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_rels/chart2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title>
          <c:overlay val="1"/>
          <c:txPr>
            <a:bodyPr rot="5400000"/>
            <a:p>
              <a:pPr>
                <a:defRPr/>
              </a:pPr>
            </a:p>
          </c:txPr>
        </c:title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2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1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cat>
            <c:numRef>
              <c:f>Sheet1!$A$2:$A$9</c:f>
              <c:numCache>
                <c:formatCode>General</c:formatCode>
                <c:ptCount val="0"/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/>
      </c:pieChart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5C69D9-8A8B-407A-8ABB-3998763B2D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A4C848-B472-44EE-B8FD-B82D073F515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8C795-6026-4658-8F09-BE59AB82D5D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FFBEAE2-A42A-496B-BF96-E18AA57DA1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C99989-EB87-4C50-9362-E39232494A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B1E2DC7-78B8-46B8-9A76-08F3BE83E57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C1A0CD6-4701-4747-A7CA-36CE710F10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B7D80E0-5819-418E-BE4D-0AD7E0B756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39B571E-1130-4B4F-8E79-4B2CF23ED83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A794C61-7307-48FE-876B-14396BF12D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84FD7B9-8EE9-478A-84A9-B0DFF1D87E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Relationship Id="rId3" Type="http://schemas.openxmlformats.org/officeDocument/2006/relationships/chart" Target="../charts/chart2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635000" y="635000"/>
          <a:ext cx="5715000" cy="381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" name="ChartObject"/>
          <p:cNvGraphicFramePr/>
          <p:nvPr/>
        </p:nvGraphicFramePr>
        <p:xfrm>
          <a:off x="635000" y="635000"/>
          <a:ext cx="6350000" cy="5080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6.14"/>
  <p:tag name="AS_TITLE" val="Aspose.Slides for .NET 4.0 Client Profile"/>
  <p:tag name="AS_VERSION" val="19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2019-06-28T17:19:26.725</cp:lastPrinted>
  <dcterms:created xsi:type="dcterms:W3CDTF">2019-06-28T12:19:26Z</dcterms:created>
  <dcterms:modified xsi:type="dcterms:W3CDTF">2019-06-28T20:04:58Z</dcterms:modified>
</cp:coreProperties>
</file>