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_rels/chart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 /></Relationships>
</file>

<file path=ppt/charts/_rels/chart3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title>
          <c:overlay val="1"/>
          <c:txPr>
            <a:bodyPr rot="5400000"/>
            <a:p>
              <a:pPr>
                <a:defRPr/>
              </a:pPr>
            </a:p>
          </c:txPr>
        </c:title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2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3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1"/>
    </c:title>
    <c:autoTitleDeleted val="0"/>
    <c:plotArea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invertIfNegative val="1"/>
          <c:dLbls>
            <c:showLegendKey val="0"/>
            <c:showVal val="0"/>
            <c:showCatName val="0"/>
            <c:showSerName val="0"/>
            <c:showPercent val="0"/>
            <c:showBubbleSize val="0"/>
            <c:extLst/>
          </c:dLbls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 xmlns:c15="http://schemas.microsoft.com/office/drawing/2012/chart">
                <c15:f>Sheet1!$A$10:$A$12</c15:f>
                <c15:dlblRangeCache>
                  <c:ptCount val="3"/>
                  <c:pt idx="0">
                    <c:v>Label 0 cell value</c:v>
                  </c:pt>
                  <c:pt idx="1">
                    <c:v>Label 1 cell value</c:v>
                  </c:pt>
                  <c:pt idx="2">
                    <c:v>Label 2 cell value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bubbleScale/>
        <c:showNegBubbles val="0"/>
        <c:axId val="67470080"/>
        <c:axId val="67466368"/>
      </c:bubbleChart>
      <c:valAx>
        <c:axId val="67470080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7466368"/>
        <c:crosses val="autoZero"/>
        <c:crossBetween val="midCat"/>
      </c:valAx>
      <c:valAx>
        <c:axId val="67466368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70080"/>
        <c:crosses val="autoZero"/>
        <c:crossBetween val="midCat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5C69D9-8A8B-407A-8ABB-3998763B2D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A4C848-B472-44EE-B8FD-B82D073F51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98C795-6026-4658-8F09-BE59AB82D5D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FBEAE2-A42A-496B-BF96-E18AA57DA1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C99989-EB87-4C50-9362-E39232494A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B1E2DC7-78B8-46B8-9A76-08F3BE83E57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C1A0CD6-4701-4747-A7CA-36CE710F10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B7D80E0-5819-418E-BE4D-0AD7E0B756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39B571E-1130-4B4F-8E79-4B2CF23ED83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A794C61-7307-48FE-876B-14396BF12D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84FD7B9-8EE9-478A-84A9-B0DFF1D87E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Relationship Id="rId3" Type="http://schemas.openxmlformats.org/officeDocument/2006/relationships/chart" Target="../charts/chart2.xml" /><Relationship Id="rId4" Type="http://schemas.openxmlformats.org/officeDocument/2006/relationships/chart" Target="../charts/chart3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635000" y="635000"/>
          <a:ext cx="5715000" cy="381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" name="ChartObject"/>
          <p:cNvGraphicFramePr/>
          <p:nvPr/>
        </p:nvGraphicFramePr>
        <p:xfrm>
          <a:off x="1270000" y="1270000"/>
          <a:ext cx="6350000" cy="4445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Object"/>
          <p:cNvGraphicFramePr/>
          <p:nvPr/>
        </p:nvGraphicFramePr>
        <p:xfrm>
          <a:off x="635000" y="635000"/>
          <a:ext cx="7620000" cy="5080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6.14"/>
  <p:tag name="AS_TITLE" val="Aspose.Slides for .NET 4.0 Client Profile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2019-06-28T17:19:26.725</cp:lastPrinted>
  <dcterms:created xsi:type="dcterms:W3CDTF">2019-06-28T12:19:26Z</dcterms:created>
  <dcterms:modified xsi:type="dcterms:W3CDTF">2019-06-28T20:09:10Z</dcterms:modified>
</cp:coreProperties>
</file>