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leObject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0" imgH="0" progId="Excel.Sheet.12">
                  <p:embed/>
                </p:oleObj>
              </mc:Choice>
              <mc:Fallback>
                <p:oleObj r:id="rId4" imgW="0" imgH="0" progId="Excel.Sheet.12">
                  <p:embed/>
                  <p:pic>
                    <p:nvPicPr>
                      <p:cNvPr id="0" name="Picture 14" descr="rId1"/>
                      <p:cNvPicPr>
                        <a:picLocks noChangeAspect="1" noChangeArrowheads="1"/>
                      </p:cNvPicPr>
                      <p:nvPr/>
                    </p:nvPicPr>
                    <p:blipFill dpi="0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876256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Microsoft Excel Worksheet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2</cp:revision>
  <cp:lastPrinted>2014-06-16T16:11:55Z</cp:lastPrinted>
  <dcterms:created xsi:type="dcterms:W3CDTF">2014-06-16T16:11:55Z</dcterms:created>
  <dcterms:modified xsi:type="dcterms:W3CDTF">2016-06-02T21:39:30Z</dcterms:modified>
</cp:coreProperties>
</file>