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4B6F-7667-4420-A26D-43B07871D4B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BEF3-68D5-4A72-A9E9-49CA3BDF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5010" y="2610353"/>
            <a:ext cx="649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7393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2768"/>
            <a:ext cx="8229600" cy="1143000"/>
          </a:xfrm>
        </p:spPr>
        <p:txBody>
          <a:bodyPr/>
          <a:lstStyle/>
          <a:p>
            <a:r>
              <a:rPr lang="en-US" dirty="0"/>
              <a:t>Diagram – Org Chart</a:t>
            </a:r>
          </a:p>
        </p:txBody>
      </p:sp>
      <p:grpSp>
        <p:nvGrpSpPr>
          <p:cNvPr id="3" name="Content Placeholder 105474"/>
          <p:cNvGrpSpPr>
            <a:grpSpLocks noChangeAspect="1"/>
          </p:cNvGrpSpPr>
          <p:nvPr/>
        </p:nvGrpSpPr>
        <p:grpSpPr bwMode="auto">
          <a:xfrm>
            <a:off x="2133600" y="1321130"/>
            <a:ext cx="3962400" cy="2514600"/>
            <a:chOff x="1" y="264"/>
            <a:chExt cx="3363" cy="974"/>
          </a:xfrm>
        </p:grpSpPr>
        <p:cxnSp>
          <p:nvCxnSpPr>
            <p:cNvPr id="1028" name="_s1028"/>
            <p:cNvCxnSpPr>
              <a:cxnSpLocks noChangeShapeType="1"/>
              <a:stCxn id="13" idx="3"/>
              <a:endCxn id="10" idx="2"/>
            </p:cNvCxnSpPr>
            <p:nvPr/>
          </p:nvCxnSpPr>
          <p:spPr bwMode="auto">
            <a:xfrm flipV="1">
              <a:off x="805" y="863"/>
              <a:ext cx="184" cy="2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rot="5400000" flipH="1">
              <a:off x="2393" y="70"/>
              <a:ext cx="151" cy="987"/>
            </a:xfrm>
            <a:prstGeom prst="bentConnector3">
              <a:avLst>
                <a:gd name="adj1" fmla="val 2926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rot="16200000">
              <a:off x="1900" y="563"/>
              <a:ext cx="151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rot="16200000">
              <a:off x="1406" y="71"/>
              <a:ext cx="151" cy="986"/>
            </a:xfrm>
            <a:prstGeom prst="bentConnector3">
              <a:avLst>
                <a:gd name="adj1" fmla="val 2926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_s1032"/>
            <p:cNvSpPr>
              <a:spLocks noChangeArrowheads="1"/>
            </p:cNvSpPr>
            <p:nvPr/>
          </p:nvSpPr>
          <p:spPr bwMode="auto">
            <a:xfrm>
              <a:off x="1573" y="264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1033"/>
            <p:cNvSpPr>
              <a:spLocks noChangeArrowheads="1"/>
            </p:cNvSpPr>
            <p:nvPr/>
          </p:nvSpPr>
          <p:spPr bwMode="auto">
            <a:xfrm>
              <a:off x="586" y="63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1034"/>
            <p:cNvSpPr>
              <a:spLocks noChangeArrowheads="1"/>
            </p:cNvSpPr>
            <p:nvPr/>
          </p:nvSpPr>
          <p:spPr bwMode="auto">
            <a:xfrm>
              <a:off x="1573" y="63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_s1035"/>
            <p:cNvSpPr>
              <a:spLocks noChangeArrowheads="1"/>
            </p:cNvSpPr>
            <p:nvPr/>
          </p:nvSpPr>
          <p:spPr bwMode="auto">
            <a:xfrm>
              <a:off x="2560" y="63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_s1036"/>
            <p:cNvSpPr>
              <a:spLocks noChangeArrowheads="1"/>
            </p:cNvSpPr>
            <p:nvPr/>
          </p:nvSpPr>
          <p:spPr bwMode="auto">
            <a:xfrm>
              <a:off x="1" y="1014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Organization Chart 13"/>
          <p:cNvGrpSpPr>
            <a:grpSpLocks noChangeAspect="1"/>
          </p:cNvGrpSpPr>
          <p:nvPr/>
        </p:nvGrpSpPr>
        <p:grpSpPr bwMode="auto">
          <a:xfrm>
            <a:off x="5638800" y="3302330"/>
            <a:ext cx="5105400" cy="1981200"/>
            <a:chOff x="1061" y="188"/>
            <a:chExt cx="2088" cy="1682"/>
          </a:xfrm>
        </p:grpSpPr>
        <p:cxnSp>
          <p:nvCxnSpPr>
            <p:cNvPr id="1039" name="_s1039"/>
            <p:cNvCxnSpPr>
              <a:cxnSpLocks noChangeShapeType="1"/>
              <a:stCxn id="19" idx="3"/>
              <a:endCxn id="16" idx="2"/>
            </p:cNvCxnSpPr>
            <p:nvPr/>
          </p:nvCxnSpPr>
          <p:spPr bwMode="auto">
            <a:xfrm flipV="1">
              <a:off x="1865" y="741"/>
              <a:ext cx="240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_s1040"/>
            <p:cNvCxnSpPr>
              <a:cxnSpLocks noChangeShapeType="1"/>
              <a:stCxn id="18" idx="3"/>
              <a:endCxn id="15" idx="2"/>
            </p:cNvCxnSpPr>
            <p:nvPr/>
          </p:nvCxnSpPr>
          <p:spPr bwMode="auto">
            <a:xfrm flipV="1">
              <a:off x="2507" y="363"/>
              <a:ext cx="240" cy="141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_s1041"/>
            <p:cNvCxnSpPr>
              <a:cxnSpLocks noChangeShapeType="1"/>
              <a:stCxn id="17" idx="3"/>
              <a:endCxn id="15" idx="2"/>
            </p:cNvCxnSpPr>
            <p:nvPr/>
          </p:nvCxnSpPr>
          <p:spPr bwMode="auto">
            <a:xfrm flipV="1">
              <a:off x="2507" y="363"/>
              <a:ext cx="240" cy="104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_s1042"/>
            <p:cNvCxnSpPr>
              <a:cxnSpLocks noChangeShapeType="1"/>
              <a:stCxn id="16" idx="3"/>
              <a:endCxn id="15" idx="2"/>
            </p:cNvCxnSpPr>
            <p:nvPr/>
          </p:nvCxnSpPr>
          <p:spPr bwMode="auto">
            <a:xfrm flipV="1">
              <a:off x="2507" y="363"/>
              <a:ext cx="240" cy="29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_s1043"/>
            <p:cNvSpPr>
              <a:spLocks noChangeArrowheads="1"/>
            </p:cNvSpPr>
            <p:nvPr/>
          </p:nvSpPr>
          <p:spPr bwMode="auto">
            <a:xfrm>
              <a:off x="2345" y="188"/>
              <a:ext cx="804" cy="1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5632" tIns="27816" rIns="55632" bIns="27816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_s1044"/>
            <p:cNvSpPr>
              <a:spLocks noChangeArrowheads="1"/>
            </p:cNvSpPr>
            <p:nvPr/>
          </p:nvSpPr>
          <p:spPr bwMode="auto">
            <a:xfrm>
              <a:off x="1703" y="564"/>
              <a:ext cx="804" cy="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5632" tIns="27816" rIns="55632" bIns="27816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_s1045"/>
            <p:cNvSpPr>
              <a:spLocks noChangeArrowheads="1"/>
            </p:cNvSpPr>
            <p:nvPr/>
          </p:nvSpPr>
          <p:spPr bwMode="auto">
            <a:xfrm>
              <a:off x="1703" y="1318"/>
              <a:ext cx="804" cy="17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5632" tIns="27816" rIns="55632" bIns="27816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_s1046"/>
            <p:cNvSpPr>
              <a:spLocks noChangeArrowheads="1"/>
            </p:cNvSpPr>
            <p:nvPr/>
          </p:nvSpPr>
          <p:spPr bwMode="auto">
            <a:xfrm>
              <a:off x="1703" y="1694"/>
              <a:ext cx="804" cy="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5632" tIns="27816" rIns="55632" bIns="27816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_s1047"/>
            <p:cNvSpPr>
              <a:spLocks noChangeArrowheads="1"/>
            </p:cNvSpPr>
            <p:nvPr/>
          </p:nvSpPr>
          <p:spPr bwMode="auto">
            <a:xfrm>
              <a:off x="1061" y="941"/>
              <a:ext cx="804" cy="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55632" tIns="27816" rIns="55632" bIns="27816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Organization Chart 24"/>
          <p:cNvGrpSpPr>
            <a:grpSpLocks noChangeAspect="1"/>
          </p:cNvGrpSpPr>
          <p:nvPr/>
        </p:nvGrpSpPr>
        <p:grpSpPr bwMode="auto">
          <a:xfrm>
            <a:off x="2286000" y="4791405"/>
            <a:ext cx="3276600" cy="1635125"/>
            <a:chOff x="1" y="1065"/>
            <a:chExt cx="3495" cy="1612"/>
          </a:xfrm>
        </p:grpSpPr>
        <p:cxnSp>
          <p:nvCxnSpPr>
            <p:cNvPr id="1050" name="_s1050"/>
            <p:cNvCxnSpPr>
              <a:cxnSpLocks noChangeShapeType="1"/>
              <a:stCxn id="25" idx="3"/>
              <a:endCxn id="22" idx="2"/>
            </p:cNvCxnSpPr>
            <p:nvPr/>
          </p:nvCxnSpPr>
          <p:spPr bwMode="auto">
            <a:xfrm flipV="1">
              <a:off x="805" y="1984"/>
              <a:ext cx="227" cy="58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_s1051"/>
            <p:cNvCxnSpPr>
              <a:cxnSpLocks noChangeShapeType="1"/>
              <a:stCxn id="24" idx="0"/>
              <a:endCxn id="21" idx="2"/>
            </p:cNvCxnSpPr>
            <p:nvPr/>
          </p:nvCxnSpPr>
          <p:spPr bwMode="auto">
            <a:xfrm rot="5400000" flipH="1">
              <a:off x="2344" y="1008"/>
              <a:ext cx="469" cy="1032"/>
            </a:xfrm>
            <a:prstGeom prst="bentConnector3">
              <a:avLst>
                <a:gd name="adj1" fmla="val 24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_s105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rot="16200000">
              <a:off x="1829" y="1523"/>
              <a:ext cx="469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_s1053"/>
            <p:cNvCxnSpPr>
              <a:cxnSpLocks noChangeShapeType="1"/>
              <a:stCxn id="22" idx="0"/>
              <a:endCxn id="21" idx="2"/>
            </p:cNvCxnSpPr>
            <p:nvPr/>
          </p:nvCxnSpPr>
          <p:spPr bwMode="auto">
            <a:xfrm rot="16200000">
              <a:off x="1313" y="1008"/>
              <a:ext cx="469" cy="1031"/>
            </a:xfrm>
            <a:prstGeom prst="bentConnector3">
              <a:avLst>
                <a:gd name="adj1" fmla="val 24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_s1054"/>
            <p:cNvSpPr>
              <a:spLocks noChangeArrowheads="1"/>
            </p:cNvSpPr>
            <p:nvPr/>
          </p:nvSpPr>
          <p:spPr bwMode="auto">
            <a:xfrm>
              <a:off x="1661" y="1065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_s1055"/>
            <p:cNvSpPr>
              <a:spLocks noChangeArrowheads="1"/>
            </p:cNvSpPr>
            <p:nvPr/>
          </p:nvSpPr>
          <p:spPr bwMode="auto">
            <a:xfrm>
              <a:off x="630" y="175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_s1056"/>
            <p:cNvSpPr>
              <a:spLocks noChangeArrowheads="1"/>
            </p:cNvSpPr>
            <p:nvPr/>
          </p:nvSpPr>
          <p:spPr bwMode="auto">
            <a:xfrm>
              <a:off x="1661" y="175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_s1057"/>
            <p:cNvSpPr>
              <a:spLocks noChangeArrowheads="1"/>
            </p:cNvSpPr>
            <p:nvPr/>
          </p:nvSpPr>
          <p:spPr bwMode="auto">
            <a:xfrm>
              <a:off x="2692" y="1759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_s1058"/>
            <p:cNvSpPr>
              <a:spLocks noChangeArrowheads="1"/>
            </p:cNvSpPr>
            <p:nvPr/>
          </p:nvSpPr>
          <p:spPr bwMode="auto">
            <a:xfrm>
              <a:off x="1" y="2453"/>
              <a:ext cx="804" cy="2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1323" tIns="35662" rIns="71323" bIns="35662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ontent Placeholder 107524"/>
          <p:cNvGrpSpPr>
            <a:grpSpLocks noChangeAspect="1"/>
          </p:cNvGrpSpPr>
          <p:nvPr/>
        </p:nvGrpSpPr>
        <p:grpSpPr bwMode="auto">
          <a:xfrm>
            <a:off x="2259496" y="1150662"/>
            <a:ext cx="8229600" cy="4495800"/>
            <a:chOff x="288" y="1017"/>
            <a:chExt cx="5184" cy="2832"/>
          </a:xfrm>
        </p:grpSpPr>
        <p:sp>
          <p:nvSpPr>
            <p:cNvPr id="6" name="_s1028"/>
            <p:cNvSpPr>
              <a:spLocks noChangeShapeType="1"/>
            </p:cNvSpPr>
            <p:nvPr/>
          </p:nvSpPr>
          <p:spPr bwMode="auto">
            <a:xfrm flipH="1">
              <a:off x="2298" y="2600"/>
              <a:ext cx="291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_s1029"/>
            <p:cNvSpPr>
              <a:spLocks noChangeArrowheads="1"/>
            </p:cNvSpPr>
            <p:nvPr/>
          </p:nvSpPr>
          <p:spPr bwMode="auto">
            <a:xfrm>
              <a:off x="1671" y="2601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030"/>
            <p:cNvSpPr>
              <a:spLocks noChangeShapeType="1"/>
            </p:cNvSpPr>
            <p:nvPr/>
          </p:nvSpPr>
          <p:spPr bwMode="auto">
            <a:xfrm>
              <a:off x="3170" y="2601"/>
              <a:ext cx="292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_s1031"/>
            <p:cNvSpPr>
              <a:spLocks noChangeArrowheads="1"/>
            </p:cNvSpPr>
            <p:nvPr/>
          </p:nvSpPr>
          <p:spPr bwMode="auto">
            <a:xfrm>
              <a:off x="3417" y="2601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1032"/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_s1033"/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_s1034"/>
            <p:cNvSpPr>
              <a:spLocks noChangeArrowheads="1"/>
            </p:cNvSpPr>
            <p:nvPr/>
          </p:nvSpPr>
          <p:spPr bwMode="auto">
            <a:xfrm>
              <a:off x="2544" y="2097"/>
              <a:ext cx="672" cy="6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94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Diagram – Org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file Title</dc:title>
  <dc:creator>Jawad Ahmed</dc:creator>
  <cp:lastModifiedBy>yuri</cp:lastModifiedBy>
  <cp:revision>10</cp:revision>
  <dcterms:created xsi:type="dcterms:W3CDTF">2016-05-21T20:48:22Z</dcterms:created>
  <dcterms:modified xsi:type="dcterms:W3CDTF">2019-12-17T11:13:21Z</dcterms:modified>
</cp:coreProperties>
</file>