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7"/>
  </p:normalViewPr>
  <p:slideViewPr>
    <p:cSldViewPr snapToGrid="0" snapToObjects="1">
      <p:cViewPr varScale="1">
        <p:scale>
          <a:sx n="125" d="100"/>
          <a:sy n="12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5543C-84EB-674F-AF20-ACFB47EC4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73E79-3017-324F-98EB-7ECFBF3E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F222-90AD-5B40-8AFF-14F55AB6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6B5C8-D3A1-FE43-997C-97D5D704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404C0-0C19-FC46-9134-4C97B65D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6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752AF-29D6-0A47-92A4-B2F0502F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E031F-FACD-DD4B-8FC0-EF81518C4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2DBF8-4242-BE44-9E59-E6D2F1A4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E3777-EEA3-A547-8AC1-968C1D81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0DF10-3071-6241-8D9B-8311F6E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6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35E9D5-A386-7E4C-9FA8-5E0068B94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E7BE-4473-284E-B714-E4B6BDE2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A49F9-1C23-BA4B-A72F-865CC808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316FE-7249-4B44-8868-67E7BDA4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E4840-4C83-624F-8E53-0424429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4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9F92-97FC-0F4A-9B30-946D1735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3B3A0-3467-384A-933D-1B23D16A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B05D5-F03B-D141-A139-C0DB6845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95369C-6EB4-874B-A1A3-2CC67AF2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CF4F8-1D92-2C46-BFCE-64196BC6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88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7B283-81CD-5448-9E2F-0B53555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DE531-27FC-2C4D-AAE6-0858AE6D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30F07-F503-6643-AE19-8183B2AA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28245-8DC1-2049-9C8A-7F4B6D55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8F1FF-E70E-694D-9D59-7910F8E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6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F100B-68C3-EC46-A1ED-72040A5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96034-EEA1-8240-97EC-5351D6B1C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F0F9D2-AB02-D449-B1ED-89815F51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C79E1-29F3-1042-9F94-35CFCC78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C7BD39-C100-DD41-97BC-3FC0135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179017-83C8-784B-8DBB-608338C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CFA94-2BBE-3046-AF53-671E4CA7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15F2E-67B6-C648-B05E-C7172DD8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6FA1D4-7D3F-4D41-BA96-FBC118E7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947B2B-53C0-5749-AA71-61B44D8CA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662CD6-81CC-6643-8975-C1928B2D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53F2F-B8A1-A54A-B811-9280CA9F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7BFDC1-47B9-2943-8FC1-AEBB59DB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3B9B0A-8D95-5546-A96C-301255C2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4D2C0-2EF2-3D4F-B91C-FCBD539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C4ED32-8F2E-8847-AFFE-3E7EE31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1BE9F7-4E21-6C40-8D8E-703C5E1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926BB-82E4-2049-B792-E80BD54C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45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0503A5-971B-FC40-B5FF-48871C5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E24E6-627D-F64A-B914-1B182A15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371FF9-797E-F344-9469-1814A89E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9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90D16-5C4F-E44D-9118-2CC00F62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F5589-0A15-BC4F-B154-6E470291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696ED-699C-E645-BC1D-7AB73B43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8BCE6C-444B-B342-B492-84C76EB5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DE11DC-8388-FD4F-838E-239BCA4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CDBBA-EC1A-6F43-B9BB-35F6FB1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AF9E0-D266-E44E-AA33-2429150B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5A05F6-76E4-8149-A251-BA0C2FF9E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3B0EE-E7A5-484F-A279-D6E31C74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C4465-813D-4A43-AD60-3D1C9A1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6428E-60A3-F74B-BCCE-AC58610C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6F2240-7D9B-D147-99E4-BF2574BA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0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B24CF6-FC90-CD40-8C3A-17306E0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721E1D-A605-A849-BE7B-995458BC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67BE8-8567-0A4A-B629-AB82E9DF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53407-852C-0446-BCCA-66A32F09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E11DC-D2CA-F143-A896-B57909A35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fik 4">
            <a:extLst>
              <a:ext uri="{FF2B5EF4-FFF2-40B4-BE49-F238E27FC236}">
                <a16:creationId xmlns:a16="http://schemas.microsoft.com/office/drawing/2014/main" id="{F25221D5-9ADB-4947-B3C0-F1B58C78B917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3" name="Freihandform 2">
              <a:extLst>
                <a:ext uri="{FF2B5EF4-FFF2-40B4-BE49-F238E27FC236}">
                  <a16:creationId xmlns:a16="http://schemas.microsoft.com/office/drawing/2014/main" id="{1FAD3E4D-3FB8-7C48-B29D-CBA61B3074DA}"/>
                </a:ext>
              </a:extLst>
            </p:cNvPr>
            <p:cNvSpPr/>
            <p:nvPr/>
          </p:nvSpPr>
          <p:spPr>
            <a:xfrm>
              <a:off x="3057311" y="760040"/>
              <a:ext cx="1969929" cy="1727363"/>
            </a:xfrm>
            <a:custGeom>
              <a:avLst/>
              <a:gdLst>
                <a:gd name="connsiteX0" fmla="*/ 65419 w 1969929"/>
                <a:gd name="connsiteY0" fmla="*/ 178617 h 1727363"/>
                <a:gd name="connsiteX1" fmla="*/ 46308 w 1969929"/>
                <a:gd name="connsiteY1" fmla="*/ 183027 h 1727363"/>
                <a:gd name="connsiteX2" fmla="*/ 33812 w 1969929"/>
                <a:gd name="connsiteY2" fmla="*/ 163181 h 1727363"/>
                <a:gd name="connsiteX3" fmla="*/ 83060 w 1969929"/>
                <a:gd name="connsiteY3" fmla="*/ 151420 h 1727363"/>
                <a:gd name="connsiteX4" fmla="*/ 307250 w 1969929"/>
                <a:gd name="connsiteY4" fmla="*/ 94086 h 1727363"/>
                <a:gd name="connsiteX5" fmla="*/ 238891 w 1969929"/>
                <a:gd name="connsiteY5" fmla="*/ 105112 h 1727363"/>
                <a:gd name="connsiteX6" fmla="*/ 222720 w 1969929"/>
                <a:gd name="connsiteY6" fmla="*/ 99967 h 1727363"/>
                <a:gd name="connsiteX7" fmla="*/ 262412 w 1969929"/>
                <a:gd name="connsiteY7" fmla="*/ 87471 h 1727363"/>
                <a:gd name="connsiteX8" fmla="*/ 418242 w 1969929"/>
                <a:gd name="connsiteY8" fmla="*/ 80120 h 1727363"/>
                <a:gd name="connsiteX9" fmla="*/ 373405 w 1969929"/>
                <a:gd name="connsiteY9" fmla="*/ 81590 h 1727363"/>
                <a:gd name="connsiteX10" fmla="*/ 363114 w 1969929"/>
                <a:gd name="connsiteY10" fmla="*/ 70565 h 1727363"/>
                <a:gd name="connsiteX11" fmla="*/ 410157 w 1969929"/>
                <a:gd name="connsiteY11" fmla="*/ 72035 h 1727363"/>
                <a:gd name="connsiteX12" fmla="*/ 485867 w 1969929"/>
                <a:gd name="connsiteY12" fmla="*/ 65419 h 1727363"/>
                <a:gd name="connsiteX13" fmla="*/ 465286 w 1969929"/>
                <a:gd name="connsiteY13" fmla="*/ 74975 h 1727363"/>
                <a:gd name="connsiteX14" fmla="*/ 444704 w 1969929"/>
                <a:gd name="connsiteY14" fmla="*/ 68359 h 1727363"/>
                <a:gd name="connsiteX15" fmla="*/ 458670 w 1969929"/>
                <a:gd name="connsiteY15" fmla="*/ 58069 h 1727363"/>
                <a:gd name="connsiteX16" fmla="*/ 135249 w 1969929"/>
                <a:gd name="connsiteY16" fmla="*/ 1068760 h 1727363"/>
                <a:gd name="connsiteX17" fmla="*/ 130839 w 1969929"/>
                <a:gd name="connsiteY17" fmla="*/ 1037888 h 1727363"/>
                <a:gd name="connsiteX18" fmla="*/ 147745 w 1969929"/>
                <a:gd name="connsiteY18" fmla="*/ 985700 h 1727363"/>
                <a:gd name="connsiteX19" fmla="*/ 120548 w 1969929"/>
                <a:gd name="connsiteY19" fmla="*/ 927631 h 1727363"/>
                <a:gd name="connsiteX20" fmla="*/ 90411 w 1969929"/>
                <a:gd name="connsiteY20" fmla="*/ 938657 h 1727363"/>
                <a:gd name="connsiteX21" fmla="*/ 27197 w 1969929"/>
                <a:gd name="connsiteY21" fmla="*/ 921015 h 1727363"/>
                <a:gd name="connsiteX22" fmla="*/ 8821 w 1969929"/>
                <a:gd name="connsiteY22" fmla="*/ 905580 h 1727363"/>
                <a:gd name="connsiteX23" fmla="*/ 2205 w 1969929"/>
                <a:gd name="connsiteY23" fmla="*/ 861477 h 1727363"/>
                <a:gd name="connsiteX24" fmla="*/ 31607 w 1969929"/>
                <a:gd name="connsiteY24" fmla="*/ 851186 h 1727363"/>
                <a:gd name="connsiteX25" fmla="*/ 16906 w 1969929"/>
                <a:gd name="connsiteY25" fmla="*/ 810758 h 1727363"/>
                <a:gd name="connsiteX26" fmla="*/ 44838 w 1969929"/>
                <a:gd name="connsiteY26" fmla="*/ 798262 h 1727363"/>
                <a:gd name="connsiteX27" fmla="*/ 124223 w 1969929"/>
                <a:gd name="connsiteY27" fmla="*/ 804878 h 1727363"/>
                <a:gd name="connsiteX28" fmla="*/ 152155 w 1969929"/>
                <a:gd name="connsiteY28" fmla="*/ 798998 h 1727363"/>
                <a:gd name="connsiteX29" fmla="*/ 163181 w 1969929"/>
                <a:gd name="connsiteY29" fmla="*/ 704911 h 1727363"/>
                <a:gd name="connsiteX30" fmla="*/ 175677 w 1969929"/>
                <a:gd name="connsiteY30" fmla="*/ 663014 h 1727363"/>
                <a:gd name="connsiteX31" fmla="*/ 220514 w 1969929"/>
                <a:gd name="connsiteY31" fmla="*/ 590979 h 1727363"/>
                <a:gd name="connsiteX32" fmla="*/ 227130 w 1969929"/>
                <a:gd name="connsiteY32" fmla="*/ 546876 h 1727363"/>
                <a:gd name="connsiteX33" fmla="*/ 221249 w 1969929"/>
                <a:gd name="connsiteY33" fmla="*/ 485867 h 1727363"/>
                <a:gd name="connsiteX34" fmla="*/ 233010 w 1969929"/>
                <a:gd name="connsiteY34" fmla="*/ 407217 h 1727363"/>
                <a:gd name="connsiteX35" fmla="*/ 264617 w 1969929"/>
                <a:gd name="connsiteY35" fmla="*/ 356498 h 1727363"/>
                <a:gd name="connsiteX36" fmla="*/ 302840 w 1969929"/>
                <a:gd name="connsiteY36" fmla="*/ 371934 h 1727363"/>
                <a:gd name="connsiteX37" fmla="*/ 278583 w 1969929"/>
                <a:gd name="connsiteY37" fmla="*/ 351353 h 1727363"/>
                <a:gd name="connsiteX38" fmla="*/ 188907 w 1969929"/>
                <a:gd name="connsiteY38" fmla="*/ 344003 h 1727363"/>
                <a:gd name="connsiteX39" fmla="*/ 169796 w 1969929"/>
                <a:gd name="connsiteY39" fmla="*/ 317541 h 1727363"/>
                <a:gd name="connsiteX40" fmla="*/ 172001 w 1969929"/>
                <a:gd name="connsiteY40" fmla="*/ 268293 h 1727363"/>
                <a:gd name="connsiteX41" fmla="*/ 188172 w 1969929"/>
                <a:gd name="connsiteY41" fmla="*/ 221985 h 1727363"/>
                <a:gd name="connsiteX42" fmla="*/ 221249 w 1969929"/>
                <a:gd name="connsiteY42" fmla="*/ 213164 h 1727363"/>
                <a:gd name="connsiteX43" fmla="*/ 201403 w 1969929"/>
                <a:gd name="connsiteY43" fmla="*/ 179352 h 1727363"/>
                <a:gd name="connsiteX44" fmla="*/ 258002 w 1969929"/>
                <a:gd name="connsiteY44" fmla="*/ 129369 h 1727363"/>
                <a:gd name="connsiteX45" fmla="*/ 289609 w 1969929"/>
                <a:gd name="connsiteY45" fmla="*/ 118343 h 1727363"/>
                <a:gd name="connsiteX46" fmla="*/ 350618 w 1969929"/>
                <a:gd name="connsiteY46" fmla="*/ 113933 h 1727363"/>
                <a:gd name="connsiteX47" fmla="*/ 367524 w 1969929"/>
                <a:gd name="connsiteY47" fmla="*/ 125693 h 1727363"/>
                <a:gd name="connsiteX48" fmla="*/ 426328 w 1969929"/>
                <a:gd name="connsiteY48" fmla="*/ 116138 h 1727363"/>
                <a:gd name="connsiteX49" fmla="*/ 544671 w 1969929"/>
                <a:gd name="connsiteY49" fmla="*/ 103642 h 1727363"/>
                <a:gd name="connsiteX50" fmla="*/ 575543 w 1969929"/>
                <a:gd name="connsiteY50" fmla="*/ 113933 h 1727363"/>
                <a:gd name="connsiteX51" fmla="*/ 582158 w 1969929"/>
                <a:gd name="connsiteY51" fmla="*/ 161711 h 1727363"/>
                <a:gd name="connsiteX52" fmla="*/ 625526 w 1969929"/>
                <a:gd name="connsiteY52" fmla="*/ 218309 h 1727363"/>
                <a:gd name="connsiteX53" fmla="*/ 620381 w 1969929"/>
                <a:gd name="connsiteY53" fmla="*/ 235951 h 1727363"/>
                <a:gd name="connsiteX54" fmla="*/ 581423 w 1969929"/>
                <a:gd name="connsiteY54" fmla="*/ 250651 h 1727363"/>
                <a:gd name="connsiteX55" fmla="*/ 596859 w 1969929"/>
                <a:gd name="connsiteY55" fmla="*/ 287404 h 1727363"/>
                <a:gd name="connsiteX56" fmla="*/ 617441 w 1969929"/>
                <a:gd name="connsiteY56" fmla="*/ 286669 h 1727363"/>
                <a:gd name="connsiteX57" fmla="*/ 637287 w 1969929"/>
                <a:gd name="connsiteY57" fmla="*/ 313131 h 1727363"/>
                <a:gd name="connsiteX58" fmla="*/ 654928 w 1969929"/>
                <a:gd name="connsiteY58" fmla="*/ 314601 h 1727363"/>
                <a:gd name="connsiteX59" fmla="*/ 672569 w 1969929"/>
                <a:gd name="connsiteY59" fmla="*/ 294019 h 1727363"/>
                <a:gd name="connsiteX60" fmla="*/ 685065 w 1969929"/>
                <a:gd name="connsiteY60" fmla="*/ 249181 h 1727363"/>
                <a:gd name="connsiteX61" fmla="*/ 649783 w 1969929"/>
                <a:gd name="connsiteY61" fmla="*/ 237421 h 1727363"/>
                <a:gd name="connsiteX62" fmla="*/ 662278 w 1969929"/>
                <a:gd name="connsiteY62" fmla="*/ 185232 h 1727363"/>
                <a:gd name="connsiteX63" fmla="*/ 698296 w 1969929"/>
                <a:gd name="connsiteY63" fmla="*/ 180822 h 1727363"/>
                <a:gd name="connsiteX64" fmla="*/ 712997 w 1969929"/>
                <a:gd name="connsiteY64" fmla="*/ 205079 h 1727363"/>
                <a:gd name="connsiteX65" fmla="*/ 761510 w 1969929"/>
                <a:gd name="connsiteY65" fmla="*/ 221250 h 1727363"/>
                <a:gd name="connsiteX66" fmla="*/ 776946 w 1969929"/>
                <a:gd name="connsiteY66" fmla="*/ 233745 h 1727363"/>
                <a:gd name="connsiteX67" fmla="*/ 757835 w 1969929"/>
                <a:gd name="connsiteY67" fmla="*/ 252122 h 1727363"/>
                <a:gd name="connsiteX68" fmla="*/ 748279 w 1969929"/>
                <a:gd name="connsiteY68" fmla="*/ 285199 h 1727363"/>
                <a:gd name="connsiteX69" fmla="*/ 754895 w 1969929"/>
                <a:gd name="connsiteY69" fmla="*/ 351353 h 1727363"/>
                <a:gd name="connsiteX70" fmla="*/ 754159 w 1969929"/>
                <a:gd name="connsiteY70" fmla="*/ 274173 h 1727363"/>
                <a:gd name="connsiteX71" fmla="*/ 778416 w 1969929"/>
                <a:gd name="connsiteY71" fmla="*/ 244771 h 1727363"/>
                <a:gd name="connsiteX72" fmla="*/ 796057 w 1969929"/>
                <a:gd name="connsiteY72" fmla="*/ 264617 h 1727363"/>
                <a:gd name="connsiteX73" fmla="*/ 810758 w 1969929"/>
                <a:gd name="connsiteY73" fmla="*/ 247711 h 1727363"/>
                <a:gd name="connsiteX74" fmla="*/ 806348 w 1969929"/>
                <a:gd name="connsiteY74" fmla="*/ 188907 h 1727363"/>
                <a:gd name="connsiteX75" fmla="*/ 762980 w 1969929"/>
                <a:gd name="connsiteY75" fmla="*/ 180087 h 1727363"/>
                <a:gd name="connsiteX76" fmla="*/ 753425 w 1969929"/>
                <a:gd name="connsiteY76" fmla="*/ 147010 h 1727363"/>
                <a:gd name="connsiteX77" fmla="*/ 756365 w 1969929"/>
                <a:gd name="connsiteY77" fmla="*/ 114668 h 1727363"/>
                <a:gd name="connsiteX78" fmla="*/ 790912 w 1969929"/>
                <a:gd name="connsiteY78" fmla="*/ 21316 h 1727363"/>
                <a:gd name="connsiteX79" fmla="*/ 804143 w 1969929"/>
                <a:gd name="connsiteY79" fmla="*/ 5880 h 1727363"/>
                <a:gd name="connsiteX80" fmla="*/ 834280 w 1969929"/>
                <a:gd name="connsiteY80" fmla="*/ 2205 h 1727363"/>
                <a:gd name="connsiteX81" fmla="*/ 857801 w 1969929"/>
                <a:gd name="connsiteY81" fmla="*/ 25727 h 1727363"/>
                <a:gd name="connsiteX82" fmla="*/ 902639 w 1969929"/>
                <a:gd name="connsiteY82" fmla="*/ 41898 h 1727363"/>
                <a:gd name="connsiteX83" fmla="*/ 1002606 w 1969929"/>
                <a:gd name="connsiteY83" fmla="*/ 21316 h 1727363"/>
                <a:gd name="connsiteX84" fmla="*/ 1065085 w 1969929"/>
                <a:gd name="connsiteY84" fmla="*/ 22051 h 1727363"/>
                <a:gd name="connsiteX85" fmla="*/ 1113598 w 1969929"/>
                <a:gd name="connsiteY85" fmla="*/ 104377 h 1727363"/>
                <a:gd name="connsiteX86" fmla="*/ 1145940 w 1969929"/>
                <a:gd name="connsiteY86" fmla="*/ 139659 h 1727363"/>
                <a:gd name="connsiteX87" fmla="*/ 1176812 w 1969929"/>
                <a:gd name="connsiteY87" fmla="*/ 199933 h 1727363"/>
                <a:gd name="connsiteX88" fmla="*/ 1227531 w 1969929"/>
                <a:gd name="connsiteY88" fmla="*/ 228600 h 1727363"/>
                <a:gd name="connsiteX89" fmla="*/ 1253992 w 1969929"/>
                <a:gd name="connsiteY89" fmla="*/ 235215 h 1727363"/>
                <a:gd name="connsiteX90" fmla="*/ 1255462 w 1969929"/>
                <a:gd name="connsiteY90" fmla="*/ 260942 h 1727363"/>
                <a:gd name="connsiteX91" fmla="*/ 1290745 w 1969929"/>
                <a:gd name="connsiteY91" fmla="*/ 310925 h 1727363"/>
                <a:gd name="connsiteX92" fmla="*/ 1340728 w 1969929"/>
                <a:gd name="connsiteY92" fmla="*/ 323421 h 1727363"/>
                <a:gd name="connsiteX93" fmla="*/ 1379686 w 1969929"/>
                <a:gd name="connsiteY93" fmla="*/ 299900 h 1727363"/>
                <a:gd name="connsiteX94" fmla="*/ 1420113 w 1969929"/>
                <a:gd name="connsiteY94" fmla="*/ 330772 h 1727363"/>
                <a:gd name="connsiteX95" fmla="*/ 1476712 w 1969929"/>
                <a:gd name="connsiteY95" fmla="*/ 312395 h 1727363"/>
                <a:gd name="connsiteX96" fmla="*/ 1499498 w 1969929"/>
                <a:gd name="connsiteY96" fmla="*/ 318276 h 1727363"/>
                <a:gd name="connsiteX97" fmla="*/ 1555362 w 1969929"/>
                <a:gd name="connsiteY97" fmla="*/ 352088 h 1727363"/>
                <a:gd name="connsiteX98" fmla="*/ 1584029 w 1969929"/>
                <a:gd name="connsiteY98" fmla="*/ 352823 h 1727363"/>
                <a:gd name="connsiteX99" fmla="*/ 1613431 w 1969929"/>
                <a:gd name="connsiteY99" fmla="*/ 351353 h 1727363"/>
                <a:gd name="connsiteX100" fmla="*/ 1636218 w 1969929"/>
                <a:gd name="connsiteY100" fmla="*/ 366054 h 1727363"/>
                <a:gd name="connsiteX101" fmla="*/ 1639158 w 1969929"/>
                <a:gd name="connsiteY101" fmla="*/ 394721 h 1727363"/>
                <a:gd name="connsiteX102" fmla="*/ 1714868 w 1969929"/>
                <a:gd name="connsiteY102" fmla="*/ 446909 h 1727363"/>
                <a:gd name="connsiteX103" fmla="*/ 1778817 w 1969929"/>
                <a:gd name="connsiteY103" fmla="*/ 502038 h 1727363"/>
                <a:gd name="connsiteX104" fmla="*/ 1800133 w 1969929"/>
                <a:gd name="connsiteY104" fmla="*/ 483662 h 1727363"/>
                <a:gd name="connsiteX105" fmla="*/ 1820714 w 1969929"/>
                <a:gd name="connsiteY105" fmla="*/ 504243 h 1727363"/>
                <a:gd name="connsiteX106" fmla="*/ 1832475 w 1969929"/>
                <a:gd name="connsiteY106" fmla="*/ 496158 h 1727363"/>
                <a:gd name="connsiteX107" fmla="*/ 1852322 w 1969929"/>
                <a:gd name="connsiteY107" fmla="*/ 519679 h 1727363"/>
                <a:gd name="connsiteX108" fmla="*/ 1873638 w 1969929"/>
                <a:gd name="connsiteY108" fmla="*/ 549081 h 1727363"/>
                <a:gd name="connsiteX109" fmla="*/ 1909655 w 1969929"/>
                <a:gd name="connsiteY109" fmla="*/ 543201 h 1727363"/>
                <a:gd name="connsiteX110" fmla="*/ 1975075 w 1969929"/>
                <a:gd name="connsiteY110" fmla="*/ 567457 h 1727363"/>
                <a:gd name="connsiteX111" fmla="*/ 1967724 w 1969929"/>
                <a:gd name="connsiteY111" fmla="*/ 588774 h 1727363"/>
                <a:gd name="connsiteX112" fmla="*/ 1945673 w 1969929"/>
                <a:gd name="connsiteY112" fmla="*/ 595389 h 1727363"/>
                <a:gd name="connsiteX113" fmla="*/ 1944938 w 1969929"/>
                <a:gd name="connsiteY113" fmla="*/ 632877 h 1727363"/>
                <a:gd name="connsiteX114" fmla="*/ 1908920 w 1969929"/>
                <a:gd name="connsiteY114" fmla="*/ 658603 h 1727363"/>
                <a:gd name="connsiteX115" fmla="*/ 1843501 w 1969929"/>
                <a:gd name="connsiteY115" fmla="*/ 677715 h 1727363"/>
                <a:gd name="connsiteX116" fmla="*/ 1829535 w 1969929"/>
                <a:gd name="connsiteY116" fmla="*/ 665219 h 1727363"/>
                <a:gd name="connsiteX117" fmla="*/ 1750150 w 1969929"/>
                <a:gd name="connsiteY117" fmla="*/ 656398 h 1727363"/>
                <a:gd name="connsiteX118" fmla="*/ 1728833 w 1969929"/>
                <a:gd name="connsiteY118" fmla="*/ 687270 h 1727363"/>
                <a:gd name="connsiteX119" fmla="*/ 1698697 w 1969929"/>
                <a:gd name="connsiteY119" fmla="*/ 699031 h 1727363"/>
                <a:gd name="connsiteX120" fmla="*/ 1649448 w 1969929"/>
                <a:gd name="connsiteY120" fmla="*/ 705646 h 1727363"/>
                <a:gd name="connsiteX121" fmla="*/ 1647243 w 1969929"/>
                <a:gd name="connsiteY121" fmla="*/ 739459 h 1727363"/>
                <a:gd name="connsiteX122" fmla="*/ 1664884 w 1969929"/>
                <a:gd name="connsiteY122" fmla="*/ 782091 h 1727363"/>
                <a:gd name="connsiteX123" fmla="*/ 1679585 w 1969929"/>
                <a:gd name="connsiteY123" fmla="*/ 790177 h 1727363"/>
                <a:gd name="connsiteX124" fmla="*/ 1713398 w 1969929"/>
                <a:gd name="connsiteY124" fmla="*/ 849716 h 1727363"/>
                <a:gd name="connsiteX125" fmla="*/ 1736919 w 1969929"/>
                <a:gd name="connsiteY125" fmla="*/ 854126 h 1727363"/>
                <a:gd name="connsiteX126" fmla="*/ 1727363 w 1969929"/>
                <a:gd name="connsiteY126" fmla="*/ 898964 h 1727363"/>
                <a:gd name="connsiteX127" fmla="*/ 1746475 w 1969929"/>
                <a:gd name="connsiteY127" fmla="*/ 929836 h 1727363"/>
                <a:gd name="connsiteX128" fmla="*/ 1725893 w 1969929"/>
                <a:gd name="connsiteY128" fmla="*/ 933511 h 1727363"/>
                <a:gd name="connsiteX129" fmla="*/ 1721483 w 1969929"/>
                <a:gd name="connsiteY129" fmla="*/ 954093 h 1727363"/>
                <a:gd name="connsiteX130" fmla="*/ 1750885 w 1969929"/>
                <a:gd name="connsiteY130" fmla="*/ 992315 h 1727363"/>
                <a:gd name="connsiteX131" fmla="*/ 1775877 w 1969929"/>
                <a:gd name="connsiteY131" fmla="*/ 1012896 h 1727363"/>
                <a:gd name="connsiteX132" fmla="*/ 1746475 w 1969929"/>
                <a:gd name="connsiteY132" fmla="*/ 1032743 h 1727363"/>
                <a:gd name="connsiteX133" fmla="*/ 1753090 w 1969929"/>
                <a:gd name="connsiteY133" fmla="*/ 1068760 h 1727363"/>
                <a:gd name="connsiteX134" fmla="*/ 1781022 w 1969929"/>
                <a:gd name="connsiteY134" fmla="*/ 1109923 h 1727363"/>
                <a:gd name="connsiteX135" fmla="*/ 1755295 w 1969929"/>
                <a:gd name="connsiteY135" fmla="*/ 1135650 h 1727363"/>
                <a:gd name="connsiteX136" fmla="*/ 1769261 w 1969929"/>
                <a:gd name="connsiteY136" fmla="*/ 1147410 h 1727363"/>
                <a:gd name="connsiteX137" fmla="*/ 1763381 w 1969929"/>
                <a:gd name="connsiteY137" fmla="*/ 1171667 h 1727363"/>
                <a:gd name="connsiteX138" fmla="*/ 1726628 w 1969929"/>
                <a:gd name="connsiteY138" fmla="*/ 1195189 h 1727363"/>
                <a:gd name="connsiteX139" fmla="*/ 1735449 w 1969929"/>
                <a:gd name="connsiteY139" fmla="*/ 1216505 h 1727363"/>
                <a:gd name="connsiteX140" fmla="*/ 1686936 w 1969929"/>
                <a:gd name="connsiteY140" fmla="*/ 1226061 h 1727363"/>
                <a:gd name="connsiteX141" fmla="*/ 1606816 w 1969929"/>
                <a:gd name="connsiteY141" fmla="*/ 1231941 h 1727363"/>
                <a:gd name="connsiteX142" fmla="*/ 1593585 w 1969929"/>
                <a:gd name="connsiteY142" fmla="*/ 1252522 h 1727363"/>
                <a:gd name="connsiteX143" fmla="*/ 1573003 w 1969929"/>
                <a:gd name="connsiteY143" fmla="*/ 1255463 h 1727363"/>
                <a:gd name="connsiteX144" fmla="*/ 1603140 w 1969929"/>
                <a:gd name="connsiteY144" fmla="*/ 1287070 h 1727363"/>
                <a:gd name="connsiteX145" fmla="*/ 1590644 w 1969929"/>
                <a:gd name="connsiteY145" fmla="*/ 1309856 h 1727363"/>
                <a:gd name="connsiteX146" fmla="*/ 1601670 w 1969929"/>
                <a:gd name="connsiteY146" fmla="*/ 1337053 h 1727363"/>
                <a:gd name="connsiteX147" fmla="*/ 1577414 w 1969929"/>
                <a:gd name="connsiteY147" fmla="*/ 1362045 h 1727363"/>
                <a:gd name="connsiteX148" fmla="*/ 1579619 w 1969929"/>
                <a:gd name="connsiteY148" fmla="*/ 1406882 h 1727363"/>
                <a:gd name="connsiteX149" fmla="*/ 1611961 w 1969929"/>
                <a:gd name="connsiteY149" fmla="*/ 1453190 h 1727363"/>
                <a:gd name="connsiteX150" fmla="*/ 1625927 w 1969929"/>
                <a:gd name="connsiteY150" fmla="*/ 1499498 h 1727363"/>
                <a:gd name="connsiteX151" fmla="*/ 1589909 w 1969929"/>
                <a:gd name="connsiteY151" fmla="*/ 1542131 h 1727363"/>
                <a:gd name="connsiteX152" fmla="*/ 1550217 w 1969929"/>
                <a:gd name="connsiteY152" fmla="*/ 1553157 h 1727363"/>
                <a:gd name="connsiteX153" fmla="*/ 1511994 w 1969929"/>
                <a:gd name="connsiteY153" fmla="*/ 1529635 h 1727363"/>
                <a:gd name="connsiteX154" fmla="*/ 1492883 w 1969929"/>
                <a:gd name="connsiteY154" fmla="*/ 1533311 h 1727363"/>
                <a:gd name="connsiteX155" fmla="*/ 1488473 w 1969929"/>
                <a:gd name="connsiteY155" fmla="*/ 1561978 h 1727363"/>
                <a:gd name="connsiteX156" fmla="*/ 1437019 w 1969929"/>
                <a:gd name="connsiteY156" fmla="*/ 1608286 h 1727363"/>
                <a:gd name="connsiteX157" fmla="*/ 1418643 w 1969929"/>
                <a:gd name="connsiteY157" fmla="*/ 1603875 h 1727363"/>
                <a:gd name="connsiteX158" fmla="*/ 1399532 w 1969929"/>
                <a:gd name="connsiteY158" fmla="*/ 1634747 h 1727363"/>
                <a:gd name="connsiteX159" fmla="*/ 1356899 w 1969929"/>
                <a:gd name="connsiteY159" fmla="*/ 1634747 h 1727363"/>
                <a:gd name="connsiteX160" fmla="*/ 1316471 w 1969929"/>
                <a:gd name="connsiteY160" fmla="*/ 1667824 h 1727363"/>
                <a:gd name="connsiteX161" fmla="*/ 1298095 w 1969929"/>
                <a:gd name="connsiteY161" fmla="*/ 1644303 h 1727363"/>
                <a:gd name="connsiteX162" fmla="*/ 1218710 w 1969929"/>
                <a:gd name="connsiteY162" fmla="*/ 1678850 h 1727363"/>
                <a:gd name="connsiteX163" fmla="*/ 1238556 w 1969929"/>
                <a:gd name="connsiteY163" fmla="*/ 1714868 h 1727363"/>
                <a:gd name="connsiteX164" fmla="*/ 1217975 w 1969929"/>
                <a:gd name="connsiteY164" fmla="*/ 1725893 h 1727363"/>
                <a:gd name="connsiteX165" fmla="*/ 1206214 w 1969929"/>
                <a:gd name="connsiteY165" fmla="*/ 1710457 h 1727363"/>
                <a:gd name="connsiteX166" fmla="*/ 1159171 w 1969929"/>
                <a:gd name="connsiteY166" fmla="*/ 1692081 h 1727363"/>
                <a:gd name="connsiteX167" fmla="*/ 1165052 w 1969929"/>
                <a:gd name="connsiteY167" fmla="*/ 1654594 h 1727363"/>
                <a:gd name="connsiteX168" fmla="*/ 1185633 w 1969929"/>
                <a:gd name="connsiteY168" fmla="*/ 1653859 h 1727363"/>
                <a:gd name="connsiteX169" fmla="*/ 1188573 w 1969929"/>
                <a:gd name="connsiteY169" fmla="*/ 1609021 h 1727363"/>
                <a:gd name="connsiteX170" fmla="*/ 1171667 w 1969929"/>
                <a:gd name="connsiteY170" fmla="*/ 1580354 h 1727363"/>
                <a:gd name="connsiteX171" fmla="*/ 1191513 w 1969929"/>
                <a:gd name="connsiteY171" fmla="*/ 1540661 h 1727363"/>
                <a:gd name="connsiteX172" fmla="*/ 1209154 w 1969929"/>
                <a:gd name="connsiteY172" fmla="*/ 1540661 h 1727363"/>
                <a:gd name="connsiteX173" fmla="*/ 1183428 w 1969929"/>
                <a:gd name="connsiteY173" fmla="*/ 1502439 h 1727363"/>
                <a:gd name="connsiteX174" fmla="*/ 1130504 w 1969929"/>
                <a:gd name="connsiteY174" fmla="*/ 1500234 h 1727363"/>
                <a:gd name="connsiteX175" fmla="*/ 1108453 w 1969929"/>
                <a:gd name="connsiteY175" fmla="*/ 1488473 h 1727363"/>
                <a:gd name="connsiteX176" fmla="*/ 1081256 w 1969929"/>
                <a:gd name="connsiteY176" fmla="*/ 1489208 h 1727363"/>
                <a:gd name="connsiteX177" fmla="*/ 1088606 w 1969929"/>
                <a:gd name="connsiteY177" fmla="*/ 1435549 h 1727363"/>
                <a:gd name="connsiteX178" fmla="*/ 1108453 w 1969929"/>
                <a:gd name="connsiteY178" fmla="*/ 1408352 h 1727363"/>
                <a:gd name="connsiteX179" fmla="*/ 1116538 w 1969929"/>
                <a:gd name="connsiteY179" fmla="*/ 1343668 h 1727363"/>
                <a:gd name="connsiteX180" fmla="*/ 1062145 w 1969929"/>
                <a:gd name="connsiteY180" fmla="*/ 1351019 h 1727363"/>
                <a:gd name="connsiteX181" fmla="*/ 1068025 w 1969929"/>
                <a:gd name="connsiteY181" fmla="*/ 1317942 h 1727363"/>
                <a:gd name="connsiteX182" fmla="*/ 1035683 w 1969929"/>
                <a:gd name="connsiteY182" fmla="*/ 1306916 h 1727363"/>
                <a:gd name="connsiteX183" fmla="*/ 1048914 w 1969929"/>
                <a:gd name="connsiteY183" fmla="*/ 1273839 h 1727363"/>
                <a:gd name="connsiteX184" fmla="*/ 1001871 w 1969929"/>
                <a:gd name="connsiteY184" fmla="*/ 1264283 h 1727363"/>
                <a:gd name="connsiteX185" fmla="*/ 1013632 w 1969929"/>
                <a:gd name="connsiteY185" fmla="*/ 1242232 h 1727363"/>
                <a:gd name="connsiteX186" fmla="*/ 1010691 w 1969929"/>
                <a:gd name="connsiteY186" fmla="*/ 1205479 h 1727363"/>
                <a:gd name="connsiteX187" fmla="*/ 989375 w 1969929"/>
                <a:gd name="connsiteY187" fmla="*/ 1167257 h 1727363"/>
                <a:gd name="connsiteX188" fmla="*/ 932776 w 1969929"/>
                <a:gd name="connsiteY188" fmla="*/ 1165051 h 1727363"/>
                <a:gd name="connsiteX189" fmla="*/ 929836 w 1969929"/>
                <a:gd name="connsiteY189" fmla="*/ 1129034 h 1727363"/>
                <a:gd name="connsiteX190" fmla="*/ 954093 w 1969929"/>
                <a:gd name="connsiteY190" fmla="*/ 1124624 h 1727363"/>
                <a:gd name="connsiteX191" fmla="*/ 964383 w 1969929"/>
                <a:gd name="connsiteY191" fmla="*/ 1097427 h 1727363"/>
                <a:gd name="connsiteX192" fmla="*/ 929101 w 1969929"/>
                <a:gd name="connsiteY192" fmla="*/ 1078316 h 1727363"/>
                <a:gd name="connsiteX193" fmla="*/ 944537 w 1969929"/>
                <a:gd name="connsiteY193" fmla="*/ 1028333 h 1727363"/>
                <a:gd name="connsiteX194" fmla="*/ 967323 w 1969929"/>
                <a:gd name="connsiteY194" fmla="*/ 1023922 h 1727363"/>
                <a:gd name="connsiteX195" fmla="*/ 990110 w 1969929"/>
                <a:gd name="connsiteY195" fmla="*/ 984965 h 1727363"/>
                <a:gd name="connsiteX196" fmla="*/ 982760 w 1969929"/>
                <a:gd name="connsiteY196" fmla="*/ 956298 h 1727363"/>
                <a:gd name="connsiteX197" fmla="*/ 992315 w 1969929"/>
                <a:gd name="connsiteY197" fmla="*/ 939392 h 1727363"/>
                <a:gd name="connsiteX198" fmla="*/ 971734 w 1969929"/>
                <a:gd name="connsiteY198" fmla="*/ 925426 h 1727363"/>
                <a:gd name="connsiteX199" fmla="*/ 938657 w 1969929"/>
                <a:gd name="connsiteY199" fmla="*/ 947477 h 1727363"/>
                <a:gd name="connsiteX200" fmla="*/ 922486 w 1969929"/>
                <a:gd name="connsiteY200" fmla="*/ 982760 h 1727363"/>
                <a:gd name="connsiteX201" fmla="*/ 867357 w 1969929"/>
                <a:gd name="connsiteY201" fmla="*/ 995255 h 1727363"/>
                <a:gd name="connsiteX202" fmla="*/ 819579 w 1969929"/>
                <a:gd name="connsiteY202" fmla="*/ 982024 h 1727363"/>
                <a:gd name="connsiteX203" fmla="*/ 819579 w 1969929"/>
                <a:gd name="connsiteY203" fmla="*/ 933511 h 1727363"/>
                <a:gd name="connsiteX204" fmla="*/ 790912 w 1969929"/>
                <a:gd name="connsiteY204" fmla="*/ 904109 h 1727363"/>
                <a:gd name="connsiteX205" fmla="*/ 736518 w 1969929"/>
                <a:gd name="connsiteY205" fmla="*/ 913665 h 1727363"/>
                <a:gd name="connsiteX206" fmla="*/ 715937 w 1969929"/>
                <a:gd name="connsiteY206" fmla="*/ 947477 h 1727363"/>
                <a:gd name="connsiteX207" fmla="*/ 682860 w 1969929"/>
                <a:gd name="connsiteY207" fmla="*/ 955563 h 1727363"/>
                <a:gd name="connsiteX208" fmla="*/ 656398 w 1969929"/>
                <a:gd name="connsiteY208" fmla="*/ 948212 h 1727363"/>
                <a:gd name="connsiteX209" fmla="*/ 668894 w 1969929"/>
                <a:gd name="connsiteY209" fmla="*/ 983495 h 1727363"/>
                <a:gd name="connsiteX210" fmla="*/ 705646 w 1969929"/>
                <a:gd name="connsiteY210" fmla="*/ 1005546 h 1727363"/>
                <a:gd name="connsiteX211" fmla="*/ 718142 w 1969929"/>
                <a:gd name="connsiteY211" fmla="*/ 1047444 h 1727363"/>
                <a:gd name="connsiteX212" fmla="*/ 717407 w 1969929"/>
                <a:gd name="connsiteY212" fmla="*/ 1112863 h 1727363"/>
                <a:gd name="connsiteX213" fmla="*/ 730638 w 1969929"/>
                <a:gd name="connsiteY213" fmla="*/ 1123889 h 1727363"/>
                <a:gd name="connsiteX214" fmla="*/ 687270 w 1969929"/>
                <a:gd name="connsiteY214" fmla="*/ 1173872 h 1727363"/>
                <a:gd name="connsiteX215" fmla="*/ 635817 w 1969929"/>
                <a:gd name="connsiteY215" fmla="*/ 1157701 h 1727363"/>
                <a:gd name="connsiteX216" fmla="*/ 600534 w 1969929"/>
                <a:gd name="connsiteY216" fmla="*/ 1190043 h 1727363"/>
                <a:gd name="connsiteX217" fmla="*/ 535115 w 1969929"/>
                <a:gd name="connsiteY217" fmla="*/ 1198864 h 1727363"/>
                <a:gd name="connsiteX218" fmla="*/ 513064 w 1969929"/>
                <a:gd name="connsiteY218" fmla="*/ 1216505 h 1727363"/>
                <a:gd name="connsiteX219" fmla="*/ 490277 w 1969929"/>
                <a:gd name="connsiteY219" fmla="*/ 1204009 h 1727363"/>
                <a:gd name="connsiteX220" fmla="*/ 482927 w 1969929"/>
                <a:gd name="connsiteY220" fmla="*/ 1181958 h 1727363"/>
                <a:gd name="connsiteX221" fmla="*/ 523354 w 1969929"/>
                <a:gd name="connsiteY221" fmla="*/ 1160641 h 1727363"/>
                <a:gd name="connsiteX222" fmla="*/ 535850 w 1969929"/>
                <a:gd name="connsiteY222" fmla="*/ 1127564 h 1727363"/>
                <a:gd name="connsiteX223" fmla="*/ 507183 w 1969929"/>
                <a:gd name="connsiteY223" fmla="*/ 1123154 h 1727363"/>
                <a:gd name="connsiteX224" fmla="*/ 488807 w 1969929"/>
                <a:gd name="connsiteY224" fmla="*/ 1104043 h 1727363"/>
                <a:gd name="connsiteX225" fmla="*/ 521149 w 1969929"/>
                <a:gd name="connsiteY225" fmla="*/ 1035683 h 1727363"/>
                <a:gd name="connsiteX226" fmla="*/ 494687 w 1969929"/>
                <a:gd name="connsiteY226" fmla="*/ 991580 h 1727363"/>
                <a:gd name="connsiteX227" fmla="*/ 463815 w 1969929"/>
                <a:gd name="connsiteY227" fmla="*/ 1000401 h 1727363"/>
                <a:gd name="connsiteX228" fmla="*/ 413832 w 1969929"/>
                <a:gd name="connsiteY228" fmla="*/ 965118 h 1727363"/>
                <a:gd name="connsiteX229" fmla="*/ 406482 w 1969929"/>
                <a:gd name="connsiteY229" fmla="*/ 932776 h 1727363"/>
                <a:gd name="connsiteX230" fmla="*/ 377815 w 1969929"/>
                <a:gd name="connsiteY230" fmla="*/ 922486 h 1727363"/>
                <a:gd name="connsiteX231" fmla="*/ 373405 w 1969929"/>
                <a:gd name="connsiteY231" fmla="*/ 962178 h 1727363"/>
                <a:gd name="connsiteX232" fmla="*/ 355763 w 1969929"/>
                <a:gd name="connsiteY232" fmla="*/ 990110 h 1727363"/>
                <a:gd name="connsiteX233" fmla="*/ 336652 w 1969929"/>
                <a:gd name="connsiteY233" fmla="*/ 990845 h 1727363"/>
                <a:gd name="connsiteX234" fmla="*/ 295489 w 1969929"/>
                <a:gd name="connsiteY234" fmla="*/ 1026127 h 1727363"/>
                <a:gd name="connsiteX235" fmla="*/ 247711 w 1969929"/>
                <a:gd name="connsiteY235" fmla="*/ 1051854 h 1727363"/>
                <a:gd name="connsiteX236" fmla="*/ 174206 w 1969929"/>
                <a:gd name="connsiteY236" fmla="*/ 1054794 h 1727363"/>
                <a:gd name="connsiteX237" fmla="*/ 774741 w 1969929"/>
                <a:gd name="connsiteY237" fmla="*/ 447644 h 1727363"/>
                <a:gd name="connsiteX238" fmla="*/ 749014 w 1969929"/>
                <a:gd name="connsiteY238" fmla="*/ 439559 h 1727363"/>
                <a:gd name="connsiteX239" fmla="*/ 754895 w 1969929"/>
                <a:gd name="connsiteY239" fmla="*/ 455730 h 1727363"/>
                <a:gd name="connsiteX240" fmla="*/ 793852 w 1969929"/>
                <a:gd name="connsiteY240" fmla="*/ 469696 h 1727363"/>
                <a:gd name="connsiteX241" fmla="*/ 803408 w 1969929"/>
                <a:gd name="connsiteY241" fmla="*/ 503508 h 1727363"/>
                <a:gd name="connsiteX242" fmla="*/ 828399 w 1969929"/>
                <a:gd name="connsiteY242" fmla="*/ 537320 h 1727363"/>
                <a:gd name="connsiteX243" fmla="*/ 828399 w 1969929"/>
                <a:gd name="connsiteY243" fmla="*/ 556432 h 1727363"/>
                <a:gd name="connsiteX244" fmla="*/ 893084 w 1969929"/>
                <a:gd name="connsiteY244" fmla="*/ 560107 h 1727363"/>
                <a:gd name="connsiteX245" fmla="*/ 912195 w 1969929"/>
                <a:gd name="connsiteY245" fmla="*/ 575543 h 1727363"/>
                <a:gd name="connsiteX246" fmla="*/ 935716 w 1969929"/>
                <a:gd name="connsiteY246" fmla="*/ 557902 h 1727363"/>
                <a:gd name="connsiteX247" fmla="*/ 937922 w 1969929"/>
                <a:gd name="connsiteY247" fmla="*/ 503508 h 1727363"/>
                <a:gd name="connsiteX248" fmla="*/ 921751 w 1969929"/>
                <a:gd name="connsiteY248" fmla="*/ 484397 h 1727363"/>
                <a:gd name="connsiteX249" fmla="*/ 912930 w 1969929"/>
                <a:gd name="connsiteY249" fmla="*/ 499833 h 1727363"/>
                <a:gd name="connsiteX250" fmla="*/ 847511 w 1969929"/>
                <a:gd name="connsiteY250" fmla="*/ 463815 h 1727363"/>
                <a:gd name="connsiteX251" fmla="*/ 825459 w 1969929"/>
                <a:gd name="connsiteY251" fmla="*/ 465286 h 1727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1969929" h="1727363">
                  <a:moveTo>
                    <a:pt x="65419" y="178617"/>
                  </a:moveTo>
                  <a:lnTo>
                    <a:pt x="46308" y="183027"/>
                  </a:lnTo>
                  <a:lnTo>
                    <a:pt x="33812" y="163181"/>
                  </a:lnTo>
                  <a:lnTo>
                    <a:pt x="83060" y="151420"/>
                  </a:lnTo>
                  <a:close/>
                  <a:moveTo>
                    <a:pt x="307250" y="94086"/>
                  </a:moveTo>
                  <a:lnTo>
                    <a:pt x="238891" y="105112"/>
                  </a:lnTo>
                  <a:lnTo>
                    <a:pt x="222720" y="99967"/>
                  </a:lnTo>
                  <a:lnTo>
                    <a:pt x="262412" y="87471"/>
                  </a:lnTo>
                  <a:close/>
                  <a:moveTo>
                    <a:pt x="418242" y="80120"/>
                  </a:moveTo>
                  <a:lnTo>
                    <a:pt x="373405" y="81590"/>
                  </a:lnTo>
                  <a:lnTo>
                    <a:pt x="363114" y="70565"/>
                  </a:lnTo>
                  <a:lnTo>
                    <a:pt x="410157" y="72035"/>
                  </a:lnTo>
                  <a:close/>
                  <a:moveTo>
                    <a:pt x="485867" y="65419"/>
                  </a:moveTo>
                  <a:lnTo>
                    <a:pt x="465286" y="74975"/>
                  </a:lnTo>
                  <a:lnTo>
                    <a:pt x="444704" y="68359"/>
                  </a:lnTo>
                  <a:lnTo>
                    <a:pt x="458670" y="58069"/>
                  </a:lnTo>
                  <a:close/>
                  <a:moveTo>
                    <a:pt x="135249" y="1068760"/>
                  </a:moveTo>
                  <a:lnTo>
                    <a:pt x="130839" y="1037888"/>
                  </a:lnTo>
                  <a:lnTo>
                    <a:pt x="147745" y="985700"/>
                  </a:lnTo>
                  <a:lnTo>
                    <a:pt x="120548" y="927631"/>
                  </a:lnTo>
                  <a:lnTo>
                    <a:pt x="90411" y="938657"/>
                  </a:lnTo>
                  <a:lnTo>
                    <a:pt x="27197" y="921015"/>
                  </a:lnTo>
                  <a:lnTo>
                    <a:pt x="8821" y="905580"/>
                  </a:lnTo>
                  <a:lnTo>
                    <a:pt x="2205" y="861477"/>
                  </a:lnTo>
                  <a:lnTo>
                    <a:pt x="31607" y="851186"/>
                  </a:lnTo>
                  <a:lnTo>
                    <a:pt x="16906" y="810758"/>
                  </a:lnTo>
                  <a:lnTo>
                    <a:pt x="44838" y="798262"/>
                  </a:lnTo>
                  <a:lnTo>
                    <a:pt x="124223" y="804878"/>
                  </a:lnTo>
                  <a:lnTo>
                    <a:pt x="152155" y="798998"/>
                  </a:lnTo>
                  <a:lnTo>
                    <a:pt x="163181" y="704911"/>
                  </a:lnTo>
                  <a:lnTo>
                    <a:pt x="175677" y="663014"/>
                  </a:lnTo>
                  <a:lnTo>
                    <a:pt x="220514" y="590979"/>
                  </a:lnTo>
                  <a:lnTo>
                    <a:pt x="227130" y="546876"/>
                  </a:lnTo>
                  <a:lnTo>
                    <a:pt x="221249" y="485867"/>
                  </a:lnTo>
                  <a:lnTo>
                    <a:pt x="233010" y="407217"/>
                  </a:lnTo>
                  <a:lnTo>
                    <a:pt x="264617" y="356498"/>
                  </a:lnTo>
                  <a:lnTo>
                    <a:pt x="302840" y="371934"/>
                  </a:lnTo>
                  <a:lnTo>
                    <a:pt x="278583" y="351353"/>
                  </a:lnTo>
                  <a:lnTo>
                    <a:pt x="188907" y="344003"/>
                  </a:lnTo>
                  <a:lnTo>
                    <a:pt x="169796" y="317541"/>
                  </a:lnTo>
                  <a:lnTo>
                    <a:pt x="172001" y="268293"/>
                  </a:lnTo>
                  <a:lnTo>
                    <a:pt x="188172" y="221985"/>
                  </a:lnTo>
                  <a:lnTo>
                    <a:pt x="221249" y="213164"/>
                  </a:lnTo>
                  <a:lnTo>
                    <a:pt x="201403" y="179352"/>
                  </a:lnTo>
                  <a:lnTo>
                    <a:pt x="258002" y="129369"/>
                  </a:lnTo>
                  <a:lnTo>
                    <a:pt x="289609" y="118343"/>
                  </a:lnTo>
                  <a:lnTo>
                    <a:pt x="350618" y="113933"/>
                  </a:lnTo>
                  <a:lnTo>
                    <a:pt x="367524" y="125693"/>
                  </a:lnTo>
                  <a:lnTo>
                    <a:pt x="426328" y="116138"/>
                  </a:lnTo>
                  <a:lnTo>
                    <a:pt x="544671" y="103642"/>
                  </a:lnTo>
                  <a:lnTo>
                    <a:pt x="575543" y="113933"/>
                  </a:lnTo>
                  <a:lnTo>
                    <a:pt x="582158" y="161711"/>
                  </a:lnTo>
                  <a:lnTo>
                    <a:pt x="625526" y="218309"/>
                  </a:lnTo>
                  <a:lnTo>
                    <a:pt x="620381" y="235951"/>
                  </a:lnTo>
                  <a:lnTo>
                    <a:pt x="581423" y="250651"/>
                  </a:lnTo>
                  <a:lnTo>
                    <a:pt x="596859" y="287404"/>
                  </a:lnTo>
                  <a:lnTo>
                    <a:pt x="617441" y="286669"/>
                  </a:lnTo>
                  <a:lnTo>
                    <a:pt x="637287" y="313131"/>
                  </a:lnTo>
                  <a:lnTo>
                    <a:pt x="654928" y="314601"/>
                  </a:lnTo>
                  <a:lnTo>
                    <a:pt x="672569" y="294019"/>
                  </a:lnTo>
                  <a:lnTo>
                    <a:pt x="685065" y="249181"/>
                  </a:lnTo>
                  <a:lnTo>
                    <a:pt x="649783" y="237421"/>
                  </a:lnTo>
                  <a:lnTo>
                    <a:pt x="662278" y="185232"/>
                  </a:lnTo>
                  <a:lnTo>
                    <a:pt x="698296" y="180822"/>
                  </a:lnTo>
                  <a:lnTo>
                    <a:pt x="712997" y="205079"/>
                  </a:lnTo>
                  <a:lnTo>
                    <a:pt x="761510" y="221250"/>
                  </a:lnTo>
                  <a:lnTo>
                    <a:pt x="776946" y="233745"/>
                  </a:lnTo>
                  <a:lnTo>
                    <a:pt x="757835" y="252122"/>
                  </a:lnTo>
                  <a:lnTo>
                    <a:pt x="748279" y="285199"/>
                  </a:lnTo>
                  <a:lnTo>
                    <a:pt x="754895" y="351353"/>
                  </a:lnTo>
                  <a:lnTo>
                    <a:pt x="754159" y="274173"/>
                  </a:lnTo>
                  <a:lnTo>
                    <a:pt x="778416" y="244771"/>
                  </a:lnTo>
                  <a:lnTo>
                    <a:pt x="796057" y="264617"/>
                  </a:lnTo>
                  <a:lnTo>
                    <a:pt x="810758" y="247711"/>
                  </a:lnTo>
                  <a:lnTo>
                    <a:pt x="806348" y="188907"/>
                  </a:lnTo>
                  <a:lnTo>
                    <a:pt x="762980" y="180087"/>
                  </a:lnTo>
                  <a:lnTo>
                    <a:pt x="753425" y="147010"/>
                  </a:lnTo>
                  <a:lnTo>
                    <a:pt x="756365" y="114668"/>
                  </a:lnTo>
                  <a:lnTo>
                    <a:pt x="790912" y="21316"/>
                  </a:lnTo>
                  <a:lnTo>
                    <a:pt x="804143" y="5880"/>
                  </a:lnTo>
                  <a:lnTo>
                    <a:pt x="834280" y="2205"/>
                  </a:lnTo>
                  <a:lnTo>
                    <a:pt x="857801" y="25727"/>
                  </a:lnTo>
                  <a:lnTo>
                    <a:pt x="902639" y="41898"/>
                  </a:lnTo>
                  <a:lnTo>
                    <a:pt x="1002606" y="21316"/>
                  </a:lnTo>
                  <a:lnTo>
                    <a:pt x="1065085" y="22051"/>
                  </a:lnTo>
                  <a:lnTo>
                    <a:pt x="1113598" y="104377"/>
                  </a:lnTo>
                  <a:lnTo>
                    <a:pt x="1145940" y="139659"/>
                  </a:lnTo>
                  <a:lnTo>
                    <a:pt x="1176812" y="199933"/>
                  </a:lnTo>
                  <a:lnTo>
                    <a:pt x="1227531" y="228600"/>
                  </a:lnTo>
                  <a:lnTo>
                    <a:pt x="1253992" y="235215"/>
                  </a:lnTo>
                  <a:lnTo>
                    <a:pt x="1255462" y="260942"/>
                  </a:lnTo>
                  <a:lnTo>
                    <a:pt x="1290745" y="310925"/>
                  </a:lnTo>
                  <a:lnTo>
                    <a:pt x="1340728" y="323421"/>
                  </a:lnTo>
                  <a:lnTo>
                    <a:pt x="1379686" y="299900"/>
                  </a:lnTo>
                  <a:lnTo>
                    <a:pt x="1420113" y="330772"/>
                  </a:lnTo>
                  <a:lnTo>
                    <a:pt x="1476712" y="312395"/>
                  </a:lnTo>
                  <a:lnTo>
                    <a:pt x="1499498" y="318276"/>
                  </a:lnTo>
                  <a:lnTo>
                    <a:pt x="1555362" y="352088"/>
                  </a:lnTo>
                  <a:lnTo>
                    <a:pt x="1584029" y="352823"/>
                  </a:lnTo>
                  <a:lnTo>
                    <a:pt x="1613431" y="351353"/>
                  </a:lnTo>
                  <a:lnTo>
                    <a:pt x="1636218" y="366054"/>
                  </a:lnTo>
                  <a:lnTo>
                    <a:pt x="1639158" y="394721"/>
                  </a:lnTo>
                  <a:lnTo>
                    <a:pt x="1714868" y="446909"/>
                  </a:lnTo>
                  <a:lnTo>
                    <a:pt x="1778817" y="502038"/>
                  </a:lnTo>
                  <a:lnTo>
                    <a:pt x="1800133" y="483662"/>
                  </a:lnTo>
                  <a:lnTo>
                    <a:pt x="1820714" y="504243"/>
                  </a:lnTo>
                  <a:lnTo>
                    <a:pt x="1832475" y="496158"/>
                  </a:lnTo>
                  <a:lnTo>
                    <a:pt x="1852322" y="519679"/>
                  </a:lnTo>
                  <a:lnTo>
                    <a:pt x="1873638" y="549081"/>
                  </a:lnTo>
                  <a:lnTo>
                    <a:pt x="1909655" y="543201"/>
                  </a:lnTo>
                  <a:lnTo>
                    <a:pt x="1975075" y="567457"/>
                  </a:lnTo>
                  <a:lnTo>
                    <a:pt x="1967724" y="588774"/>
                  </a:lnTo>
                  <a:lnTo>
                    <a:pt x="1945673" y="595389"/>
                  </a:lnTo>
                  <a:lnTo>
                    <a:pt x="1944938" y="632877"/>
                  </a:lnTo>
                  <a:lnTo>
                    <a:pt x="1908920" y="658603"/>
                  </a:lnTo>
                  <a:lnTo>
                    <a:pt x="1843501" y="677715"/>
                  </a:lnTo>
                  <a:lnTo>
                    <a:pt x="1829535" y="665219"/>
                  </a:lnTo>
                  <a:lnTo>
                    <a:pt x="1750150" y="656398"/>
                  </a:lnTo>
                  <a:lnTo>
                    <a:pt x="1728833" y="687270"/>
                  </a:lnTo>
                  <a:lnTo>
                    <a:pt x="1698697" y="699031"/>
                  </a:lnTo>
                  <a:lnTo>
                    <a:pt x="1649448" y="705646"/>
                  </a:lnTo>
                  <a:lnTo>
                    <a:pt x="1647243" y="739459"/>
                  </a:lnTo>
                  <a:lnTo>
                    <a:pt x="1664884" y="782091"/>
                  </a:lnTo>
                  <a:lnTo>
                    <a:pt x="1679585" y="790177"/>
                  </a:lnTo>
                  <a:lnTo>
                    <a:pt x="1713398" y="849716"/>
                  </a:lnTo>
                  <a:lnTo>
                    <a:pt x="1736919" y="854126"/>
                  </a:lnTo>
                  <a:lnTo>
                    <a:pt x="1727363" y="898964"/>
                  </a:lnTo>
                  <a:lnTo>
                    <a:pt x="1746475" y="929836"/>
                  </a:lnTo>
                  <a:lnTo>
                    <a:pt x="1725893" y="933511"/>
                  </a:lnTo>
                  <a:lnTo>
                    <a:pt x="1721483" y="954093"/>
                  </a:lnTo>
                  <a:lnTo>
                    <a:pt x="1750885" y="992315"/>
                  </a:lnTo>
                  <a:lnTo>
                    <a:pt x="1775877" y="1012896"/>
                  </a:lnTo>
                  <a:lnTo>
                    <a:pt x="1746475" y="1032743"/>
                  </a:lnTo>
                  <a:lnTo>
                    <a:pt x="1753090" y="1068760"/>
                  </a:lnTo>
                  <a:lnTo>
                    <a:pt x="1781022" y="1109923"/>
                  </a:lnTo>
                  <a:lnTo>
                    <a:pt x="1755295" y="1135650"/>
                  </a:lnTo>
                  <a:lnTo>
                    <a:pt x="1769261" y="1147410"/>
                  </a:lnTo>
                  <a:lnTo>
                    <a:pt x="1763381" y="1171667"/>
                  </a:lnTo>
                  <a:lnTo>
                    <a:pt x="1726628" y="1195189"/>
                  </a:lnTo>
                  <a:lnTo>
                    <a:pt x="1735449" y="1216505"/>
                  </a:lnTo>
                  <a:lnTo>
                    <a:pt x="1686936" y="1226061"/>
                  </a:lnTo>
                  <a:lnTo>
                    <a:pt x="1606816" y="1231941"/>
                  </a:lnTo>
                  <a:lnTo>
                    <a:pt x="1593585" y="1252522"/>
                  </a:lnTo>
                  <a:lnTo>
                    <a:pt x="1573003" y="1255463"/>
                  </a:lnTo>
                  <a:lnTo>
                    <a:pt x="1603140" y="1287070"/>
                  </a:lnTo>
                  <a:lnTo>
                    <a:pt x="1590644" y="1309856"/>
                  </a:lnTo>
                  <a:lnTo>
                    <a:pt x="1601670" y="1337053"/>
                  </a:lnTo>
                  <a:lnTo>
                    <a:pt x="1577414" y="1362045"/>
                  </a:lnTo>
                  <a:lnTo>
                    <a:pt x="1579619" y="1406882"/>
                  </a:lnTo>
                  <a:lnTo>
                    <a:pt x="1611961" y="1453190"/>
                  </a:lnTo>
                  <a:lnTo>
                    <a:pt x="1625927" y="1499498"/>
                  </a:lnTo>
                  <a:lnTo>
                    <a:pt x="1589909" y="1542131"/>
                  </a:lnTo>
                  <a:lnTo>
                    <a:pt x="1550217" y="1553157"/>
                  </a:lnTo>
                  <a:lnTo>
                    <a:pt x="1511994" y="1529635"/>
                  </a:lnTo>
                  <a:lnTo>
                    <a:pt x="1492883" y="1533311"/>
                  </a:lnTo>
                  <a:lnTo>
                    <a:pt x="1488473" y="1561978"/>
                  </a:lnTo>
                  <a:lnTo>
                    <a:pt x="1437019" y="1608286"/>
                  </a:lnTo>
                  <a:lnTo>
                    <a:pt x="1418643" y="1603875"/>
                  </a:lnTo>
                  <a:lnTo>
                    <a:pt x="1399532" y="1634747"/>
                  </a:lnTo>
                  <a:lnTo>
                    <a:pt x="1356899" y="1634747"/>
                  </a:lnTo>
                  <a:lnTo>
                    <a:pt x="1316471" y="1667824"/>
                  </a:lnTo>
                  <a:lnTo>
                    <a:pt x="1298095" y="1644303"/>
                  </a:lnTo>
                  <a:lnTo>
                    <a:pt x="1218710" y="1678850"/>
                  </a:lnTo>
                  <a:lnTo>
                    <a:pt x="1238556" y="1714868"/>
                  </a:lnTo>
                  <a:lnTo>
                    <a:pt x="1217975" y="1725893"/>
                  </a:lnTo>
                  <a:lnTo>
                    <a:pt x="1206214" y="1710457"/>
                  </a:lnTo>
                  <a:lnTo>
                    <a:pt x="1159171" y="1692081"/>
                  </a:lnTo>
                  <a:lnTo>
                    <a:pt x="1165052" y="1654594"/>
                  </a:lnTo>
                  <a:lnTo>
                    <a:pt x="1185633" y="1653859"/>
                  </a:lnTo>
                  <a:lnTo>
                    <a:pt x="1188573" y="1609021"/>
                  </a:lnTo>
                  <a:lnTo>
                    <a:pt x="1171667" y="1580354"/>
                  </a:lnTo>
                  <a:lnTo>
                    <a:pt x="1191513" y="1540661"/>
                  </a:lnTo>
                  <a:lnTo>
                    <a:pt x="1209154" y="1540661"/>
                  </a:lnTo>
                  <a:lnTo>
                    <a:pt x="1183428" y="1502439"/>
                  </a:lnTo>
                  <a:lnTo>
                    <a:pt x="1130504" y="1500234"/>
                  </a:lnTo>
                  <a:lnTo>
                    <a:pt x="1108453" y="1488473"/>
                  </a:lnTo>
                  <a:lnTo>
                    <a:pt x="1081256" y="1489208"/>
                  </a:lnTo>
                  <a:lnTo>
                    <a:pt x="1088606" y="1435549"/>
                  </a:lnTo>
                  <a:lnTo>
                    <a:pt x="1108453" y="1408352"/>
                  </a:lnTo>
                  <a:lnTo>
                    <a:pt x="1116538" y="1343668"/>
                  </a:lnTo>
                  <a:lnTo>
                    <a:pt x="1062145" y="1351019"/>
                  </a:lnTo>
                  <a:lnTo>
                    <a:pt x="1068025" y="1317942"/>
                  </a:lnTo>
                  <a:lnTo>
                    <a:pt x="1035683" y="1306916"/>
                  </a:lnTo>
                  <a:lnTo>
                    <a:pt x="1048914" y="1273839"/>
                  </a:lnTo>
                  <a:lnTo>
                    <a:pt x="1001871" y="1264283"/>
                  </a:lnTo>
                  <a:lnTo>
                    <a:pt x="1013632" y="1242232"/>
                  </a:lnTo>
                  <a:lnTo>
                    <a:pt x="1010691" y="1205479"/>
                  </a:lnTo>
                  <a:lnTo>
                    <a:pt x="989375" y="1167257"/>
                  </a:lnTo>
                  <a:lnTo>
                    <a:pt x="932776" y="1165051"/>
                  </a:lnTo>
                  <a:lnTo>
                    <a:pt x="929836" y="1129034"/>
                  </a:lnTo>
                  <a:lnTo>
                    <a:pt x="954093" y="1124624"/>
                  </a:lnTo>
                  <a:lnTo>
                    <a:pt x="964383" y="1097427"/>
                  </a:lnTo>
                  <a:lnTo>
                    <a:pt x="929101" y="1078316"/>
                  </a:lnTo>
                  <a:lnTo>
                    <a:pt x="944537" y="1028333"/>
                  </a:lnTo>
                  <a:lnTo>
                    <a:pt x="967323" y="1023922"/>
                  </a:lnTo>
                  <a:lnTo>
                    <a:pt x="990110" y="984965"/>
                  </a:lnTo>
                  <a:lnTo>
                    <a:pt x="982760" y="956298"/>
                  </a:lnTo>
                  <a:lnTo>
                    <a:pt x="992315" y="939392"/>
                  </a:lnTo>
                  <a:lnTo>
                    <a:pt x="971734" y="925426"/>
                  </a:lnTo>
                  <a:lnTo>
                    <a:pt x="938657" y="947477"/>
                  </a:lnTo>
                  <a:lnTo>
                    <a:pt x="922486" y="982760"/>
                  </a:lnTo>
                  <a:lnTo>
                    <a:pt x="867357" y="995255"/>
                  </a:lnTo>
                  <a:lnTo>
                    <a:pt x="819579" y="982024"/>
                  </a:lnTo>
                  <a:lnTo>
                    <a:pt x="819579" y="933511"/>
                  </a:lnTo>
                  <a:lnTo>
                    <a:pt x="790912" y="904109"/>
                  </a:lnTo>
                  <a:lnTo>
                    <a:pt x="736518" y="913665"/>
                  </a:lnTo>
                  <a:lnTo>
                    <a:pt x="715937" y="947477"/>
                  </a:lnTo>
                  <a:lnTo>
                    <a:pt x="682860" y="955563"/>
                  </a:lnTo>
                  <a:lnTo>
                    <a:pt x="656398" y="948212"/>
                  </a:lnTo>
                  <a:lnTo>
                    <a:pt x="668894" y="983495"/>
                  </a:lnTo>
                  <a:lnTo>
                    <a:pt x="705646" y="1005546"/>
                  </a:lnTo>
                  <a:lnTo>
                    <a:pt x="718142" y="1047444"/>
                  </a:lnTo>
                  <a:lnTo>
                    <a:pt x="717407" y="1112863"/>
                  </a:lnTo>
                  <a:lnTo>
                    <a:pt x="730638" y="1123889"/>
                  </a:lnTo>
                  <a:lnTo>
                    <a:pt x="687270" y="1173872"/>
                  </a:lnTo>
                  <a:lnTo>
                    <a:pt x="635817" y="1157701"/>
                  </a:lnTo>
                  <a:lnTo>
                    <a:pt x="600534" y="1190043"/>
                  </a:lnTo>
                  <a:lnTo>
                    <a:pt x="535115" y="1198864"/>
                  </a:lnTo>
                  <a:lnTo>
                    <a:pt x="513064" y="1216505"/>
                  </a:lnTo>
                  <a:lnTo>
                    <a:pt x="490277" y="1204009"/>
                  </a:lnTo>
                  <a:lnTo>
                    <a:pt x="482927" y="1181958"/>
                  </a:lnTo>
                  <a:lnTo>
                    <a:pt x="523354" y="1160641"/>
                  </a:lnTo>
                  <a:lnTo>
                    <a:pt x="535850" y="1127564"/>
                  </a:lnTo>
                  <a:lnTo>
                    <a:pt x="507183" y="1123154"/>
                  </a:lnTo>
                  <a:lnTo>
                    <a:pt x="488807" y="1104043"/>
                  </a:lnTo>
                  <a:lnTo>
                    <a:pt x="521149" y="1035683"/>
                  </a:lnTo>
                  <a:lnTo>
                    <a:pt x="494687" y="991580"/>
                  </a:lnTo>
                  <a:lnTo>
                    <a:pt x="463815" y="1000401"/>
                  </a:lnTo>
                  <a:lnTo>
                    <a:pt x="413832" y="965118"/>
                  </a:lnTo>
                  <a:lnTo>
                    <a:pt x="406482" y="932776"/>
                  </a:lnTo>
                  <a:lnTo>
                    <a:pt x="377815" y="922486"/>
                  </a:lnTo>
                  <a:lnTo>
                    <a:pt x="373405" y="962178"/>
                  </a:lnTo>
                  <a:lnTo>
                    <a:pt x="355763" y="990110"/>
                  </a:lnTo>
                  <a:lnTo>
                    <a:pt x="336652" y="990845"/>
                  </a:lnTo>
                  <a:lnTo>
                    <a:pt x="295489" y="1026127"/>
                  </a:lnTo>
                  <a:lnTo>
                    <a:pt x="247711" y="1051854"/>
                  </a:lnTo>
                  <a:lnTo>
                    <a:pt x="174206" y="1054794"/>
                  </a:lnTo>
                  <a:close/>
                  <a:moveTo>
                    <a:pt x="774741" y="447644"/>
                  </a:moveTo>
                  <a:lnTo>
                    <a:pt x="749014" y="439559"/>
                  </a:lnTo>
                  <a:lnTo>
                    <a:pt x="754895" y="455730"/>
                  </a:lnTo>
                  <a:lnTo>
                    <a:pt x="793852" y="469696"/>
                  </a:lnTo>
                  <a:lnTo>
                    <a:pt x="803408" y="503508"/>
                  </a:lnTo>
                  <a:lnTo>
                    <a:pt x="828399" y="537320"/>
                  </a:lnTo>
                  <a:lnTo>
                    <a:pt x="828399" y="556432"/>
                  </a:lnTo>
                  <a:lnTo>
                    <a:pt x="893084" y="560107"/>
                  </a:lnTo>
                  <a:lnTo>
                    <a:pt x="912195" y="575543"/>
                  </a:lnTo>
                  <a:lnTo>
                    <a:pt x="935716" y="557902"/>
                  </a:lnTo>
                  <a:lnTo>
                    <a:pt x="937922" y="503508"/>
                  </a:lnTo>
                  <a:lnTo>
                    <a:pt x="921751" y="484397"/>
                  </a:lnTo>
                  <a:lnTo>
                    <a:pt x="912930" y="499833"/>
                  </a:lnTo>
                  <a:lnTo>
                    <a:pt x="847511" y="463815"/>
                  </a:lnTo>
                  <a:lnTo>
                    <a:pt x="825459" y="465286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" name="Freihandform 3">
              <a:extLst>
                <a:ext uri="{FF2B5EF4-FFF2-40B4-BE49-F238E27FC236}">
                  <a16:creationId xmlns:a16="http://schemas.microsoft.com/office/drawing/2014/main" id="{399C9BB5-9634-FA44-B799-ABF4A38B6232}"/>
                </a:ext>
              </a:extLst>
            </p:cNvPr>
            <p:cNvSpPr/>
            <p:nvPr/>
          </p:nvSpPr>
          <p:spPr>
            <a:xfrm>
              <a:off x="3748256" y="-2205"/>
              <a:ext cx="1168727" cy="1109923"/>
            </a:xfrm>
            <a:custGeom>
              <a:avLst/>
              <a:gdLst>
                <a:gd name="connsiteX0" fmla="*/ 231540 w 1168726"/>
                <a:gd name="connsiteY0" fmla="*/ 382225 h 1109922"/>
                <a:gd name="connsiteX1" fmla="*/ 214634 w 1168726"/>
                <a:gd name="connsiteY1" fmla="*/ 382960 h 1109922"/>
                <a:gd name="connsiteX2" fmla="*/ 202873 w 1168726"/>
                <a:gd name="connsiteY2" fmla="*/ 359439 h 1109922"/>
                <a:gd name="connsiteX3" fmla="*/ 215369 w 1168726"/>
                <a:gd name="connsiteY3" fmla="*/ 348413 h 1109922"/>
                <a:gd name="connsiteX4" fmla="*/ 261677 w 1168726"/>
                <a:gd name="connsiteY4" fmla="*/ 346208 h 1109922"/>
                <a:gd name="connsiteX5" fmla="*/ 1144470 w 1168726"/>
                <a:gd name="connsiteY5" fmla="*/ 380755 h 1109922"/>
                <a:gd name="connsiteX6" fmla="*/ 1167992 w 1168726"/>
                <a:gd name="connsiteY6" fmla="*/ 423388 h 1109922"/>
                <a:gd name="connsiteX7" fmla="*/ 1119479 w 1168726"/>
                <a:gd name="connsiteY7" fmla="*/ 416037 h 1109922"/>
                <a:gd name="connsiteX8" fmla="*/ 1090077 w 1168726"/>
                <a:gd name="connsiteY8" fmla="*/ 423388 h 1109922"/>
                <a:gd name="connsiteX9" fmla="*/ 1084196 w 1168726"/>
                <a:gd name="connsiteY9" fmla="*/ 399131 h 1109922"/>
                <a:gd name="connsiteX10" fmla="*/ 1059205 w 1168726"/>
                <a:gd name="connsiteY10" fmla="*/ 402806 h 1109922"/>
                <a:gd name="connsiteX11" fmla="*/ 1048179 w 1168726"/>
                <a:gd name="connsiteY11" fmla="*/ 388841 h 1109922"/>
                <a:gd name="connsiteX12" fmla="*/ 1059205 w 1168726"/>
                <a:gd name="connsiteY12" fmla="*/ 361644 h 1109922"/>
                <a:gd name="connsiteX13" fmla="*/ 1092282 w 1168726"/>
                <a:gd name="connsiteY13" fmla="*/ 343268 h 1109922"/>
                <a:gd name="connsiteX14" fmla="*/ 1125359 w 1168726"/>
                <a:gd name="connsiteY14" fmla="*/ 357233 h 1109922"/>
                <a:gd name="connsiteX15" fmla="*/ 147745 w 1168726"/>
                <a:gd name="connsiteY15" fmla="*/ 357969 h 1109922"/>
                <a:gd name="connsiteX16" fmla="*/ 127898 w 1168726"/>
                <a:gd name="connsiteY16" fmla="*/ 363849 h 1109922"/>
                <a:gd name="connsiteX17" fmla="*/ 122753 w 1168726"/>
                <a:gd name="connsiteY17" fmla="*/ 338857 h 1109922"/>
                <a:gd name="connsiteX18" fmla="*/ 160241 w 1168726"/>
                <a:gd name="connsiteY18" fmla="*/ 321216 h 1109922"/>
                <a:gd name="connsiteX19" fmla="*/ 114668 w 1168726"/>
                <a:gd name="connsiteY19" fmla="*/ 230070 h 1109922"/>
                <a:gd name="connsiteX20" fmla="*/ 67625 w 1168726"/>
                <a:gd name="connsiteY20" fmla="*/ 229335 h 1109922"/>
                <a:gd name="connsiteX21" fmla="*/ 46308 w 1168726"/>
                <a:gd name="connsiteY21" fmla="*/ 214634 h 1109922"/>
                <a:gd name="connsiteX22" fmla="*/ 73505 w 1168726"/>
                <a:gd name="connsiteY22" fmla="*/ 188907 h 1109922"/>
                <a:gd name="connsiteX23" fmla="*/ 107317 w 1168726"/>
                <a:gd name="connsiteY23" fmla="*/ 189642 h 1109922"/>
                <a:gd name="connsiteX24" fmla="*/ 122753 w 1168726"/>
                <a:gd name="connsiteY24" fmla="*/ 207284 h 1109922"/>
                <a:gd name="connsiteX25" fmla="*/ 47043 w 1168726"/>
                <a:gd name="connsiteY25" fmla="*/ 95556 h 1109922"/>
                <a:gd name="connsiteX26" fmla="*/ 65419 w 1168726"/>
                <a:gd name="connsiteY26" fmla="*/ 100702 h 1109922"/>
                <a:gd name="connsiteX27" fmla="*/ 148480 w 1168726"/>
                <a:gd name="connsiteY27" fmla="*/ 98496 h 1109922"/>
                <a:gd name="connsiteX28" fmla="*/ 138924 w 1168726"/>
                <a:gd name="connsiteY28" fmla="*/ 105847 h 1109922"/>
                <a:gd name="connsiteX29" fmla="*/ 91146 w 1168726"/>
                <a:gd name="connsiteY29" fmla="*/ 102172 h 1109922"/>
                <a:gd name="connsiteX30" fmla="*/ 68359 w 1168726"/>
                <a:gd name="connsiteY30" fmla="*/ 114668 h 1109922"/>
                <a:gd name="connsiteX31" fmla="*/ 27197 w 1168726"/>
                <a:gd name="connsiteY31" fmla="*/ 105847 h 1109922"/>
                <a:gd name="connsiteX32" fmla="*/ 13231 w 1168726"/>
                <a:gd name="connsiteY32" fmla="*/ 115403 h 1109922"/>
                <a:gd name="connsiteX33" fmla="*/ 6615 w 1168726"/>
                <a:gd name="connsiteY33" fmla="*/ 193318 h 1109922"/>
                <a:gd name="connsiteX34" fmla="*/ 2205 w 1168726"/>
                <a:gd name="connsiteY34" fmla="*/ 168326 h 1109922"/>
                <a:gd name="connsiteX35" fmla="*/ 8821 w 1168726"/>
                <a:gd name="connsiteY35" fmla="*/ 96291 h 1109922"/>
                <a:gd name="connsiteX36" fmla="*/ 44103 w 1168726"/>
                <a:gd name="connsiteY36" fmla="*/ 2205 h 1109922"/>
                <a:gd name="connsiteX37" fmla="*/ 65419 w 1168726"/>
                <a:gd name="connsiteY37" fmla="*/ 5880 h 1109922"/>
                <a:gd name="connsiteX38" fmla="*/ 34547 w 1168726"/>
                <a:gd name="connsiteY38" fmla="*/ 47043 h 1109922"/>
                <a:gd name="connsiteX39" fmla="*/ 34547 w 1168726"/>
                <a:gd name="connsiteY39" fmla="*/ 83060 h 1109922"/>
                <a:gd name="connsiteX40" fmla="*/ 893084 w 1168726"/>
                <a:gd name="connsiteY40" fmla="*/ 1115068 h 1109922"/>
                <a:gd name="connsiteX41" fmla="*/ 864417 w 1168726"/>
                <a:gd name="connsiteY41" fmla="*/ 1114333 h 1109922"/>
                <a:gd name="connsiteX42" fmla="*/ 808553 w 1168726"/>
                <a:gd name="connsiteY42" fmla="*/ 1080521 h 1109922"/>
                <a:gd name="connsiteX43" fmla="*/ 785767 w 1168726"/>
                <a:gd name="connsiteY43" fmla="*/ 1074641 h 1109922"/>
                <a:gd name="connsiteX44" fmla="*/ 779151 w 1168726"/>
                <a:gd name="connsiteY44" fmla="*/ 1059940 h 1109922"/>
                <a:gd name="connsiteX45" fmla="*/ 729903 w 1168726"/>
                <a:gd name="connsiteY45" fmla="*/ 1012896 h 1109922"/>
                <a:gd name="connsiteX46" fmla="*/ 724758 w 1168726"/>
                <a:gd name="connsiteY46" fmla="*/ 981289 h 1109922"/>
                <a:gd name="connsiteX47" fmla="*/ 739459 w 1168726"/>
                <a:gd name="connsiteY47" fmla="*/ 973939 h 1109922"/>
                <a:gd name="connsiteX48" fmla="*/ 744604 w 1168726"/>
                <a:gd name="connsiteY48" fmla="*/ 941597 h 1109922"/>
                <a:gd name="connsiteX49" fmla="*/ 721817 w 1168726"/>
                <a:gd name="connsiteY49" fmla="*/ 907785 h 1109922"/>
                <a:gd name="connsiteX50" fmla="*/ 733578 w 1168726"/>
                <a:gd name="connsiteY50" fmla="*/ 882793 h 1109922"/>
                <a:gd name="connsiteX51" fmla="*/ 693886 w 1168726"/>
                <a:gd name="connsiteY51" fmla="*/ 884263 h 1109922"/>
                <a:gd name="connsiteX52" fmla="*/ 682860 w 1168726"/>
                <a:gd name="connsiteY52" fmla="*/ 909990 h 1109922"/>
                <a:gd name="connsiteX53" fmla="*/ 654193 w 1168726"/>
                <a:gd name="connsiteY53" fmla="*/ 929101 h 1109922"/>
                <a:gd name="connsiteX54" fmla="*/ 628466 w 1168726"/>
                <a:gd name="connsiteY54" fmla="*/ 932776 h 1109922"/>
                <a:gd name="connsiteX55" fmla="*/ 588774 w 1168726"/>
                <a:gd name="connsiteY55" fmla="*/ 964383 h 1109922"/>
                <a:gd name="connsiteX56" fmla="*/ 565987 w 1168726"/>
                <a:gd name="connsiteY56" fmla="*/ 943067 h 1109922"/>
                <a:gd name="connsiteX57" fmla="*/ 554226 w 1168726"/>
                <a:gd name="connsiteY57" fmla="*/ 980554 h 1109922"/>
                <a:gd name="connsiteX58" fmla="*/ 521149 w 1168726"/>
                <a:gd name="connsiteY58" fmla="*/ 972469 h 1109922"/>
                <a:gd name="connsiteX59" fmla="*/ 479987 w 1168726"/>
                <a:gd name="connsiteY59" fmla="*/ 938657 h 1109922"/>
                <a:gd name="connsiteX60" fmla="*/ 473371 w 1168726"/>
                <a:gd name="connsiteY60" fmla="*/ 887938 h 1109922"/>
                <a:gd name="connsiteX61" fmla="*/ 435884 w 1168726"/>
                <a:gd name="connsiteY61" fmla="*/ 862947 h 1109922"/>
                <a:gd name="connsiteX62" fmla="*/ 421183 w 1168726"/>
                <a:gd name="connsiteY62" fmla="*/ 807818 h 1109922"/>
                <a:gd name="connsiteX63" fmla="*/ 352823 w 1168726"/>
                <a:gd name="connsiteY63" fmla="*/ 767390 h 1109922"/>
                <a:gd name="connsiteX64" fmla="*/ 269763 w 1168726"/>
                <a:gd name="connsiteY64" fmla="*/ 764450 h 1109922"/>
                <a:gd name="connsiteX65" fmla="*/ 234480 w 1168726"/>
                <a:gd name="connsiteY65" fmla="*/ 734313 h 1109922"/>
                <a:gd name="connsiteX66" fmla="*/ 204343 w 1168726"/>
                <a:gd name="connsiteY66" fmla="*/ 668159 h 1109922"/>
                <a:gd name="connsiteX67" fmla="*/ 235951 w 1168726"/>
                <a:gd name="connsiteY67" fmla="*/ 663749 h 1109922"/>
                <a:gd name="connsiteX68" fmla="*/ 267558 w 1168726"/>
                <a:gd name="connsiteY68" fmla="*/ 673304 h 1109922"/>
                <a:gd name="connsiteX69" fmla="*/ 277113 w 1168726"/>
                <a:gd name="connsiteY69" fmla="*/ 628466 h 1109922"/>
                <a:gd name="connsiteX70" fmla="*/ 261677 w 1168726"/>
                <a:gd name="connsiteY70" fmla="*/ 596859 h 1109922"/>
                <a:gd name="connsiteX71" fmla="*/ 216104 w 1168726"/>
                <a:gd name="connsiteY71" fmla="*/ 609355 h 1109922"/>
                <a:gd name="connsiteX72" fmla="*/ 198463 w 1168726"/>
                <a:gd name="connsiteY72" fmla="*/ 572603 h 1109922"/>
                <a:gd name="connsiteX73" fmla="*/ 209489 w 1168726"/>
                <a:gd name="connsiteY73" fmla="*/ 522619 h 1109922"/>
                <a:gd name="connsiteX74" fmla="*/ 241831 w 1168726"/>
                <a:gd name="connsiteY74" fmla="*/ 511594 h 1109922"/>
                <a:gd name="connsiteX75" fmla="*/ 258737 w 1168726"/>
                <a:gd name="connsiteY75" fmla="*/ 482927 h 1109922"/>
                <a:gd name="connsiteX76" fmla="*/ 171266 w 1168726"/>
                <a:gd name="connsiteY76" fmla="*/ 496893 h 1109922"/>
                <a:gd name="connsiteX77" fmla="*/ 137454 w 1168726"/>
                <a:gd name="connsiteY77" fmla="*/ 508653 h 1109922"/>
                <a:gd name="connsiteX78" fmla="*/ 118343 w 1168726"/>
                <a:gd name="connsiteY78" fmla="*/ 466021 h 1109922"/>
                <a:gd name="connsiteX79" fmla="*/ 155830 w 1168726"/>
                <a:gd name="connsiteY79" fmla="*/ 453525 h 1109922"/>
                <a:gd name="connsiteX80" fmla="*/ 130104 w 1168726"/>
                <a:gd name="connsiteY80" fmla="*/ 433678 h 1109922"/>
                <a:gd name="connsiteX81" fmla="*/ 177882 w 1168726"/>
                <a:gd name="connsiteY81" fmla="*/ 417507 h 1109922"/>
                <a:gd name="connsiteX82" fmla="*/ 220515 w 1168726"/>
                <a:gd name="connsiteY82" fmla="*/ 418242 h 1109922"/>
                <a:gd name="connsiteX83" fmla="*/ 276378 w 1168726"/>
                <a:gd name="connsiteY83" fmla="*/ 385165 h 1109922"/>
                <a:gd name="connsiteX84" fmla="*/ 280053 w 1168726"/>
                <a:gd name="connsiteY84" fmla="*/ 357969 h 1109922"/>
                <a:gd name="connsiteX85" fmla="*/ 220515 w 1168726"/>
                <a:gd name="connsiteY85" fmla="*/ 282259 h 1109922"/>
                <a:gd name="connsiteX86" fmla="*/ 202873 w 1168726"/>
                <a:gd name="connsiteY86" fmla="*/ 236686 h 1109922"/>
                <a:gd name="connsiteX87" fmla="*/ 158770 w 1168726"/>
                <a:gd name="connsiteY87" fmla="*/ 203608 h 1109922"/>
                <a:gd name="connsiteX88" fmla="*/ 161711 w 1168726"/>
                <a:gd name="connsiteY88" fmla="*/ 187437 h 1109922"/>
                <a:gd name="connsiteX89" fmla="*/ 144805 w 1168726"/>
                <a:gd name="connsiteY89" fmla="*/ 149215 h 1109922"/>
                <a:gd name="connsiteX90" fmla="*/ 151420 w 1168726"/>
                <a:gd name="connsiteY90" fmla="*/ 97026 h 1109922"/>
                <a:gd name="connsiteX91" fmla="*/ 178617 w 1168726"/>
                <a:gd name="connsiteY91" fmla="*/ 102172 h 1109922"/>
                <a:gd name="connsiteX92" fmla="*/ 213899 w 1168726"/>
                <a:gd name="connsiteY92" fmla="*/ 91881 h 1109922"/>
                <a:gd name="connsiteX93" fmla="*/ 354293 w 1168726"/>
                <a:gd name="connsiteY93" fmla="*/ 131574 h 1109922"/>
                <a:gd name="connsiteX94" fmla="*/ 366054 w 1168726"/>
                <a:gd name="connsiteY94" fmla="*/ 161711 h 1109922"/>
                <a:gd name="connsiteX95" fmla="*/ 406482 w 1168726"/>
                <a:gd name="connsiteY95" fmla="*/ 163916 h 1109922"/>
                <a:gd name="connsiteX96" fmla="*/ 427063 w 1168726"/>
                <a:gd name="connsiteY96" fmla="*/ 153625 h 1109922"/>
                <a:gd name="connsiteX97" fmla="*/ 452055 w 1168726"/>
                <a:gd name="connsiteY97" fmla="*/ 160241 h 1109922"/>
                <a:gd name="connsiteX98" fmla="*/ 502038 w 1168726"/>
                <a:gd name="connsiteY98" fmla="*/ 123488 h 1109922"/>
                <a:gd name="connsiteX99" fmla="*/ 502773 w 1168726"/>
                <a:gd name="connsiteY99" fmla="*/ 147010 h 1109922"/>
                <a:gd name="connsiteX100" fmla="*/ 544671 w 1168726"/>
                <a:gd name="connsiteY100" fmla="*/ 155830 h 1109922"/>
                <a:gd name="connsiteX101" fmla="*/ 585834 w 1168726"/>
                <a:gd name="connsiteY101" fmla="*/ 179352 h 1109922"/>
                <a:gd name="connsiteX102" fmla="*/ 593919 w 1168726"/>
                <a:gd name="connsiteY102" fmla="*/ 196993 h 1109922"/>
                <a:gd name="connsiteX103" fmla="*/ 629201 w 1168726"/>
                <a:gd name="connsiteY103" fmla="*/ 174206 h 1109922"/>
                <a:gd name="connsiteX104" fmla="*/ 650518 w 1168726"/>
                <a:gd name="connsiteY104" fmla="*/ 193318 h 1109922"/>
                <a:gd name="connsiteX105" fmla="*/ 668894 w 1168726"/>
                <a:gd name="connsiteY105" fmla="*/ 234480 h 1109922"/>
                <a:gd name="connsiteX106" fmla="*/ 634347 w 1168726"/>
                <a:gd name="connsiteY106" fmla="*/ 252122 h 1109922"/>
                <a:gd name="connsiteX107" fmla="*/ 674039 w 1168726"/>
                <a:gd name="connsiteY107" fmla="*/ 253592 h 1109922"/>
                <a:gd name="connsiteX108" fmla="*/ 668894 w 1168726"/>
                <a:gd name="connsiteY108" fmla="*/ 337387 h 1109922"/>
                <a:gd name="connsiteX109" fmla="*/ 632142 w 1168726"/>
                <a:gd name="connsiteY109" fmla="*/ 371934 h 1109922"/>
                <a:gd name="connsiteX110" fmla="*/ 599064 w 1168726"/>
                <a:gd name="connsiteY110" fmla="*/ 379285 h 1109922"/>
                <a:gd name="connsiteX111" fmla="*/ 615235 w 1168726"/>
                <a:gd name="connsiteY111" fmla="*/ 392516 h 1109922"/>
                <a:gd name="connsiteX112" fmla="*/ 708587 w 1168726"/>
                <a:gd name="connsiteY112" fmla="*/ 370464 h 1109922"/>
                <a:gd name="connsiteX113" fmla="*/ 739459 w 1168726"/>
                <a:gd name="connsiteY113" fmla="*/ 393986 h 1109922"/>
                <a:gd name="connsiteX114" fmla="*/ 734313 w 1168726"/>
                <a:gd name="connsiteY114" fmla="*/ 436619 h 1109922"/>
                <a:gd name="connsiteX115" fmla="*/ 715202 w 1168726"/>
                <a:gd name="connsiteY115" fmla="*/ 452790 h 1109922"/>
                <a:gd name="connsiteX116" fmla="*/ 729903 w 1168726"/>
                <a:gd name="connsiteY116" fmla="*/ 473371 h 1109922"/>
                <a:gd name="connsiteX117" fmla="*/ 743869 w 1168726"/>
                <a:gd name="connsiteY117" fmla="*/ 430738 h 1109922"/>
                <a:gd name="connsiteX118" fmla="*/ 779151 w 1168726"/>
                <a:gd name="connsiteY118" fmla="*/ 407217 h 1109922"/>
                <a:gd name="connsiteX119" fmla="*/ 799733 w 1168726"/>
                <a:gd name="connsiteY119" fmla="*/ 407217 h 1109922"/>
                <a:gd name="connsiteX120" fmla="*/ 831340 w 1168726"/>
                <a:gd name="connsiteY120" fmla="*/ 430003 h 1109922"/>
                <a:gd name="connsiteX121" fmla="*/ 892349 w 1168726"/>
                <a:gd name="connsiteY121" fmla="*/ 457200 h 1109922"/>
                <a:gd name="connsiteX122" fmla="*/ 926896 w 1168726"/>
                <a:gd name="connsiteY122" fmla="*/ 490277 h 1109922"/>
                <a:gd name="connsiteX123" fmla="*/ 960708 w 1168726"/>
                <a:gd name="connsiteY123" fmla="*/ 490277 h 1109922"/>
                <a:gd name="connsiteX124" fmla="*/ 1021717 w 1168726"/>
                <a:gd name="connsiteY124" fmla="*/ 447644 h 1109922"/>
                <a:gd name="connsiteX125" fmla="*/ 1054059 w 1168726"/>
                <a:gd name="connsiteY125" fmla="*/ 443234 h 1109922"/>
                <a:gd name="connsiteX126" fmla="*/ 1059940 w 1168726"/>
                <a:gd name="connsiteY126" fmla="*/ 454995 h 1109922"/>
                <a:gd name="connsiteX127" fmla="*/ 1098897 w 1168726"/>
                <a:gd name="connsiteY127" fmla="*/ 442499 h 1109922"/>
                <a:gd name="connsiteX128" fmla="*/ 1076846 w 1168726"/>
                <a:gd name="connsiteY128" fmla="*/ 471901 h 1109922"/>
                <a:gd name="connsiteX129" fmla="*/ 1084196 w 1168726"/>
                <a:gd name="connsiteY129" fmla="*/ 549081 h 1109922"/>
                <a:gd name="connsiteX130" fmla="*/ 1073171 w 1168726"/>
                <a:gd name="connsiteY130" fmla="*/ 577013 h 1109922"/>
                <a:gd name="connsiteX131" fmla="*/ 1028333 w 1168726"/>
                <a:gd name="connsiteY131" fmla="*/ 606415 h 1109922"/>
                <a:gd name="connsiteX132" fmla="*/ 1012896 w 1168726"/>
                <a:gd name="connsiteY132" fmla="*/ 626996 h 1109922"/>
                <a:gd name="connsiteX133" fmla="*/ 970999 w 1168726"/>
                <a:gd name="connsiteY133" fmla="*/ 638022 h 1109922"/>
                <a:gd name="connsiteX134" fmla="*/ 951888 w 1168726"/>
                <a:gd name="connsiteY134" fmla="*/ 670364 h 1109922"/>
                <a:gd name="connsiteX135" fmla="*/ 962913 w 1168726"/>
                <a:gd name="connsiteY135" fmla="*/ 692415 h 1109922"/>
                <a:gd name="connsiteX136" fmla="*/ 995990 w 1168726"/>
                <a:gd name="connsiteY136" fmla="*/ 700501 h 1109922"/>
                <a:gd name="connsiteX137" fmla="*/ 1012161 w 1168726"/>
                <a:gd name="connsiteY137" fmla="*/ 724758 h 1109922"/>
                <a:gd name="connsiteX138" fmla="*/ 1011427 w 1168726"/>
                <a:gd name="connsiteY138" fmla="*/ 744604 h 1109922"/>
                <a:gd name="connsiteX139" fmla="*/ 956298 w 1168726"/>
                <a:gd name="connsiteY139" fmla="*/ 788707 h 1109922"/>
                <a:gd name="connsiteX140" fmla="*/ 955563 w 1168726"/>
                <a:gd name="connsiteY140" fmla="*/ 866622 h 1109922"/>
                <a:gd name="connsiteX141" fmla="*/ 973204 w 1168726"/>
                <a:gd name="connsiteY141" fmla="*/ 870297 h 1109922"/>
                <a:gd name="connsiteX142" fmla="*/ 996726 w 1168726"/>
                <a:gd name="connsiteY142" fmla="*/ 897494 h 1109922"/>
                <a:gd name="connsiteX143" fmla="*/ 1025392 w 1168726"/>
                <a:gd name="connsiteY143" fmla="*/ 907785 h 1109922"/>
                <a:gd name="connsiteX144" fmla="*/ 1032008 w 1168726"/>
                <a:gd name="connsiteY144" fmla="*/ 985700 h 1109922"/>
                <a:gd name="connsiteX145" fmla="*/ 982759 w 1168726"/>
                <a:gd name="connsiteY145" fmla="*/ 985700 h 1109922"/>
                <a:gd name="connsiteX146" fmla="*/ 979819 w 1168726"/>
                <a:gd name="connsiteY146" fmla="*/ 1020247 h 1109922"/>
                <a:gd name="connsiteX147" fmla="*/ 907050 w 1168726"/>
                <a:gd name="connsiteY147" fmla="*/ 1066555 h 1109922"/>
                <a:gd name="connsiteX148" fmla="*/ 22052 w 1168726"/>
                <a:gd name="connsiteY148" fmla="*/ 228600 h 1109922"/>
                <a:gd name="connsiteX149" fmla="*/ 39693 w 1168726"/>
                <a:gd name="connsiteY149" fmla="*/ 264617 h 1109922"/>
                <a:gd name="connsiteX150" fmla="*/ 28667 w 1168726"/>
                <a:gd name="connsiteY150" fmla="*/ 277848 h 1109922"/>
                <a:gd name="connsiteX151" fmla="*/ 5880 w 1168726"/>
                <a:gd name="connsiteY151" fmla="*/ 244771 h 1109922"/>
                <a:gd name="connsiteX152" fmla="*/ 22052 w 1168726"/>
                <a:gd name="connsiteY152" fmla="*/ 228600 h 1109922"/>
                <a:gd name="connsiteX153" fmla="*/ 22052 w 1168726"/>
                <a:gd name="connsiteY153" fmla="*/ 228600 h 1109922"/>
                <a:gd name="connsiteX154" fmla="*/ 22052 w 1168726"/>
                <a:gd name="connsiteY154" fmla="*/ 228600 h 1109922"/>
                <a:gd name="connsiteX155" fmla="*/ 22052 w 1168726"/>
                <a:gd name="connsiteY155" fmla="*/ 227865 h 1109922"/>
                <a:gd name="connsiteX156" fmla="*/ 33077 w 1168726"/>
                <a:gd name="connsiteY156" fmla="*/ 217574 h 1109922"/>
                <a:gd name="connsiteX157" fmla="*/ 22052 w 1168726"/>
                <a:gd name="connsiteY157" fmla="*/ 228600 h 1109922"/>
                <a:gd name="connsiteX158" fmla="*/ 22052 w 1168726"/>
                <a:gd name="connsiteY158" fmla="*/ 228600 h 110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168726" h="1109922">
                  <a:moveTo>
                    <a:pt x="231540" y="382225"/>
                  </a:moveTo>
                  <a:lnTo>
                    <a:pt x="214634" y="382960"/>
                  </a:lnTo>
                  <a:lnTo>
                    <a:pt x="202873" y="359439"/>
                  </a:lnTo>
                  <a:lnTo>
                    <a:pt x="215369" y="348413"/>
                  </a:lnTo>
                  <a:lnTo>
                    <a:pt x="261677" y="346208"/>
                  </a:lnTo>
                  <a:close/>
                  <a:moveTo>
                    <a:pt x="1144470" y="380755"/>
                  </a:moveTo>
                  <a:lnTo>
                    <a:pt x="1167992" y="423388"/>
                  </a:lnTo>
                  <a:lnTo>
                    <a:pt x="1119479" y="416037"/>
                  </a:lnTo>
                  <a:lnTo>
                    <a:pt x="1090077" y="423388"/>
                  </a:lnTo>
                  <a:lnTo>
                    <a:pt x="1084196" y="399131"/>
                  </a:lnTo>
                  <a:lnTo>
                    <a:pt x="1059205" y="402806"/>
                  </a:lnTo>
                  <a:lnTo>
                    <a:pt x="1048179" y="388841"/>
                  </a:lnTo>
                  <a:lnTo>
                    <a:pt x="1059205" y="361644"/>
                  </a:lnTo>
                  <a:lnTo>
                    <a:pt x="1092282" y="343268"/>
                  </a:lnTo>
                  <a:lnTo>
                    <a:pt x="1125359" y="357233"/>
                  </a:lnTo>
                  <a:close/>
                  <a:moveTo>
                    <a:pt x="147745" y="357969"/>
                  </a:moveTo>
                  <a:lnTo>
                    <a:pt x="127898" y="363849"/>
                  </a:lnTo>
                  <a:lnTo>
                    <a:pt x="122753" y="338857"/>
                  </a:lnTo>
                  <a:lnTo>
                    <a:pt x="160241" y="321216"/>
                  </a:lnTo>
                  <a:close/>
                  <a:moveTo>
                    <a:pt x="114668" y="230070"/>
                  </a:moveTo>
                  <a:lnTo>
                    <a:pt x="67625" y="229335"/>
                  </a:lnTo>
                  <a:lnTo>
                    <a:pt x="46308" y="214634"/>
                  </a:lnTo>
                  <a:lnTo>
                    <a:pt x="73505" y="188907"/>
                  </a:lnTo>
                  <a:lnTo>
                    <a:pt x="107317" y="189642"/>
                  </a:lnTo>
                  <a:lnTo>
                    <a:pt x="122753" y="207284"/>
                  </a:lnTo>
                  <a:close/>
                  <a:moveTo>
                    <a:pt x="47043" y="95556"/>
                  </a:moveTo>
                  <a:lnTo>
                    <a:pt x="65419" y="100702"/>
                  </a:lnTo>
                  <a:lnTo>
                    <a:pt x="148480" y="98496"/>
                  </a:lnTo>
                  <a:lnTo>
                    <a:pt x="138924" y="105847"/>
                  </a:lnTo>
                  <a:lnTo>
                    <a:pt x="91146" y="102172"/>
                  </a:lnTo>
                  <a:lnTo>
                    <a:pt x="68359" y="114668"/>
                  </a:lnTo>
                  <a:lnTo>
                    <a:pt x="27197" y="105847"/>
                  </a:lnTo>
                  <a:lnTo>
                    <a:pt x="13231" y="115403"/>
                  </a:lnTo>
                  <a:lnTo>
                    <a:pt x="6615" y="193318"/>
                  </a:lnTo>
                  <a:lnTo>
                    <a:pt x="2205" y="168326"/>
                  </a:lnTo>
                  <a:lnTo>
                    <a:pt x="8821" y="96291"/>
                  </a:lnTo>
                  <a:lnTo>
                    <a:pt x="44103" y="2205"/>
                  </a:lnTo>
                  <a:lnTo>
                    <a:pt x="65419" y="5880"/>
                  </a:lnTo>
                  <a:lnTo>
                    <a:pt x="34547" y="47043"/>
                  </a:lnTo>
                  <a:lnTo>
                    <a:pt x="34547" y="83060"/>
                  </a:lnTo>
                  <a:close/>
                  <a:moveTo>
                    <a:pt x="893084" y="1115068"/>
                  </a:moveTo>
                  <a:lnTo>
                    <a:pt x="864417" y="1114333"/>
                  </a:lnTo>
                  <a:lnTo>
                    <a:pt x="808553" y="1080521"/>
                  </a:lnTo>
                  <a:lnTo>
                    <a:pt x="785767" y="1074641"/>
                  </a:lnTo>
                  <a:lnTo>
                    <a:pt x="779151" y="1059940"/>
                  </a:lnTo>
                  <a:lnTo>
                    <a:pt x="729903" y="1012896"/>
                  </a:lnTo>
                  <a:lnTo>
                    <a:pt x="724758" y="981289"/>
                  </a:lnTo>
                  <a:lnTo>
                    <a:pt x="739459" y="973939"/>
                  </a:lnTo>
                  <a:lnTo>
                    <a:pt x="744604" y="941597"/>
                  </a:lnTo>
                  <a:lnTo>
                    <a:pt x="721817" y="907785"/>
                  </a:lnTo>
                  <a:lnTo>
                    <a:pt x="733578" y="882793"/>
                  </a:lnTo>
                  <a:lnTo>
                    <a:pt x="693886" y="884263"/>
                  </a:lnTo>
                  <a:lnTo>
                    <a:pt x="682860" y="909990"/>
                  </a:lnTo>
                  <a:lnTo>
                    <a:pt x="654193" y="929101"/>
                  </a:lnTo>
                  <a:lnTo>
                    <a:pt x="628466" y="932776"/>
                  </a:lnTo>
                  <a:lnTo>
                    <a:pt x="588774" y="964383"/>
                  </a:lnTo>
                  <a:lnTo>
                    <a:pt x="565987" y="943067"/>
                  </a:lnTo>
                  <a:lnTo>
                    <a:pt x="554226" y="980554"/>
                  </a:lnTo>
                  <a:lnTo>
                    <a:pt x="521149" y="972469"/>
                  </a:lnTo>
                  <a:lnTo>
                    <a:pt x="479987" y="938657"/>
                  </a:lnTo>
                  <a:lnTo>
                    <a:pt x="473371" y="887938"/>
                  </a:lnTo>
                  <a:lnTo>
                    <a:pt x="435884" y="862947"/>
                  </a:lnTo>
                  <a:lnTo>
                    <a:pt x="421183" y="807818"/>
                  </a:lnTo>
                  <a:lnTo>
                    <a:pt x="352823" y="767390"/>
                  </a:lnTo>
                  <a:lnTo>
                    <a:pt x="269763" y="764450"/>
                  </a:lnTo>
                  <a:lnTo>
                    <a:pt x="234480" y="734313"/>
                  </a:lnTo>
                  <a:lnTo>
                    <a:pt x="204343" y="668159"/>
                  </a:lnTo>
                  <a:lnTo>
                    <a:pt x="235951" y="663749"/>
                  </a:lnTo>
                  <a:lnTo>
                    <a:pt x="267558" y="673304"/>
                  </a:lnTo>
                  <a:lnTo>
                    <a:pt x="277113" y="628466"/>
                  </a:lnTo>
                  <a:lnTo>
                    <a:pt x="261677" y="596859"/>
                  </a:lnTo>
                  <a:lnTo>
                    <a:pt x="216104" y="609355"/>
                  </a:lnTo>
                  <a:lnTo>
                    <a:pt x="198463" y="572603"/>
                  </a:lnTo>
                  <a:lnTo>
                    <a:pt x="209489" y="522619"/>
                  </a:lnTo>
                  <a:lnTo>
                    <a:pt x="241831" y="511594"/>
                  </a:lnTo>
                  <a:lnTo>
                    <a:pt x="258737" y="482927"/>
                  </a:lnTo>
                  <a:lnTo>
                    <a:pt x="171266" y="496893"/>
                  </a:lnTo>
                  <a:lnTo>
                    <a:pt x="137454" y="508653"/>
                  </a:lnTo>
                  <a:lnTo>
                    <a:pt x="118343" y="466021"/>
                  </a:lnTo>
                  <a:lnTo>
                    <a:pt x="155830" y="453525"/>
                  </a:lnTo>
                  <a:lnTo>
                    <a:pt x="130104" y="433678"/>
                  </a:lnTo>
                  <a:lnTo>
                    <a:pt x="177882" y="417507"/>
                  </a:lnTo>
                  <a:lnTo>
                    <a:pt x="220515" y="418242"/>
                  </a:lnTo>
                  <a:lnTo>
                    <a:pt x="276378" y="385165"/>
                  </a:lnTo>
                  <a:lnTo>
                    <a:pt x="280053" y="357969"/>
                  </a:lnTo>
                  <a:lnTo>
                    <a:pt x="220515" y="282259"/>
                  </a:lnTo>
                  <a:lnTo>
                    <a:pt x="202873" y="236686"/>
                  </a:lnTo>
                  <a:lnTo>
                    <a:pt x="158770" y="203608"/>
                  </a:lnTo>
                  <a:lnTo>
                    <a:pt x="161711" y="187437"/>
                  </a:lnTo>
                  <a:lnTo>
                    <a:pt x="144805" y="149215"/>
                  </a:lnTo>
                  <a:lnTo>
                    <a:pt x="151420" y="97026"/>
                  </a:lnTo>
                  <a:lnTo>
                    <a:pt x="178617" y="102172"/>
                  </a:lnTo>
                  <a:lnTo>
                    <a:pt x="213899" y="91881"/>
                  </a:lnTo>
                  <a:lnTo>
                    <a:pt x="354293" y="131574"/>
                  </a:lnTo>
                  <a:lnTo>
                    <a:pt x="366054" y="161711"/>
                  </a:lnTo>
                  <a:lnTo>
                    <a:pt x="406482" y="163916"/>
                  </a:lnTo>
                  <a:lnTo>
                    <a:pt x="427063" y="153625"/>
                  </a:lnTo>
                  <a:lnTo>
                    <a:pt x="452055" y="160241"/>
                  </a:lnTo>
                  <a:lnTo>
                    <a:pt x="502038" y="123488"/>
                  </a:lnTo>
                  <a:lnTo>
                    <a:pt x="502773" y="147010"/>
                  </a:lnTo>
                  <a:lnTo>
                    <a:pt x="544671" y="155830"/>
                  </a:lnTo>
                  <a:lnTo>
                    <a:pt x="585834" y="179352"/>
                  </a:lnTo>
                  <a:lnTo>
                    <a:pt x="593919" y="196993"/>
                  </a:lnTo>
                  <a:lnTo>
                    <a:pt x="629201" y="174206"/>
                  </a:lnTo>
                  <a:lnTo>
                    <a:pt x="650518" y="193318"/>
                  </a:lnTo>
                  <a:lnTo>
                    <a:pt x="668894" y="234480"/>
                  </a:lnTo>
                  <a:lnTo>
                    <a:pt x="634347" y="252122"/>
                  </a:lnTo>
                  <a:lnTo>
                    <a:pt x="674039" y="253592"/>
                  </a:lnTo>
                  <a:lnTo>
                    <a:pt x="668894" y="337387"/>
                  </a:lnTo>
                  <a:lnTo>
                    <a:pt x="632142" y="371934"/>
                  </a:lnTo>
                  <a:lnTo>
                    <a:pt x="599064" y="379285"/>
                  </a:lnTo>
                  <a:lnTo>
                    <a:pt x="615235" y="392516"/>
                  </a:lnTo>
                  <a:lnTo>
                    <a:pt x="708587" y="370464"/>
                  </a:lnTo>
                  <a:lnTo>
                    <a:pt x="739459" y="393986"/>
                  </a:lnTo>
                  <a:lnTo>
                    <a:pt x="734313" y="436619"/>
                  </a:lnTo>
                  <a:lnTo>
                    <a:pt x="715202" y="452790"/>
                  </a:lnTo>
                  <a:lnTo>
                    <a:pt x="729903" y="473371"/>
                  </a:lnTo>
                  <a:lnTo>
                    <a:pt x="743869" y="430738"/>
                  </a:lnTo>
                  <a:lnTo>
                    <a:pt x="779151" y="407217"/>
                  </a:lnTo>
                  <a:lnTo>
                    <a:pt x="799733" y="407217"/>
                  </a:lnTo>
                  <a:lnTo>
                    <a:pt x="831340" y="430003"/>
                  </a:lnTo>
                  <a:lnTo>
                    <a:pt x="892349" y="457200"/>
                  </a:lnTo>
                  <a:lnTo>
                    <a:pt x="926896" y="490277"/>
                  </a:lnTo>
                  <a:lnTo>
                    <a:pt x="960708" y="490277"/>
                  </a:lnTo>
                  <a:lnTo>
                    <a:pt x="1021717" y="447644"/>
                  </a:lnTo>
                  <a:lnTo>
                    <a:pt x="1054059" y="443234"/>
                  </a:lnTo>
                  <a:lnTo>
                    <a:pt x="1059940" y="454995"/>
                  </a:lnTo>
                  <a:lnTo>
                    <a:pt x="1098897" y="442499"/>
                  </a:lnTo>
                  <a:lnTo>
                    <a:pt x="1076846" y="471901"/>
                  </a:lnTo>
                  <a:lnTo>
                    <a:pt x="1084196" y="549081"/>
                  </a:lnTo>
                  <a:lnTo>
                    <a:pt x="1073171" y="577013"/>
                  </a:lnTo>
                  <a:lnTo>
                    <a:pt x="1028333" y="606415"/>
                  </a:lnTo>
                  <a:lnTo>
                    <a:pt x="1012896" y="626996"/>
                  </a:lnTo>
                  <a:lnTo>
                    <a:pt x="970999" y="638022"/>
                  </a:lnTo>
                  <a:lnTo>
                    <a:pt x="951888" y="670364"/>
                  </a:lnTo>
                  <a:lnTo>
                    <a:pt x="962913" y="692415"/>
                  </a:lnTo>
                  <a:lnTo>
                    <a:pt x="995990" y="700501"/>
                  </a:lnTo>
                  <a:lnTo>
                    <a:pt x="1012161" y="724758"/>
                  </a:lnTo>
                  <a:lnTo>
                    <a:pt x="1011427" y="744604"/>
                  </a:lnTo>
                  <a:lnTo>
                    <a:pt x="956298" y="788707"/>
                  </a:lnTo>
                  <a:lnTo>
                    <a:pt x="955563" y="866622"/>
                  </a:lnTo>
                  <a:lnTo>
                    <a:pt x="973204" y="870297"/>
                  </a:lnTo>
                  <a:lnTo>
                    <a:pt x="996726" y="897494"/>
                  </a:lnTo>
                  <a:lnTo>
                    <a:pt x="1025392" y="907785"/>
                  </a:lnTo>
                  <a:lnTo>
                    <a:pt x="1032008" y="985700"/>
                  </a:lnTo>
                  <a:lnTo>
                    <a:pt x="982759" y="985700"/>
                  </a:lnTo>
                  <a:lnTo>
                    <a:pt x="979819" y="1020247"/>
                  </a:lnTo>
                  <a:lnTo>
                    <a:pt x="907050" y="1066555"/>
                  </a:lnTo>
                  <a:close/>
                  <a:moveTo>
                    <a:pt x="22052" y="228600"/>
                  </a:moveTo>
                  <a:lnTo>
                    <a:pt x="39693" y="264617"/>
                  </a:lnTo>
                  <a:lnTo>
                    <a:pt x="28667" y="277848"/>
                  </a:lnTo>
                  <a:lnTo>
                    <a:pt x="5880" y="244771"/>
                  </a:lnTo>
                  <a:lnTo>
                    <a:pt x="22052" y="228600"/>
                  </a:lnTo>
                  <a:lnTo>
                    <a:pt x="22052" y="228600"/>
                  </a:lnTo>
                  <a:close/>
                  <a:moveTo>
                    <a:pt x="22052" y="228600"/>
                  </a:moveTo>
                  <a:lnTo>
                    <a:pt x="22052" y="227865"/>
                  </a:lnTo>
                  <a:lnTo>
                    <a:pt x="33077" y="217574"/>
                  </a:lnTo>
                  <a:lnTo>
                    <a:pt x="22052" y="228600"/>
                  </a:lnTo>
                  <a:lnTo>
                    <a:pt x="22052" y="228600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 5">
              <a:extLst>
                <a:ext uri="{FF2B5EF4-FFF2-40B4-BE49-F238E27FC236}">
                  <a16:creationId xmlns:a16="http://schemas.microsoft.com/office/drawing/2014/main" id="{D4806099-71F1-CC47-BA76-E3BE9813F622}"/>
                </a:ext>
              </a:extLst>
            </p:cNvPr>
            <p:cNvSpPr/>
            <p:nvPr/>
          </p:nvSpPr>
          <p:spPr>
            <a:xfrm>
              <a:off x="5647620" y="1555362"/>
              <a:ext cx="264617" cy="213164"/>
            </a:xfrm>
            <a:custGeom>
              <a:avLst/>
              <a:gdLst>
                <a:gd name="connsiteX0" fmla="*/ 160976 w 264617"/>
                <a:gd name="connsiteY0" fmla="*/ 14701 h 213163"/>
                <a:gd name="connsiteX1" fmla="*/ 162446 w 264617"/>
                <a:gd name="connsiteY1" fmla="*/ 36753 h 213163"/>
                <a:gd name="connsiteX2" fmla="*/ 190378 w 264617"/>
                <a:gd name="connsiteY2" fmla="*/ 66154 h 213163"/>
                <a:gd name="connsiteX3" fmla="*/ 222720 w 264617"/>
                <a:gd name="connsiteY3" fmla="*/ 80855 h 213163"/>
                <a:gd name="connsiteX4" fmla="*/ 215369 w 264617"/>
                <a:gd name="connsiteY4" fmla="*/ 115403 h 213163"/>
                <a:gd name="connsiteX5" fmla="*/ 230805 w 264617"/>
                <a:gd name="connsiteY5" fmla="*/ 113197 h 213163"/>
                <a:gd name="connsiteX6" fmla="*/ 266823 w 264617"/>
                <a:gd name="connsiteY6" fmla="*/ 138189 h 213163"/>
                <a:gd name="connsiteX7" fmla="*/ 250652 w 264617"/>
                <a:gd name="connsiteY7" fmla="*/ 188907 h 213163"/>
                <a:gd name="connsiteX8" fmla="*/ 226395 w 264617"/>
                <a:gd name="connsiteY8" fmla="*/ 210959 h 213163"/>
                <a:gd name="connsiteX9" fmla="*/ 222720 w 264617"/>
                <a:gd name="connsiteY9" fmla="*/ 188907 h 213163"/>
                <a:gd name="connsiteX10" fmla="*/ 149215 w 264617"/>
                <a:gd name="connsiteY10" fmla="*/ 164651 h 213163"/>
                <a:gd name="connsiteX11" fmla="*/ 137454 w 264617"/>
                <a:gd name="connsiteY11" fmla="*/ 188907 h 213163"/>
                <a:gd name="connsiteX12" fmla="*/ 83060 w 264617"/>
                <a:gd name="connsiteY12" fmla="*/ 168326 h 213163"/>
                <a:gd name="connsiteX13" fmla="*/ 50718 w 264617"/>
                <a:gd name="connsiteY13" fmla="*/ 168326 h 213163"/>
                <a:gd name="connsiteX14" fmla="*/ 27932 w 264617"/>
                <a:gd name="connsiteY14" fmla="*/ 183027 h 213163"/>
                <a:gd name="connsiteX15" fmla="*/ 2205 w 264617"/>
                <a:gd name="connsiteY15" fmla="*/ 169061 h 213163"/>
                <a:gd name="connsiteX16" fmla="*/ 18376 w 264617"/>
                <a:gd name="connsiteY16" fmla="*/ 98497 h 213163"/>
                <a:gd name="connsiteX17" fmla="*/ 23522 w 264617"/>
                <a:gd name="connsiteY17" fmla="*/ 48513 h 213163"/>
                <a:gd name="connsiteX18" fmla="*/ 44103 w 264617"/>
                <a:gd name="connsiteY18" fmla="*/ 56599 h 213163"/>
                <a:gd name="connsiteX19" fmla="*/ 48513 w 264617"/>
                <a:gd name="connsiteY19" fmla="*/ 30137 h 213163"/>
                <a:gd name="connsiteX20" fmla="*/ 80855 w 264617"/>
                <a:gd name="connsiteY20" fmla="*/ 9556 h 213163"/>
                <a:gd name="connsiteX21" fmla="*/ 91146 w 264617"/>
                <a:gd name="connsiteY21" fmla="*/ 29402 h 213163"/>
                <a:gd name="connsiteX22" fmla="*/ 112462 w 264617"/>
                <a:gd name="connsiteY22" fmla="*/ 27932 h 213163"/>
                <a:gd name="connsiteX23" fmla="*/ 147010 w 264617"/>
                <a:gd name="connsiteY23" fmla="*/ 2205 h 21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4617" h="213163">
                  <a:moveTo>
                    <a:pt x="160976" y="14701"/>
                  </a:moveTo>
                  <a:lnTo>
                    <a:pt x="162446" y="36753"/>
                  </a:lnTo>
                  <a:lnTo>
                    <a:pt x="190378" y="66154"/>
                  </a:lnTo>
                  <a:lnTo>
                    <a:pt x="222720" y="80855"/>
                  </a:lnTo>
                  <a:lnTo>
                    <a:pt x="215369" y="115403"/>
                  </a:lnTo>
                  <a:lnTo>
                    <a:pt x="230805" y="113197"/>
                  </a:lnTo>
                  <a:lnTo>
                    <a:pt x="266823" y="138189"/>
                  </a:lnTo>
                  <a:lnTo>
                    <a:pt x="250652" y="188907"/>
                  </a:lnTo>
                  <a:lnTo>
                    <a:pt x="226395" y="210959"/>
                  </a:lnTo>
                  <a:lnTo>
                    <a:pt x="222720" y="188907"/>
                  </a:lnTo>
                  <a:lnTo>
                    <a:pt x="149215" y="164651"/>
                  </a:lnTo>
                  <a:lnTo>
                    <a:pt x="137454" y="188907"/>
                  </a:lnTo>
                  <a:lnTo>
                    <a:pt x="83060" y="168326"/>
                  </a:lnTo>
                  <a:lnTo>
                    <a:pt x="50718" y="168326"/>
                  </a:lnTo>
                  <a:lnTo>
                    <a:pt x="27932" y="183027"/>
                  </a:lnTo>
                  <a:lnTo>
                    <a:pt x="2205" y="169061"/>
                  </a:lnTo>
                  <a:lnTo>
                    <a:pt x="18376" y="98497"/>
                  </a:lnTo>
                  <a:lnTo>
                    <a:pt x="23522" y="48513"/>
                  </a:lnTo>
                  <a:lnTo>
                    <a:pt x="44103" y="56599"/>
                  </a:lnTo>
                  <a:lnTo>
                    <a:pt x="48513" y="30137"/>
                  </a:lnTo>
                  <a:lnTo>
                    <a:pt x="80855" y="9556"/>
                  </a:lnTo>
                  <a:lnTo>
                    <a:pt x="91146" y="29402"/>
                  </a:lnTo>
                  <a:lnTo>
                    <a:pt x="112462" y="27932"/>
                  </a:lnTo>
                  <a:lnTo>
                    <a:pt x="147010" y="2205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88E7DEFA-59FD-6143-ABB3-4CBC61D19956}"/>
                </a:ext>
              </a:extLst>
            </p:cNvPr>
            <p:cNvSpPr/>
            <p:nvPr/>
          </p:nvSpPr>
          <p:spPr>
            <a:xfrm>
              <a:off x="4639134" y="217574"/>
              <a:ext cx="1499498" cy="1065820"/>
            </a:xfrm>
            <a:custGeom>
              <a:avLst/>
              <a:gdLst>
                <a:gd name="connsiteX0" fmla="*/ 270498 w 1499498"/>
                <a:gd name="connsiteY0" fmla="*/ 1062145 h 1065819"/>
                <a:gd name="connsiteX1" fmla="*/ 250651 w 1499498"/>
                <a:gd name="connsiteY1" fmla="*/ 1038623 h 1065819"/>
                <a:gd name="connsiteX2" fmla="*/ 238891 w 1499498"/>
                <a:gd name="connsiteY2" fmla="*/ 1046709 h 1065819"/>
                <a:gd name="connsiteX3" fmla="*/ 218309 w 1499498"/>
                <a:gd name="connsiteY3" fmla="*/ 1026127 h 1065819"/>
                <a:gd name="connsiteX4" fmla="*/ 196993 w 1499498"/>
                <a:gd name="connsiteY4" fmla="*/ 1044504 h 1065819"/>
                <a:gd name="connsiteX5" fmla="*/ 133044 w 1499498"/>
                <a:gd name="connsiteY5" fmla="*/ 989375 h 1065819"/>
                <a:gd name="connsiteX6" fmla="*/ 57334 w 1499498"/>
                <a:gd name="connsiteY6" fmla="*/ 937187 h 1065819"/>
                <a:gd name="connsiteX7" fmla="*/ 54394 w 1499498"/>
                <a:gd name="connsiteY7" fmla="*/ 908520 h 1065819"/>
                <a:gd name="connsiteX8" fmla="*/ 31607 w 1499498"/>
                <a:gd name="connsiteY8" fmla="*/ 893819 h 1065819"/>
                <a:gd name="connsiteX9" fmla="*/ 2205 w 1499498"/>
                <a:gd name="connsiteY9" fmla="*/ 895289 h 1065819"/>
                <a:gd name="connsiteX10" fmla="*/ 16171 w 1499498"/>
                <a:gd name="connsiteY10" fmla="*/ 846776 h 1065819"/>
                <a:gd name="connsiteX11" fmla="*/ 88941 w 1499498"/>
                <a:gd name="connsiteY11" fmla="*/ 800468 h 1065819"/>
                <a:gd name="connsiteX12" fmla="*/ 91881 w 1499498"/>
                <a:gd name="connsiteY12" fmla="*/ 765920 h 1065819"/>
                <a:gd name="connsiteX13" fmla="*/ 141129 w 1499498"/>
                <a:gd name="connsiteY13" fmla="*/ 765920 h 1065819"/>
                <a:gd name="connsiteX14" fmla="*/ 134514 w 1499498"/>
                <a:gd name="connsiteY14" fmla="*/ 688005 h 1065819"/>
                <a:gd name="connsiteX15" fmla="*/ 105847 w 1499498"/>
                <a:gd name="connsiteY15" fmla="*/ 677715 h 1065819"/>
                <a:gd name="connsiteX16" fmla="*/ 82325 w 1499498"/>
                <a:gd name="connsiteY16" fmla="*/ 650518 h 1065819"/>
                <a:gd name="connsiteX17" fmla="*/ 64684 w 1499498"/>
                <a:gd name="connsiteY17" fmla="*/ 646842 h 1065819"/>
                <a:gd name="connsiteX18" fmla="*/ 65419 w 1499498"/>
                <a:gd name="connsiteY18" fmla="*/ 568927 h 1065819"/>
                <a:gd name="connsiteX19" fmla="*/ 120548 w 1499498"/>
                <a:gd name="connsiteY19" fmla="*/ 524824 h 1065819"/>
                <a:gd name="connsiteX20" fmla="*/ 121283 w 1499498"/>
                <a:gd name="connsiteY20" fmla="*/ 504978 h 1065819"/>
                <a:gd name="connsiteX21" fmla="*/ 178617 w 1499498"/>
                <a:gd name="connsiteY21" fmla="*/ 473371 h 1065819"/>
                <a:gd name="connsiteX22" fmla="*/ 225660 w 1499498"/>
                <a:gd name="connsiteY22" fmla="*/ 466756 h 1065819"/>
                <a:gd name="connsiteX23" fmla="*/ 253592 w 1499498"/>
                <a:gd name="connsiteY23" fmla="*/ 492482 h 1065819"/>
                <a:gd name="connsiteX24" fmla="*/ 252857 w 1499498"/>
                <a:gd name="connsiteY24" fmla="*/ 514534 h 1065819"/>
                <a:gd name="connsiteX25" fmla="*/ 288139 w 1499498"/>
                <a:gd name="connsiteY25" fmla="*/ 503508 h 1065819"/>
                <a:gd name="connsiteX26" fmla="*/ 336652 w 1499498"/>
                <a:gd name="connsiteY26" fmla="*/ 539525 h 1065819"/>
                <a:gd name="connsiteX27" fmla="*/ 349148 w 1499498"/>
                <a:gd name="connsiteY27" fmla="*/ 475576 h 1065819"/>
                <a:gd name="connsiteX28" fmla="*/ 398396 w 1499498"/>
                <a:gd name="connsiteY28" fmla="*/ 424858 h 1065819"/>
                <a:gd name="connsiteX29" fmla="*/ 412362 w 1499498"/>
                <a:gd name="connsiteY29" fmla="*/ 382225 h 1065819"/>
                <a:gd name="connsiteX30" fmla="*/ 439559 w 1499498"/>
                <a:gd name="connsiteY30" fmla="*/ 370464 h 1065819"/>
                <a:gd name="connsiteX31" fmla="*/ 472636 w 1499498"/>
                <a:gd name="connsiteY31" fmla="*/ 375610 h 1065819"/>
                <a:gd name="connsiteX32" fmla="*/ 564517 w 1499498"/>
                <a:gd name="connsiteY32" fmla="*/ 354293 h 1065819"/>
                <a:gd name="connsiteX33" fmla="*/ 584363 w 1499498"/>
                <a:gd name="connsiteY33" fmla="*/ 357969 h 1065819"/>
                <a:gd name="connsiteX34" fmla="*/ 616706 w 1499498"/>
                <a:gd name="connsiteY34" fmla="*/ 310925 h 1065819"/>
                <a:gd name="connsiteX35" fmla="*/ 675509 w 1499498"/>
                <a:gd name="connsiteY35" fmla="*/ 269763 h 1065819"/>
                <a:gd name="connsiteX36" fmla="*/ 711527 w 1499498"/>
                <a:gd name="connsiteY36" fmla="*/ 208019 h 1065819"/>
                <a:gd name="connsiteX37" fmla="*/ 734313 w 1499498"/>
                <a:gd name="connsiteY37" fmla="*/ 155830 h 1065819"/>
                <a:gd name="connsiteX38" fmla="*/ 769595 w 1499498"/>
                <a:gd name="connsiteY38" fmla="*/ 169061 h 1065819"/>
                <a:gd name="connsiteX39" fmla="*/ 880588 w 1499498"/>
                <a:gd name="connsiteY39" fmla="*/ 167591 h 1065819"/>
                <a:gd name="connsiteX40" fmla="*/ 896759 w 1499498"/>
                <a:gd name="connsiteY40" fmla="*/ 177147 h 1065819"/>
                <a:gd name="connsiteX41" fmla="*/ 877648 w 1499498"/>
                <a:gd name="connsiteY41" fmla="*/ 188907 h 1065819"/>
                <a:gd name="connsiteX42" fmla="*/ 809288 w 1499498"/>
                <a:gd name="connsiteY42" fmla="*/ 180087 h 1065819"/>
                <a:gd name="connsiteX43" fmla="*/ 782826 w 1499498"/>
                <a:gd name="connsiteY43" fmla="*/ 187437 h 1065819"/>
                <a:gd name="connsiteX44" fmla="*/ 746074 w 1499498"/>
                <a:gd name="connsiteY44" fmla="*/ 221985 h 1065819"/>
                <a:gd name="connsiteX45" fmla="*/ 718142 w 1499498"/>
                <a:gd name="connsiteY45" fmla="*/ 210224 h 1065819"/>
                <a:gd name="connsiteX46" fmla="*/ 706381 w 1499498"/>
                <a:gd name="connsiteY46" fmla="*/ 241831 h 1065819"/>
                <a:gd name="connsiteX47" fmla="*/ 683595 w 1499498"/>
                <a:gd name="connsiteY47" fmla="*/ 265352 h 1065819"/>
                <a:gd name="connsiteX48" fmla="*/ 686535 w 1499498"/>
                <a:gd name="connsiteY48" fmla="*/ 292549 h 1065819"/>
                <a:gd name="connsiteX49" fmla="*/ 704176 w 1499498"/>
                <a:gd name="connsiteY49" fmla="*/ 303575 h 1065819"/>
                <a:gd name="connsiteX50" fmla="*/ 708587 w 1499498"/>
                <a:gd name="connsiteY50" fmla="*/ 277848 h 1065819"/>
                <a:gd name="connsiteX51" fmla="*/ 728433 w 1499498"/>
                <a:gd name="connsiteY51" fmla="*/ 249916 h 1065819"/>
                <a:gd name="connsiteX52" fmla="*/ 803408 w 1499498"/>
                <a:gd name="connsiteY52" fmla="*/ 207284 h 1065819"/>
                <a:gd name="connsiteX53" fmla="*/ 818844 w 1499498"/>
                <a:gd name="connsiteY53" fmla="*/ 192583 h 1065819"/>
                <a:gd name="connsiteX54" fmla="*/ 821784 w 1499498"/>
                <a:gd name="connsiteY54" fmla="*/ 213899 h 1065819"/>
                <a:gd name="connsiteX55" fmla="*/ 846040 w 1499498"/>
                <a:gd name="connsiteY55" fmla="*/ 206549 h 1065819"/>
                <a:gd name="connsiteX56" fmla="*/ 860006 w 1499498"/>
                <a:gd name="connsiteY56" fmla="*/ 229335 h 1065819"/>
                <a:gd name="connsiteX57" fmla="*/ 881323 w 1499498"/>
                <a:gd name="connsiteY57" fmla="*/ 222720 h 1065819"/>
                <a:gd name="connsiteX58" fmla="*/ 890878 w 1499498"/>
                <a:gd name="connsiteY58" fmla="*/ 199933 h 1065819"/>
                <a:gd name="connsiteX59" fmla="*/ 915870 w 1499498"/>
                <a:gd name="connsiteY59" fmla="*/ 179352 h 1065819"/>
                <a:gd name="connsiteX60" fmla="*/ 940862 w 1499498"/>
                <a:gd name="connsiteY60" fmla="*/ 175677 h 1065819"/>
                <a:gd name="connsiteX61" fmla="*/ 943802 w 1499498"/>
                <a:gd name="connsiteY61" fmla="*/ 202873 h 1065819"/>
                <a:gd name="connsiteX62" fmla="*/ 965853 w 1499498"/>
                <a:gd name="connsiteY62" fmla="*/ 215369 h 1065819"/>
                <a:gd name="connsiteX63" fmla="*/ 959238 w 1499498"/>
                <a:gd name="connsiteY63" fmla="*/ 228600 h 1065819"/>
                <a:gd name="connsiteX64" fmla="*/ 975409 w 1499498"/>
                <a:gd name="connsiteY64" fmla="*/ 276378 h 1065819"/>
                <a:gd name="connsiteX65" fmla="*/ 1043768 w 1499498"/>
                <a:gd name="connsiteY65" fmla="*/ 304310 h 1065819"/>
                <a:gd name="connsiteX66" fmla="*/ 1057735 w 1499498"/>
                <a:gd name="connsiteY66" fmla="*/ 330037 h 1065819"/>
                <a:gd name="connsiteX67" fmla="*/ 1081991 w 1499498"/>
                <a:gd name="connsiteY67" fmla="*/ 339592 h 1065819"/>
                <a:gd name="connsiteX68" fmla="*/ 1115803 w 1499498"/>
                <a:gd name="connsiteY68" fmla="*/ 391046 h 1065819"/>
                <a:gd name="connsiteX69" fmla="*/ 1120948 w 1499498"/>
                <a:gd name="connsiteY69" fmla="*/ 373405 h 1065819"/>
                <a:gd name="connsiteX70" fmla="*/ 1167992 w 1499498"/>
                <a:gd name="connsiteY70" fmla="*/ 361644 h 1065819"/>
                <a:gd name="connsiteX71" fmla="*/ 1209889 w 1499498"/>
                <a:gd name="connsiteY71" fmla="*/ 337387 h 1065819"/>
                <a:gd name="connsiteX72" fmla="*/ 1204744 w 1499498"/>
                <a:gd name="connsiteY72" fmla="*/ 351353 h 1065819"/>
                <a:gd name="connsiteX73" fmla="*/ 1248847 w 1499498"/>
                <a:gd name="connsiteY73" fmla="*/ 380755 h 1065819"/>
                <a:gd name="connsiteX74" fmla="*/ 1248112 w 1499498"/>
                <a:gd name="connsiteY74" fmla="*/ 373405 h 1065819"/>
                <a:gd name="connsiteX75" fmla="*/ 1226061 w 1499498"/>
                <a:gd name="connsiteY75" fmla="*/ 350618 h 1065819"/>
                <a:gd name="connsiteX76" fmla="*/ 1249582 w 1499498"/>
                <a:gd name="connsiteY76" fmla="*/ 335917 h 1065819"/>
                <a:gd name="connsiteX77" fmla="*/ 1278249 w 1499498"/>
                <a:gd name="connsiteY77" fmla="*/ 381490 h 1065819"/>
                <a:gd name="connsiteX78" fmla="*/ 1331172 w 1499498"/>
                <a:gd name="connsiteY78" fmla="*/ 407217 h 1065819"/>
                <a:gd name="connsiteX79" fmla="*/ 1410558 w 1499498"/>
                <a:gd name="connsiteY79" fmla="*/ 483662 h 1065819"/>
                <a:gd name="connsiteX80" fmla="*/ 1398062 w 1499498"/>
                <a:gd name="connsiteY80" fmla="*/ 505713 h 1065819"/>
                <a:gd name="connsiteX81" fmla="*/ 1409087 w 1499498"/>
                <a:gd name="connsiteY81" fmla="*/ 524089 h 1065819"/>
                <a:gd name="connsiteX82" fmla="*/ 1349549 w 1499498"/>
                <a:gd name="connsiteY82" fmla="*/ 526295 h 1065819"/>
                <a:gd name="connsiteX83" fmla="*/ 1329702 w 1499498"/>
                <a:gd name="connsiteY83" fmla="*/ 543936 h 1065819"/>
                <a:gd name="connsiteX84" fmla="*/ 1282659 w 1499498"/>
                <a:gd name="connsiteY84" fmla="*/ 552756 h 1065819"/>
                <a:gd name="connsiteX85" fmla="*/ 1270898 w 1499498"/>
                <a:gd name="connsiteY85" fmla="*/ 545406 h 1065819"/>
                <a:gd name="connsiteX86" fmla="*/ 1278249 w 1499498"/>
                <a:gd name="connsiteY86" fmla="*/ 554226 h 1065819"/>
                <a:gd name="connsiteX87" fmla="*/ 1327497 w 1499498"/>
                <a:gd name="connsiteY87" fmla="*/ 596859 h 1065819"/>
                <a:gd name="connsiteX88" fmla="*/ 1376745 w 1499498"/>
                <a:gd name="connsiteY88" fmla="*/ 614500 h 1065819"/>
                <a:gd name="connsiteX89" fmla="*/ 1408352 w 1499498"/>
                <a:gd name="connsiteY89" fmla="*/ 615235 h 1065819"/>
                <a:gd name="connsiteX90" fmla="*/ 1423053 w 1499498"/>
                <a:gd name="connsiteY90" fmla="*/ 602005 h 1065819"/>
                <a:gd name="connsiteX91" fmla="*/ 1437019 w 1499498"/>
                <a:gd name="connsiteY91" fmla="*/ 621851 h 1065819"/>
                <a:gd name="connsiteX92" fmla="*/ 1419378 w 1499498"/>
                <a:gd name="connsiteY92" fmla="*/ 635817 h 1065819"/>
                <a:gd name="connsiteX93" fmla="*/ 1439960 w 1499498"/>
                <a:gd name="connsiteY93" fmla="*/ 640227 h 1065819"/>
                <a:gd name="connsiteX94" fmla="*/ 1439960 w 1499498"/>
                <a:gd name="connsiteY94" fmla="*/ 669629 h 1065819"/>
                <a:gd name="connsiteX95" fmla="*/ 1456131 w 1499498"/>
                <a:gd name="connsiteY95" fmla="*/ 707116 h 1065819"/>
                <a:gd name="connsiteX96" fmla="*/ 1462011 w 1499498"/>
                <a:gd name="connsiteY96" fmla="*/ 765920 h 1065819"/>
                <a:gd name="connsiteX97" fmla="*/ 1486268 w 1499498"/>
                <a:gd name="connsiteY97" fmla="*/ 807083 h 1065819"/>
                <a:gd name="connsiteX98" fmla="*/ 1502439 w 1499498"/>
                <a:gd name="connsiteY98" fmla="*/ 879853 h 1065819"/>
                <a:gd name="connsiteX99" fmla="*/ 1476712 w 1499498"/>
                <a:gd name="connsiteY99" fmla="*/ 897494 h 1065819"/>
                <a:gd name="connsiteX100" fmla="*/ 1448780 w 1499498"/>
                <a:gd name="connsiteY100" fmla="*/ 932041 h 1065819"/>
                <a:gd name="connsiteX101" fmla="*/ 1390711 w 1499498"/>
                <a:gd name="connsiteY101" fmla="*/ 926161 h 1065819"/>
                <a:gd name="connsiteX102" fmla="*/ 1390711 w 1499498"/>
                <a:gd name="connsiteY102" fmla="*/ 912930 h 1065819"/>
                <a:gd name="connsiteX103" fmla="*/ 1422318 w 1499498"/>
                <a:gd name="connsiteY103" fmla="*/ 888673 h 1065819"/>
                <a:gd name="connsiteX104" fmla="*/ 1440694 w 1499498"/>
                <a:gd name="connsiteY104" fmla="*/ 851186 h 1065819"/>
                <a:gd name="connsiteX105" fmla="*/ 1440694 w 1499498"/>
                <a:gd name="connsiteY105" fmla="*/ 821049 h 1065819"/>
                <a:gd name="connsiteX106" fmla="*/ 1400267 w 1499498"/>
                <a:gd name="connsiteY106" fmla="*/ 815169 h 1065819"/>
                <a:gd name="connsiteX107" fmla="*/ 1383361 w 1499498"/>
                <a:gd name="connsiteY107" fmla="*/ 829134 h 1065819"/>
                <a:gd name="connsiteX108" fmla="*/ 1313531 w 1499498"/>
                <a:gd name="connsiteY108" fmla="*/ 826929 h 1065819"/>
                <a:gd name="connsiteX109" fmla="*/ 1290745 w 1499498"/>
                <a:gd name="connsiteY109" fmla="*/ 774741 h 1065819"/>
                <a:gd name="connsiteX110" fmla="*/ 1261343 w 1499498"/>
                <a:gd name="connsiteY110" fmla="*/ 753425 h 1065819"/>
                <a:gd name="connsiteX111" fmla="*/ 1267958 w 1499498"/>
                <a:gd name="connsiteY111" fmla="*/ 790912 h 1065819"/>
                <a:gd name="connsiteX112" fmla="*/ 1229001 w 1499498"/>
                <a:gd name="connsiteY112" fmla="*/ 798997 h 1065819"/>
                <a:gd name="connsiteX113" fmla="*/ 1190043 w 1499498"/>
                <a:gd name="connsiteY113" fmla="*/ 843100 h 1065819"/>
                <a:gd name="connsiteX114" fmla="*/ 1163581 w 1499498"/>
                <a:gd name="connsiteY114" fmla="*/ 854126 h 1065819"/>
                <a:gd name="connsiteX115" fmla="*/ 1148145 w 1499498"/>
                <a:gd name="connsiteY115" fmla="*/ 905579 h 1065819"/>
                <a:gd name="connsiteX116" fmla="*/ 1114333 w 1499498"/>
                <a:gd name="connsiteY116" fmla="*/ 936451 h 1065819"/>
                <a:gd name="connsiteX117" fmla="*/ 1065085 w 1499498"/>
                <a:gd name="connsiteY117" fmla="*/ 929836 h 1065819"/>
                <a:gd name="connsiteX118" fmla="*/ 1045974 w 1499498"/>
                <a:gd name="connsiteY118" fmla="*/ 966589 h 1065819"/>
                <a:gd name="connsiteX119" fmla="*/ 1015102 w 1499498"/>
                <a:gd name="connsiteY119" fmla="*/ 950417 h 1065819"/>
                <a:gd name="connsiteX120" fmla="*/ 956298 w 1499498"/>
                <a:gd name="connsiteY120" fmla="*/ 1013632 h 1065819"/>
                <a:gd name="connsiteX121" fmla="*/ 934981 w 1499498"/>
                <a:gd name="connsiteY121" fmla="*/ 995990 h 1065819"/>
                <a:gd name="connsiteX122" fmla="*/ 902639 w 1499498"/>
                <a:gd name="connsiteY122" fmla="*/ 1003341 h 1065819"/>
                <a:gd name="connsiteX123" fmla="*/ 853391 w 1499498"/>
                <a:gd name="connsiteY123" fmla="*/ 995990 h 1065819"/>
                <a:gd name="connsiteX124" fmla="*/ 851186 w 1499498"/>
                <a:gd name="connsiteY124" fmla="*/ 979084 h 1065819"/>
                <a:gd name="connsiteX125" fmla="*/ 810023 w 1499498"/>
                <a:gd name="connsiteY125" fmla="*/ 962178 h 1065819"/>
                <a:gd name="connsiteX126" fmla="*/ 760040 w 1499498"/>
                <a:gd name="connsiteY126" fmla="*/ 949682 h 1065819"/>
                <a:gd name="connsiteX127" fmla="*/ 727698 w 1499498"/>
                <a:gd name="connsiteY127" fmla="*/ 953358 h 1065819"/>
                <a:gd name="connsiteX128" fmla="*/ 690945 w 1499498"/>
                <a:gd name="connsiteY128" fmla="*/ 923221 h 1065819"/>
                <a:gd name="connsiteX129" fmla="*/ 646107 w 1499498"/>
                <a:gd name="connsiteY129" fmla="*/ 906314 h 1065819"/>
                <a:gd name="connsiteX130" fmla="*/ 629936 w 1499498"/>
                <a:gd name="connsiteY130" fmla="*/ 889408 h 1065819"/>
                <a:gd name="connsiteX131" fmla="*/ 581423 w 1499498"/>
                <a:gd name="connsiteY131" fmla="*/ 898964 h 1065819"/>
                <a:gd name="connsiteX132" fmla="*/ 561577 w 1499498"/>
                <a:gd name="connsiteY132" fmla="*/ 937187 h 1065819"/>
                <a:gd name="connsiteX133" fmla="*/ 540995 w 1499498"/>
                <a:gd name="connsiteY133" fmla="*/ 951888 h 1065819"/>
                <a:gd name="connsiteX134" fmla="*/ 484397 w 1499498"/>
                <a:gd name="connsiteY134" fmla="*/ 970999 h 1065819"/>
                <a:gd name="connsiteX135" fmla="*/ 493952 w 1499498"/>
                <a:gd name="connsiteY135" fmla="*/ 986435 h 1065819"/>
                <a:gd name="connsiteX136" fmla="*/ 456465 w 1499498"/>
                <a:gd name="connsiteY136" fmla="*/ 994520 h 1065819"/>
                <a:gd name="connsiteX137" fmla="*/ 438824 w 1499498"/>
                <a:gd name="connsiteY137" fmla="*/ 973204 h 1065819"/>
                <a:gd name="connsiteX138" fmla="*/ 399131 w 1499498"/>
                <a:gd name="connsiteY138" fmla="*/ 981289 h 1065819"/>
                <a:gd name="connsiteX139" fmla="*/ 374140 w 1499498"/>
                <a:gd name="connsiteY139" fmla="*/ 1002606 h 1065819"/>
                <a:gd name="connsiteX140" fmla="*/ 382225 w 1499498"/>
                <a:gd name="connsiteY140" fmla="*/ 1041563 h 1065819"/>
                <a:gd name="connsiteX141" fmla="*/ 360909 w 1499498"/>
                <a:gd name="connsiteY141" fmla="*/ 1059940 h 1065819"/>
                <a:gd name="connsiteX142" fmla="*/ 319746 w 1499498"/>
                <a:gd name="connsiteY142" fmla="*/ 1051119 h 1065819"/>
                <a:gd name="connsiteX143" fmla="*/ 318276 w 1499498"/>
                <a:gd name="connsiteY143" fmla="*/ 1067290 h 1065819"/>
                <a:gd name="connsiteX144" fmla="*/ 270498 w 1499498"/>
                <a:gd name="connsiteY144" fmla="*/ 1062145 h 1065819"/>
                <a:gd name="connsiteX145" fmla="*/ 1248847 w 1499498"/>
                <a:gd name="connsiteY145" fmla="*/ 382225 h 1065819"/>
                <a:gd name="connsiteX146" fmla="*/ 1226796 w 1499498"/>
                <a:gd name="connsiteY146" fmla="*/ 427798 h 1065819"/>
                <a:gd name="connsiteX147" fmla="*/ 1264283 w 1499498"/>
                <a:gd name="connsiteY147" fmla="*/ 459405 h 1065819"/>
                <a:gd name="connsiteX148" fmla="*/ 1269428 w 1499498"/>
                <a:gd name="connsiteY148" fmla="*/ 479251 h 1065819"/>
                <a:gd name="connsiteX149" fmla="*/ 1292215 w 1499498"/>
                <a:gd name="connsiteY149" fmla="*/ 486602 h 1065819"/>
                <a:gd name="connsiteX150" fmla="*/ 1286334 w 1499498"/>
                <a:gd name="connsiteY150" fmla="*/ 506448 h 1065819"/>
                <a:gd name="connsiteX151" fmla="*/ 1259873 w 1499498"/>
                <a:gd name="connsiteY151" fmla="*/ 530705 h 1065819"/>
                <a:gd name="connsiteX152" fmla="*/ 1265018 w 1499498"/>
                <a:gd name="connsiteY152" fmla="*/ 537320 h 1065819"/>
                <a:gd name="connsiteX153" fmla="*/ 1303241 w 1499498"/>
                <a:gd name="connsiteY153" fmla="*/ 515269 h 1065819"/>
                <a:gd name="connsiteX154" fmla="*/ 1305446 w 1499498"/>
                <a:gd name="connsiteY154" fmla="*/ 495423 h 1065819"/>
                <a:gd name="connsiteX155" fmla="*/ 1290010 w 1499498"/>
                <a:gd name="connsiteY155" fmla="*/ 452055 h 1065819"/>
                <a:gd name="connsiteX156" fmla="*/ 1316471 w 1499498"/>
                <a:gd name="connsiteY156" fmla="*/ 454995 h 1065819"/>
                <a:gd name="connsiteX157" fmla="*/ 1323087 w 1499498"/>
                <a:gd name="connsiteY157" fmla="*/ 472636 h 1065819"/>
                <a:gd name="connsiteX158" fmla="*/ 1347343 w 1499498"/>
                <a:gd name="connsiteY158" fmla="*/ 485132 h 1065819"/>
                <a:gd name="connsiteX159" fmla="*/ 1340728 w 1499498"/>
                <a:gd name="connsiteY159" fmla="*/ 432208 h 1065819"/>
                <a:gd name="connsiteX160" fmla="*/ 1331907 w 1499498"/>
                <a:gd name="connsiteY160" fmla="*/ 436619 h 1065819"/>
                <a:gd name="connsiteX161" fmla="*/ 1303976 w 1499498"/>
                <a:gd name="connsiteY161" fmla="*/ 404277 h 1065819"/>
                <a:gd name="connsiteX162" fmla="*/ 1286334 w 1499498"/>
                <a:gd name="connsiteY162" fmla="*/ 441029 h 1065819"/>
                <a:gd name="connsiteX163" fmla="*/ 1270898 w 1499498"/>
                <a:gd name="connsiteY163" fmla="*/ 448379 h 1065819"/>
                <a:gd name="connsiteX164" fmla="*/ 1275309 w 1499498"/>
                <a:gd name="connsiteY164" fmla="*/ 417507 h 1065819"/>
                <a:gd name="connsiteX165" fmla="*/ 1237821 w 1499498"/>
                <a:gd name="connsiteY165" fmla="*/ 435884 h 1065819"/>
                <a:gd name="connsiteX166" fmla="*/ 1250317 w 1499498"/>
                <a:gd name="connsiteY166" fmla="*/ 400601 h 1065819"/>
                <a:gd name="connsiteX167" fmla="*/ 351353 w 1499498"/>
                <a:gd name="connsiteY167" fmla="*/ 461610 h 1065819"/>
                <a:gd name="connsiteX168" fmla="*/ 340327 w 1499498"/>
                <a:gd name="connsiteY168" fmla="*/ 496158 h 1065819"/>
                <a:gd name="connsiteX169" fmla="*/ 304310 w 1499498"/>
                <a:gd name="connsiteY169" fmla="*/ 489542 h 1065819"/>
                <a:gd name="connsiteX170" fmla="*/ 309455 w 1499498"/>
                <a:gd name="connsiteY170" fmla="*/ 474106 h 1065819"/>
                <a:gd name="connsiteX171" fmla="*/ 339592 w 1499498"/>
                <a:gd name="connsiteY171" fmla="*/ 456465 h 1065819"/>
                <a:gd name="connsiteX172" fmla="*/ 984230 w 1499498"/>
                <a:gd name="connsiteY172" fmla="*/ 64684 h 1065819"/>
                <a:gd name="connsiteX173" fmla="*/ 969529 w 1499498"/>
                <a:gd name="connsiteY173" fmla="*/ 73505 h 1065819"/>
                <a:gd name="connsiteX174" fmla="*/ 965118 w 1499498"/>
                <a:gd name="connsiteY174" fmla="*/ 110992 h 1065819"/>
                <a:gd name="connsiteX175" fmla="*/ 950417 w 1499498"/>
                <a:gd name="connsiteY175" fmla="*/ 127898 h 1065819"/>
                <a:gd name="connsiteX176" fmla="*/ 965853 w 1499498"/>
                <a:gd name="connsiteY176" fmla="*/ 62479 h 1065819"/>
                <a:gd name="connsiteX177" fmla="*/ 1072435 w 1499498"/>
                <a:gd name="connsiteY177" fmla="*/ 27197 h 1065819"/>
                <a:gd name="connsiteX178" fmla="*/ 1075376 w 1499498"/>
                <a:gd name="connsiteY178" fmla="*/ 57334 h 1065819"/>
                <a:gd name="connsiteX179" fmla="*/ 1103307 w 1499498"/>
                <a:gd name="connsiteY179" fmla="*/ 74240 h 1065819"/>
                <a:gd name="connsiteX180" fmla="*/ 1153291 w 1499498"/>
                <a:gd name="connsiteY180" fmla="*/ 63214 h 1065819"/>
                <a:gd name="connsiteX181" fmla="*/ 1170197 w 1499498"/>
                <a:gd name="connsiteY181" fmla="*/ 66154 h 1065819"/>
                <a:gd name="connsiteX182" fmla="*/ 1185633 w 1499498"/>
                <a:gd name="connsiteY182" fmla="*/ 95556 h 1065819"/>
                <a:gd name="connsiteX183" fmla="*/ 1148145 w 1499498"/>
                <a:gd name="connsiteY183" fmla="*/ 142599 h 1065819"/>
                <a:gd name="connsiteX184" fmla="*/ 1162846 w 1499498"/>
                <a:gd name="connsiteY184" fmla="*/ 180087 h 1065819"/>
                <a:gd name="connsiteX185" fmla="*/ 1198129 w 1499498"/>
                <a:gd name="connsiteY185" fmla="*/ 193318 h 1065819"/>
                <a:gd name="connsiteX186" fmla="*/ 1226061 w 1499498"/>
                <a:gd name="connsiteY186" fmla="*/ 223455 h 1065819"/>
                <a:gd name="connsiteX187" fmla="*/ 1205479 w 1499498"/>
                <a:gd name="connsiteY187" fmla="*/ 251387 h 1065819"/>
                <a:gd name="connsiteX188" fmla="*/ 1181958 w 1499498"/>
                <a:gd name="connsiteY188" fmla="*/ 252122 h 1065819"/>
                <a:gd name="connsiteX189" fmla="*/ 1204744 w 1499498"/>
                <a:gd name="connsiteY189" fmla="*/ 233010 h 1065819"/>
                <a:gd name="connsiteX190" fmla="*/ 1180487 w 1499498"/>
                <a:gd name="connsiteY190" fmla="*/ 220514 h 1065819"/>
                <a:gd name="connsiteX191" fmla="*/ 1122419 w 1499498"/>
                <a:gd name="connsiteY191" fmla="*/ 227865 h 1065819"/>
                <a:gd name="connsiteX192" fmla="*/ 1071700 w 1499498"/>
                <a:gd name="connsiteY192" fmla="*/ 283729 h 1065819"/>
                <a:gd name="connsiteX193" fmla="*/ 1093017 w 1499498"/>
                <a:gd name="connsiteY193" fmla="*/ 280788 h 1065819"/>
                <a:gd name="connsiteX194" fmla="*/ 1095957 w 1499498"/>
                <a:gd name="connsiteY194" fmla="*/ 302840 h 1065819"/>
                <a:gd name="connsiteX195" fmla="*/ 1052589 w 1499498"/>
                <a:gd name="connsiteY195" fmla="*/ 292549 h 1065819"/>
                <a:gd name="connsiteX196" fmla="*/ 1060675 w 1499498"/>
                <a:gd name="connsiteY196" fmla="*/ 270498 h 1065819"/>
                <a:gd name="connsiteX197" fmla="*/ 1034948 w 1499498"/>
                <a:gd name="connsiteY197" fmla="*/ 289609 h 1065819"/>
                <a:gd name="connsiteX198" fmla="*/ 973939 w 1499498"/>
                <a:gd name="connsiteY198" fmla="*/ 237421 h 1065819"/>
                <a:gd name="connsiteX199" fmla="*/ 986435 w 1499498"/>
                <a:gd name="connsiteY199" fmla="*/ 211694 h 1065819"/>
                <a:gd name="connsiteX200" fmla="*/ 1025392 w 1499498"/>
                <a:gd name="connsiteY200" fmla="*/ 203608 h 1065819"/>
                <a:gd name="connsiteX201" fmla="*/ 1020247 w 1499498"/>
                <a:gd name="connsiteY201" fmla="*/ 181557 h 1065819"/>
                <a:gd name="connsiteX202" fmla="*/ 987905 w 1499498"/>
                <a:gd name="connsiteY202" fmla="*/ 178617 h 1065819"/>
                <a:gd name="connsiteX203" fmla="*/ 997460 w 1499498"/>
                <a:gd name="connsiteY203" fmla="*/ 160976 h 1065819"/>
                <a:gd name="connsiteX204" fmla="*/ 1026862 w 1499498"/>
                <a:gd name="connsiteY204" fmla="*/ 149215 h 1065819"/>
                <a:gd name="connsiteX205" fmla="*/ 1015102 w 1499498"/>
                <a:gd name="connsiteY205" fmla="*/ 118343 h 1065819"/>
                <a:gd name="connsiteX206" fmla="*/ 997460 w 1499498"/>
                <a:gd name="connsiteY206" fmla="*/ 124223 h 1065819"/>
                <a:gd name="connsiteX207" fmla="*/ 988640 w 1499498"/>
                <a:gd name="connsiteY207" fmla="*/ 97026 h 1065819"/>
                <a:gd name="connsiteX208" fmla="*/ 1018042 w 1499498"/>
                <a:gd name="connsiteY208" fmla="*/ 91881 h 1065819"/>
                <a:gd name="connsiteX209" fmla="*/ 1035683 w 1499498"/>
                <a:gd name="connsiteY209" fmla="*/ 101437 h 1065819"/>
                <a:gd name="connsiteX210" fmla="*/ 1065820 w 1499498"/>
                <a:gd name="connsiteY210" fmla="*/ 70565 h 1065819"/>
                <a:gd name="connsiteX211" fmla="*/ 1059940 w 1499498"/>
                <a:gd name="connsiteY211" fmla="*/ 111727 h 1065819"/>
                <a:gd name="connsiteX212" fmla="*/ 1074641 w 1499498"/>
                <a:gd name="connsiteY212" fmla="*/ 98496 h 1065819"/>
                <a:gd name="connsiteX213" fmla="*/ 1092282 w 1499498"/>
                <a:gd name="connsiteY213" fmla="*/ 130839 h 1065819"/>
                <a:gd name="connsiteX214" fmla="*/ 1121684 w 1499498"/>
                <a:gd name="connsiteY214" fmla="*/ 132309 h 1065819"/>
                <a:gd name="connsiteX215" fmla="*/ 1116538 w 1499498"/>
                <a:gd name="connsiteY215" fmla="*/ 87471 h 1065819"/>
                <a:gd name="connsiteX216" fmla="*/ 1094487 w 1499498"/>
                <a:gd name="connsiteY216" fmla="*/ 88206 h 1065819"/>
                <a:gd name="connsiteX217" fmla="*/ 1065085 w 1499498"/>
                <a:gd name="connsiteY217" fmla="*/ 52923 h 1065819"/>
                <a:gd name="connsiteX218" fmla="*/ 1029803 w 1499498"/>
                <a:gd name="connsiteY218" fmla="*/ 88206 h 1065819"/>
                <a:gd name="connsiteX219" fmla="*/ 1020247 w 1499498"/>
                <a:gd name="connsiteY219" fmla="*/ 77915 h 1065819"/>
                <a:gd name="connsiteX220" fmla="*/ 1034213 w 1499498"/>
                <a:gd name="connsiteY220" fmla="*/ 30872 h 1065819"/>
                <a:gd name="connsiteX221" fmla="*/ 1009221 w 1499498"/>
                <a:gd name="connsiteY221" fmla="*/ 39693 h 1065819"/>
                <a:gd name="connsiteX222" fmla="*/ 1019512 w 1499498"/>
                <a:gd name="connsiteY222" fmla="*/ 19111 h 1065819"/>
                <a:gd name="connsiteX223" fmla="*/ 1071700 w 1499498"/>
                <a:gd name="connsiteY223" fmla="*/ 2205 h 1065819"/>
                <a:gd name="connsiteX224" fmla="*/ 1093017 w 1499498"/>
                <a:gd name="connsiteY224" fmla="*/ 11026 h 106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1499498" h="1065819">
                  <a:moveTo>
                    <a:pt x="270498" y="1062145"/>
                  </a:moveTo>
                  <a:lnTo>
                    <a:pt x="250651" y="1038623"/>
                  </a:lnTo>
                  <a:lnTo>
                    <a:pt x="238891" y="1046709"/>
                  </a:lnTo>
                  <a:lnTo>
                    <a:pt x="218309" y="1026127"/>
                  </a:lnTo>
                  <a:lnTo>
                    <a:pt x="196993" y="1044504"/>
                  </a:lnTo>
                  <a:lnTo>
                    <a:pt x="133044" y="989375"/>
                  </a:lnTo>
                  <a:lnTo>
                    <a:pt x="57334" y="937187"/>
                  </a:lnTo>
                  <a:lnTo>
                    <a:pt x="54394" y="908520"/>
                  </a:lnTo>
                  <a:lnTo>
                    <a:pt x="31607" y="893819"/>
                  </a:lnTo>
                  <a:lnTo>
                    <a:pt x="2205" y="895289"/>
                  </a:lnTo>
                  <a:lnTo>
                    <a:pt x="16171" y="846776"/>
                  </a:lnTo>
                  <a:lnTo>
                    <a:pt x="88941" y="800468"/>
                  </a:lnTo>
                  <a:lnTo>
                    <a:pt x="91881" y="765920"/>
                  </a:lnTo>
                  <a:lnTo>
                    <a:pt x="141129" y="765920"/>
                  </a:lnTo>
                  <a:lnTo>
                    <a:pt x="134514" y="688005"/>
                  </a:lnTo>
                  <a:lnTo>
                    <a:pt x="105847" y="677715"/>
                  </a:lnTo>
                  <a:lnTo>
                    <a:pt x="82325" y="650518"/>
                  </a:lnTo>
                  <a:lnTo>
                    <a:pt x="64684" y="646842"/>
                  </a:lnTo>
                  <a:lnTo>
                    <a:pt x="65419" y="568927"/>
                  </a:lnTo>
                  <a:lnTo>
                    <a:pt x="120548" y="524824"/>
                  </a:lnTo>
                  <a:lnTo>
                    <a:pt x="121283" y="504978"/>
                  </a:lnTo>
                  <a:lnTo>
                    <a:pt x="178617" y="473371"/>
                  </a:lnTo>
                  <a:lnTo>
                    <a:pt x="225660" y="466756"/>
                  </a:lnTo>
                  <a:lnTo>
                    <a:pt x="253592" y="492482"/>
                  </a:lnTo>
                  <a:lnTo>
                    <a:pt x="252857" y="514534"/>
                  </a:lnTo>
                  <a:lnTo>
                    <a:pt x="288139" y="503508"/>
                  </a:lnTo>
                  <a:lnTo>
                    <a:pt x="336652" y="539525"/>
                  </a:lnTo>
                  <a:lnTo>
                    <a:pt x="349148" y="475576"/>
                  </a:lnTo>
                  <a:lnTo>
                    <a:pt x="398396" y="424858"/>
                  </a:lnTo>
                  <a:lnTo>
                    <a:pt x="412362" y="382225"/>
                  </a:lnTo>
                  <a:lnTo>
                    <a:pt x="439559" y="370464"/>
                  </a:lnTo>
                  <a:lnTo>
                    <a:pt x="472636" y="375610"/>
                  </a:lnTo>
                  <a:lnTo>
                    <a:pt x="564517" y="354293"/>
                  </a:lnTo>
                  <a:lnTo>
                    <a:pt x="584363" y="357969"/>
                  </a:lnTo>
                  <a:lnTo>
                    <a:pt x="616706" y="310925"/>
                  </a:lnTo>
                  <a:lnTo>
                    <a:pt x="675509" y="269763"/>
                  </a:lnTo>
                  <a:lnTo>
                    <a:pt x="711527" y="208019"/>
                  </a:lnTo>
                  <a:lnTo>
                    <a:pt x="734313" y="155830"/>
                  </a:lnTo>
                  <a:lnTo>
                    <a:pt x="769595" y="169061"/>
                  </a:lnTo>
                  <a:lnTo>
                    <a:pt x="880588" y="167591"/>
                  </a:lnTo>
                  <a:lnTo>
                    <a:pt x="896759" y="177147"/>
                  </a:lnTo>
                  <a:lnTo>
                    <a:pt x="877648" y="188907"/>
                  </a:lnTo>
                  <a:lnTo>
                    <a:pt x="809288" y="180087"/>
                  </a:lnTo>
                  <a:lnTo>
                    <a:pt x="782826" y="187437"/>
                  </a:lnTo>
                  <a:lnTo>
                    <a:pt x="746074" y="221985"/>
                  </a:lnTo>
                  <a:lnTo>
                    <a:pt x="718142" y="210224"/>
                  </a:lnTo>
                  <a:lnTo>
                    <a:pt x="706381" y="241831"/>
                  </a:lnTo>
                  <a:lnTo>
                    <a:pt x="683595" y="265352"/>
                  </a:lnTo>
                  <a:lnTo>
                    <a:pt x="686535" y="292549"/>
                  </a:lnTo>
                  <a:lnTo>
                    <a:pt x="704176" y="303575"/>
                  </a:lnTo>
                  <a:lnTo>
                    <a:pt x="708587" y="277848"/>
                  </a:lnTo>
                  <a:lnTo>
                    <a:pt x="728433" y="249916"/>
                  </a:lnTo>
                  <a:lnTo>
                    <a:pt x="803408" y="207284"/>
                  </a:lnTo>
                  <a:lnTo>
                    <a:pt x="818844" y="192583"/>
                  </a:lnTo>
                  <a:lnTo>
                    <a:pt x="821784" y="213899"/>
                  </a:lnTo>
                  <a:lnTo>
                    <a:pt x="846040" y="206549"/>
                  </a:lnTo>
                  <a:lnTo>
                    <a:pt x="860006" y="229335"/>
                  </a:lnTo>
                  <a:lnTo>
                    <a:pt x="881323" y="222720"/>
                  </a:lnTo>
                  <a:lnTo>
                    <a:pt x="890878" y="199933"/>
                  </a:lnTo>
                  <a:lnTo>
                    <a:pt x="915870" y="179352"/>
                  </a:lnTo>
                  <a:lnTo>
                    <a:pt x="940862" y="175677"/>
                  </a:lnTo>
                  <a:lnTo>
                    <a:pt x="943802" y="202873"/>
                  </a:lnTo>
                  <a:lnTo>
                    <a:pt x="965853" y="215369"/>
                  </a:lnTo>
                  <a:lnTo>
                    <a:pt x="959238" y="228600"/>
                  </a:lnTo>
                  <a:lnTo>
                    <a:pt x="975409" y="276378"/>
                  </a:lnTo>
                  <a:lnTo>
                    <a:pt x="1043768" y="304310"/>
                  </a:lnTo>
                  <a:lnTo>
                    <a:pt x="1057735" y="330037"/>
                  </a:lnTo>
                  <a:lnTo>
                    <a:pt x="1081991" y="339592"/>
                  </a:lnTo>
                  <a:lnTo>
                    <a:pt x="1115803" y="391046"/>
                  </a:lnTo>
                  <a:lnTo>
                    <a:pt x="1120948" y="373405"/>
                  </a:lnTo>
                  <a:lnTo>
                    <a:pt x="1167992" y="361644"/>
                  </a:lnTo>
                  <a:lnTo>
                    <a:pt x="1209889" y="337387"/>
                  </a:lnTo>
                  <a:lnTo>
                    <a:pt x="1204744" y="351353"/>
                  </a:lnTo>
                  <a:lnTo>
                    <a:pt x="1248847" y="380755"/>
                  </a:lnTo>
                  <a:lnTo>
                    <a:pt x="1248112" y="373405"/>
                  </a:lnTo>
                  <a:lnTo>
                    <a:pt x="1226061" y="350618"/>
                  </a:lnTo>
                  <a:lnTo>
                    <a:pt x="1249582" y="335917"/>
                  </a:lnTo>
                  <a:lnTo>
                    <a:pt x="1278249" y="381490"/>
                  </a:lnTo>
                  <a:lnTo>
                    <a:pt x="1331172" y="407217"/>
                  </a:lnTo>
                  <a:lnTo>
                    <a:pt x="1410558" y="483662"/>
                  </a:lnTo>
                  <a:lnTo>
                    <a:pt x="1398062" y="505713"/>
                  </a:lnTo>
                  <a:lnTo>
                    <a:pt x="1409087" y="524089"/>
                  </a:lnTo>
                  <a:lnTo>
                    <a:pt x="1349549" y="526295"/>
                  </a:lnTo>
                  <a:lnTo>
                    <a:pt x="1329702" y="543936"/>
                  </a:lnTo>
                  <a:lnTo>
                    <a:pt x="1282659" y="552756"/>
                  </a:lnTo>
                  <a:lnTo>
                    <a:pt x="1270898" y="545406"/>
                  </a:lnTo>
                  <a:lnTo>
                    <a:pt x="1278249" y="554226"/>
                  </a:lnTo>
                  <a:lnTo>
                    <a:pt x="1327497" y="596859"/>
                  </a:lnTo>
                  <a:lnTo>
                    <a:pt x="1376745" y="614500"/>
                  </a:lnTo>
                  <a:lnTo>
                    <a:pt x="1408352" y="615235"/>
                  </a:lnTo>
                  <a:lnTo>
                    <a:pt x="1423053" y="602005"/>
                  </a:lnTo>
                  <a:lnTo>
                    <a:pt x="1437019" y="621851"/>
                  </a:lnTo>
                  <a:lnTo>
                    <a:pt x="1419378" y="635817"/>
                  </a:lnTo>
                  <a:lnTo>
                    <a:pt x="1439960" y="640227"/>
                  </a:lnTo>
                  <a:lnTo>
                    <a:pt x="1439960" y="669629"/>
                  </a:lnTo>
                  <a:lnTo>
                    <a:pt x="1456131" y="707116"/>
                  </a:lnTo>
                  <a:lnTo>
                    <a:pt x="1462011" y="765920"/>
                  </a:lnTo>
                  <a:lnTo>
                    <a:pt x="1486268" y="807083"/>
                  </a:lnTo>
                  <a:lnTo>
                    <a:pt x="1502439" y="879853"/>
                  </a:lnTo>
                  <a:lnTo>
                    <a:pt x="1476712" y="897494"/>
                  </a:lnTo>
                  <a:lnTo>
                    <a:pt x="1448780" y="932041"/>
                  </a:lnTo>
                  <a:lnTo>
                    <a:pt x="1390711" y="926161"/>
                  </a:lnTo>
                  <a:lnTo>
                    <a:pt x="1390711" y="912930"/>
                  </a:lnTo>
                  <a:lnTo>
                    <a:pt x="1422318" y="888673"/>
                  </a:lnTo>
                  <a:lnTo>
                    <a:pt x="1440694" y="851186"/>
                  </a:lnTo>
                  <a:lnTo>
                    <a:pt x="1440694" y="821049"/>
                  </a:lnTo>
                  <a:lnTo>
                    <a:pt x="1400267" y="815169"/>
                  </a:lnTo>
                  <a:lnTo>
                    <a:pt x="1383361" y="829134"/>
                  </a:lnTo>
                  <a:lnTo>
                    <a:pt x="1313531" y="826929"/>
                  </a:lnTo>
                  <a:lnTo>
                    <a:pt x="1290745" y="774741"/>
                  </a:lnTo>
                  <a:lnTo>
                    <a:pt x="1261343" y="753425"/>
                  </a:lnTo>
                  <a:lnTo>
                    <a:pt x="1267958" y="790912"/>
                  </a:lnTo>
                  <a:lnTo>
                    <a:pt x="1229001" y="798997"/>
                  </a:lnTo>
                  <a:lnTo>
                    <a:pt x="1190043" y="843100"/>
                  </a:lnTo>
                  <a:lnTo>
                    <a:pt x="1163581" y="854126"/>
                  </a:lnTo>
                  <a:lnTo>
                    <a:pt x="1148145" y="905579"/>
                  </a:lnTo>
                  <a:lnTo>
                    <a:pt x="1114333" y="936451"/>
                  </a:lnTo>
                  <a:lnTo>
                    <a:pt x="1065085" y="929836"/>
                  </a:lnTo>
                  <a:lnTo>
                    <a:pt x="1045974" y="966589"/>
                  </a:lnTo>
                  <a:lnTo>
                    <a:pt x="1015102" y="950417"/>
                  </a:lnTo>
                  <a:lnTo>
                    <a:pt x="956298" y="1013632"/>
                  </a:lnTo>
                  <a:lnTo>
                    <a:pt x="934981" y="995990"/>
                  </a:lnTo>
                  <a:lnTo>
                    <a:pt x="902639" y="1003341"/>
                  </a:lnTo>
                  <a:lnTo>
                    <a:pt x="853391" y="995990"/>
                  </a:lnTo>
                  <a:lnTo>
                    <a:pt x="851186" y="979084"/>
                  </a:lnTo>
                  <a:lnTo>
                    <a:pt x="810023" y="962178"/>
                  </a:lnTo>
                  <a:lnTo>
                    <a:pt x="760040" y="949682"/>
                  </a:lnTo>
                  <a:lnTo>
                    <a:pt x="727698" y="953358"/>
                  </a:lnTo>
                  <a:lnTo>
                    <a:pt x="690945" y="923221"/>
                  </a:lnTo>
                  <a:lnTo>
                    <a:pt x="646107" y="906314"/>
                  </a:lnTo>
                  <a:lnTo>
                    <a:pt x="629936" y="889408"/>
                  </a:lnTo>
                  <a:lnTo>
                    <a:pt x="581423" y="898964"/>
                  </a:lnTo>
                  <a:lnTo>
                    <a:pt x="561577" y="937187"/>
                  </a:lnTo>
                  <a:lnTo>
                    <a:pt x="540995" y="951888"/>
                  </a:lnTo>
                  <a:lnTo>
                    <a:pt x="484397" y="970999"/>
                  </a:lnTo>
                  <a:lnTo>
                    <a:pt x="493952" y="986435"/>
                  </a:lnTo>
                  <a:lnTo>
                    <a:pt x="456465" y="994520"/>
                  </a:lnTo>
                  <a:lnTo>
                    <a:pt x="438824" y="973204"/>
                  </a:lnTo>
                  <a:lnTo>
                    <a:pt x="399131" y="981289"/>
                  </a:lnTo>
                  <a:lnTo>
                    <a:pt x="374140" y="1002606"/>
                  </a:lnTo>
                  <a:lnTo>
                    <a:pt x="382225" y="1041563"/>
                  </a:lnTo>
                  <a:lnTo>
                    <a:pt x="360909" y="1059940"/>
                  </a:lnTo>
                  <a:lnTo>
                    <a:pt x="319746" y="1051119"/>
                  </a:lnTo>
                  <a:lnTo>
                    <a:pt x="318276" y="1067290"/>
                  </a:lnTo>
                  <a:lnTo>
                    <a:pt x="270498" y="1062145"/>
                  </a:lnTo>
                  <a:close/>
                  <a:moveTo>
                    <a:pt x="1248847" y="382225"/>
                  </a:moveTo>
                  <a:lnTo>
                    <a:pt x="1226796" y="427798"/>
                  </a:lnTo>
                  <a:lnTo>
                    <a:pt x="1264283" y="459405"/>
                  </a:lnTo>
                  <a:lnTo>
                    <a:pt x="1269428" y="479251"/>
                  </a:lnTo>
                  <a:lnTo>
                    <a:pt x="1292215" y="486602"/>
                  </a:lnTo>
                  <a:lnTo>
                    <a:pt x="1286334" y="506448"/>
                  </a:lnTo>
                  <a:lnTo>
                    <a:pt x="1259873" y="530705"/>
                  </a:lnTo>
                  <a:lnTo>
                    <a:pt x="1265018" y="537320"/>
                  </a:lnTo>
                  <a:lnTo>
                    <a:pt x="1303241" y="515269"/>
                  </a:lnTo>
                  <a:lnTo>
                    <a:pt x="1305446" y="495423"/>
                  </a:lnTo>
                  <a:lnTo>
                    <a:pt x="1290010" y="452055"/>
                  </a:lnTo>
                  <a:lnTo>
                    <a:pt x="1316471" y="454995"/>
                  </a:lnTo>
                  <a:lnTo>
                    <a:pt x="1323087" y="472636"/>
                  </a:lnTo>
                  <a:lnTo>
                    <a:pt x="1347343" y="485132"/>
                  </a:lnTo>
                  <a:lnTo>
                    <a:pt x="1340728" y="432208"/>
                  </a:lnTo>
                  <a:lnTo>
                    <a:pt x="1331907" y="436619"/>
                  </a:lnTo>
                  <a:lnTo>
                    <a:pt x="1303976" y="404277"/>
                  </a:lnTo>
                  <a:lnTo>
                    <a:pt x="1286334" y="441029"/>
                  </a:lnTo>
                  <a:lnTo>
                    <a:pt x="1270898" y="448379"/>
                  </a:lnTo>
                  <a:lnTo>
                    <a:pt x="1275309" y="417507"/>
                  </a:lnTo>
                  <a:lnTo>
                    <a:pt x="1237821" y="435884"/>
                  </a:lnTo>
                  <a:lnTo>
                    <a:pt x="1250317" y="400601"/>
                  </a:lnTo>
                  <a:close/>
                  <a:moveTo>
                    <a:pt x="351353" y="461610"/>
                  </a:moveTo>
                  <a:lnTo>
                    <a:pt x="340327" y="496158"/>
                  </a:lnTo>
                  <a:lnTo>
                    <a:pt x="304310" y="489542"/>
                  </a:lnTo>
                  <a:lnTo>
                    <a:pt x="309455" y="474106"/>
                  </a:lnTo>
                  <a:lnTo>
                    <a:pt x="339592" y="456465"/>
                  </a:lnTo>
                  <a:close/>
                  <a:moveTo>
                    <a:pt x="984230" y="64684"/>
                  </a:moveTo>
                  <a:lnTo>
                    <a:pt x="969529" y="73505"/>
                  </a:lnTo>
                  <a:lnTo>
                    <a:pt x="965118" y="110992"/>
                  </a:lnTo>
                  <a:lnTo>
                    <a:pt x="950417" y="127898"/>
                  </a:lnTo>
                  <a:lnTo>
                    <a:pt x="965853" y="62479"/>
                  </a:lnTo>
                  <a:close/>
                  <a:moveTo>
                    <a:pt x="1072435" y="27197"/>
                  </a:moveTo>
                  <a:lnTo>
                    <a:pt x="1075376" y="57334"/>
                  </a:lnTo>
                  <a:lnTo>
                    <a:pt x="1103307" y="74240"/>
                  </a:lnTo>
                  <a:lnTo>
                    <a:pt x="1153291" y="63214"/>
                  </a:lnTo>
                  <a:lnTo>
                    <a:pt x="1170197" y="66154"/>
                  </a:lnTo>
                  <a:lnTo>
                    <a:pt x="1185633" y="95556"/>
                  </a:lnTo>
                  <a:lnTo>
                    <a:pt x="1148145" y="142599"/>
                  </a:lnTo>
                  <a:lnTo>
                    <a:pt x="1162846" y="180087"/>
                  </a:lnTo>
                  <a:lnTo>
                    <a:pt x="1198129" y="193318"/>
                  </a:lnTo>
                  <a:lnTo>
                    <a:pt x="1226061" y="223455"/>
                  </a:lnTo>
                  <a:lnTo>
                    <a:pt x="1205479" y="251387"/>
                  </a:lnTo>
                  <a:lnTo>
                    <a:pt x="1181958" y="252122"/>
                  </a:lnTo>
                  <a:lnTo>
                    <a:pt x="1204744" y="233010"/>
                  </a:lnTo>
                  <a:lnTo>
                    <a:pt x="1180487" y="220514"/>
                  </a:lnTo>
                  <a:lnTo>
                    <a:pt x="1122419" y="227865"/>
                  </a:lnTo>
                  <a:lnTo>
                    <a:pt x="1071700" y="283729"/>
                  </a:lnTo>
                  <a:lnTo>
                    <a:pt x="1093017" y="280788"/>
                  </a:lnTo>
                  <a:lnTo>
                    <a:pt x="1095957" y="302840"/>
                  </a:lnTo>
                  <a:lnTo>
                    <a:pt x="1052589" y="292549"/>
                  </a:lnTo>
                  <a:lnTo>
                    <a:pt x="1060675" y="270498"/>
                  </a:lnTo>
                  <a:lnTo>
                    <a:pt x="1034948" y="289609"/>
                  </a:lnTo>
                  <a:lnTo>
                    <a:pt x="973939" y="237421"/>
                  </a:lnTo>
                  <a:lnTo>
                    <a:pt x="986435" y="211694"/>
                  </a:lnTo>
                  <a:lnTo>
                    <a:pt x="1025392" y="203608"/>
                  </a:lnTo>
                  <a:lnTo>
                    <a:pt x="1020247" y="181557"/>
                  </a:lnTo>
                  <a:lnTo>
                    <a:pt x="987905" y="178617"/>
                  </a:lnTo>
                  <a:lnTo>
                    <a:pt x="997460" y="160976"/>
                  </a:lnTo>
                  <a:lnTo>
                    <a:pt x="1026862" y="149215"/>
                  </a:lnTo>
                  <a:lnTo>
                    <a:pt x="1015102" y="118343"/>
                  </a:lnTo>
                  <a:lnTo>
                    <a:pt x="997460" y="124223"/>
                  </a:lnTo>
                  <a:lnTo>
                    <a:pt x="988640" y="97026"/>
                  </a:lnTo>
                  <a:lnTo>
                    <a:pt x="1018042" y="91881"/>
                  </a:lnTo>
                  <a:lnTo>
                    <a:pt x="1035683" y="101437"/>
                  </a:lnTo>
                  <a:lnTo>
                    <a:pt x="1065820" y="70565"/>
                  </a:lnTo>
                  <a:lnTo>
                    <a:pt x="1059940" y="111727"/>
                  </a:lnTo>
                  <a:lnTo>
                    <a:pt x="1074641" y="98496"/>
                  </a:lnTo>
                  <a:lnTo>
                    <a:pt x="1092282" y="130839"/>
                  </a:lnTo>
                  <a:lnTo>
                    <a:pt x="1121684" y="132309"/>
                  </a:lnTo>
                  <a:lnTo>
                    <a:pt x="1116538" y="87471"/>
                  </a:lnTo>
                  <a:lnTo>
                    <a:pt x="1094487" y="88206"/>
                  </a:lnTo>
                  <a:lnTo>
                    <a:pt x="1065085" y="52923"/>
                  </a:lnTo>
                  <a:lnTo>
                    <a:pt x="1029803" y="88206"/>
                  </a:lnTo>
                  <a:lnTo>
                    <a:pt x="1020247" y="77915"/>
                  </a:lnTo>
                  <a:lnTo>
                    <a:pt x="1034213" y="30872"/>
                  </a:lnTo>
                  <a:lnTo>
                    <a:pt x="1009221" y="39693"/>
                  </a:lnTo>
                  <a:lnTo>
                    <a:pt x="1019512" y="19111"/>
                  </a:lnTo>
                  <a:lnTo>
                    <a:pt x="1071700" y="2205"/>
                  </a:lnTo>
                  <a:lnTo>
                    <a:pt x="1093017" y="11026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678E221B-203B-FE4A-9C7C-01C4D7D084B9}"/>
                </a:ext>
              </a:extLst>
            </p:cNvPr>
            <p:cNvSpPr/>
            <p:nvPr/>
          </p:nvSpPr>
          <p:spPr>
            <a:xfrm>
              <a:off x="3804120" y="937922"/>
              <a:ext cx="191113" cy="396926"/>
            </a:xfrm>
            <a:custGeom>
              <a:avLst/>
              <a:gdLst>
                <a:gd name="connsiteX0" fmla="*/ 27932 w 191112"/>
                <a:gd name="connsiteY0" fmla="*/ 269763 h 396926"/>
                <a:gd name="connsiteX1" fmla="*/ 78650 w 191112"/>
                <a:gd name="connsiteY1" fmla="*/ 287404 h 396926"/>
                <a:gd name="connsiteX2" fmla="*/ 100702 w 191112"/>
                <a:gd name="connsiteY2" fmla="*/ 285934 h 396926"/>
                <a:gd name="connsiteX3" fmla="*/ 166121 w 191112"/>
                <a:gd name="connsiteY3" fmla="*/ 321951 h 396926"/>
                <a:gd name="connsiteX4" fmla="*/ 174941 w 191112"/>
                <a:gd name="connsiteY4" fmla="*/ 306515 h 396926"/>
                <a:gd name="connsiteX5" fmla="*/ 191113 w 191112"/>
                <a:gd name="connsiteY5" fmla="*/ 325626 h 396926"/>
                <a:gd name="connsiteX6" fmla="*/ 188907 w 191112"/>
                <a:gd name="connsiteY6" fmla="*/ 380020 h 396926"/>
                <a:gd name="connsiteX7" fmla="*/ 165386 w 191112"/>
                <a:gd name="connsiteY7" fmla="*/ 397661 h 396926"/>
                <a:gd name="connsiteX8" fmla="*/ 146275 w 191112"/>
                <a:gd name="connsiteY8" fmla="*/ 382225 h 396926"/>
                <a:gd name="connsiteX9" fmla="*/ 81590 w 191112"/>
                <a:gd name="connsiteY9" fmla="*/ 378550 h 396926"/>
                <a:gd name="connsiteX10" fmla="*/ 81590 w 191112"/>
                <a:gd name="connsiteY10" fmla="*/ 359439 h 396926"/>
                <a:gd name="connsiteX11" fmla="*/ 56599 w 191112"/>
                <a:gd name="connsiteY11" fmla="*/ 325626 h 396926"/>
                <a:gd name="connsiteX12" fmla="*/ 47043 w 191112"/>
                <a:gd name="connsiteY12" fmla="*/ 291814 h 396926"/>
                <a:gd name="connsiteX13" fmla="*/ 8086 w 191112"/>
                <a:gd name="connsiteY13" fmla="*/ 277848 h 396926"/>
                <a:gd name="connsiteX14" fmla="*/ 2205 w 191112"/>
                <a:gd name="connsiteY14" fmla="*/ 261677 h 396926"/>
                <a:gd name="connsiteX15" fmla="*/ 31607 w 191112"/>
                <a:gd name="connsiteY15" fmla="*/ 66889 h 396926"/>
                <a:gd name="connsiteX16" fmla="*/ 35282 w 191112"/>
                <a:gd name="connsiteY16" fmla="*/ 49248 h 396926"/>
                <a:gd name="connsiteX17" fmla="*/ 16171 w 191112"/>
                <a:gd name="connsiteY17" fmla="*/ 2205 h 396926"/>
                <a:gd name="connsiteX18" fmla="*/ 59539 w 191112"/>
                <a:gd name="connsiteY18" fmla="*/ 11026 h 396926"/>
                <a:gd name="connsiteX19" fmla="*/ 63949 w 191112"/>
                <a:gd name="connsiteY19" fmla="*/ 69830 h 396926"/>
                <a:gd name="connsiteX20" fmla="*/ 49248 w 191112"/>
                <a:gd name="connsiteY20" fmla="*/ 86736 h 39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1112" h="396926">
                  <a:moveTo>
                    <a:pt x="27932" y="269763"/>
                  </a:moveTo>
                  <a:lnTo>
                    <a:pt x="78650" y="287404"/>
                  </a:lnTo>
                  <a:lnTo>
                    <a:pt x="100702" y="285934"/>
                  </a:lnTo>
                  <a:lnTo>
                    <a:pt x="166121" y="321951"/>
                  </a:lnTo>
                  <a:lnTo>
                    <a:pt x="174941" y="306515"/>
                  </a:lnTo>
                  <a:lnTo>
                    <a:pt x="191113" y="325626"/>
                  </a:lnTo>
                  <a:lnTo>
                    <a:pt x="188907" y="380020"/>
                  </a:lnTo>
                  <a:lnTo>
                    <a:pt x="165386" y="397661"/>
                  </a:lnTo>
                  <a:lnTo>
                    <a:pt x="146275" y="382225"/>
                  </a:lnTo>
                  <a:lnTo>
                    <a:pt x="81590" y="378550"/>
                  </a:lnTo>
                  <a:lnTo>
                    <a:pt x="81590" y="359439"/>
                  </a:lnTo>
                  <a:lnTo>
                    <a:pt x="56599" y="325626"/>
                  </a:lnTo>
                  <a:lnTo>
                    <a:pt x="47043" y="291814"/>
                  </a:lnTo>
                  <a:lnTo>
                    <a:pt x="8086" y="277848"/>
                  </a:lnTo>
                  <a:lnTo>
                    <a:pt x="2205" y="261677"/>
                  </a:lnTo>
                  <a:close/>
                  <a:moveTo>
                    <a:pt x="31607" y="66889"/>
                  </a:moveTo>
                  <a:lnTo>
                    <a:pt x="35282" y="49248"/>
                  </a:lnTo>
                  <a:lnTo>
                    <a:pt x="16171" y="2205"/>
                  </a:lnTo>
                  <a:lnTo>
                    <a:pt x="59539" y="11026"/>
                  </a:lnTo>
                  <a:lnTo>
                    <a:pt x="63949" y="69830"/>
                  </a:lnTo>
                  <a:lnTo>
                    <a:pt x="49248" y="86736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C95870CD-95A4-2B4F-8B5C-47EC441B3C5B}"/>
                </a:ext>
              </a:extLst>
            </p:cNvPr>
            <p:cNvSpPr/>
            <p:nvPr/>
          </p:nvSpPr>
          <p:spPr>
            <a:xfrm>
              <a:off x="2810334" y="3548078"/>
              <a:ext cx="448379" cy="352823"/>
            </a:xfrm>
            <a:custGeom>
              <a:avLst/>
              <a:gdLst>
                <a:gd name="connsiteX0" fmla="*/ 435884 w 448379"/>
                <a:gd name="connsiteY0" fmla="*/ 315336 h 352823"/>
                <a:gd name="connsiteX1" fmla="*/ 389576 w 448379"/>
                <a:gd name="connsiteY1" fmla="*/ 353558 h 352823"/>
                <a:gd name="connsiteX2" fmla="*/ 340327 w 448379"/>
                <a:gd name="connsiteY2" fmla="*/ 345473 h 352823"/>
                <a:gd name="connsiteX3" fmla="*/ 310925 w 448379"/>
                <a:gd name="connsiteY3" fmla="*/ 326361 h 352823"/>
                <a:gd name="connsiteX4" fmla="*/ 282259 w 448379"/>
                <a:gd name="connsiteY4" fmla="*/ 339592 h 352823"/>
                <a:gd name="connsiteX5" fmla="*/ 279318 w 448379"/>
                <a:gd name="connsiteY5" fmla="*/ 298430 h 352823"/>
                <a:gd name="connsiteX6" fmla="*/ 244036 w 448379"/>
                <a:gd name="connsiteY6" fmla="*/ 280789 h 352823"/>
                <a:gd name="connsiteX7" fmla="*/ 204343 w 448379"/>
                <a:gd name="connsiteY7" fmla="*/ 276378 h 352823"/>
                <a:gd name="connsiteX8" fmla="*/ 205078 w 448379"/>
                <a:gd name="connsiteY8" fmla="*/ 307250 h 352823"/>
                <a:gd name="connsiteX9" fmla="*/ 191848 w 448379"/>
                <a:gd name="connsiteY9" fmla="*/ 317541 h 352823"/>
                <a:gd name="connsiteX10" fmla="*/ 145540 w 448379"/>
                <a:gd name="connsiteY10" fmla="*/ 297695 h 352823"/>
                <a:gd name="connsiteX11" fmla="*/ 122753 w 448379"/>
                <a:gd name="connsiteY11" fmla="*/ 230805 h 352823"/>
                <a:gd name="connsiteX12" fmla="*/ 86001 w 448379"/>
                <a:gd name="connsiteY12" fmla="*/ 185232 h 352823"/>
                <a:gd name="connsiteX13" fmla="*/ 97761 w 448379"/>
                <a:gd name="connsiteY13" fmla="*/ 169796 h 352823"/>
                <a:gd name="connsiteX14" fmla="*/ 66154 w 448379"/>
                <a:gd name="connsiteY14" fmla="*/ 119078 h 352823"/>
                <a:gd name="connsiteX15" fmla="*/ 27197 w 448379"/>
                <a:gd name="connsiteY15" fmla="*/ 97761 h 352823"/>
                <a:gd name="connsiteX16" fmla="*/ 2205 w 448379"/>
                <a:gd name="connsiteY16" fmla="*/ 102907 h 352823"/>
                <a:gd name="connsiteX17" fmla="*/ 6615 w 448379"/>
                <a:gd name="connsiteY17" fmla="*/ 56599 h 352823"/>
                <a:gd name="connsiteX18" fmla="*/ 67624 w 448379"/>
                <a:gd name="connsiteY18" fmla="*/ 54394 h 352823"/>
                <a:gd name="connsiteX19" fmla="*/ 116873 w 448379"/>
                <a:gd name="connsiteY19" fmla="*/ 59539 h 352823"/>
                <a:gd name="connsiteX20" fmla="*/ 163181 w 448379"/>
                <a:gd name="connsiteY20" fmla="*/ 48513 h 352823"/>
                <a:gd name="connsiteX21" fmla="*/ 227865 w 448379"/>
                <a:gd name="connsiteY21" fmla="*/ 22786 h 352823"/>
                <a:gd name="connsiteX22" fmla="*/ 262412 w 448379"/>
                <a:gd name="connsiteY22" fmla="*/ 2940 h 352823"/>
                <a:gd name="connsiteX23" fmla="*/ 288874 w 448379"/>
                <a:gd name="connsiteY23" fmla="*/ 2205 h 352823"/>
                <a:gd name="connsiteX24" fmla="*/ 319746 w 448379"/>
                <a:gd name="connsiteY24" fmla="*/ 21316 h 352823"/>
                <a:gd name="connsiteX25" fmla="*/ 345473 w 448379"/>
                <a:gd name="connsiteY25" fmla="*/ 23521 h 352823"/>
                <a:gd name="connsiteX26" fmla="*/ 381490 w 448379"/>
                <a:gd name="connsiteY26" fmla="*/ 49983 h 352823"/>
                <a:gd name="connsiteX27" fmla="*/ 402806 w 448379"/>
                <a:gd name="connsiteY27" fmla="*/ 41163 h 352823"/>
                <a:gd name="connsiteX28" fmla="*/ 417507 w 448379"/>
                <a:gd name="connsiteY28" fmla="*/ 103642 h 352823"/>
                <a:gd name="connsiteX29" fmla="*/ 389576 w 448379"/>
                <a:gd name="connsiteY29" fmla="*/ 128634 h 352823"/>
                <a:gd name="connsiteX30" fmla="*/ 411627 w 448379"/>
                <a:gd name="connsiteY30" fmla="*/ 169796 h 352823"/>
                <a:gd name="connsiteX31" fmla="*/ 447644 w 448379"/>
                <a:gd name="connsiteY31" fmla="*/ 181557 h 352823"/>
                <a:gd name="connsiteX32" fmla="*/ 447644 w 448379"/>
                <a:gd name="connsiteY32" fmla="*/ 202873 h 352823"/>
                <a:gd name="connsiteX33" fmla="*/ 414567 w 448379"/>
                <a:gd name="connsiteY33" fmla="*/ 258002 h 352823"/>
                <a:gd name="connsiteX34" fmla="*/ 403542 w 448379"/>
                <a:gd name="connsiteY34" fmla="*/ 288139 h 35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8379" h="352823">
                  <a:moveTo>
                    <a:pt x="435884" y="315336"/>
                  </a:moveTo>
                  <a:lnTo>
                    <a:pt x="389576" y="353558"/>
                  </a:lnTo>
                  <a:lnTo>
                    <a:pt x="340327" y="345473"/>
                  </a:lnTo>
                  <a:lnTo>
                    <a:pt x="310925" y="326361"/>
                  </a:lnTo>
                  <a:lnTo>
                    <a:pt x="282259" y="339592"/>
                  </a:lnTo>
                  <a:lnTo>
                    <a:pt x="279318" y="298430"/>
                  </a:lnTo>
                  <a:lnTo>
                    <a:pt x="244036" y="280789"/>
                  </a:lnTo>
                  <a:lnTo>
                    <a:pt x="204343" y="276378"/>
                  </a:lnTo>
                  <a:lnTo>
                    <a:pt x="205078" y="307250"/>
                  </a:lnTo>
                  <a:lnTo>
                    <a:pt x="191848" y="317541"/>
                  </a:lnTo>
                  <a:lnTo>
                    <a:pt x="145540" y="297695"/>
                  </a:lnTo>
                  <a:lnTo>
                    <a:pt x="122753" y="230805"/>
                  </a:lnTo>
                  <a:lnTo>
                    <a:pt x="86001" y="185232"/>
                  </a:lnTo>
                  <a:lnTo>
                    <a:pt x="97761" y="169796"/>
                  </a:lnTo>
                  <a:lnTo>
                    <a:pt x="66154" y="119078"/>
                  </a:lnTo>
                  <a:lnTo>
                    <a:pt x="27197" y="97761"/>
                  </a:lnTo>
                  <a:lnTo>
                    <a:pt x="2205" y="102907"/>
                  </a:lnTo>
                  <a:lnTo>
                    <a:pt x="6615" y="56599"/>
                  </a:lnTo>
                  <a:lnTo>
                    <a:pt x="67624" y="54394"/>
                  </a:lnTo>
                  <a:lnTo>
                    <a:pt x="116873" y="59539"/>
                  </a:lnTo>
                  <a:lnTo>
                    <a:pt x="163181" y="48513"/>
                  </a:lnTo>
                  <a:lnTo>
                    <a:pt x="227865" y="22786"/>
                  </a:lnTo>
                  <a:lnTo>
                    <a:pt x="262412" y="2940"/>
                  </a:lnTo>
                  <a:lnTo>
                    <a:pt x="288874" y="2205"/>
                  </a:lnTo>
                  <a:lnTo>
                    <a:pt x="319746" y="21316"/>
                  </a:lnTo>
                  <a:lnTo>
                    <a:pt x="345473" y="23521"/>
                  </a:lnTo>
                  <a:lnTo>
                    <a:pt x="381490" y="49983"/>
                  </a:lnTo>
                  <a:lnTo>
                    <a:pt x="402806" y="41163"/>
                  </a:lnTo>
                  <a:lnTo>
                    <a:pt x="417507" y="103642"/>
                  </a:lnTo>
                  <a:lnTo>
                    <a:pt x="389576" y="128634"/>
                  </a:lnTo>
                  <a:lnTo>
                    <a:pt x="411627" y="169796"/>
                  </a:lnTo>
                  <a:lnTo>
                    <a:pt x="447644" y="181557"/>
                  </a:lnTo>
                  <a:lnTo>
                    <a:pt x="447644" y="202873"/>
                  </a:lnTo>
                  <a:lnTo>
                    <a:pt x="414567" y="258002"/>
                  </a:lnTo>
                  <a:lnTo>
                    <a:pt x="403542" y="288139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56C8B80-5E15-B342-8EEA-44CEC6CB96D2}"/>
                </a:ext>
              </a:extLst>
            </p:cNvPr>
            <p:cNvSpPr/>
            <p:nvPr/>
          </p:nvSpPr>
          <p:spPr>
            <a:xfrm>
              <a:off x="3951129" y="2966655"/>
              <a:ext cx="2102238" cy="2175743"/>
            </a:xfrm>
            <a:custGeom>
              <a:avLst/>
              <a:gdLst>
                <a:gd name="connsiteX0" fmla="*/ 1328232 w 2102237"/>
                <a:gd name="connsiteY0" fmla="*/ 160241 h 2175742"/>
                <a:gd name="connsiteX1" fmla="*/ 1331907 w 2102237"/>
                <a:gd name="connsiteY1" fmla="*/ 193318 h 2175742"/>
                <a:gd name="connsiteX2" fmla="*/ 1319412 w 2102237"/>
                <a:gd name="connsiteY2" fmla="*/ 207284 h 2175742"/>
                <a:gd name="connsiteX3" fmla="*/ 1364249 w 2102237"/>
                <a:gd name="connsiteY3" fmla="*/ 253592 h 2175742"/>
                <a:gd name="connsiteX4" fmla="*/ 1363515 w 2102237"/>
                <a:gd name="connsiteY4" fmla="*/ 288874 h 2175742"/>
                <a:gd name="connsiteX5" fmla="*/ 1393651 w 2102237"/>
                <a:gd name="connsiteY5" fmla="*/ 335917 h 2175742"/>
                <a:gd name="connsiteX6" fmla="*/ 1489208 w 2102237"/>
                <a:gd name="connsiteY6" fmla="*/ 382960 h 2175742"/>
                <a:gd name="connsiteX7" fmla="*/ 1487738 w 2102237"/>
                <a:gd name="connsiteY7" fmla="*/ 408687 h 2175742"/>
                <a:gd name="connsiteX8" fmla="*/ 1514200 w 2102237"/>
                <a:gd name="connsiteY8" fmla="*/ 425593 h 2175742"/>
                <a:gd name="connsiteX9" fmla="*/ 1486268 w 2102237"/>
                <a:gd name="connsiteY9" fmla="*/ 509388 h 2175742"/>
                <a:gd name="connsiteX10" fmla="*/ 1456866 w 2102237"/>
                <a:gd name="connsiteY10" fmla="*/ 534380 h 2175742"/>
                <a:gd name="connsiteX11" fmla="*/ 1473037 w 2102237"/>
                <a:gd name="connsiteY11" fmla="*/ 562312 h 2175742"/>
                <a:gd name="connsiteX12" fmla="*/ 1506849 w 2102237"/>
                <a:gd name="connsiteY12" fmla="*/ 581423 h 2175742"/>
                <a:gd name="connsiteX13" fmla="*/ 1509789 w 2102237"/>
                <a:gd name="connsiteY13" fmla="*/ 614500 h 2175742"/>
                <a:gd name="connsiteX14" fmla="*/ 1532576 w 2102237"/>
                <a:gd name="connsiteY14" fmla="*/ 636552 h 2175742"/>
                <a:gd name="connsiteX15" fmla="*/ 1550952 w 2102237"/>
                <a:gd name="connsiteY15" fmla="*/ 682125 h 2175742"/>
                <a:gd name="connsiteX16" fmla="*/ 1564183 w 2102237"/>
                <a:gd name="connsiteY16" fmla="*/ 685800 h 2175742"/>
                <a:gd name="connsiteX17" fmla="*/ 1574473 w 2102237"/>
                <a:gd name="connsiteY17" fmla="*/ 737989 h 2175742"/>
                <a:gd name="connsiteX18" fmla="*/ 1611961 w 2102237"/>
                <a:gd name="connsiteY18" fmla="*/ 762245 h 2175742"/>
                <a:gd name="connsiteX19" fmla="*/ 1642833 w 2102237"/>
                <a:gd name="connsiteY19" fmla="*/ 803408 h 2175742"/>
                <a:gd name="connsiteX20" fmla="*/ 1696491 w 2102237"/>
                <a:gd name="connsiteY20" fmla="*/ 798263 h 2175742"/>
                <a:gd name="connsiteX21" fmla="*/ 1731039 w 2102237"/>
                <a:gd name="connsiteY21" fmla="*/ 822519 h 2175742"/>
                <a:gd name="connsiteX22" fmla="*/ 1812629 w 2102237"/>
                <a:gd name="connsiteY22" fmla="*/ 936452 h 2175742"/>
                <a:gd name="connsiteX23" fmla="*/ 1865552 w 2102237"/>
                <a:gd name="connsiteY23" fmla="*/ 950418 h 2175742"/>
                <a:gd name="connsiteX24" fmla="*/ 1898630 w 2102237"/>
                <a:gd name="connsiteY24" fmla="*/ 985700 h 2175742"/>
                <a:gd name="connsiteX25" fmla="*/ 1904510 w 2102237"/>
                <a:gd name="connsiteY25" fmla="*/ 1015837 h 2175742"/>
                <a:gd name="connsiteX26" fmla="*/ 1948613 w 2102237"/>
                <a:gd name="connsiteY26" fmla="*/ 1050384 h 2175742"/>
                <a:gd name="connsiteX27" fmla="*/ 1956698 w 2102237"/>
                <a:gd name="connsiteY27" fmla="*/ 1031273 h 2175742"/>
                <a:gd name="connsiteX28" fmla="*/ 2003741 w 2102237"/>
                <a:gd name="connsiteY28" fmla="*/ 1042299 h 2175742"/>
                <a:gd name="connsiteX29" fmla="*/ 2025058 w 2102237"/>
                <a:gd name="connsiteY29" fmla="*/ 1084196 h 2175742"/>
                <a:gd name="connsiteX30" fmla="*/ 2056665 w 2102237"/>
                <a:gd name="connsiteY30" fmla="*/ 1092282 h 2175742"/>
                <a:gd name="connsiteX31" fmla="*/ 2099298 w 2102237"/>
                <a:gd name="connsiteY31" fmla="*/ 1157701 h 2175742"/>
                <a:gd name="connsiteX32" fmla="*/ 2087537 w 2102237"/>
                <a:gd name="connsiteY32" fmla="*/ 1185633 h 2175742"/>
                <a:gd name="connsiteX33" fmla="*/ 2101503 w 2102237"/>
                <a:gd name="connsiteY33" fmla="*/ 1204009 h 2175742"/>
                <a:gd name="connsiteX34" fmla="*/ 2097828 w 2102237"/>
                <a:gd name="connsiteY34" fmla="*/ 1259873 h 2175742"/>
                <a:gd name="connsiteX35" fmla="*/ 2062545 w 2102237"/>
                <a:gd name="connsiteY35" fmla="*/ 1320882 h 2175742"/>
                <a:gd name="connsiteX36" fmla="*/ 2021383 w 2102237"/>
                <a:gd name="connsiteY36" fmla="*/ 1293685 h 2175742"/>
                <a:gd name="connsiteX37" fmla="*/ 1975075 w 2102237"/>
                <a:gd name="connsiteY37" fmla="*/ 1283394 h 2175742"/>
                <a:gd name="connsiteX38" fmla="*/ 1940527 w 2102237"/>
                <a:gd name="connsiteY38" fmla="*/ 1300300 h 2175742"/>
                <a:gd name="connsiteX39" fmla="*/ 1949348 w 2102237"/>
                <a:gd name="connsiteY39" fmla="*/ 1335583 h 2175742"/>
                <a:gd name="connsiteX40" fmla="*/ 1930237 w 2102237"/>
                <a:gd name="connsiteY40" fmla="*/ 1422318 h 2175742"/>
                <a:gd name="connsiteX41" fmla="*/ 1874373 w 2102237"/>
                <a:gd name="connsiteY41" fmla="*/ 1470832 h 2175742"/>
                <a:gd name="connsiteX42" fmla="*/ 1813364 w 2102237"/>
                <a:gd name="connsiteY42" fmla="*/ 1483328 h 2175742"/>
                <a:gd name="connsiteX43" fmla="*/ 1768526 w 2102237"/>
                <a:gd name="connsiteY43" fmla="*/ 1503174 h 2175742"/>
                <a:gd name="connsiteX44" fmla="*/ 1725893 w 2102237"/>
                <a:gd name="connsiteY44" fmla="*/ 1540661 h 2175742"/>
                <a:gd name="connsiteX45" fmla="*/ 1701637 w 2102237"/>
                <a:gd name="connsiteY45" fmla="*/ 1546542 h 2175742"/>
                <a:gd name="connsiteX46" fmla="*/ 1644303 w 2102237"/>
                <a:gd name="connsiteY46" fmla="*/ 1601670 h 2175742"/>
                <a:gd name="connsiteX47" fmla="*/ 1652388 w 2102237"/>
                <a:gd name="connsiteY47" fmla="*/ 1638423 h 2175742"/>
                <a:gd name="connsiteX48" fmla="*/ 1684731 w 2102237"/>
                <a:gd name="connsiteY48" fmla="*/ 1670030 h 2175742"/>
                <a:gd name="connsiteX49" fmla="*/ 1695756 w 2102237"/>
                <a:gd name="connsiteY49" fmla="*/ 1699432 h 2175742"/>
                <a:gd name="connsiteX50" fmla="*/ 1731039 w 2102237"/>
                <a:gd name="connsiteY50" fmla="*/ 1728833 h 2175742"/>
                <a:gd name="connsiteX51" fmla="*/ 1759706 w 2102237"/>
                <a:gd name="connsiteY51" fmla="*/ 1778817 h 2175742"/>
                <a:gd name="connsiteX52" fmla="*/ 1717808 w 2102237"/>
                <a:gd name="connsiteY52" fmla="*/ 1862612 h 2175742"/>
                <a:gd name="connsiteX53" fmla="*/ 1750885 w 2102237"/>
                <a:gd name="connsiteY53" fmla="*/ 1873638 h 2175742"/>
                <a:gd name="connsiteX54" fmla="*/ 1775142 w 2102237"/>
                <a:gd name="connsiteY54" fmla="*/ 1867758 h 2175742"/>
                <a:gd name="connsiteX55" fmla="*/ 1795723 w 2102237"/>
                <a:gd name="connsiteY55" fmla="*/ 1892749 h 2175742"/>
                <a:gd name="connsiteX56" fmla="*/ 1800868 w 2102237"/>
                <a:gd name="connsiteY56" fmla="*/ 1926562 h 2175742"/>
                <a:gd name="connsiteX57" fmla="*/ 1786167 w 2102237"/>
                <a:gd name="connsiteY57" fmla="*/ 1952288 h 2175742"/>
                <a:gd name="connsiteX58" fmla="*/ 1788372 w 2102237"/>
                <a:gd name="connsiteY58" fmla="*/ 2012562 h 2175742"/>
                <a:gd name="connsiteX59" fmla="*/ 1775877 w 2102237"/>
                <a:gd name="connsiteY59" fmla="*/ 2027998 h 2175742"/>
                <a:gd name="connsiteX60" fmla="*/ 1746475 w 2102237"/>
                <a:gd name="connsiteY60" fmla="*/ 2028733 h 2175742"/>
                <a:gd name="connsiteX61" fmla="*/ 1670765 w 2102237"/>
                <a:gd name="connsiteY61" fmla="*/ 1975810 h 2175742"/>
                <a:gd name="connsiteX62" fmla="*/ 1685466 w 2102237"/>
                <a:gd name="connsiteY62" fmla="*/ 1937587 h 2175742"/>
                <a:gd name="connsiteX63" fmla="*/ 1661209 w 2102237"/>
                <a:gd name="connsiteY63" fmla="*/ 1901570 h 2175742"/>
                <a:gd name="connsiteX64" fmla="*/ 1612696 w 2102237"/>
                <a:gd name="connsiteY64" fmla="*/ 1897895 h 2175742"/>
                <a:gd name="connsiteX65" fmla="*/ 1568593 w 2102237"/>
                <a:gd name="connsiteY65" fmla="*/ 1925091 h 2175742"/>
                <a:gd name="connsiteX66" fmla="*/ 1543601 w 2102237"/>
                <a:gd name="connsiteY66" fmla="*/ 1930237 h 2175742"/>
                <a:gd name="connsiteX67" fmla="*/ 1509789 w 2102237"/>
                <a:gd name="connsiteY67" fmla="*/ 1889809 h 2175742"/>
                <a:gd name="connsiteX68" fmla="*/ 1427464 w 2102237"/>
                <a:gd name="connsiteY68" fmla="*/ 1900100 h 2175742"/>
                <a:gd name="connsiteX69" fmla="*/ 1428199 w 2102237"/>
                <a:gd name="connsiteY69" fmla="*/ 1864817 h 2175742"/>
                <a:gd name="connsiteX70" fmla="*/ 1398797 w 2102237"/>
                <a:gd name="connsiteY70" fmla="*/ 1883194 h 2175742"/>
                <a:gd name="connsiteX71" fmla="*/ 1412028 w 2102237"/>
                <a:gd name="connsiteY71" fmla="*/ 1933177 h 2175742"/>
                <a:gd name="connsiteX72" fmla="*/ 1395857 w 2102237"/>
                <a:gd name="connsiteY72" fmla="*/ 1950083 h 2175742"/>
                <a:gd name="connsiteX73" fmla="*/ 1292950 w 2102237"/>
                <a:gd name="connsiteY73" fmla="*/ 1947878 h 2175742"/>
                <a:gd name="connsiteX74" fmla="*/ 1255462 w 2102237"/>
                <a:gd name="connsiteY74" fmla="*/ 1956698 h 2175742"/>
                <a:gd name="connsiteX75" fmla="*/ 1241497 w 2102237"/>
                <a:gd name="connsiteY75" fmla="*/ 1972135 h 2175742"/>
                <a:gd name="connsiteX76" fmla="*/ 1151821 w 2102237"/>
                <a:gd name="connsiteY76" fmla="*/ 1964784 h 2175742"/>
                <a:gd name="connsiteX77" fmla="*/ 1121684 w 2102237"/>
                <a:gd name="connsiteY77" fmla="*/ 2015502 h 2175742"/>
                <a:gd name="connsiteX78" fmla="*/ 1059940 w 2102237"/>
                <a:gd name="connsiteY78" fmla="*/ 2020648 h 2175742"/>
                <a:gd name="connsiteX79" fmla="*/ 1038623 w 2102237"/>
                <a:gd name="connsiteY79" fmla="*/ 2045640 h 2175742"/>
                <a:gd name="connsiteX80" fmla="*/ 1047444 w 2102237"/>
                <a:gd name="connsiteY80" fmla="*/ 2061810 h 2175742"/>
                <a:gd name="connsiteX81" fmla="*/ 1012161 w 2102237"/>
                <a:gd name="connsiteY81" fmla="*/ 2068426 h 2175742"/>
                <a:gd name="connsiteX82" fmla="*/ 991580 w 2102237"/>
                <a:gd name="connsiteY82" fmla="*/ 2091212 h 2175742"/>
                <a:gd name="connsiteX83" fmla="*/ 950417 w 2102237"/>
                <a:gd name="connsiteY83" fmla="*/ 2076511 h 2175742"/>
                <a:gd name="connsiteX84" fmla="*/ 912930 w 2102237"/>
                <a:gd name="connsiteY84" fmla="*/ 2099298 h 2175742"/>
                <a:gd name="connsiteX85" fmla="*/ 865887 w 2102237"/>
                <a:gd name="connsiteY85" fmla="*/ 2099298 h 2175742"/>
                <a:gd name="connsiteX86" fmla="*/ 857066 w 2102237"/>
                <a:gd name="connsiteY86" fmla="*/ 2071366 h 2175742"/>
                <a:gd name="connsiteX87" fmla="*/ 808553 w 2102237"/>
                <a:gd name="connsiteY87" fmla="*/ 2031673 h 2175742"/>
                <a:gd name="connsiteX88" fmla="*/ 811493 w 2102237"/>
                <a:gd name="connsiteY88" fmla="*/ 2006682 h 2175742"/>
                <a:gd name="connsiteX89" fmla="*/ 780621 w 2102237"/>
                <a:gd name="connsiteY89" fmla="*/ 2016972 h 2175742"/>
                <a:gd name="connsiteX90" fmla="*/ 699031 w 2102237"/>
                <a:gd name="connsiteY90" fmla="*/ 1986100 h 2175742"/>
                <a:gd name="connsiteX91" fmla="*/ 661544 w 2102237"/>
                <a:gd name="connsiteY91" fmla="*/ 2008887 h 2175742"/>
                <a:gd name="connsiteX92" fmla="*/ 612295 w 2102237"/>
                <a:gd name="connsiteY92" fmla="*/ 1979485 h 2175742"/>
                <a:gd name="connsiteX93" fmla="*/ 614500 w 2102237"/>
                <a:gd name="connsiteY93" fmla="*/ 2032408 h 2175742"/>
                <a:gd name="connsiteX94" fmla="*/ 629201 w 2102237"/>
                <a:gd name="connsiteY94" fmla="*/ 2068426 h 2175742"/>
                <a:gd name="connsiteX95" fmla="*/ 610825 w 2102237"/>
                <a:gd name="connsiteY95" fmla="*/ 2105913 h 2175742"/>
                <a:gd name="connsiteX96" fmla="*/ 590244 w 2102237"/>
                <a:gd name="connsiteY96" fmla="*/ 2119144 h 2175742"/>
                <a:gd name="connsiteX97" fmla="*/ 563047 w 2102237"/>
                <a:gd name="connsiteY97" fmla="*/ 2158102 h 2175742"/>
                <a:gd name="connsiteX98" fmla="*/ 532910 w 2102237"/>
                <a:gd name="connsiteY98" fmla="*/ 2174273 h 2175742"/>
                <a:gd name="connsiteX99" fmla="*/ 497628 w 2102237"/>
                <a:gd name="connsiteY99" fmla="*/ 2178683 h 2175742"/>
                <a:gd name="connsiteX100" fmla="*/ 519679 w 2102237"/>
                <a:gd name="connsiteY100" fmla="*/ 2123555 h 2175742"/>
                <a:gd name="connsiteX101" fmla="*/ 511594 w 2102237"/>
                <a:gd name="connsiteY101" fmla="*/ 2107383 h 2175742"/>
                <a:gd name="connsiteX102" fmla="*/ 458670 w 2102237"/>
                <a:gd name="connsiteY102" fmla="*/ 2116204 h 2175742"/>
                <a:gd name="connsiteX103" fmla="*/ 457935 w 2102237"/>
                <a:gd name="connsiteY103" fmla="*/ 2066956 h 2175742"/>
                <a:gd name="connsiteX104" fmla="*/ 436619 w 2102237"/>
                <a:gd name="connsiteY104" fmla="*/ 2034614 h 2175742"/>
                <a:gd name="connsiteX105" fmla="*/ 423388 w 2102237"/>
                <a:gd name="connsiteY105" fmla="*/ 2041964 h 2175742"/>
                <a:gd name="connsiteX106" fmla="*/ 403542 w 2102237"/>
                <a:gd name="connsiteY106" fmla="*/ 2010357 h 2175742"/>
                <a:gd name="connsiteX107" fmla="*/ 342533 w 2102237"/>
                <a:gd name="connsiteY107" fmla="*/ 1998596 h 2175742"/>
                <a:gd name="connsiteX108" fmla="*/ 340327 w 2102237"/>
                <a:gd name="connsiteY108" fmla="*/ 1975810 h 2175742"/>
                <a:gd name="connsiteX109" fmla="*/ 316071 w 2102237"/>
                <a:gd name="connsiteY109" fmla="*/ 1971399 h 2175742"/>
                <a:gd name="connsiteX110" fmla="*/ 300635 w 2102237"/>
                <a:gd name="connsiteY110" fmla="*/ 1994921 h 2175742"/>
                <a:gd name="connsiteX111" fmla="*/ 251386 w 2102237"/>
                <a:gd name="connsiteY111" fmla="*/ 1969929 h 2175742"/>
                <a:gd name="connsiteX112" fmla="*/ 299165 w 2102237"/>
                <a:gd name="connsiteY112" fmla="*/ 1955964 h 2175742"/>
                <a:gd name="connsiteX113" fmla="*/ 366789 w 2102237"/>
                <a:gd name="connsiteY113" fmla="*/ 1910390 h 2175742"/>
                <a:gd name="connsiteX114" fmla="*/ 406482 w 2102237"/>
                <a:gd name="connsiteY114" fmla="*/ 1921416 h 2175742"/>
                <a:gd name="connsiteX115" fmla="*/ 452790 w 2102237"/>
                <a:gd name="connsiteY115" fmla="*/ 1908920 h 2175742"/>
                <a:gd name="connsiteX116" fmla="*/ 460875 w 2102237"/>
                <a:gd name="connsiteY116" fmla="*/ 1928032 h 2175742"/>
                <a:gd name="connsiteX117" fmla="*/ 485867 w 2102237"/>
                <a:gd name="connsiteY117" fmla="*/ 1903040 h 2175742"/>
                <a:gd name="connsiteX118" fmla="*/ 478516 w 2102237"/>
                <a:gd name="connsiteY118" fmla="*/ 1850116 h 2175742"/>
                <a:gd name="connsiteX119" fmla="*/ 463080 w 2102237"/>
                <a:gd name="connsiteY119" fmla="*/ 1836886 h 2175742"/>
                <a:gd name="connsiteX120" fmla="*/ 485132 w 2102237"/>
                <a:gd name="connsiteY120" fmla="*/ 1817775 h 2175742"/>
                <a:gd name="connsiteX121" fmla="*/ 471901 w 2102237"/>
                <a:gd name="connsiteY121" fmla="*/ 1777347 h 2175742"/>
                <a:gd name="connsiteX122" fmla="*/ 477046 w 2102237"/>
                <a:gd name="connsiteY122" fmla="*/ 1737654 h 2175742"/>
                <a:gd name="connsiteX123" fmla="*/ 466756 w 2102237"/>
                <a:gd name="connsiteY123" fmla="*/ 1722218 h 2175742"/>
                <a:gd name="connsiteX124" fmla="*/ 486602 w 2102237"/>
                <a:gd name="connsiteY124" fmla="*/ 1672970 h 2175742"/>
                <a:gd name="connsiteX125" fmla="*/ 489542 w 2102237"/>
                <a:gd name="connsiteY125" fmla="*/ 1625192 h 2175742"/>
                <a:gd name="connsiteX126" fmla="*/ 477781 w 2102237"/>
                <a:gd name="connsiteY126" fmla="*/ 1598730 h 2175742"/>
                <a:gd name="connsiteX127" fmla="*/ 453525 w 2102237"/>
                <a:gd name="connsiteY127" fmla="*/ 1494353 h 2175742"/>
                <a:gd name="connsiteX128" fmla="*/ 421918 w 2102237"/>
                <a:gd name="connsiteY128" fmla="*/ 1443635 h 2175742"/>
                <a:gd name="connsiteX129" fmla="*/ 460875 w 2102237"/>
                <a:gd name="connsiteY129" fmla="*/ 1384096 h 2175742"/>
                <a:gd name="connsiteX130" fmla="*/ 489542 w 2102237"/>
                <a:gd name="connsiteY130" fmla="*/ 1374540 h 2175742"/>
                <a:gd name="connsiteX131" fmla="*/ 498363 w 2102237"/>
                <a:gd name="connsiteY131" fmla="*/ 1388506 h 2175742"/>
                <a:gd name="connsiteX132" fmla="*/ 568927 w 2102237"/>
                <a:gd name="connsiteY132" fmla="*/ 1345138 h 2175742"/>
                <a:gd name="connsiteX133" fmla="*/ 568192 w 2102237"/>
                <a:gd name="connsiteY133" fmla="*/ 1294420 h 2175742"/>
                <a:gd name="connsiteX134" fmla="*/ 549816 w 2102237"/>
                <a:gd name="connsiteY134" fmla="*/ 1245907 h 2175742"/>
                <a:gd name="connsiteX135" fmla="*/ 562312 w 2102237"/>
                <a:gd name="connsiteY135" fmla="*/ 1231206 h 2175742"/>
                <a:gd name="connsiteX136" fmla="*/ 594654 w 2102237"/>
                <a:gd name="connsiteY136" fmla="*/ 1257668 h 2175742"/>
                <a:gd name="connsiteX137" fmla="*/ 617441 w 2102237"/>
                <a:gd name="connsiteY137" fmla="*/ 1232676 h 2175742"/>
                <a:gd name="connsiteX138" fmla="*/ 621116 w 2102237"/>
                <a:gd name="connsiteY138" fmla="*/ 1251787 h 2175742"/>
                <a:gd name="connsiteX139" fmla="*/ 648313 w 2102237"/>
                <a:gd name="connsiteY139" fmla="*/ 1234146 h 2175742"/>
                <a:gd name="connsiteX140" fmla="*/ 621116 w 2102237"/>
                <a:gd name="connsiteY140" fmla="*/ 1190778 h 2175742"/>
                <a:gd name="connsiteX141" fmla="*/ 632876 w 2102237"/>
                <a:gd name="connsiteY141" fmla="*/ 1145940 h 2175742"/>
                <a:gd name="connsiteX142" fmla="*/ 632876 w 2102237"/>
                <a:gd name="connsiteY142" fmla="*/ 1075376 h 2175742"/>
                <a:gd name="connsiteX143" fmla="*/ 587304 w 2102237"/>
                <a:gd name="connsiteY143" fmla="*/ 1013632 h 2175742"/>
                <a:gd name="connsiteX144" fmla="*/ 552756 w 2102237"/>
                <a:gd name="connsiteY144" fmla="*/ 1002606 h 2175742"/>
                <a:gd name="connsiteX145" fmla="*/ 548346 w 2102237"/>
                <a:gd name="connsiteY145" fmla="*/ 951887 h 2175742"/>
                <a:gd name="connsiteX146" fmla="*/ 497628 w 2102237"/>
                <a:gd name="connsiteY146" fmla="*/ 899699 h 2175742"/>
                <a:gd name="connsiteX147" fmla="*/ 491747 w 2102237"/>
                <a:gd name="connsiteY147" fmla="*/ 854861 h 2175742"/>
                <a:gd name="connsiteX148" fmla="*/ 503508 w 2102237"/>
                <a:gd name="connsiteY148" fmla="*/ 853391 h 2175742"/>
                <a:gd name="connsiteX149" fmla="*/ 487337 w 2102237"/>
                <a:gd name="connsiteY149" fmla="*/ 790912 h 2175742"/>
                <a:gd name="connsiteX150" fmla="*/ 508653 w 2102237"/>
                <a:gd name="connsiteY150" fmla="*/ 781356 h 2175742"/>
                <a:gd name="connsiteX151" fmla="*/ 484397 w 2102237"/>
                <a:gd name="connsiteY151" fmla="*/ 743869 h 2175742"/>
                <a:gd name="connsiteX152" fmla="*/ 490277 w 2102237"/>
                <a:gd name="connsiteY152" fmla="*/ 697561 h 2175742"/>
                <a:gd name="connsiteX153" fmla="*/ 471901 w 2102237"/>
                <a:gd name="connsiteY153" fmla="*/ 675509 h 2175742"/>
                <a:gd name="connsiteX154" fmla="*/ 443969 w 2102237"/>
                <a:gd name="connsiteY154" fmla="*/ 717407 h 2175742"/>
                <a:gd name="connsiteX155" fmla="*/ 407952 w 2102237"/>
                <a:gd name="connsiteY155" fmla="*/ 716672 h 2175742"/>
                <a:gd name="connsiteX156" fmla="*/ 398396 w 2102237"/>
                <a:gd name="connsiteY156" fmla="*/ 651988 h 2175742"/>
                <a:gd name="connsiteX157" fmla="*/ 366054 w 2102237"/>
                <a:gd name="connsiteY157" fmla="*/ 670364 h 2175742"/>
                <a:gd name="connsiteX158" fmla="*/ 385165 w 2102237"/>
                <a:gd name="connsiteY158" fmla="*/ 631407 h 2175742"/>
                <a:gd name="connsiteX159" fmla="*/ 364584 w 2102237"/>
                <a:gd name="connsiteY159" fmla="*/ 602740 h 2175742"/>
                <a:gd name="connsiteX160" fmla="*/ 347678 w 2102237"/>
                <a:gd name="connsiteY160" fmla="*/ 557167 h 2175742"/>
                <a:gd name="connsiteX161" fmla="*/ 319011 w 2102237"/>
                <a:gd name="connsiteY161" fmla="*/ 579953 h 2175742"/>
                <a:gd name="connsiteX162" fmla="*/ 311661 w 2102237"/>
                <a:gd name="connsiteY162" fmla="*/ 557902 h 2175742"/>
                <a:gd name="connsiteX163" fmla="*/ 297695 w 2102237"/>
                <a:gd name="connsiteY163" fmla="*/ 577013 h 2175742"/>
                <a:gd name="connsiteX164" fmla="*/ 277848 w 2102237"/>
                <a:gd name="connsiteY164" fmla="*/ 571132 h 2175742"/>
                <a:gd name="connsiteX165" fmla="*/ 285199 w 2102237"/>
                <a:gd name="connsiteY165" fmla="*/ 515269 h 2175742"/>
                <a:gd name="connsiteX166" fmla="*/ 266087 w 2102237"/>
                <a:gd name="connsiteY166" fmla="*/ 524089 h 2175742"/>
                <a:gd name="connsiteX167" fmla="*/ 219044 w 2102237"/>
                <a:gd name="connsiteY167" fmla="*/ 507183 h 2175742"/>
                <a:gd name="connsiteX168" fmla="*/ 159505 w 2102237"/>
                <a:gd name="connsiteY168" fmla="*/ 512329 h 2175742"/>
                <a:gd name="connsiteX169" fmla="*/ 142599 w 2102237"/>
                <a:gd name="connsiteY169" fmla="*/ 547611 h 2175742"/>
                <a:gd name="connsiteX170" fmla="*/ 191113 w 2102237"/>
                <a:gd name="connsiteY170" fmla="*/ 564517 h 2175742"/>
                <a:gd name="connsiteX171" fmla="*/ 180087 w 2102237"/>
                <a:gd name="connsiteY171" fmla="*/ 609355 h 2175742"/>
                <a:gd name="connsiteX172" fmla="*/ 168326 w 2102237"/>
                <a:gd name="connsiteY172" fmla="*/ 602005 h 2175742"/>
                <a:gd name="connsiteX173" fmla="*/ 129369 w 2102237"/>
                <a:gd name="connsiteY173" fmla="*/ 617441 h 2175742"/>
                <a:gd name="connsiteX174" fmla="*/ 114668 w 2102237"/>
                <a:gd name="connsiteY174" fmla="*/ 649048 h 2175742"/>
                <a:gd name="connsiteX175" fmla="*/ 53659 w 2102237"/>
                <a:gd name="connsiteY175" fmla="*/ 649783 h 2175742"/>
                <a:gd name="connsiteX176" fmla="*/ 37487 w 2102237"/>
                <a:gd name="connsiteY176" fmla="*/ 626261 h 2175742"/>
                <a:gd name="connsiteX177" fmla="*/ 54394 w 2102237"/>
                <a:gd name="connsiteY177" fmla="*/ 607150 h 2175742"/>
                <a:gd name="connsiteX178" fmla="*/ 49983 w 2102237"/>
                <a:gd name="connsiteY178" fmla="*/ 576278 h 2175742"/>
                <a:gd name="connsiteX179" fmla="*/ 64684 w 2102237"/>
                <a:gd name="connsiteY179" fmla="*/ 570398 h 2175742"/>
                <a:gd name="connsiteX180" fmla="*/ 69095 w 2102237"/>
                <a:gd name="connsiteY180" fmla="*/ 510124 h 2175742"/>
                <a:gd name="connsiteX181" fmla="*/ 39693 w 2102237"/>
                <a:gd name="connsiteY181" fmla="*/ 480722 h 2175742"/>
                <a:gd name="connsiteX182" fmla="*/ 22051 w 2102237"/>
                <a:gd name="connsiteY182" fmla="*/ 430003 h 2175742"/>
                <a:gd name="connsiteX183" fmla="*/ 23521 w 2102237"/>
                <a:gd name="connsiteY183" fmla="*/ 340327 h 2175742"/>
                <a:gd name="connsiteX184" fmla="*/ 2205 w 2102237"/>
                <a:gd name="connsiteY184" fmla="*/ 332977 h 2175742"/>
                <a:gd name="connsiteX185" fmla="*/ 17641 w 2102237"/>
                <a:gd name="connsiteY185" fmla="*/ 304310 h 2175742"/>
                <a:gd name="connsiteX186" fmla="*/ 59539 w 2102237"/>
                <a:gd name="connsiteY186" fmla="*/ 285934 h 2175742"/>
                <a:gd name="connsiteX187" fmla="*/ 77915 w 2102237"/>
                <a:gd name="connsiteY187" fmla="*/ 295489 h 2175742"/>
                <a:gd name="connsiteX188" fmla="*/ 110992 w 2102237"/>
                <a:gd name="connsiteY188" fmla="*/ 274908 h 2175742"/>
                <a:gd name="connsiteX189" fmla="*/ 153625 w 2102237"/>
                <a:gd name="connsiteY189" fmla="*/ 278583 h 2175742"/>
                <a:gd name="connsiteX190" fmla="*/ 185967 w 2102237"/>
                <a:gd name="connsiteY190" fmla="*/ 310190 h 2175742"/>
                <a:gd name="connsiteX191" fmla="*/ 228600 w 2102237"/>
                <a:gd name="connsiteY191" fmla="*/ 300635 h 2175742"/>
                <a:gd name="connsiteX192" fmla="*/ 238156 w 2102237"/>
                <a:gd name="connsiteY192" fmla="*/ 260942 h 2175742"/>
                <a:gd name="connsiteX193" fmla="*/ 225660 w 2102237"/>
                <a:gd name="connsiteY193" fmla="*/ 255062 h 2175742"/>
                <a:gd name="connsiteX194" fmla="*/ 231540 w 2102237"/>
                <a:gd name="connsiteY194" fmla="*/ 216104 h 2175742"/>
                <a:gd name="connsiteX195" fmla="*/ 274173 w 2102237"/>
                <a:gd name="connsiteY195" fmla="*/ 224190 h 2175742"/>
                <a:gd name="connsiteX196" fmla="*/ 294754 w 2102237"/>
                <a:gd name="connsiteY196" fmla="*/ 217574 h 2175742"/>
                <a:gd name="connsiteX197" fmla="*/ 303575 w 2102237"/>
                <a:gd name="connsiteY197" fmla="*/ 188172 h 2175742"/>
                <a:gd name="connsiteX198" fmla="*/ 332242 w 2102237"/>
                <a:gd name="connsiteY198" fmla="*/ 171266 h 2175742"/>
                <a:gd name="connsiteX199" fmla="*/ 341062 w 2102237"/>
                <a:gd name="connsiteY199" fmla="*/ 107317 h 2175742"/>
                <a:gd name="connsiteX200" fmla="*/ 380020 w 2102237"/>
                <a:gd name="connsiteY200" fmla="*/ 110257 h 2175742"/>
                <a:gd name="connsiteX201" fmla="*/ 439559 w 2102237"/>
                <a:gd name="connsiteY201" fmla="*/ 77915 h 2175742"/>
                <a:gd name="connsiteX202" fmla="*/ 463080 w 2102237"/>
                <a:gd name="connsiteY202" fmla="*/ 33077 h 2175742"/>
                <a:gd name="connsiteX203" fmla="*/ 493217 w 2102237"/>
                <a:gd name="connsiteY203" fmla="*/ 2205 h 2175742"/>
                <a:gd name="connsiteX204" fmla="*/ 518944 w 2102237"/>
                <a:gd name="connsiteY204" fmla="*/ 11761 h 2175742"/>
                <a:gd name="connsiteX205" fmla="*/ 540260 w 2102237"/>
                <a:gd name="connsiteY205" fmla="*/ 37488 h 2175742"/>
                <a:gd name="connsiteX206" fmla="*/ 574073 w 2102237"/>
                <a:gd name="connsiteY206" fmla="*/ 49248 h 2175742"/>
                <a:gd name="connsiteX207" fmla="*/ 650518 w 2102237"/>
                <a:gd name="connsiteY207" fmla="*/ 141129 h 2175742"/>
                <a:gd name="connsiteX208" fmla="*/ 672569 w 2102237"/>
                <a:gd name="connsiteY208" fmla="*/ 137454 h 2175742"/>
                <a:gd name="connsiteX209" fmla="*/ 689475 w 2102237"/>
                <a:gd name="connsiteY209" fmla="*/ 159505 h 2175742"/>
                <a:gd name="connsiteX210" fmla="*/ 699766 w 2102237"/>
                <a:gd name="connsiteY210" fmla="*/ 226395 h 2175742"/>
                <a:gd name="connsiteX211" fmla="*/ 746809 w 2102237"/>
                <a:gd name="connsiteY211" fmla="*/ 235216 h 2175742"/>
                <a:gd name="connsiteX212" fmla="*/ 748279 w 2102237"/>
                <a:gd name="connsiteY212" fmla="*/ 214634 h 2175742"/>
                <a:gd name="connsiteX213" fmla="*/ 794587 w 2102237"/>
                <a:gd name="connsiteY213" fmla="*/ 214634 h 2175742"/>
                <a:gd name="connsiteX214" fmla="*/ 793852 w 2102237"/>
                <a:gd name="connsiteY214" fmla="*/ 194788 h 2175742"/>
                <a:gd name="connsiteX215" fmla="*/ 741664 w 2102237"/>
                <a:gd name="connsiteY215" fmla="*/ 161711 h 2175742"/>
                <a:gd name="connsiteX216" fmla="*/ 746074 w 2102237"/>
                <a:gd name="connsiteY216" fmla="*/ 135984 h 2175742"/>
                <a:gd name="connsiteX217" fmla="*/ 772536 w 2102237"/>
                <a:gd name="connsiteY217" fmla="*/ 119078 h 2175742"/>
                <a:gd name="connsiteX218" fmla="*/ 837955 w 2102237"/>
                <a:gd name="connsiteY218" fmla="*/ 118343 h 2175742"/>
                <a:gd name="connsiteX219" fmla="*/ 857066 w 2102237"/>
                <a:gd name="connsiteY219" fmla="*/ 142599 h 2175742"/>
                <a:gd name="connsiteX220" fmla="*/ 909255 w 2102237"/>
                <a:gd name="connsiteY220" fmla="*/ 132309 h 2175742"/>
                <a:gd name="connsiteX221" fmla="*/ 919545 w 2102237"/>
                <a:gd name="connsiteY221" fmla="*/ 169061 h 2175742"/>
                <a:gd name="connsiteX222" fmla="*/ 943802 w 2102237"/>
                <a:gd name="connsiteY222" fmla="*/ 194053 h 2175742"/>
                <a:gd name="connsiteX223" fmla="*/ 970264 w 2102237"/>
                <a:gd name="connsiteY223" fmla="*/ 191848 h 2175742"/>
                <a:gd name="connsiteX224" fmla="*/ 980554 w 2102237"/>
                <a:gd name="connsiteY224" fmla="*/ 135984 h 2175742"/>
                <a:gd name="connsiteX225" fmla="*/ 965853 w 2102237"/>
                <a:gd name="connsiteY225" fmla="*/ 61009 h 2175742"/>
                <a:gd name="connsiteX226" fmla="*/ 1007016 w 2102237"/>
                <a:gd name="connsiteY226" fmla="*/ 30137 h 2175742"/>
                <a:gd name="connsiteX227" fmla="*/ 1040828 w 2102237"/>
                <a:gd name="connsiteY227" fmla="*/ 33077 h 2175742"/>
                <a:gd name="connsiteX228" fmla="*/ 1039358 w 2102237"/>
                <a:gd name="connsiteY228" fmla="*/ 79385 h 2175742"/>
                <a:gd name="connsiteX229" fmla="*/ 1062880 w 2102237"/>
                <a:gd name="connsiteY229" fmla="*/ 89676 h 2175742"/>
                <a:gd name="connsiteX230" fmla="*/ 1086401 w 2102237"/>
                <a:gd name="connsiteY230" fmla="*/ 122018 h 2175742"/>
                <a:gd name="connsiteX231" fmla="*/ 1198129 w 2102237"/>
                <a:gd name="connsiteY231" fmla="*/ 97026 h 2175742"/>
                <a:gd name="connsiteX232" fmla="*/ 1212095 w 2102237"/>
                <a:gd name="connsiteY232" fmla="*/ 110992 h 2175742"/>
                <a:gd name="connsiteX233" fmla="*/ 1243702 w 2102237"/>
                <a:gd name="connsiteY233" fmla="*/ 94821 h 2175742"/>
                <a:gd name="connsiteX234" fmla="*/ 1276044 w 2102237"/>
                <a:gd name="connsiteY234" fmla="*/ 113933 h 2175742"/>
                <a:gd name="connsiteX235" fmla="*/ 1278984 w 2102237"/>
                <a:gd name="connsiteY235" fmla="*/ 135984 h 217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2102237" h="2175742">
                  <a:moveTo>
                    <a:pt x="1328232" y="160241"/>
                  </a:moveTo>
                  <a:lnTo>
                    <a:pt x="1331907" y="193318"/>
                  </a:lnTo>
                  <a:lnTo>
                    <a:pt x="1319412" y="207284"/>
                  </a:lnTo>
                  <a:lnTo>
                    <a:pt x="1364249" y="253592"/>
                  </a:lnTo>
                  <a:lnTo>
                    <a:pt x="1363515" y="288874"/>
                  </a:lnTo>
                  <a:lnTo>
                    <a:pt x="1393651" y="335917"/>
                  </a:lnTo>
                  <a:lnTo>
                    <a:pt x="1489208" y="382960"/>
                  </a:lnTo>
                  <a:lnTo>
                    <a:pt x="1487738" y="408687"/>
                  </a:lnTo>
                  <a:lnTo>
                    <a:pt x="1514200" y="425593"/>
                  </a:lnTo>
                  <a:lnTo>
                    <a:pt x="1486268" y="509388"/>
                  </a:lnTo>
                  <a:lnTo>
                    <a:pt x="1456866" y="534380"/>
                  </a:lnTo>
                  <a:lnTo>
                    <a:pt x="1473037" y="562312"/>
                  </a:lnTo>
                  <a:lnTo>
                    <a:pt x="1506849" y="581423"/>
                  </a:lnTo>
                  <a:lnTo>
                    <a:pt x="1509789" y="614500"/>
                  </a:lnTo>
                  <a:lnTo>
                    <a:pt x="1532576" y="636552"/>
                  </a:lnTo>
                  <a:lnTo>
                    <a:pt x="1550952" y="682125"/>
                  </a:lnTo>
                  <a:lnTo>
                    <a:pt x="1564183" y="685800"/>
                  </a:lnTo>
                  <a:lnTo>
                    <a:pt x="1574473" y="737989"/>
                  </a:lnTo>
                  <a:lnTo>
                    <a:pt x="1611961" y="762245"/>
                  </a:lnTo>
                  <a:lnTo>
                    <a:pt x="1642833" y="803408"/>
                  </a:lnTo>
                  <a:lnTo>
                    <a:pt x="1696491" y="798263"/>
                  </a:lnTo>
                  <a:lnTo>
                    <a:pt x="1731039" y="822519"/>
                  </a:lnTo>
                  <a:lnTo>
                    <a:pt x="1812629" y="936452"/>
                  </a:lnTo>
                  <a:lnTo>
                    <a:pt x="1865552" y="950418"/>
                  </a:lnTo>
                  <a:lnTo>
                    <a:pt x="1898630" y="985700"/>
                  </a:lnTo>
                  <a:lnTo>
                    <a:pt x="1904510" y="1015837"/>
                  </a:lnTo>
                  <a:lnTo>
                    <a:pt x="1948613" y="1050384"/>
                  </a:lnTo>
                  <a:lnTo>
                    <a:pt x="1956698" y="1031273"/>
                  </a:lnTo>
                  <a:lnTo>
                    <a:pt x="2003741" y="1042299"/>
                  </a:lnTo>
                  <a:lnTo>
                    <a:pt x="2025058" y="1084196"/>
                  </a:lnTo>
                  <a:lnTo>
                    <a:pt x="2056665" y="1092282"/>
                  </a:lnTo>
                  <a:lnTo>
                    <a:pt x="2099298" y="1157701"/>
                  </a:lnTo>
                  <a:lnTo>
                    <a:pt x="2087537" y="1185633"/>
                  </a:lnTo>
                  <a:lnTo>
                    <a:pt x="2101503" y="1204009"/>
                  </a:lnTo>
                  <a:lnTo>
                    <a:pt x="2097828" y="1259873"/>
                  </a:lnTo>
                  <a:lnTo>
                    <a:pt x="2062545" y="1320882"/>
                  </a:lnTo>
                  <a:lnTo>
                    <a:pt x="2021383" y="1293685"/>
                  </a:lnTo>
                  <a:lnTo>
                    <a:pt x="1975075" y="1283394"/>
                  </a:lnTo>
                  <a:lnTo>
                    <a:pt x="1940527" y="1300300"/>
                  </a:lnTo>
                  <a:lnTo>
                    <a:pt x="1949348" y="1335583"/>
                  </a:lnTo>
                  <a:lnTo>
                    <a:pt x="1930237" y="1422318"/>
                  </a:lnTo>
                  <a:lnTo>
                    <a:pt x="1874373" y="1470832"/>
                  </a:lnTo>
                  <a:lnTo>
                    <a:pt x="1813364" y="1483328"/>
                  </a:lnTo>
                  <a:lnTo>
                    <a:pt x="1768526" y="1503174"/>
                  </a:lnTo>
                  <a:lnTo>
                    <a:pt x="1725893" y="1540661"/>
                  </a:lnTo>
                  <a:lnTo>
                    <a:pt x="1701637" y="1546542"/>
                  </a:lnTo>
                  <a:lnTo>
                    <a:pt x="1644303" y="1601670"/>
                  </a:lnTo>
                  <a:lnTo>
                    <a:pt x="1652388" y="1638423"/>
                  </a:lnTo>
                  <a:lnTo>
                    <a:pt x="1684731" y="1670030"/>
                  </a:lnTo>
                  <a:lnTo>
                    <a:pt x="1695756" y="1699432"/>
                  </a:lnTo>
                  <a:lnTo>
                    <a:pt x="1731039" y="1728833"/>
                  </a:lnTo>
                  <a:lnTo>
                    <a:pt x="1759706" y="1778817"/>
                  </a:lnTo>
                  <a:lnTo>
                    <a:pt x="1717808" y="1862612"/>
                  </a:lnTo>
                  <a:lnTo>
                    <a:pt x="1750885" y="1873638"/>
                  </a:lnTo>
                  <a:lnTo>
                    <a:pt x="1775142" y="1867758"/>
                  </a:lnTo>
                  <a:lnTo>
                    <a:pt x="1795723" y="1892749"/>
                  </a:lnTo>
                  <a:lnTo>
                    <a:pt x="1800868" y="1926562"/>
                  </a:lnTo>
                  <a:lnTo>
                    <a:pt x="1786167" y="1952288"/>
                  </a:lnTo>
                  <a:lnTo>
                    <a:pt x="1788372" y="2012562"/>
                  </a:lnTo>
                  <a:lnTo>
                    <a:pt x="1775877" y="2027998"/>
                  </a:lnTo>
                  <a:lnTo>
                    <a:pt x="1746475" y="2028733"/>
                  </a:lnTo>
                  <a:lnTo>
                    <a:pt x="1670765" y="1975810"/>
                  </a:lnTo>
                  <a:lnTo>
                    <a:pt x="1685466" y="1937587"/>
                  </a:lnTo>
                  <a:lnTo>
                    <a:pt x="1661209" y="1901570"/>
                  </a:lnTo>
                  <a:lnTo>
                    <a:pt x="1612696" y="1897895"/>
                  </a:lnTo>
                  <a:lnTo>
                    <a:pt x="1568593" y="1925091"/>
                  </a:lnTo>
                  <a:lnTo>
                    <a:pt x="1543601" y="1930237"/>
                  </a:lnTo>
                  <a:lnTo>
                    <a:pt x="1509789" y="1889809"/>
                  </a:lnTo>
                  <a:lnTo>
                    <a:pt x="1427464" y="1900100"/>
                  </a:lnTo>
                  <a:lnTo>
                    <a:pt x="1428199" y="1864817"/>
                  </a:lnTo>
                  <a:lnTo>
                    <a:pt x="1398797" y="1883194"/>
                  </a:lnTo>
                  <a:lnTo>
                    <a:pt x="1412028" y="1933177"/>
                  </a:lnTo>
                  <a:lnTo>
                    <a:pt x="1395857" y="1950083"/>
                  </a:lnTo>
                  <a:lnTo>
                    <a:pt x="1292950" y="1947878"/>
                  </a:lnTo>
                  <a:lnTo>
                    <a:pt x="1255462" y="1956698"/>
                  </a:lnTo>
                  <a:lnTo>
                    <a:pt x="1241497" y="1972135"/>
                  </a:lnTo>
                  <a:lnTo>
                    <a:pt x="1151821" y="1964784"/>
                  </a:lnTo>
                  <a:lnTo>
                    <a:pt x="1121684" y="2015502"/>
                  </a:lnTo>
                  <a:lnTo>
                    <a:pt x="1059940" y="2020648"/>
                  </a:lnTo>
                  <a:lnTo>
                    <a:pt x="1038623" y="2045640"/>
                  </a:lnTo>
                  <a:lnTo>
                    <a:pt x="1047444" y="2061810"/>
                  </a:lnTo>
                  <a:lnTo>
                    <a:pt x="1012161" y="2068426"/>
                  </a:lnTo>
                  <a:lnTo>
                    <a:pt x="991580" y="2091212"/>
                  </a:lnTo>
                  <a:lnTo>
                    <a:pt x="950417" y="2076511"/>
                  </a:lnTo>
                  <a:lnTo>
                    <a:pt x="912930" y="2099298"/>
                  </a:lnTo>
                  <a:lnTo>
                    <a:pt x="865887" y="2099298"/>
                  </a:lnTo>
                  <a:lnTo>
                    <a:pt x="857066" y="2071366"/>
                  </a:lnTo>
                  <a:lnTo>
                    <a:pt x="808553" y="2031673"/>
                  </a:lnTo>
                  <a:lnTo>
                    <a:pt x="811493" y="2006682"/>
                  </a:lnTo>
                  <a:lnTo>
                    <a:pt x="780621" y="2016972"/>
                  </a:lnTo>
                  <a:lnTo>
                    <a:pt x="699031" y="1986100"/>
                  </a:lnTo>
                  <a:lnTo>
                    <a:pt x="661544" y="2008887"/>
                  </a:lnTo>
                  <a:lnTo>
                    <a:pt x="612295" y="1979485"/>
                  </a:lnTo>
                  <a:lnTo>
                    <a:pt x="614500" y="2032408"/>
                  </a:lnTo>
                  <a:lnTo>
                    <a:pt x="629201" y="2068426"/>
                  </a:lnTo>
                  <a:lnTo>
                    <a:pt x="610825" y="2105913"/>
                  </a:lnTo>
                  <a:lnTo>
                    <a:pt x="590244" y="2119144"/>
                  </a:lnTo>
                  <a:lnTo>
                    <a:pt x="563047" y="2158102"/>
                  </a:lnTo>
                  <a:lnTo>
                    <a:pt x="532910" y="2174273"/>
                  </a:lnTo>
                  <a:lnTo>
                    <a:pt x="497628" y="2178683"/>
                  </a:lnTo>
                  <a:lnTo>
                    <a:pt x="519679" y="2123555"/>
                  </a:lnTo>
                  <a:lnTo>
                    <a:pt x="511594" y="2107383"/>
                  </a:lnTo>
                  <a:lnTo>
                    <a:pt x="458670" y="2116204"/>
                  </a:lnTo>
                  <a:lnTo>
                    <a:pt x="457935" y="2066956"/>
                  </a:lnTo>
                  <a:lnTo>
                    <a:pt x="436619" y="2034614"/>
                  </a:lnTo>
                  <a:lnTo>
                    <a:pt x="423388" y="2041964"/>
                  </a:lnTo>
                  <a:lnTo>
                    <a:pt x="403542" y="2010357"/>
                  </a:lnTo>
                  <a:lnTo>
                    <a:pt x="342533" y="1998596"/>
                  </a:lnTo>
                  <a:lnTo>
                    <a:pt x="340327" y="1975810"/>
                  </a:lnTo>
                  <a:lnTo>
                    <a:pt x="316071" y="1971399"/>
                  </a:lnTo>
                  <a:lnTo>
                    <a:pt x="300635" y="1994921"/>
                  </a:lnTo>
                  <a:lnTo>
                    <a:pt x="251386" y="1969929"/>
                  </a:lnTo>
                  <a:lnTo>
                    <a:pt x="299165" y="1955964"/>
                  </a:lnTo>
                  <a:lnTo>
                    <a:pt x="366789" y="1910390"/>
                  </a:lnTo>
                  <a:lnTo>
                    <a:pt x="406482" y="1921416"/>
                  </a:lnTo>
                  <a:lnTo>
                    <a:pt x="452790" y="1908920"/>
                  </a:lnTo>
                  <a:lnTo>
                    <a:pt x="460875" y="1928032"/>
                  </a:lnTo>
                  <a:lnTo>
                    <a:pt x="485867" y="1903040"/>
                  </a:lnTo>
                  <a:lnTo>
                    <a:pt x="478516" y="1850116"/>
                  </a:lnTo>
                  <a:lnTo>
                    <a:pt x="463080" y="1836886"/>
                  </a:lnTo>
                  <a:lnTo>
                    <a:pt x="485132" y="1817775"/>
                  </a:lnTo>
                  <a:lnTo>
                    <a:pt x="471901" y="1777347"/>
                  </a:lnTo>
                  <a:lnTo>
                    <a:pt x="477046" y="1737654"/>
                  </a:lnTo>
                  <a:lnTo>
                    <a:pt x="466756" y="1722218"/>
                  </a:lnTo>
                  <a:lnTo>
                    <a:pt x="486602" y="1672970"/>
                  </a:lnTo>
                  <a:lnTo>
                    <a:pt x="489542" y="1625192"/>
                  </a:lnTo>
                  <a:lnTo>
                    <a:pt x="477781" y="1598730"/>
                  </a:lnTo>
                  <a:lnTo>
                    <a:pt x="453525" y="1494353"/>
                  </a:lnTo>
                  <a:lnTo>
                    <a:pt x="421918" y="1443635"/>
                  </a:lnTo>
                  <a:lnTo>
                    <a:pt x="460875" y="1384096"/>
                  </a:lnTo>
                  <a:lnTo>
                    <a:pt x="489542" y="1374540"/>
                  </a:lnTo>
                  <a:lnTo>
                    <a:pt x="498363" y="1388506"/>
                  </a:lnTo>
                  <a:lnTo>
                    <a:pt x="568927" y="1345138"/>
                  </a:lnTo>
                  <a:lnTo>
                    <a:pt x="568192" y="1294420"/>
                  </a:lnTo>
                  <a:lnTo>
                    <a:pt x="549816" y="1245907"/>
                  </a:lnTo>
                  <a:lnTo>
                    <a:pt x="562312" y="1231206"/>
                  </a:lnTo>
                  <a:lnTo>
                    <a:pt x="594654" y="1257668"/>
                  </a:lnTo>
                  <a:lnTo>
                    <a:pt x="617441" y="1232676"/>
                  </a:lnTo>
                  <a:lnTo>
                    <a:pt x="621116" y="1251787"/>
                  </a:lnTo>
                  <a:lnTo>
                    <a:pt x="648313" y="1234146"/>
                  </a:lnTo>
                  <a:lnTo>
                    <a:pt x="621116" y="1190778"/>
                  </a:lnTo>
                  <a:lnTo>
                    <a:pt x="632876" y="1145940"/>
                  </a:lnTo>
                  <a:lnTo>
                    <a:pt x="632876" y="1075376"/>
                  </a:lnTo>
                  <a:lnTo>
                    <a:pt x="587304" y="1013632"/>
                  </a:lnTo>
                  <a:lnTo>
                    <a:pt x="552756" y="1002606"/>
                  </a:lnTo>
                  <a:lnTo>
                    <a:pt x="548346" y="951887"/>
                  </a:lnTo>
                  <a:lnTo>
                    <a:pt x="497628" y="899699"/>
                  </a:lnTo>
                  <a:lnTo>
                    <a:pt x="491747" y="854861"/>
                  </a:lnTo>
                  <a:lnTo>
                    <a:pt x="503508" y="853391"/>
                  </a:lnTo>
                  <a:lnTo>
                    <a:pt x="487337" y="790912"/>
                  </a:lnTo>
                  <a:lnTo>
                    <a:pt x="508653" y="781356"/>
                  </a:lnTo>
                  <a:lnTo>
                    <a:pt x="484397" y="743869"/>
                  </a:lnTo>
                  <a:lnTo>
                    <a:pt x="490277" y="697561"/>
                  </a:lnTo>
                  <a:lnTo>
                    <a:pt x="471901" y="675509"/>
                  </a:lnTo>
                  <a:lnTo>
                    <a:pt x="443969" y="717407"/>
                  </a:lnTo>
                  <a:lnTo>
                    <a:pt x="407952" y="716672"/>
                  </a:lnTo>
                  <a:lnTo>
                    <a:pt x="398396" y="651988"/>
                  </a:lnTo>
                  <a:lnTo>
                    <a:pt x="366054" y="670364"/>
                  </a:lnTo>
                  <a:lnTo>
                    <a:pt x="385165" y="631407"/>
                  </a:lnTo>
                  <a:lnTo>
                    <a:pt x="364584" y="602740"/>
                  </a:lnTo>
                  <a:lnTo>
                    <a:pt x="347678" y="557167"/>
                  </a:lnTo>
                  <a:lnTo>
                    <a:pt x="319011" y="579953"/>
                  </a:lnTo>
                  <a:lnTo>
                    <a:pt x="311661" y="557902"/>
                  </a:lnTo>
                  <a:lnTo>
                    <a:pt x="297695" y="577013"/>
                  </a:lnTo>
                  <a:lnTo>
                    <a:pt x="277848" y="571132"/>
                  </a:lnTo>
                  <a:lnTo>
                    <a:pt x="285199" y="515269"/>
                  </a:lnTo>
                  <a:lnTo>
                    <a:pt x="266087" y="524089"/>
                  </a:lnTo>
                  <a:lnTo>
                    <a:pt x="219044" y="507183"/>
                  </a:lnTo>
                  <a:lnTo>
                    <a:pt x="159505" y="512329"/>
                  </a:lnTo>
                  <a:lnTo>
                    <a:pt x="142599" y="547611"/>
                  </a:lnTo>
                  <a:lnTo>
                    <a:pt x="191113" y="564517"/>
                  </a:lnTo>
                  <a:lnTo>
                    <a:pt x="180087" y="609355"/>
                  </a:lnTo>
                  <a:lnTo>
                    <a:pt x="168326" y="602005"/>
                  </a:lnTo>
                  <a:lnTo>
                    <a:pt x="129369" y="617441"/>
                  </a:lnTo>
                  <a:lnTo>
                    <a:pt x="114668" y="649048"/>
                  </a:lnTo>
                  <a:lnTo>
                    <a:pt x="53659" y="649783"/>
                  </a:lnTo>
                  <a:lnTo>
                    <a:pt x="37487" y="626261"/>
                  </a:lnTo>
                  <a:lnTo>
                    <a:pt x="54394" y="607150"/>
                  </a:lnTo>
                  <a:lnTo>
                    <a:pt x="49983" y="576278"/>
                  </a:lnTo>
                  <a:lnTo>
                    <a:pt x="64684" y="570398"/>
                  </a:lnTo>
                  <a:lnTo>
                    <a:pt x="69095" y="510124"/>
                  </a:lnTo>
                  <a:lnTo>
                    <a:pt x="39693" y="480722"/>
                  </a:lnTo>
                  <a:lnTo>
                    <a:pt x="22051" y="430003"/>
                  </a:lnTo>
                  <a:lnTo>
                    <a:pt x="23521" y="340327"/>
                  </a:lnTo>
                  <a:lnTo>
                    <a:pt x="2205" y="332977"/>
                  </a:lnTo>
                  <a:lnTo>
                    <a:pt x="17641" y="304310"/>
                  </a:lnTo>
                  <a:lnTo>
                    <a:pt x="59539" y="285934"/>
                  </a:lnTo>
                  <a:lnTo>
                    <a:pt x="77915" y="295489"/>
                  </a:lnTo>
                  <a:lnTo>
                    <a:pt x="110992" y="274908"/>
                  </a:lnTo>
                  <a:lnTo>
                    <a:pt x="153625" y="278583"/>
                  </a:lnTo>
                  <a:lnTo>
                    <a:pt x="185967" y="310190"/>
                  </a:lnTo>
                  <a:lnTo>
                    <a:pt x="228600" y="300635"/>
                  </a:lnTo>
                  <a:lnTo>
                    <a:pt x="238156" y="260942"/>
                  </a:lnTo>
                  <a:lnTo>
                    <a:pt x="225660" y="255062"/>
                  </a:lnTo>
                  <a:lnTo>
                    <a:pt x="231540" y="216104"/>
                  </a:lnTo>
                  <a:lnTo>
                    <a:pt x="274173" y="224190"/>
                  </a:lnTo>
                  <a:lnTo>
                    <a:pt x="294754" y="217574"/>
                  </a:lnTo>
                  <a:lnTo>
                    <a:pt x="303575" y="188172"/>
                  </a:lnTo>
                  <a:lnTo>
                    <a:pt x="332242" y="171266"/>
                  </a:lnTo>
                  <a:lnTo>
                    <a:pt x="341062" y="107317"/>
                  </a:lnTo>
                  <a:lnTo>
                    <a:pt x="380020" y="110257"/>
                  </a:lnTo>
                  <a:lnTo>
                    <a:pt x="439559" y="77915"/>
                  </a:lnTo>
                  <a:lnTo>
                    <a:pt x="463080" y="33077"/>
                  </a:lnTo>
                  <a:lnTo>
                    <a:pt x="493217" y="2205"/>
                  </a:lnTo>
                  <a:lnTo>
                    <a:pt x="518944" y="11761"/>
                  </a:lnTo>
                  <a:lnTo>
                    <a:pt x="540260" y="37488"/>
                  </a:lnTo>
                  <a:lnTo>
                    <a:pt x="574073" y="49248"/>
                  </a:lnTo>
                  <a:lnTo>
                    <a:pt x="650518" y="141129"/>
                  </a:lnTo>
                  <a:lnTo>
                    <a:pt x="672569" y="137454"/>
                  </a:lnTo>
                  <a:lnTo>
                    <a:pt x="689475" y="159505"/>
                  </a:lnTo>
                  <a:lnTo>
                    <a:pt x="699766" y="226395"/>
                  </a:lnTo>
                  <a:lnTo>
                    <a:pt x="746809" y="235216"/>
                  </a:lnTo>
                  <a:lnTo>
                    <a:pt x="748279" y="214634"/>
                  </a:lnTo>
                  <a:lnTo>
                    <a:pt x="794587" y="214634"/>
                  </a:lnTo>
                  <a:lnTo>
                    <a:pt x="793852" y="194788"/>
                  </a:lnTo>
                  <a:lnTo>
                    <a:pt x="741664" y="161711"/>
                  </a:lnTo>
                  <a:lnTo>
                    <a:pt x="746074" y="135984"/>
                  </a:lnTo>
                  <a:lnTo>
                    <a:pt x="772536" y="119078"/>
                  </a:lnTo>
                  <a:lnTo>
                    <a:pt x="837955" y="118343"/>
                  </a:lnTo>
                  <a:lnTo>
                    <a:pt x="857066" y="142599"/>
                  </a:lnTo>
                  <a:lnTo>
                    <a:pt x="909255" y="132309"/>
                  </a:lnTo>
                  <a:lnTo>
                    <a:pt x="919545" y="169061"/>
                  </a:lnTo>
                  <a:lnTo>
                    <a:pt x="943802" y="194053"/>
                  </a:lnTo>
                  <a:lnTo>
                    <a:pt x="970264" y="191848"/>
                  </a:lnTo>
                  <a:lnTo>
                    <a:pt x="980554" y="135984"/>
                  </a:lnTo>
                  <a:lnTo>
                    <a:pt x="965853" y="61009"/>
                  </a:lnTo>
                  <a:lnTo>
                    <a:pt x="1007016" y="30137"/>
                  </a:lnTo>
                  <a:lnTo>
                    <a:pt x="1040828" y="33077"/>
                  </a:lnTo>
                  <a:lnTo>
                    <a:pt x="1039358" y="79385"/>
                  </a:lnTo>
                  <a:lnTo>
                    <a:pt x="1062880" y="89676"/>
                  </a:lnTo>
                  <a:lnTo>
                    <a:pt x="1086401" y="122018"/>
                  </a:lnTo>
                  <a:lnTo>
                    <a:pt x="1198129" y="97026"/>
                  </a:lnTo>
                  <a:lnTo>
                    <a:pt x="1212095" y="110992"/>
                  </a:lnTo>
                  <a:lnTo>
                    <a:pt x="1243702" y="94821"/>
                  </a:lnTo>
                  <a:lnTo>
                    <a:pt x="1276044" y="113933"/>
                  </a:lnTo>
                  <a:lnTo>
                    <a:pt x="1278984" y="135984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65A0877A-EF5D-D240-BE57-F44756B55312}"/>
                </a:ext>
              </a:extLst>
            </p:cNvPr>
            <p:cNvSpPr/>
            <p:nvPr/>
          </p:nvSpPr>
          <p:spPr>
            <a:xfrm>
              <a:off x="4337765" y="2257333"/>
              <a:ext cx="1161376" cy="940862"/>
            </a:xfrm>
            <a:custGeom>
              <a:avLst/>
              <a:gdLst>
                <a:gd name="connsiteX0" fmla="*/ 857066 w 1161376"/>
                <a:gd name="connsiteY0" fmla="*/ 804143 h 940861"/>
                <a:gd name="connsiteX1" fmla="*/ 825459 w 1161376"/>
                <a:gd name="connsiteY1" fmla="*/ 820314 h 940861"/>
                <a:gd name="connsiteX2" fmla="*/ 811493 w 1161376"/>
                <a:gd name="connsiteY2" fmla="*/ 806348 h 940861"/>
                <a:gd name="connsiteX3" fmla="*/ 699766 w 1161376"/>
                <a:gd name="connsiteY3" fmla="*/ 831340 h 940861"/>
                <a:gd name="connsiteX4" fmla="*/ 676244 w 1161376"/>
                <a:gd name="connsiteY4" fmla="*/ 798997 h 940861"/>
                <a:gd name="connsiteX5" fmla="*/ 652723 w 1161376"/>
                <a:gd name="connsiteY5" fmla="*/ 788707 h 940861"/>
                <a:gd name="connsiteX6" fmla="*/ 654193 w 1161376"/>
                <a:gd name="connsiteY6" fmla="*/ 742399 h 940861"/>
                <a:gd name="connsiteX7" fmla="*/ 620381 w 1161376"/>
                <a:gd name="connsiteY7" fmla="*/ 739459 h 940861"/>
                <a:gd name="connsiteX8" fmla="*/ 579218 w 1161376"/>
                <a:gd name="connsiteY8" fmla="*/ 770331 h 940861"/>
                <a:gd name="connsiteX9" fmla="*/ 593919 w 1161376"/>
                <a:gd name="connsiteY9" fmla="*/ 845306 h 940861"/>
                <a:gd name="connsiteX10" fmla="*/ 583628 w 1161376"/>
                <a:gd name="connsiteY10" fmla="*/ 901169 h 940861"/>
                <a:gd name="connsiteX11" fmla="*/ 557167 w 1161376"/>
                <a:gd name="connsiteY11" fmla="*/ 903374 h 940861"/>
                <a:gd name="connsiteX12" fmla="*/ 532910 w 1161376"/>
                <a:gd name="connsiteY12" fmla="*/ 878383 h 940861"/>
                <a:gd name="connsiteX13" fmla="*/ 522619 w 1161376"/>
                <a:gd name="connsiteY13" fmla="*/ 841630 h 940861"/>
                <a:gd name="connsiteX14" fmla="*/ 470431 w 1161376"/>
                <a:gd name="connsiteY14" fmla="*/ 851921 h 940861"/>
                <a:gd name="connsiteX15" fmla="*/ 451320 w 1161376"/>
                <a:gd name="connsiteY15" fmla="*/ 827664 h 940861"/>
                <a:gd name="connsiteX16" fmla="*/ 385900 w 1161376"/>
                <a:gd name="connsiteY16" fmla="*/ 828399 h 940861"/>
                <a:gd name="connsiteX17" fmla="*/ 359439 w 1161376"/>
                <a:gd name="connsiteY17" fmla="*/ 845306 h 940861"/>
                <a:gd name="connsiteX18" fmla="*/ 355028 w 1161376"/>
                <a:gd name="connsiteY18" fmla="*/ 871032 h 940861"/>
                <a:gd name="connsiteX19" fmla="*/ 407217 w 1161376"/>
                <a:gd name="connsiteY19" fmla="*/ 904109 h 940861"/>
                <a:gd name="connsiteX20" fmla="*/ 407952 w 1161376"/>
                <a:gd name="connsiteY20" fmla="*/ 923956 h 940861"/>
                <a:gd name="connsiteX21" fmla="*/ 361644 w 1161376"/>
                <a:gd name="connsiteY21" fmla="*/ 923956 h 940861"/>
                <a:gd name="connsiteX22" fmla="*/ 360174 w 1161376"/>
                <a:gd name="connsiteY22" fmla="*/ 944537 h 940861"/>
                <a:gd name="connsiteX23" fmla="*/ 313130 w 1161376"/>
                <a:gd name="connsiteY23" fmla="*/ 935716 h 940861"/>
                <a:gd name="connsiteX24" fmla="*/ 302840 w 1161376"/>
                <a:gd name="connsiteY24" fmla="*/ 868827 h 940861"/>
                <a:gd name="connsiteX25" fmla="*/ 285934 w 1161376"/>
                <a:gd name="connsiteY25" fmla="*/ 846776 h 940861"/>
                <a:gd name="connsiteX26" fmla="*/ 263882 w 1161376"/>
                <a:gd name="connsiteY26" fmla="*/ 850451 h 940861"/>
                <a:gd name="connsiteX27" fmla="*/ 187437 w 1161376"/>
                <a:gd name="connsiteY27" fmla="*/ 758570 h 940861"/>
                <a:gd name="connsiteX28" fmla="*/ 153625 w 1161376"/>
                <a:gd name="connsiteY28" fmla="*/ 746809 h 940861"/>
                <a:gd name="connsiteX29" fmla="*/ 132309 w 1161376"/>
                <a:gd name="connsiteY29" fmla="*/ 721082 h 940861"/>
                <a:gd name="connsiteX30" fmla="*/ 106582 w 1161376"/>
                <a:gd name="connsiteY30" fmla="*/ 711527 h 940861"/>
                <a:gd name="connsiteX31" fmla="*/ 76445 w 1161376"/>
                <a:gd name="connsiteY31" fmla="*/ 742399 h 940861"/>
                <a:gd name="connsiteX32" fmla="*/ 72770 w 1161376"/>
                <a:gd name="connsiteY32" fmla="*/ 683595 h 940861"/>
                <a:gd name="connsiteX33" fmla="*/ 86001 w 1161376"/>
                <a:gd name="connsiteY33" fmla="*/ 672569 h 940861"/>
                <a:gd name="connsiteX34" fmla="*/ 75710 w 1161376"/>
                <a:gd name="connsiteY34" fmla="*/ 640962 h 940861"/>
                <a:gd name="connsiteX35" fmla="*/ 33077 w 1161376"/>
                <a:gd name="connsiteY35" fmla="*/ 645372 h 940861"/>
                <a:gd name="connsiteX36" fmla="*/ 30137 w 1161376"/>
                <a:gd name="connsiteY36" fmla="*/ 668894 h 940861"/>
                <a:gd name="connsiteX37" fmla="*/ 2205 w 1161376"/>
                <a:gd name="connsiteY37" fmla="*/ 657868 h 940861"/>
                <a:gd name="connsiteX38" fmla="*/ 17641 w 1161376"/>
                <a:gd name="connsiteY38" fmla="*/ 625526 h 940861"/>
                <a:gd name="connsiteX39" fmla="*/ 33077 w 1161376"/>
                <a:gd name="connsiteY39" fmla="*/ 544671 h 940861"/>
                <a:gd name="connsiteX40" fmla="*/ 62479 w 1161376"/>
                <a:gd name="connsiteY40" fmla="*/ 533645 h 940861"/>
                <a:gd name="connsiteX41" fmla="*/ 77915 w 1161376"/>
                <a:gd name="connsiteY41" fmla="*/ 500568 h 940861"/>
                <a:gd name="connsiteX42" fmla="*/ 57334 w 1161376"/>
                <a:gd name="connsiteY42" fmla="*/ 474841 h 940861"/>
                <a:gd name="connsiteX43" fmla="*/ 44103 w 1161376"/>
                <a:gd name="connsiteY43" fmla="*/ 484397 h 940861"/>
                <a:gd name="connsiteX44" fmla="*/ 36752 w 1161376"/>
                <a:gd name="connsiteY44" fmla="*/ 460875 h 940861"/>
                <a:gd name="connsiteX45" fmla="*/ 72770 w 1161376"/>
                <a:gd name="connsiteY45" fmla="*/ 461610 h 940861"/>
                <a:gd name="connsiteX46" fmla="*/ 65419 w 1161376"/>
                <a:gd name="connsiteY46" fmla="*/ 434414 h 940861"/>
                <a:gd name="connsiteX47" fmla="*/ 76445 w 1161376"/>
                <a:gd name="connsiteY47" fmla="*/ 418243 h 940861"/>
                <a:gd name="connsiteX48" fmla="*/ 133779 w 1161376"/>
                <a:gd name="connsiteY48" fmla="*/ 425593 h 940861"/>
                <a:gd name="connsiteX49" fmla="*/ 135984 w 1161376"/>
                <a:gd name="connsiteY49" fmla="*/ 393251 h 940861"/>
                <a:gd name="connsiteX50" fmla="*/ 114667 w 1161376"/>
                <a:gd name="connsiteY50" fmla="*/ 386636 h 940861"/>
                <a:gd name="connsiteX51" fmla="*/ 126428 w 1161376"/>
                <a:gd name="connsiteY51" fmla="*/ 346943 h 940861"/>
                <a:gd name="connsiteX52" fmla="*/ 108052 w 1161376"/>
                <a:gd name="connsiteY52" fmla="*/ 332977 h 940861"/>
                <a:gd name="connsiteX53" fmla="*/ 127898 w 1161376"/>
                <a:gd name="connsiteY53" fmla="*/ 327097 h 940861"/>
                <a:gd name="connsiteX54" fmla="*/ 137454 w 1161376"/>
                <a:gd name="connsiteY54" fmla="*/ 346208 h 940861"/>
                <a:gd name="connsiteX55" fmla="*/ 152155 w 1161376"/>
                <a:gd name="connsiteY55" fmla="*/ 301370 h 940861"/>
                <a:gd name="connsiteX56" fmla="*/ 90411 w 1161376"/>
                <a:gd name="connsiteY56" fmla="*/ 275643 h 940861"/>
                <a:gd name="connsiteX57" fmla="*/ 77180 w 1161376"/>
                <a:gd name="connsiteY57" fmla="*/ 240361 h 940861"/>
                <a:gd name="connsiteX58" fmla="*/ 34547 w 1161376"/>
                <a:gd name="connsiteY58" fmla="*/ 221985 h 940861"/>
                <a:gd name="connsiteX59" fmla="*/ 24992 w 1161376"/>
                <a:gd name="connsiteY59" fmla="*/ 184497 h 940861"/>
                <a:gd name="connsiteX60" fmla="*/ 36017 w 1161376"/>
                <a:gd name="connsiteY60" fmla="*/ 170531 h 940861"/>
                <a:gd name="connsiteX61" fmla="*/ 76445 w 1161376"/>
                <a:gd name="connsiteY61" fmla="*/ 137454 h 940861"/>
                <a:gd name="connsiteX62" fmla="*/ 119078 w 1161376"/>
                <a:gd name="connsiteY62" fmla="*/ 137454 h 940861"/>
                <a:gd name="connsiteX63" fmla="*/ 138189 w 1161376"/>
                <a:gd name="connsiteY63" fmla="*/ 106582 h 940861"/>
                <a:gd name="connsiteX64" fmla="*/ 156565 w 1161376"/>
                <a:gd name="connsiteY64" fmla="*/ 110992 h 940861"/>
                <a:gd name="connsiteX65" fmla="*/ 208019 w 1161376"/>
                <a:gd name="connsiteY65" fmla="*/ 64684 h 940861"/>
                <a:gd name="connsiteX66" fmla="*/ 212429 w 1161376"/>
                <a:gd name="connsiteY66" fmla="*/ 36017 h 940861"/>
                <a:gd name="connsiteX67" fmla="*/ 231540 w 1161376"/>
                <a:gd name="connsiteY67" fmla="*/ 32342 h 940861"/>
                <a:gd name="connsiteX68" fmla="*/ 269763 w 1161376"/>
                <a:gd name="connsiteY68" fmla="*/ 55864 h 940861"/>
                <a:gd name="connsiteX69" fmla="*/ 309455 w 1161376"/>
                <a:gd name="connsiteY69" fmla="*/ 44838 h 940861"/>
                <a:gd name="connsiteX70" fmla="*/ 345473 w 1161376"/>
                <a:gd name="connsiteY70" fmla="*/ 2205 h 940861"/>
                <a:gd name="connsiteX71" fmla="*/ 388841 w 1161376"/>
                <a:gd name="connsiteY71" fmla="*/ 5145 h 940861"/>
                <a:gd name="connsiteX72" fmla="*/ 446909 w 1161376"/>
                <a:gd name="connsiteY72" fmla="*/ 30137 h 940861"/>
                <a:gd name="connsiteX73" fmla="*/ 432943 w 1161376"/>
                <a:gd name="connsiteY73" fmla="*/ 45573 h 940861"/>
                <a:gd name="connsiteX74" fmla="*/ 457935 w 1161376"/>
                <a:gd name="connsiteY74" fmla="*/ 112462 h 940861"/>
                <a:gd name="connsiteX75" fmla="*/ 455730 w 1161376"/>
                <a:gd name="connsiteY75" fmla="*/ 140394 h 940861"/>
                <a:gd name="connsiteX76" fmla="*/ 470431 w 1161376"/>
                <a:gd name="connsiteY76" fmla="*/ 152890 h 940861"/>
                <a:gd name="connsiteX77" fmla="*/ 551286 w 1161376"/>
                <a:gd name="connsiteY77" fmla="*/ 159505 h 940861"/>
                <a:gd name="connsiteX78" fmla="*/ 600534 w 1161376"/>
                <a:gd name="connsiteY78" fmla="*/ 168326 h 940861"/>
                <a:gd name="connsiteX79" fmla="*/ 622586 w 1161376"/>
                <a:gd name="connsiteY79" fmla="*/ 185232 h 940861"/>
                <a:gd name="connsiteX80" fmla="*/ 658603 w 1161376"/>
                <a:gd name="connsiteY80" fmla="*/ 241096 h 940861"/>
                <a:gd name="connsiteX81" fmla="*/ 646107 w 1161376"/>
                <a:gd name="connsiteY81" fmla="*/ 260207 h 940861"/>
                <a:gd name="connsiteX82" fmla="*/ 609355 w 1161376"/>
                <a:gd name="connsiteY82" fmla="*/ 278583 h 940861"/>
                <a:gd name="connsiteX83" fmla="*/ 646107 w 1161376"/>
                <a:gd name="connsiteY83" fmla="*/ 315336 h 940861"/>
                <a:gd name="connsiteX84" fmla="*/ 649783 w 1161376"/>
                <a:gd name="connsiteY84" fmla="*/ 355763 h 940861"/>
                <a:gd name="connsiteX85" fmla="*/ 758570 w 1161376"/>
                <a:gd name="connsiteY85" fmla="*/ 358704 h 940861"/>
                <a:gd name="connsiteX86" fmla="*/ 777681 w 1161376"/>
                <a:gd name="connsiteY86" fmla="*/ 407217 h 940861"/>
                <a:gd name="connsiteX87" fmla="*/ 830604 w 1161376"/>
                <a:gd name="connsiteY87" fmla="*/ 402806 h 940861"/>
                <a:gd name="connsiteX88" fmla="*/ 860741 w 1161376"/>
                <a:gd name="connsiteY88" fmla="*/ 418978 h 940861"/>
                <a:gd name="connsiteX89" fmla="*/ 891614 w 1161376"/>
                <a:gd name="connsiteY89" fmla="*/ 450585 h 940861"/>
                <a:gd name="connsiteX90" fmla="*/ 956298 w 1161376"/>
                <a:gd name="connsiteY90" fmla="*/ 446909 h 940861"/>
                <a:gd name="connsiteX91" fmla="*/ 973939 w 1161376"/>
                <a:gd name="connsiteY91" fmla="*/ 463080 h 940861"/>
                <a:gd name="connsiteX92" fmla="*/ 1004076 w 1161376"/>
                <a:gd name="connsiteY92" fmla="*/ 407952 h 940861"/>
                <a:gd name="connsiteX93" fmla="*/ 991580 w 1161376"/>
                <a:gd name="connsiteY93" fmla="*/ 393251 h 940861"/>
                <a:gd name="connsiteX94" fmla="*/ 998196 w 1161376"/>
                <a:gd name="connsiteY94" fmla="*/ 359439 h 940861"/>
                <a:gd name="connsiteX95" fmla="*/ 1024657 w 1161376"/>
                <a:gd name="connsiteY95" fmla="*/ 355763 h 940861"/>
                <a:gd name="connsiteX96" fmla="*/ 1090077 w 1161376"/>
                <a:gd name="connsiteY96" fmla="*/ 373405 h 940861"/>
                <a:gd name="connsiteX97" fmla="*/ 1117273 w 1161376"/>
                <a:gd name="connsiteY97" fmla="*/ 430738 h 940861"/>
                <a:gd name="connsiteX98" fmla="*/ 1140795 w 1161376"/>
                <a:gd name="connsiteY98" fmla="*/ 442499 h 940861"/>
                <a:gd name="connsiteX99" fmla="*/ 1160641 w 1161376"/>
                <a:gd name="connsiteY99" fmla="*/ 476311 h 940861"/>
                <a:gd name="connsiteX100" fmla="*/ 1146675 w 1161376"/>
                <a:gd name="connsiteY100" fmla="*/ 496158 h 940861"/>
                <a:gd name="connsiteX101" fmla="*/ 1111393 w 1161376"/>
                <a:gd name="connsiteY101" fmla="*/ 493218 h 940861"/>
                <a:gd name="connsiteX102" fmla="*/ 1069495 w 1161376"/>
                <a:gd name="connsiteY102" fmla="*/ 528500 h 940861"/>
                <a:gd name="connsiteX103" fmla="*/ 1049649 w 1161376"/>
                <a:gd name="connsiteY103" fmla="*/ 527765 h 940861"/>
                <a:gd name="connsiteX104" fmla="*/ 1000401 w 1161376"/>
                <a:gd name="connsiteY104" fmla="*/ 551286 h 940861"/>
                <a:gd name="connsiteX105" fmla="*/ 1012161 w 1161376"/>
                <a:gd name="connsiteY105" fmla="*/ 566722 h 940861"/>
                <a:gd name="connsiteX106" fmla="*/ 993785 w 1161376"/>
                <a:gd name="connsiteY106" fmla="*/ 598329 h 940861"/>
                <a:gd name="connsiteX107" fmla="*/ 1010691 w 1161376"/>
                <a:gd name="connsiteY107" fmla="*/ 626261 h 940861"/>
                <a:gd name="connsiteX108" fmla="*/ 1029067 w 1161376"/>
                <a:gd name="connsiteY108" fmla="*/ 629201 h 940861"/>
                <a:gd name="connsiteX109" fmla="*/ 1000401 w 1161376"/>
                <a:gd name="connsiteY109" fmla="*/ 661544 h 940861"/>
                <a:gd name="connsiteX110" fmla="*/ 972469 w 1161376"/>
                <a:gd name="connsiteY110" fmla="*/ 662279 h 940861"/>
                <a:gd name="connsiteX111" fmla="*/ 956298 w 1161376"/>
                <a:gd name="connsiteY111" fmla="*/ 704911 h 940861"/>
                <a:gd name="connsiteX112" fmla="*/ 929101 w 1161376"/>
                <a:gd name="connsiteY112" fmla="*/ 706382 h 940861"/>
                <a:gd name="connsiteX113" fmla="*/ 915870 w 1161376"/>
                <a:gd name="connsiteY113" fmla="*/ 726228 h 940861"/>
                <a:gd name="connsiteX114" fmla="*/ 890878 w 1161376"/>
                <a:gd name="connsiteY114" fmla="*/ 716672 h 940861"/>
                <a:gd name="connsiteX115" fmla="*/ 865152 w 1161376"/>
                <a:gd name="connsiteY115" fmla="*/ 755630 h 940861"/>
                <a:gd name="connsiteX116" fmla="*/ 874707 w 1161376"/>
                <a:gd name="connsiteY116" fmla="*/ 772536 h 94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61376" h="940861">
                  <a:moveTo>
                    <a:pt x="857066" y="804143"/>
                  </a:moveTo>
                  <a:lnTo>
                    <a:pt x="825459" y="820314"/>
                  </a:lnTo>
                  <a:lnTo>
                    <a:pt x="811493" y="806348"/>
                  </a:lnTo>
                  <a:lnTo>
                    <a:pt x="699766" y="831340"/>
                  </a:lnTo>
                  <a:lnTo>
                    <a:pt x="676244" y="798997"/>
                  </a:lnTo>
                  <a:lnTo>
                    <a:pt x="652723" y="788707"/>
                  </a:lnTo>
                  <a:lnTo>
                    <a:pt x="654193" y="742399"/>
                  </a:lnTo>
                  <a:lnTo>
                    <a:pt x="620381" y="739459"/>
                  </a:lnTo>
                  <a:lnTo>
                    <a:pt x="579218" y="770331"/>
                  </a:lnTo>
                  <a:lnTo>
                    <a:pt x="593919" y="845306"/>
                  </a:lnTo>
                  <a:lnTo>
                    <a:pt x="583628" y="901169"/>
                  </a:lnTo>
                  <a:lnTo>
                    <a:pt x="557167" y="903374"/>
                  </a:lnTo>
                  <a:lnTo>
                    <a:pt x="532910" y="878383"/>
                  </a:lnTo>
                  <a:lnTo>
                    <a:pt x="522619" y="841630"/>
                  </a:lnTo>
                  <a:lnTo>
                    <a:pt x="470431" y="851921"/>
                  </a:lnTo>
                  <a:lnTo>
                    <a:pt x="451320" y="827664"/>
                  </a:lnTo>
                  <a:lnTo>
                    <a:pt x="385900" y="828399"/>
                  </a:lnTo>
                  <a:lnTo>
                    <a:pt x="359439" y="845306"/>
                  </a:lnTo>
                  <a:lnTo>
                    <a:pt x="355028" y="871032"/>
                  </a:lnTo>
                  <a:lnTo>
                    <a:pt x="407217" y="904109"/>
                  </a:lnTo>
                  <a:lnTo>
                    <a:pt x="407952" y="923956"/>
                  </a:lnTo>
                  <a:lnTo>
                    <a:pt x="361644" y="923956"/>
                  </a:lnTo>
                  <a:lnTo>
                    <a:pt x="360174" y="944537"/>
                  </a:lnTo>
                  <a:lnTo>
                    <a:pt x="313130" y="935716"/>
                  </a:lnTo>
                  <a:lnTo>
                    <a:pt x="302840" y="868827"/>
                  </a:lnTo>
                  <a:lnTo>
                    <a:pt x="285934" y="846776"/>
                  </a:lnTo>
                  <a:lnTo>
                    <a:pt x="263882" y="850451"/>
                  </a:lnTo>
                  <a:lnTo>
                    <a:pt x="187437" y="758570"/>
                  </a:lnTo>
                  <a:lnTo>
                    <a:pt x="153625" y="746809"/>
                  </a:lnTo>
                  <a:lnTo>
                    <a:pt x="132309" y="721082"/>
                  </a:lnTo>
                  <a:lnTo>
                    <a:pt x="106582" y="711527"/>
                  </a:lnTo>
                  <a:lnTo>
                    <a:pt x="76445" y="742399"/>
                  </a:lnTo>
                  <a:lnTo>
                    <a:pt x="72770" y="683595"/>
                  </a:lnTo>
                  <a:lnTo>
                    <a:pt x="86001" y="672569"/>
                  </a:lnTo>
                  <a:lnTo>
                    <a:pt x="75710" y="640962"/>
                  </a:lnTo>
                  <a:lnTo>
                    <a:pt x="33077" y="645372"/>
                  </a:lnTo>
                  <a:lnTo>
                    <a:pt x="30137" y="668894"/>
                  </a:lnTo>
                  <a:lnTo>
                    <a:pt x="2205" y="657868"/>
                  </a:lnTo>
                  <a:lnTo>
                    <a:pt x="17641" y="625526"/>
                  </a:lnTo>
                  <a:lnTo>
                    <a:pt x="33077" y="544671"/>
                  </a:lnTo>
                  <a:lnTo>
                    <a:pt x="62479" y="533645"/>
                  </a:lnTo>
                  <a:lnTo>
                    <a:pt x="77915" y="500568"/>
                  </a:lnTo>
                  <a:lnTo>
                    <a:pt x="57334" y="474841"/>
                  </a:lnTo>
                  <a:lnTo>
                    <a:pt x="44103" y="484397"/>
                  </a:lnTo>
                  <a:lnTo>
                    <a:pt x="36752" y="460875"/>
                  </a:lnTo>
                  <a:lnTo>
                    <a:pt x="72770" y="461610"/>
                  </a:lnTo>
                  <a:lnTo>
                    <a:pt x="65419" y="434414"/>
                  </a:lnTo>
                  <a:lnTo>
                    <a:pt x="76445" y="418243"/>
                  </a:lnTo>
                  <a:lnTo>
                    <a:pt x="133779" y="425593"/>
                  </a:lnTo>
                  <a:lnTo>
                    <a:pt x="135984" y="393251"/>
                  </a:lnTo>
                  <a:lnTo>
                    <a:pt x="114667" y="386636"/>
                  </a:lnTo>
                  <a:lnTo>
                    <a:pt x="126428" y="346943"/>
                  </a:lnTo>
                  <a:lnTo>
                    <a:pt x="108052" y="332977"/>
                  </a:lnTo>
                  <a:lnTo>
                    <a:pt x="127898" y="327097"/>
                  </a:lnTo>
                  <a:lnTo>
                    <a:pt x="137454" y="346208"/>
                  </a:lnTo>
                  <a:lnTo>
                    <a:pt x="152155" y="301370"/>
                  </a:lnTo>
                  <a:lnTo>
                    <a:pt x="90411" y="275643"/>
                  </a:lnTo>
                  <a:lnTo>
                    <a:pt x="77180" y="240361"/>
                  </a:lnTo>
                  <a:lnTo>
                    <a:pt x="34547" y="221985"/>
                  </a:lnTo>
                  <a:lnTo>
                    <a:pt x="24992" y="184497"/>
                  </a:lnTo>
                  <a:lnTo>
                    <a:pt x="36017" y="170531"/>
                  </a:lnTo>
                  <a:lnTo>
                    <a:pt x="76445" y="137454"/>
                  </a:lnTo>
                  <a:lnTo>
                    <a:pt x="119078" y="137454"/>
                  </a:lnTo>
                  <a:lnTo>
                    <a:pt x="138189" y="106582"/>
                  </a:lnTo>
                  <a:lnTo>
                    <a:pt x="156565" y="110992"/>
                  </a:lnTo>
                  <a:lnTo>
                    <a:pt x="208019" y="64684"/>
                  </a:lnTo>
                  <a:lnTo>
                    <a:pt x="212429" y="36017"/>
                  </a:lnTo>
                  <a:lnTo>
                    <a:pt x="231540" y="32342"/>
                  </a:lnTo>
                  <a:lnTo>
                    <a:pt x="269763" y="55864"/>
                  </a:lnTo>
                  <a:lnTo>
                    <a:pt x="309455" y="44838"/>
                  </a:lnTo>
                  <a:lnTo>
                    <a:pt x="345473" y="2205"/>
                  </a:lnTo>
                  <a:lnTo>
                    <a:pt x="388841" y="5145"/>
                  </a:lnTo>
                  <a:lnTo>
                    <a:pt x="446909" y="30137"/>
                  </a:lnTo>
                  <a:lnTo>
                    <a:pt x="432943" y="45573"/>
                  </a:lnTo>
                  <a:lnTo>
                    <a:pt x="457935" y="112462"/>
                  </a:lnTo>
                  <a:lnTo>
                    <a:pt x="455730" y="140394"/>
                  </a:lnTo>
                  <a:lnTo>
                    <a:pt x="470431" y="152890"/>
                  </a:lnTo>
                  <a:lnTo>
                    <a:pt x="551286" y="159505"/>
                  </a:lnTo>
                  <a:lnTo>
                    <a:pt x="600534" y="168326"/>
                  </a:lnTo>
                  <a:lnTo>
                    <a:pt x="622586" y="185232"/>
                  </a:lnTo>
                  <a:lnTo>
                    <a:pt x="658603" y="241096"/>
                  </a:lnTo>
                  <a:lnTo>
                    <a:pt x="646107" y="260207"/>
                  </a:lnTo>
                  <a:lnTo>
                    <a:pt x="609355" y="278583"/>
                  </a:lnTo>
                  <a:lnTo>
                    <a:pt x="646107" y="315336"/>
                  </a:lnTo>
                  <a:lnTo>
                    <a:pt x="649783" y="355763"/>
                  </a:lnTo>
                  <a:lnTo>
                    <a:pt x="758570" y="358704"/>
                  </a:lnTo>
                  <a:lnTo>
                    <a:pt x="777681" y="407217"/>
                  </a:lnTo>
                  <a:lnTo>
                    <a:pt x="830604" y="402806"/>
                  </a:lnTo>
                  <a:lnTo>
                    <a:pt x="860741" y="418978"/>
                  </a:lnTo>
                  <a:lnTo>
                    <a:pt x="891614" y="450585"/>
                  </a:lnTo>
                  <a:lnTo>
                    <a:pt x="956298" y="446909"/>
                  </a:lnTo>
                  <a:lnTo>
                    <a:pt x="973939" y="463080"/>
                  </a:lnTo>
                  <a:lnTo>
                    <a:pt x="1004076" y="407952"/>
                  </a:lnTo>
                  <a:lnTo>
                    <a:pt x="991580" y="393251"/>
                  </a:lnTo>
                  <a:lnTo>
                    <a:pt x="998196" y="359439"/>
                  </a:lnTo>
                  <a:lnTo>
                    <a:pt x="1024657" y="355763"/>
                  </a:lnTo>
                  <a:lnTo>
                    <a:pt x="1090077" y="373405"/>
                  </a:lnTo>
                  <a:lnTo>
                    <a:pt x="1117273" y="430738"/>
                  </a:lnTo>
                  <a:lnTo>
                    <a:pt x="1140795" y="442499"/>
                  </a:lnTo>
                  <a:lnTo>
                    <a:pt x="1160641" y="476311"/>
                  </a:lnTo>
                  <a:lnTo>
                    <a:pt x="1146675" y="496158"/>
                  </a:lnTo>
                  <a:lnTo>
                    <a:pt x="1111393" y="493218"/>
                  </a:lnTo>
                  <a:lnTo>
                    <a:pt x="1069495" y="528500"/>
                  </a:lnTo>
                  <a:lnTo>
                    <a:pt x="1049649" y="527765"/>
                  </a:lnTo>
                  <a:lnTo>
                    <a:pt x="1000401" y="551286"/>
                  </a:lnTo>
                  <a:lnTo>
                    <a:pt x="1012161" y="566722"/>
                  </a:lnTo>
                  <a:lnTo>
                    <a:pt x="993785" y="598329"/>
                  </a:lnTo>
                  <a:lnTo>
                    <a:pt x="1010691" y="626261"/>
                  </a:lnTo>
                  <a:lnTo>
                    <a:pt x="1029067" y="629201"/>
                  </a:lnTo>
                  <a:lnTo>
                    <a:pt x="1000401" y="661544"/>
                  </a:lnTo>
                  <a:lnTo>
                    <a:pt x="972469" y="662279"/>
                  </a:lnTo>
                  <a:lnTo>
                    <a:pt x="956298" y="704911"/>
                  </a:lnTo>
                  <a:lnTo>
                    <a:pt x="929101" y="706382"/>
                  </a:lnTo>
                  <a:lnTo>
                    <a:pt x="915870" y="726228"/>
                  </a:lnTo>
                  <a:lnTo>
                    <a:pt x="890878" y="716672"/>
                  </a:lnTo>
                  <a:lnTo>
                    <a:pt x="865152" y="755630"/>
                  </a:lnTo>
                  <a:lnTo>
                    <a:pt x="874707" y="772536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E8410DF6-4280-724E-895C-F400161B3EFC}"/>
                </a:ext>
              </a:extLst>
            </p:cNvPr>
            <p:cNvSpPr/>
            <p:nvPr/>
          </p:nvSpPr>
          <p:spPr>
            <a:xfrm>
              <a:off x="4628109" y="1325292"/>
              <a:ext cx="1087871" cy="1396592"/>
            </a:xfrm>
            <a:custGeom>
              <a:avLst/>
              <a:gdLst>
                <a:gd name="connsiteX0" fmla="*/ 707851 w 1087871"/>
                <a:gd name="connsiteY0" fmla="*/ 1291480 h 1396591"/>
                <a:gd name="connsiteX1" fmla="*/ 701236 w 1087871"/>
                <a:gd name="connsiteY1" fmla="*/ 1325292 h 1396591"/>
                <a:gd name="connsiteX2" fmla="*/ 713732 w 1087871"/>
                <a:gd name="connsiteY2" fmla="*/ 1339993 h 1396591"/>
                <a:gd name="connsiteX3" fmla="*/ 683595 w 1087871"/>
                <a:gd name="connsiteY3" fmla="*/ 1395122 h 1396591"/>
                <a:gd name="connsiteX4" fmla="*/ 665954 w 1087871"/>
                <a:gd name="connsiteY4" fmla="*/ 1378950 h 1396591"/>
                <a:gd name="connsiteX5" fmla="*/ 601269 w 1087871"/>
                <a:gd name="connsiteY5" fmla="*/ 1382626 h 1396591"/>
                <a:gd name="connsiteX6" fmla="*/ 570397 w 1087871"/>
                <a:gd name="connsiteY6" fmla="*/ 1351019 h 1396591"/>
                <a:gd name="connsiteX7" fmla="*/ 540260 w 1087871"/>
                <a:gd name="connsiteY7" fmla="*/ 1334848 h 1396591"/>
                <a:gd name="connsiteX8" fmla="*/ 487337 w 1087871"/>
                <a:gd name="connsiteY8" fmla="*/ 1339258 h 1396591"/>
                <a:gd name="connsiteX9" fmla="*/ 468226 w 1087871"/>
                <a:gd name="connsiteY9" fmla="*/ 1290745 h 1396591"/>
                <a:gd name="connsiteX10" fmla="*/ 359439 w 1087871"/>
                <a:gd name="connsiteY10" fmla="*/ 1287805 h 1396591"/>
                <a:gd name="connsiteX11" fmla="*/ 355763 w 1087871"/>
                <a:gd name="connsiteY11" fmla="*/ 1247377 h 1396591"/>
                <a:gd name="connsiteX12" fmla="*/ 319011 w 1087871"/>
                <a:gd name="connsiteY12" fmla="*/ 1210624 h 1396591"/>
                <a:gd name="connsiteX13" fmla="*/ 355763 w 1087871"/>
                <a:gd name="connsiteY13" fmla="*/ 1192248 h 1396591"/>
                <a:gd name="connsiteX14" fmla="*/ 368259 w 1087871"/>
                <a:gd name="connsiteY14" fmla="*/ 1173137 h 1396591"/>
                <a:gd name="connsiteX15" fmla="*/ 332242 w 1087871"/>
                <a:gd name="connsiteY15" fmla="*/ 1117273 h 1396591"/>
                <a:gd name="connsiteX16" fmla="*/ 310190 w 1087871"/>
                <a:gd name="connsiteY16" fmla="*/ 1100367 h 1396591"/>
                <a:gd name="connsiteX17" fmla="*/ 260942 w 1087871"/>
                <a:gd name="connsiteY17" fmla="*/ 1091547 h 1396591"/>
                <a:gd name="connsiteX18" fmla="*/ 180087 w 1087871"/>
                <a:gd name="connsiteY18" fmla="*/ 1084931 h 1396591"/>
                <a:gd name="connsiteX19" fmla="*/ 165386 w 1087871"/>
                <a:gd name="connsiteY19" fmla="*/ 1072435 h 1396591"/>
                <a:gd name="connsiteX20" fmla="*/ 167591 w 1087871"/>
                <a:gd name="connsiteY20" fmla="*/ 1044503 h 1396591"/>
                <a:gd name="connsiteX21" fmla="*/ 142599 w 1087871"/>
                <a:gd name="connsiteY21" fmla="*/ 977614 h 1396591"/>
                <a:gd name="connsiteX22" fmla="*/ 156565 w 1087871"/>
                <a:gd name="connsiteY22" fmla="*/ 962178 h 1396591"/>
                <a:gd name="connsiteX23" fmla="*/ 98497 w 1087871"/>
                <a:gd name="connsiteY23" fmla="*/ 937186 h 1396591"/>
                <a:gd name="connsiteX24" fmla="*/ 55128 w 1087871"/>
                <a:gd name="connsiteY24" fmla="*/ 934246 h 1396591"/>
                <a:gd name="connsiteX25" fmla="*/ 41163 w 1087871"/>
                <a:gd name="connsiteY25" fmla="*/ 887938 h 1396591"/>
                <a:gd name="connsiteX26" fmla="*/ 8821 w 1087871"/>
                <a:gd name="connsiteY26" fmla="*/ 841630 h 1396591"/>
                <a:gd name="connsiteX27" fmla="*/ 6615 w 1087871"/>
                <a:gd name="connsiteY27" fmla="*/ 796792 h 1396591"/>
                <a:gd name="connsiteX28" fmla="*/ 30872 w 1087871"/>
                <a:gd name="connsiteY28" fmla="*/ 771801 h 1396591"/>
                <a:gd name="connsiteX29" fmla="*/ 19846 w 1087871"/>
                <a:gd name="connsiteY29" fmla="*/ 744604 h 1396591"/>
                <a:gd name="connsiteX30" fmla="*/ 32342 w 1087871"/>
                <a:gd name="connsiteY30" fmla="*/ 721817 h 1396591"/>
                <a:gd name="connsiteX31" fmla="*/ 2205 w 1087871"/>
                <a:gd name="connsiteY31" fmla="*/ 690210 h 1396591"/>
                <a:gd name="connsiteX32" fmla="*/ 22786 w 1087871"/>
                <a:gd name="connsiteY32" fmla="*/ 687270 h 1396591"/>
                <a:gd name="connsiteX33" fmla="*/ 36017 w 1087871"/>
                <a:gd name="connsiteY33" fmla="*/ 666689 h 1396591"/>
                <a:gd name="connsiteX34" fmla="*/ 116138 w 1087871"/>
                <a:gd name="connsiteY34" fmla="*/ 660808 h 1396591"/>
                <a:gd name="connsiteX35" fmla="*/ 164651 w 1087871"/>
                <a:gd name="connsiteY35" fmla="*/ 651253 h 1396591"/>
                <a:gd name="connsiteX36" fmla="*/ 155830 w 1087871"/>
                <a:gd name="connsiteY36" fmla="*/ 629936 h 1396591"/>
                <a:gd name="connsiteX37" fmla="*/ 192583 w 1087871"/>
                <a:gd name="connsiteY37" fmla="*/ 606415 h 1396591"/>
                <a:gd name="connsiteX38" fmla="*/ 198463 w 1087871"/>
                <a:gd name="connsiteY38" fmla="*/ 582158 h 1396591"/>
                <a:gd name="connsiteX39" fmla="*/ 184497 w 1087871"/>
                <a:gd name="connsiteY39" fmla="*/ 570397 h 1396591"/>
                <a:gd name="connsiteX40" fmla="*/ 210224 w 1087871"/>
                <a:gd name="connsiteY40" fmla="*/ 544671 h 1396591"/>
                <a:gd name="connsiteX41" fmla="*/ 182292 w 1087871"/>
                <a:gd name="connsiteY41" fmla="*/ 503508 h 1396591"/>
                <a:gd name="connsiteX42" fmla="*/ 175677 w 1087871"/>
                <a:gd name="connsiteY42" fmla="*/ 467491 h 1396591"/>
                <a:gd name="connsiteX43" fmla="*/ 205079 w 1087871"/>
                <a:gd name="connsiteY43" fmla="*/ 447644 h 1396591"/>
                <a:gd name="connsiteX44" fmla="*/ 180087 w 1087871"/>
                <a:gd name="connsiteY44" fmla="*/ 427063 h 1396591"/>
                <a:gd name="connsiteX45" fmla="*/ 150685 w 1087871"/>
                <a:gd name="connsiteY45" fmla="*/ 388840 h 1396591"/>
                <a:gd name="connsiteX46" fmla="*/ 155095 w 1087871"/>
                <a:gd name="connsiteY46" fmla="*/ 368259 h 1396591"/>
                <a:gd name="connsiteX47" fmla="*/ 175677 w 1087871"/>
                <a:gd name="connsiteY47" fmla="*/ 364584 h 1396591"/>
                <a:gd name="connsiteX48" fmla="*/ 156565 w 1087871"/>
                <a:gd name="connsiteY48" fmla="*/ 333712 h 1396591"/>
                <a:gd name="connsiteX49" fmla="*/ 166121 w 1087871"/>
                <a:gd name="connsiteY49" fmla="*/ 288874 h 1396591"/>
                <a:gd name="connsiteX50" fmla="*/ 142599 w 1087871"/>
                <a:gd name="connsiteY50" fmla="*/ 284464 h 1396591"/>
                <a:gd name="connsiteX51" fmla="*/ 108787 w 1087871"/>
                <a:gd name="connsiteY51" fmla="*/ 224925 h 1396591"/>
                <a:gd name="connsiteX52" fmla="*/ 94086 w 1087871"/>
                <a:gd name="connsiteY52" fmla="*/ 216839 h 1396591"/>
                <a:gd name="connsiteX53" fmla="*/ 76445 w 1087871"/>
                <a:gd name="connsiteY53" fmla="*/ 174206 h 1396591"/>
                <a:gd name="connsiteX54" fmla="*/ 78650 w 1087871"/>
                <a:gd name="connsiteY54" fmla="*/ 140394 h 1396591"/>
                <a:gd name="connsiteX55" fmla="*/ 127898 w 1087871"/>
                <a:gd name="connsiteY55" fmla="*/ 133779 h 1396591"/>
                <a:gd name="connsiteX56" fmla="*/ 158035 w 1087871"/>
                <a:gd name="connsiteY56" fmla="*/ 122018 h 1396591"/>
                <a:gd name="connsiteX57" fmla="*/ 179352 w 1087871"/>
                <a:gd name="connsiteY57" fmla="*/ 91146 h 1396591"/>
                <a:gd name="connsiteX58" fmla="*/ 258737 w 1087871"/>
                <a:gd name="connsiteY58" fmla="*/ 99966 h 1396591"/>
                <a:gd name="connsiteX59" fmla="*/ 272703 w 1087871"/>
                <a:gd name="connsiteY59" fmla="*/ 112462 h 1396591"/>
                <a:gd name="connsiteX60" fmla="*/ 338122 w 1087871"/>
                <a:gd name="connsiteY60" fmla="*/ 93351 h 1396591"/>
                <a:gd name="connsiteX61" fmla="*/ 374140 w 1087871"/>
                <a:gd name="connsiteY61" fmla="*/ 67624 h 1396591"/>
                <a:gd name="connsiteX62" fmla="*/ 374874 w 1087871"/>
                <a:gd name="connsiteY62" fmla="*/ 30137 h 1396591"/>
                <a:gd name="connsiteX63" fmla="*/ 396926 w 1087871"/>
                <a:gd name="connsiteY63" fmla="*/ 23521 h 1396591"/>
                <a:gd name="connsiteX64" fmla="*/ 404276 w 1087871"/>
                <a:gd name="connsiteY64" fmla="*/ 2205 h 1396591"/>
                <a:gd name="connsiteX65" fmla="*/ 444704 w 1087871"/>
                <a:gd name="connsiteY65" fmla="*/ 21316 h 1396591"/>
                <a:gd name="connsiteX66" fmla="*/ 449849 w 1087871"/>
                <a:gd name="connsiteY66" fmla="*/ 40428 h 1396591"/>
                <a:gd name="connsiteX67" fmla="*/ 477046 w 1087871"/>
                <a:gd name="connsiteY67" fmla="*/ 32342 h 1396591"/>
                <a:gd name="connsiteX68" fmla="*/ 505713 w 1087871"/>
                <a:gd name="connsiteY68" fmla="*/ 76445 h 1396591"/>
                <a:gd name="connsiteX69" fmla="*/ 559372 w 1087871"/>
                <a:gd name="connsiteY69" fmla="*/ 103642 h 1396591"/>
                <a:gd name="connsiteX70" fmla="*/ 610825 w 1087871"/>
                <a:gd name="connsiteY70" fmla="*/ 98496 h 1396591"/>
                <a:gd name="connsiteX71" fmla="*/ 618176 w 1087871"/>
                <a:gd name="connsiteY71" fmla="*/ 114667 h 1396591"/>
                <a:gd name="connsiteX72" fmla="*/ 654928 w 1087871"/>
                <a:gd name="connsiteY72" fmla="*/ 113932 h 1396591"/>
                <a:gd name="connsiteX73" fmla="*/ 667424 w 1087871"/>
                <a:gd name="connsiteY73" fmla="*/ 147010 h 1396591"/>
                <a:gd name="connsiteX74" fmla="*/ 654193 w 1087871"/>
                <a:gd name="connsiteY74" fmla="*/ 169796 h 1396591"/>
                <a:gd name="connsiteX75" fmla="*/ 651988 w 1087871"/>
                <a:gd name="connsiteY75" fmla="*/ 198463 h 1396591"/>
                <a:gd name="connsiteX76" fmla="*/ 667424 w 1087871"/>
                <a:gd name="connsiteY76" fmla="*/ 230070 h 1396591"/>
                <a:gd name="connsiteX77" fmla="*/ 659338 w 1087871"/>
                <a:gd name="connsiteY77" fmla="*/ 262412 h 1396591"/>
                <a:gd name="connsiteX78" fmla="*/ 641697 w 1087871"/>
                <a:gd name="connsiteY78" fmla="*/ 266823 h 1396591"/>
                <a:gd name="connsiteX79" fmla="*/ 627731 w 1087871"/>
                <a:gd name="connsiteY79" fmla="*/ 320481 h 1396591"/>
                <a:gd name="connsiteX80" fmla="*/ 638757 w 1087871"/>
                <a:gd name="connsiteY80" fmla="*/ 343267 h 1396591"/>
                <a:gd name="connsiteX81" fmla="*/ 662278 w 1087871"/>
                <a:gd name="connsiteY81" fmla="*/ 328567 h 1396591"/>
                <a:gd name="connsiteX82" fmla="*/ 694620 w 1087871"/>
                <a:gd name="connsiteY82" fmla="*/ 366054 h 1396591"/>
                <a:gd name="connsiteX83" fmla="*/ 679185 w 1087871"/>
                <a:gd name="connsiteY83" fmla="*/ 393986 h 1396591"/>
                <a:gd name="connsiteX84" fmla="*/ 675509 w 1087871"/>
                <a:gd name="connsiteY84" fmla="*/ 457200 h 1396591"/>
                <a:gd name="connsiteX85" fmla="*/ 666689 w 1087871"/>
                <a:gd name="connsiteY85" fmla="*/ 502038 h 1396591"/>
                <a:gd name="connsiteX86" fmla="*/ 682860 w 1087871"/>
                <a:gd name="connsiteY86" fmla="*/ 518944 h 1396591"/>
                <a:gd name="connsiteX87" fmla="*/ 663749 w 1087871"/>
                <a:gd name="connsiteY87" fmla="*/ 558637 h 1396591"/>
                <a:gd name="connsiteX88" fmla="*/ 689475 w 1087871"/>
                <a:gd name="connsiteY88" fmla="*/ 601269 h 1396591"/>
                <a:gd name="connsiteX89" fmla="*/ 757100 w 1087871"/>
                <a:gd name="connsiteY89" fmla="*/ 676979 h 1396591"/>
                <a:gd name="connsiteX90" fmla="*/ 775476 w 1087871"/>
                <a:gd name="connsiteY90" fmla="*/ 669629 h 1396591"/>
                <a:gd name="connsiteX91" fmla="*/ 815169 w 1087871"/>
                <a:gd name="connsiteY91" fmla="*/ 701236 h 1396591"/>
                <a:gd name="connsiteX92" fmla="*/ 833545 w 1087871"/>
                <a:gd name="connsiteY92" fmla="*/ 704911 h 1396591"/>
                <a:gd name="connsiteX93" fmla="*/ 857066 w 1087871"/>
                <a:gd name="connsiteY93" fmla="*/ 685065 h 1396591"/>
                <a:gd name="connsiteX94" fmla="*/ 943067 w 1087871"/>
                <a:gd name="connsiteY94" fmla="*/ 736518 h 1396591"/>
                <a:gd name="connsiteX95" fmla="*/ 975409 w 1087871"/>
                <a:gd name="connsiteY95" fmla="*/ 739458 h 1396591"/>
                <a:gd name="connsiteX96" fmla="*/ 1023922 w 1087871"/>
                <a:gd name="connsiteY96" fmla="*/ 773271 h 1396591"/>
                <a:gd name="connsiteX97" fmla="*/ 1093017 w 1087871"/>
                <a:gd name="connsiteY97" fmla="*/ 768860 h 1396591"/>
                <a:gd name="connsiteX98" fmla="*/ 1065085 w 1087871"/>
                <a:gd name="connsiteY98" fmla="*/ 814433 h 1396591"/>
                <a:gd name="connsiteX99" fmla="*/ 1073905 w 1087871"/>
                <a:gd name="connsiteY99" fmla="*/ 867357 h 1396591"/>
                <a:gd name="connsiteX100" fmla="*/ 1062145 w 1087871"/>
                <a:gd name="connsiteY100" fmla="*/ 890878 h 1396591"/>
                <a:gd name="connsiteX101" fmla="*/ 1026862 w 1087871"/>
                <a:gd name="connsiteY101" fmla="*/ 930571 h 1396591"/>
                <a:gd name="connsiteX102" fmla="*/ 992315 w 1087871"/>
                <a:gd name="connsiteY102" fmla="*/ 923221 h 1396591"/>
                <a:gd name="connsiteX103" fmla="*/ 943802 w 1087871"/>
                <a:gd name="connsiteY103" fmla="*/ 898229 h 1396591"/>
                <a:gd name="connsiteX104" fmla="*/ 911460 w 1087871"/>
                <a:gd name="connsiteY104" fmla="*/ 926161 h 1396591"/>
                <a:gd name="connsiteX105" fmla="*/ 884263 w 1087871"/>
                <a:gd name="connsiteY105" fmla="*/ 920280 h 1396591"/>
                <a:gd name="connsiteX106" fmla="*/ 862947 w 1087871"/>
                <a:gd name="connsiteY106" fmla="*/ 944537 h 1396591"/>
                <a:gd name="connsiteX107" fmla="*/ 773271 w 1087871"/>
                <a:gd name="connsiteY107" fmla="*/ 947477 h 1396591"/>
                <a:gd name="connsiteX108" fmla="*/ 768125 w 1087871"/>
                <a:gd name="connsiteY108" fmla="*/ 966588 h 1396591"/>
                <a:gd name="connsiteX109" fmla="*/ 717407 w 1087871"/>
                <a:gd name="connsiteY109" fmla="*/ 981289 h 1396591"/>
                <a:gd name="connsiteX110" fmla="*/ 688005 w 1087871"/>
                <a:gd name="connsiteY110" fmla="*/ 975409 h 1396591"/>
                <a:gd name="connsiteX111" fmla="*/ 672569 w 1087871"/>
                <a:gd name="connsiteY111" fmla="*/ 998196 h 1396591"/>
                <a:gd name="connsiteX112" fmla="*/ 671099 w 1087871"/>
                <a:gd name="connsiteY112" fmla="*/ 1036418 h 1396591"/>
                <a:gd name="connsiteX113" fmla="*/ 657868 w 1087871"/>
                <a:gd name="connsiteY113" fmla="*/ 1051119 h 1396591"/>
                <a:gd name="connsiteX114" fmla="*/ 669629 w 1087871"/>
                <a:gd name="connsiteY114" fmla="*/ 1132709 h 1396591"/>
                <a:gd name="connsiteX115" fmla="*/ 649783 w 1087871"/>
                <a:gd name="connsiteY115" fmla="*/ 1154761 h 1396591"/>
                <a:gd name="connsiteX116" fmla="*/ 665954 w 1087871"/>
                <a:gd name="connsiteY116" fmla="*/ 1217240 h 1396591"/>
                <a:gd name="connsiteX117" fmla="*/ 660073 w 1087871"/>
                <a:gd name="connsiteY117" fmla="*/ 1235616 h 1396591"/>
                <a:gd name="connsiteX118" fmla="*/ 690210 w 1087871"/>
                <a:gd name="connsiteY118" fmla="*/ 1288540 h 139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087871" h="1396591">
                  <a:moveTo>
                    <a:pt x="707851" y="1291480"/>
                  </a:moveTo>
                  <a:lnTo>
                    <a:pt x="701236" y="1325292"/>
                  </a:lnTo>
                  <a:lnTo>
                    <a:pt x="713732" y="1339993"/>
                  </a:lnTo>
                  <a:lnTo>
                    <a:pt x="683595" y="1395122"/>
                  </a:lnTo>
                  <a:lnTo>
                    <a:pt x="665954" y="1378950"/>
                  </a:lnTo>
                  <a:lnTo>
                    <a:pt x="601269" y="1382626"/>
                  </a:lnTo>
                  <a:lnTo>
                    <a:pt x="570397" y="1351019"/>
                  </a:lnTo>
                  <a:lnTo>
                    <a:pt x="540260" y="1334848"/>
                  </a:lnTo>
                  <a:lnTo>
                    <a:pt x="487337" y="1339258"/>
                  </a:lnTo>
                  <a:lnTo>
                    <a:pt x="468226" y="1290745"/>
                  </a:lnTo>
                  <a:lnTo>
                    <a:pt x="359439" y="1287805"/>
                  </a:lnTo>
                  <a:lnTo>
                    <a:pt x="355763" y="1247377"/>
                  </a:lnTo>
                  <a:lnTo>
                    <a:pt x="319011" y="1210624"/>
                  </a:lnTo>
                  <a:lnTo>
                    <a:pt x="355763" y="1192248"/>
                  </a:lnTo>
                  <a:lnTo>
                    <a:pt x="368259" y="1173137"/>
                  </a:lnTo>
                  <a:lnTo>
                    <a:pt x="332242" y="1117273"/>
                  </a:lnTo>
                  <a:lnTo>
                    <a:pt x="310190" y="1100367"/>
                  </a:lnTo>
                  <a:lnTo>
                    <a:pt x="260942" y="1091547"/>
                  </a:lnTo>
                  <a:lnTo>
                    <a:pt x="180087" y="1084931"/>
                  </a:lnTo>
                  <a:lnTo>
                    <a:pt x="165386" y="1072435"/>
                  </a:lnTo>
                  <a:lnTo>
                    <a:pt x="167591" y="1044503"/>
                  </a:lnTo>
                  <a:lnTo>
                    <a:pt x="142599" y="977614"/>
                  </a:lnTo>
                  <a:lnTo>
                    <a:pt x="156565" y="962178"/>
                  </a:lnTo>
                  <a:lnTo>
                    <a:pt x="98497" y="937186"/>
                  </a:lnTo>
                  <a:lnTo>
                    <a:pt x="55128" y="934246"/>
                  </a:lnTo>
                  <a:lnTo>
                    <a:pt x="41163" y="887938"/>
                  </a:lnTo>
                  <a:lnTo>
                    <a:pt x="8821" y="841630"/>
                  </a:lnTo>
                  <a:lnTo>
                    <a:pt x="6615" y="796792"/>
                  </a:lnTo>
                  <a:lnTo>
                    <a:pt x="30872" y="771801"/>
                  </a:lnTo>
                  <a:lnTo>
                    <a:pt x="19846" y="744604"/>
                  </a:lnTo>
                  <a:lnTo>
                    <a:pt x="32342" y="721817"/>
                  </a:lnTo>
                  <a:lnTo>
                    <a:pt x="2205" y="690210"/>
                  </a:lnTo>
                  <a:lnTo>
                    <a:pt x="22786" y="687270"/>
                  </a:lnTo>
                  <a:lnTo>
                    <a:pt x="36017" y="666689"/>
                  </a:lnTo>
                  <a:lnTo>
                    <a:pt x="116138" y="660808"/>
                  </a:lnTo>
                  <a:lnTo>
                    <a:pt x="164651" y="651253"/>
                  </a:lnTo>
                  <a:lnTo>
                    <a:pt x="155830" y="629936"/>
                  </a:lnTo>
                  <a:lnTo>
                    <a:pt x="192583" y="606415"/>
                  </a:lnTo>
                  <a:lnTo>
                    <a:pt x="198463" y="582158"/>
                  </a:lnTo>
                  <a:lnTo>
                    <a:pt x="184497" y="570397"/>
                  </a:lnTo>
                  <a:lnTo>
                    <a:pt x="210224" y="544671"/>
                  </a:lnTo>
                  <a:lnTo>
                    <a:pt x="182292" y="503508"/>
                  </a:lnTo>
                  <a:lnTo>
                    <a:pt x="175677" y="467491"/>
                  </a:lnTo>
                  <a:lnTo>
                    <a:pt x="205079" y="447644"/>
                  </a:lnTo>
                  <a:lnTo>
                    <a:pt x="180087" y="427063"/>
                  </a:lnTo>
                  <a:lnTo>
                    <a:pt x="150685" y="388840"/>
                  </a:lnTo>
                  <a:lnTo>
                    <a:pt x="155095" y="368259"/>
                  </a:lnTo>
                  <a:lnTo>
                    <a:pt x="175677" y="364584"/>
                  </a:lnTo>
                  <a:lnTo>
                    <a:pt x="156565" y="333712"/>
                  </a:lnTo>
                  <a:lnTo>
                    <a:pt x="166121" y="288874"/>
                  </a:lnTo>
                  <a:lnTo>
                    <a:pt x="142599" y="284464"/>
                  </a:lnTo>
                  <a:lnTo>
                    <a:pt x="108787" y="224925"/>
                  </a:lnTo>
                  <a:lnTo>
                    <a:pt x="94086" y="216839"/>
                  </a:lnTo>
                  <a:lnTo>
                    <a:pt x="76445" y="174206"/>
                  </a:lnTo>
                  <a:lnTo>
                    <a:pt x="78650" y="140394"/>
                  </a:lnTo>
                  <a:lnTo>
                    <a:pt x="127898" y="133779"/>
                  </a:lnTo>
                  <a:lnTo>
                    <a:pt x="158035" y="122018"/>
                  </a:lnTo>
                  <a:lnTo>
                    <a:pt x="179352" y="91146"/>
                  </a:lnTo>
                  <a:lnTo>
                    <a:pt x="258737" y="99966"/>
                  </a:lnTo>
                  <a:lnTo>
                    <a:pt x="272703" y="112462"/>
                  </a:lnTo>
                  <a:lnTo>
                    <a:pt x="338122" y="93351"/>
                  </a:lnTo>
                  <a:lnTo>
                    <a:pt x="374140" y="67624"/>
                  </a:lnTo>
                  <a:lnTo>
                    <a:pt x="374874" y="30137"/>
                  </a:lnTo>
                  <a:lnTo>
                    <a:pt x="396926" y="23521"/>
                  </a:lnTo>
                  <a:lnTo>
                    <a:pt x="404276" y="2205"/>
                  </a:lnTo>
                  <a:lnTo>
                    <a:pt x="444704" y="21316"/>
                  </a:lnTo>
                  <a:lnTo>
                    <a:pt x="449849" y="40428"/>
                  </a:lnTo>
                  <a:lnTo>
                    <a:pt x="477046" y="32342"/>
                  </a:lnTo>
                  <a:lnTo>
                    <a:pt x="505713" y="76445"/>
                  </a:lnTo>
                  <a:lnTo>
                    <a:pt x="559372" y="103642"/>
                  </a:lnTo>
                  <a:lnTo>
                    <a:pt x="610825" y="98496"/>
                  </a:lnTo>
                  <a:lnTo>
                    <a:pt x="618176" y="114667"/>
                  </a:lnTo>
                  <a:lnTo>
                    <a:pt x="654928" y="113932"/>
                  </a:lnTo>
                  <a:lnTo>
                    <a:pt x="667424" y="147010"/>
                  </a:lnTo>
                  <a:lnTo>
                    <a:pt x="654193" y="169796"/>
                  </a:lnTo>
                  <a:lnTo>
                    <a:pt x="651988" y="198463"/>
                  </a:lnTo>
                  <a:lnTo>
                    <a:pt x="667424" y="230070"/>
                  </a:lnTo>
                  <a:lnTo>
                    <a:pt x="659338" y="262412"/>
                  </a:lnTo>
                  <a:lnTo>
                    <a:pt x="641697" y="266823"/>
                  </a:lnTo>
                  <a:lnTo>
                    <a:pt x="627731" y="320481"/>
                  </a:lnTo>
                  <a:lnTo>
                    <a:pt x="638757" y="343267"/>
                  </a:lnTo>
                  <a:lnTo>
                    <a:pt x="662278" y="328567"/>
                  </a:lnTo>
                  <a:lnTo>
                    <a:pt x="694620" y="366054"/>
                  </a:lnTo>
                  <a:lnTo>
                    <a:pt x="679185" y="393986"/>
                  </a:lnTo>
                  <a:lnTo>
                    <a:pt x="675509" y="457200"/>
                  </a:lnTo>
                  <a:lnTo>
                    <a:pt x="666689" y="502038"/>
                  </a:lnTo>
                  <a:lnTo>
                    <a:pt x="682860" y="518944"/>
                  </a:lnTo>
                  <a:lnTo>
                    <a:pt x="663749" y="558637"/>
                  </a:lnTo>
                  <a:lnTo>
                    <a:pt x="689475" y="601269"/>
                  </a:lnTo>
                  <a:lnTo>
                    <a:pt x="757100" y="676979"/>
                  </a:lnTo>
                  <a:lnTo>
                    <a:pt x="775476" y="669629"/>
                  </a:lnTo>
                  <a:lnTo>
                    <a:pt x="815169" y="701236"/>
                  </a:lnTo>
                  <a:lnTo>
                    <a:pt x="833545" y="704911"/>
                  </a:lnTo>
                  <a:lnTo>
                    <a:pt x="857066" y="685065"/>
                  </a:lnTo>
                  <a:lnTo>
                    <a:pt x="943067" y="736518"/>
                  </a:lnTo>
                  <a:lnTo>
                    <a:pt x="975409" y="739458"/>
                  </a:lnTo>
                  <a:lnTo>
                    <a:pt x="1023922" y="773271"/>
                  </a:lnTo>
                  <a:lnTo>
                    <a:pt x="1093017" y="768860"/>
                  </a:lnTo>
                  <a:lnTo>
                    <a:pt x="1065085" y="814433"/>
                  </a:lnTo>
                  <a:lnTo>
                    <a:pt x="1073905" y="867357"/>
                  </a:lnTo>
                  <a:lnTo>
                    <a:pt x="1062145" y="890878"/>
                  </a:lnTo>
                  <a:lnTo>
                    <a:pt x="1026862" y="930571"/>
                  </a:lnTo>
                  <a:lnTo>
                    <a:pt x="992315" y="923221"/>
                  </a:lnTo>
                  <a:lnTo>
                    <a:pt x="943802" y="898229"/>
                  </a:lnTo>
                  <a:lnTo>
                    <a:pt x="911460" y="926161"/>
                  </a:lnTo>
                  <a:lnTo>
                    <a:pt x="884263" y="920280"/>
                  </a:lnTo>
                  <a:lnTo>
                    <a:pt x="862947" y="944537"/>
                  </a:lnTo>
                  <a:lnTo>
                    <a:pt x="773271" y="947477"/>
                  </a:lnTo>
                  <a:lnTo>
                    <a:pt x="768125" y="966588"/>
                  </a:lnTo>
                  <a:lnTo>
                    <a:pt x="717407" y="981289"/>
                  </a:lnTo>
                  <a:lnTo>
                    <a:pt x="688005" y="975409"/>
                  </a:lnTo>
                  <a:lnTo>
                    <a:pt x="672569" y="998196"/>
                  </a:lnTo>
                  <a:lnTo>
                    <a:pt x="671099" y="1036418"/>
                  </a:lnTo>
                  <a:lnTo>
                    <a:pt x="657868" y="1051119"/>
                  </a:lnTo>
                  <a:lnTo>
                    <a:pt x="669629" y="1132709"/>
                  </a:lnTo>
                  <a:lnTo>
                    <a:pt x="649783" y="1154761"/>
                  </a:lnTo>
                  <a:lnTo>
                    <a:pt x="665954" y="1217240"/>
                  </a:lnTo>
                  <a:lnTo>
                    <a:pt x="660073" y="1235616"/>
                  </a:lnTo>
                  <a:lnTo>
                    <a:pt x="690210" y="1288540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B0FE45F5-B96D-FA4A-848F-25C7B6632B2A}"/>
                </a:ext>
              </a:extLst>
            </p:cNvPr>
            <p:cNvSpPr/>
            <p:nvPr/>
          </p:nvSpPr>
          <p:spPr>
            <a:xfrm>
              <a:off x="5192626" y="2221316"/>
              <a:ext cx="1278984" cy="999666"/>
            </a:xfrm>
            <a:custGeom>
              <a:avLst/>
              <a:gdLst>
                <a:gd name="connsiteX0" fmla="*/ 86736 w 1278983"/>
                <a:gd name="connsiteY0" fmla="*/ 905579 h 999665"/>
                <a:gd name="connsiteX1" fmla="*/ 37488 w 1278983"/>
                <a:gd name="connsiteY1" fmla="*/ 881323 h 999665"/>
                <a:gd name="connsiteX2" fmla="*/ 34547 w 1278983"/>
                <a:gd name="connsiteY2" fmla="*/ 859271 h 999665"/>
                <a:gd name="connsiteX3" fmla="*/ 2205 w 1278983"/>
                <a:gd name="connsiteY3" fmla="*/ 840160 h 999665"/>
                <a:gd name="connsiteX4" fmla="*/ 19846 w 1278983"/>
                <a:gd name="connsiteY4" fmla="*/ 808553 h 999665"/>
                <a:gd name="connsiteX5" fmla="*/ 10291 w 1278983"/>
                <a:gd name="connsiteY5" fmla="*/ 791647 h 999665"/>
                <a:gd name="connsiteX6" fmla="*/ 36017 w 1278983"/>
                <a:gd name="connsiteY6" fmla="*/ 752689 h 999665"/>
                <a:gd name="connsiteX7" fmla="*/ 61009 w 1278983"/>
                <a:gd name="connsiteY7" fmla="*/ 762245 h 999665"/>
                <a:gd name="connsiteX8" fmla="*/ 74240 w 1278983"/>
                <a:gd name="connsiteY8" fmla="*/ 742399 h 999665"/>
                <a:gd name="connsiteX9" fmla="*/ 101437 w 1278983"/>
                <a:gd name="connsiteY9" fmla="*/ 740929 h 999665"/>
                <a:gd name="connsiteX10" fmla="*/ 117608 w 1278983"/>
                <a:gd name="connsiteY10" fmla="*/ 698296 h 999665"/>
                <a:gd name="connsiteX11" fmla="*/ 145540 w 1278983"/>
                <a:gd name="connsiteY11" fmla="*/ 697561 h 999665"/>
                <a:gd name="connsiteX12" fmla="*/ 174206 w 1278983"/>
                <a:gd name="connsiteY12" fmla="*/ 665219 h 999665"/>
                <a:gd name="connsiteX13" fmla="*/ 155830 w 1278983"/>
                <a:gd name="connsiteY13" fmla="*/ 662278 h 999665"/>
                <a:gd name="connsiteX14" fmla="*/ 138924 w 1278983"/>
                <a:gd name="connsiteY14" fmla="*/ 634347 h 999665"/>
                <a:gd name="connsiteX15" fmla="*/ 157300 w 1278983"/>
                <a:gd name="connsiteY15" fmla="*/ 602740 h 999665"/>
                <a:gd name="connsiteX16" fmla="*/ 145540 w 1278983"/>
                <a:gd name="connsiteY16" fmla="*/ 587304 h 999665"/>
                <a:gd name="connsiteX17" fmla="*/ 194788 w 1278983"/>
                <a:gd name="connsiteY17" fmla="*/ 563782 h 999665"/>
                <a:gd name="connsiteX18" fmla="*/ 214634 w 1278983"/>
                <a:gd name="connsiteY18" fmla="*/ 564517 h 999665"/>
                <a:gd name="connsiteX19" fmla="*/ 256532 w 1278983"/>
                <a:gd name="connsiteY19" fmla="*/ 529235 h 999665"/>
                <a:gd name="connsiteX20" fmla="*/ 291814 w 1278983"/>
                <a:gd name="connsiteY20" fmla="*/ 532175 h 999665"/>
                <a:gd name="connsiteX21" fmla="*/ 305780 w 1278983"/>
                <a:gd name="connsiteY21" fmla="*/ 512329 h 999665"/>
                <a:gd name="connsiteX22" fmla="*/ 285934 w 1278983"/>
                <a:gd name="connsiteY22" fmla="*/ 478516 h 999665"/>
                <a:gd name="connsiteX23" fmla="*/ 262412 w 1278983"/>
                <a:gd name="connsiteY23" fmla="*/ 466756 h 999665"/>
                <a:gd name="connsiteX24" fmla="*/ 235216 w 1278983"/>
                <a:gd name="connsiteY24" fmla="*/ 409422 h 999665"/>
                <a:gd name="connsiteX25" fmla="*/ 169796 w 1278983"/>
                <a:gd name="connsiteY25" fmla="*/ 391781 h 999665"/>
                <a:gd name="connsiteX26" fmla="*/ 143335 w 1278983"/>
                <a:gd name="connsiteY26" fmla="*/ 395456 h 999665"/>
                <a:gd name="connsiteX27" fmla="*/ 125693 w 1278983"/>
                <a:gd name="connsiteY27" fmla="*/ 392516 h 999665"/>
                <a:gd name="connsiteX28" fmla="*/ 95556 w 1278983"/>
                <a:gd name="connsiteY28" fmla="*/ 339592 h 999665"/>
                <a:gd name="connsiteX29" fmla="*/ 101437 w 1278983"/>
                <a:gd name="connsiteY29" fmla="*/ 321216 h 999665"/>
                <a:gd name="connsiteX30" fmla="*/ 85266 w 1278983"/>
                <a:gd name="connsiteY30" fmla="*/ 258737 h 999665"/>
                <a:gd name="connsiteX31" fmla="*/ 105112 w 1278983"/>
                <a:gd name="connsiteY31" fmla="*/ 236685 h 999665"/>
                <a:gd name="connsiteX32" fmla="*/ 93351 w 1278983"/>
                <a:gd name="connsiteY32" fmla="*/ 155095 h 999665"/>
                <a:gd name="connsiteX33" fmla="*/ 106582 w 1278983"/>
                <a:gd name="connsiteY33" fmla="*/ 140394 h 999665"/>
                <a:gd name="connsiteX34" fmla="*/ 108052 w 1278983"/>
                <a:gd name="connsiteY34" fmla="*/ 102172 h 999665"/>
                <a:gd name="connsiteX35" fmla="*/ 123488 w 1278983"/>
                <a:gd name="connsiteY35" fmla="*/ 79385 h 999665"/>
                <a:gd name="connsiteX36" fmla="*/ 152890 w 1278983"/>
                <a:gd name="connsiteY36" fmla="*/ 85266 h 999665"/>
                <a:gd name="connsiteX37" fmla="*/ 203608 w 1278983"/>
                <a:gd name="connsiteY37" fmla="*/ 70565 h 999665"/>
                <a:gd name="connsiteX38" fmla="*/ 208754 w 1278983"/>
                <a:gd name="connsiteY38" fmla="*/ 51453 h 999665"/>
                <a:gd name="connsiteX39" fmla="*/ 298430 w 1278983"/>
                <a:gd name="connsiteY39" fmla="*/ 48513 h 999665"/>
                <a:gd name="connsiteX40" fmla="*/ 319746 w 1278983"/>
                <a:gd name="connsiteY40" fmla="*/ 24257 h 999665"/>
                <a:gd name="connsiteX41" fmla="*/ 346943 w 1278983"/>
                <a:gd name="connsiteY41" fmla="*/ 30137 h 999665"/>
                <a:gd name="connsiteX42" fmla="*/ 379285 w 1278983"/>
                <a:gd name="connsiteY42" fmla="*/ 2205 h 999665"/>
                <a:gd name="connsiteX43" fmla="*/ 427798 w 1278983"/>
                <a:gd name="connsiteY43" fmla="*/ 27197 h 999665"/>
                <a:gd name="connsiteX44" fmla="*/ 462345 w 1278983"/>
                <a:gd name="connsiteY44" fmla="*/ 34547 h 999665"/>
                <a:gd name="connsiteX45" fmla="*/ 508653 w 1278983"/>
                <a:gd name="connsiteY45" fmla="*/ 65419 h 999665"/>
                <a:gd name="connsiteX46" fmla="*/ 527030 w 1278983"/>
                <a:gd name="connsiteY46" fmla="*/ 114667 h 999665"/>
                <a:gd name="connsiteX47" fmla="*/ 518209 w 1278983"/>
                <a:gd name="connsiteY47" fmla="*/ 124223 h 999665"/>
                <a:gd name="connsiteX48" fmla="*/ 519679 w 1278983"/>
                <a:gd name="connsiteY48" fmla="*/ 184497 h 999665"/>
                <a:gd name="connsiteX49" fmla="*/ 546876 w 1278983"/>
                <a:gd name="connsiteY49" fmla="*/ 183762 h 999665"/>
                <a:gd name="connsiteX50" fmla="*/ 611560 w 1278983"/>
                <a:gd name="connsiteY50" fmla="*/ 157300 h 999665"/>
                <a:gd name="connsiteX51" fmla="*/ 658603 w 1278983"/>
                <a:gd name="connsiteY51" fmla="*/ 191113 h 999665"/>
                <a:gd name="connsiteX52" fmla="*/ 760040 w 1278983"/>
                <a:gd name="connsiteY52" fmla="*/ 199198 h 999665"/>
                <a:gd name="connsiteX53" fmla="*/ 843835 w 1278983"/>
                <a:gd name="connsiteY53" fmla="*/ 188172 h 999665"/>
                <a:gd name="connsiteX54" fmla="*/ 872502 w 1278983"/>
                <a:gd name="connsiteY54" fmla="*/ 141129 h 999665"/>
                <a:gd name="connsiteX55" fmla="*/ 880588 w 1278983"/>
                <a:gd name="connsiteY55" fmla="*/ 110257 h 999665"/>
                <a:gd name="connsiteX56" fmla="*/ 916605 w 1278983"/>
                <a:gd name="connsiteY56" fmla="*/ 73505 h 999665"/>
                <a:gd name="connsiteX57" fmla="*/ 961443 w 1278983"/>
                <a:gd name="connsiteY57" fmla="*/ 67624 h 999665"/>
                <a:gd name="connsiteX58" fmla="*/ 990845 w 1278983"/>
                <a:gd name="connsiteY58" fmla="*/ 80855 h 999665"/>
                <a:gd name="connsiteX59" fmla="*/ 1059940 w 1278983"/>
                <a:gd name="connsiteY59" fmla="*/ 46308 h 999665"/>
                <a:gd name="connsiteX60" fmla="*/ 1095222 w 1278983"/>
                <a:gd name="connsiteY60" fmla="*/ 40428 h 999665"/>
                <a:gd name="connsiteX61" fmla="*/ 1141530 w 1278983"/>
                <a:gd name="connsiteY61" fmla="*/ 52188 h 999665"/>
                <a:gd name="connsiteX62" fmla="*/ 1153291 w 1278983"/>
                <a:gd name="connsiteY62" fmla="*/ 68359 h 999665"/>
                <a:gd name="connsiteX63" fmla="*/ 1228266 w 1278983"/>
                <a:gd name="connsiteY63" fmla="*/ 94821 h 999665"/>
                <a:gd name="connsiteX64" fmla="*/ 1242967 w 1278983"/>
                <a:gd name="connsiteY64" fmla="*/ 107317 h 999665"/>
                <a:gd name="connsiteX65" fmla="*/ 1255463 w 1278983"/>
                <a:gd name="connsiteY65" fmla="*/ 185967 h 999665"/>
                <a:gd name="connsiteX66" fmla="*/ 1281189 w 1278983"/>
                <a:gd name="connsiteY66" fmla="*/ 221985 h 999665"/>
                <a:gd name="connsiteX67" fmla="*/ 1283394 w 1278983"/>
                <a:gd name="connsiteY67" fmla="*/ 245506 h 999665"/>
                <a:gd name="connsiteX68" fmla="*/ 1263548 w 1278983"/>
                <a:gd name="connsiteY68" fmla="*/ 333712 h 999665"/>
                <a:gd name="connsiteX69" fmla="*/ 1262813 w 1278983"/>
                <a:gd name="connsiteY69" fmla="*/ 360909 h 999665"/>
                <a:gd name="connsiteX70" fmla="*/ 1229001 w 1278983"/>
                <a:gd name="connsiteY70" fmla="*/ 460140 h 999665"/>
                <a:gd name="connsiteX71" fmla="*/ 1209890 w 1278983"/>
                <a:gd name="connsiteY71" fmla="*/ 488072 h 999665"/>
                <a:gd name="connsiteX72" fmla="*/ 1197394 w 1278983"/>
                <a:gd name="connsiteY72" fmla="*/ 530705 h 999665"/>
                <a:gd name="connsiteX73" fmla="*/ 1166522 w 1278983"/>
                <a:gd name="connsiteY73" fmla="*/ 530705 h 999665"/>
                <a:gd name="connsiteX74" fmla="*/ 1129034 w 1278983"/>
                <a:gd name="connsiteY74" fmla="*/ 513064 h 999665"/>
                <a:gd name="connsiteX75" fmla="*/ 1135650 w 1278983"/>
                <a:gd name="connsiteY75" fmla="*/ 470431 h 999665"/>
                <a:gd name="connsiteX76" fmla="*/ 1100367 w 1278983"/>
                <a:gd name="connsiteY76" fmla="*/ 471166 h 999665"/>
                <a:gd name="connsiteX77" fmla="*/ 1107718 w 1278983"/>
                <a:gd name="connsiteY77" fmla="*/ 428533 h 999665"/>
                <a:gd name="connsiteX78" fmla="*/ 1072435 w 1278983"/>
                <a:gd name="connsiteY78" fmla="*/ 402806 h 999665"/>
                <a:gd name="connsiteX79" fmla="*/ 1032743 w 1278983"/>
                <a:gd name="connsiteY79" fmla="*/ 407952 h 999665"/>
                <a:gd name="connsiteX80" fmla="*/ 986435 w 1278983"/>
                <a:gd name="connsiteY80" fmla="*/ 394721 h 999665"/>
                <a:gd name="connsiteX81" fmla="*/ 967324 w 1278983"/>
                <a:gd name="connsiteY81" fmla="*/ 431473 h 999665"/>
                <a:gd name="connsiteX82" fmla="*/ 995255 w 1278983"/>
                <a:gd name="connsiteY82" fmla="*/ 438089 h 999665"/>
                <a:gd name="connsiteX83" fmla="*/ 1002606 w 1278983"/>
                <a:gd name="connsiteY83" fmla="*/ 459405 h 999665"/>
                <a:gd name="connsiteX84" fmla="*/ 1029803 w 1278983"/>
                <a:gd name="connsiteY84" fmla="*/ 468961 h 999665"/>
                <a:gd name="connsiteX85" fmla="*/ 1015837 w 1278983"/>
                <a:gd name="connsiteY85" fmla="*/ 496158 h 999665"/>
                <a:gd name="connsiteX86" fmla="*/ 968794 w 1278983"/>
                <a:gd name="connsiteY86" fmla="*/ 499833 h 999665"/>
                <a:gd name="connsiteX87" fmla="*/ 951888 w 1278983"/>
                <a:gd name="connsiteY87" fmla="*/ 521149 h 999665"/>
                <a:gd name="connsiteX88" fmla="*/ 888673 w 1278983"/>
                <a:gd name="connsiteY88" fmla="*/ 554226 h 999665"/>
                <a:gd name="connsiteX89" fmla="*/ 857066 w 1278983"/>
                <a:gd name="connsiteY89" fmla="*/ 555696 h 999665"/>
                <a:gd name="connsiteX90" fmla="*/ 829870 w 1278983"/>
                <a:gd name="connsiteY90" fmla="*/ 571868 h 999665"/>
                <a:gd name="connsiteX91" fmla="*/ 826194 w 1278983"/>
                <a:gd name="connsiteY91" fmla="*/ 596859 h 999665"/>
                <a:gd name="connsiteX92" fmla="*/ 807083 w 1278983"/>
                <a:gd name="connsiteY92" fmla="*/ 610090 h 999665"/>
                <a:gd name="connsiteX93" fmla="*/ 710057 w 1278983"/>
                <a:gd name="connsiteY93" fmla="*/ 621851 h 999665"/>
                <a:gd name="connsiteX94" fmla="*/ 674039 w 1278983"/>
                <a:gd name="connsiteY94" fmla="*/ 637287 h 999665"/>
                <a:gd name="connsiteX95" fmla="*/ 678450 w 1278983"/>
                <a:gd name="connsiteY95" fmla="*/ 656398 h 999665"/>
                <a:gd name="connsiteX96" fmla="*/ 648313 w 1278983"/>
                <a:gd name="connsiteY96" fmla="*/ 700501 h 999665"/>
                <a:gd name="connsiteX97" fmla="*/ 619646 w 1278983"/>
                <a:gd name="connsiteY97" fmla="*/ 682860 h 999665"/>
                <a:gd name="connsiteX98" fmla="*/ 580688 w 1278983"/>
                <a:gd name="connsiteY98" fmla="*/ 721817 h 999665"/>
                <a:gd name="connsiteX99" fmla="*/ 557902 w 1278983"/>
                <a:gd name="connsiteY99" fmla="*/ 714467 h 999665"/>
                <a:gd name="connsiteX100" fmla="*/ 529970 w 1278983"/>
                <a:gd name="connsiteY100" fmla="*/ 771066 h 999665"/>
                <a:gd name="connsiteX101" fmla="*/ 466756 w 1278983"/>
                <a:gd name="connsiteY101" fmla="*/ 776211 h 999665"/>
                <a:gd name="connsiteX102" fmla="*/ 462345 w 1278983"/>
                <a:gd name="connsiteY102" fmla="*/ 815904 h 999665"/>
                <a:gd name="connsiteX103" fmla="*/ 430003 w 1278983"/>
                <a:gd name="connsiteY103" fmla="*/ 835750 h 999665"/>
                <a:gd name="connsiteX104" fmla="*/ 390311 w 1278983"/>
                <a:gd name="connsiteY104" fmla="*/ 812963 h 999665"/>
                <a:gd name="connsiteX105" fmla="*/ 360174 w 1278983"/>
                <a:gd name="connsiteY105" fmla="*/ 818109 h 999665"/>
                <a:gd name="connsiteX106" fmla="*/ 329302 w 1278983"/>
                <a:gd name="connsiteY106" fmla="*/ 846040 h 999665"/>
                <a:gd name="connsiteX107" fmla="*/ 258002 w 1278983"/>
                <a:gd name="connsiteY107" fmla="*/ 851921 h 999665"/>
                <a:gd name="connsiteX108" fmla="*/ 241096 w 1278983"/>
                <a:gd name="connsiteY108" fmla="*/ 880588 h 999665"/>
                <a:gd name="connsiteX109" fmla="*/ 211694 w 1278983"/>
                <a:gd name="connsiteY109" fmla="*/ 901169 h 999665"/>
                <a:gd name="connsiteX110" fmla="*/ 186702 w 1278983"/>
                <a:gd name="connsiteY110" fmla="*/ 939392 h 999665"/>
                <a:gd name="connsiteX111" fmla="*/ 166121 w 1278983"/>
                <a:gd name="connsiteY111" fmla="*/ 1004076 h 999665"/>
                <a:gd name="connsiteX112" fmla="*/ 142599 w 1278983"/>
                <a:gd name="connsiteY112" fmla="*/ 940127 h 999665"/>
                <a:gd name="connsiteX113" fmla="*/ 119813 w 1278983"/>
                <a:gd name="connsiteY113" fmla="*/ 934246 h 999665"/>
                <a:gd name="connsiteX114" fmla="*/ 115403 w 1278983"/>
                <a:gd name="connsiteY114" fmla="*/ 912195 h 99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278983" h="999665">
                  <a:moveTo>
                    <a:pt x="86736" y="905579"/>
                  </a:moveTo>
                  <a:lnTo>
                    <a:pt x="37488" y="881323"/>
                  </a:lnTo>
                  <a:lnTo>
                    <a:pt x="34547" y="859271"/>
                  </a:lnTo>
                  <a:lnTo>
                    <a:pt x="2205" y="840160"/>
                  </a:lnTo>
                  <a:lnTo>
                    <a:pt x="19846" y="808553"/>
                  </a:lnTo>
                  <a:lnTo>
                    <a:pt x="10291" y="791647"/>
                  </a:lnTo>
                  <a:lnTo>
                    <a:pt x="36017" y="752689"/>
                  </a:lnTo>
                  <a:lnTo>
                    <a:pt x="61009" y="762245"/>
                  </a:lnTo>
                  <a:lnTo>
                    <a:pt x="74240" y="742399"/>
                  </a:lnTo>
                  <a:lnTo>
                    <a:pt x="101437" y="740929"/>
                  </a:lnTo>
                  <a:lnTo>
                    <a:pt x="117608" y="698296"/>
                  </a:lnTo>
                  <a:lnTo>
                    <a:pt x="145540" y="697561"/>
                  </a:lnTo>
                  <a:lnTo>
                    <a:pt x="174206" y="665219"/>
                  </a:lnTo>
                  <a:lnTo>
                    <a:pt x="155830" y="662278"/>
                  </a:lnTo>
                  <a:lnTo>
                    <a:pt x="138924" y="634347"/>
                  </a:lnTo>
                  <a:lnTo>
                    <a:pt x="157300" y="602740"/>
                  </a:lnTo>
                  <a:lnTo>
                    <a:pt x="145540" y="587304"/>
                  </a:lnTo>
                  <a:lnTo>
                    <a:pt x="194788" y="563782"/>
                  </a:lnTo>
                  <a:lnTo>
                    <a:pt x="214634" y="564517"/>
                  </a:lnTo>
                  <a:lnTo>
                    <a:pt x="256532" y="529235"/>
                  </a:lnTo>
                  <a:lnTo>
                    <a:pt x="291814" y="532175"/>
                  </a:lnTo>
                  <a:lnTo>
                    <a:pt x="305780" y="512329"/>
                  </a:lnTo>
                  <a:lnTo>
                    <a:pt x="285934" y="478516"/>
                  </a:lnTo>
                  <a:lnTo>
                    <a:pt x="262412" y="466756"/>
                  </a:lnTo>
                  <a:lnTo>
                    <a:pt x="235216" y="409422"/>
                  </a:lnTo>
                  <a:lnTo>
                    <a:pt x="169796" y="391781"/>
                  </a:lnTo>
                  <a:lnTo>
                    <a:pt x="143335" y="395456"/>
                  </a:lnTo>
                  <a:lnTo>
                    <a:pt x="125693" y="392516"/>
                  </a:lnTo>
                  <a:lnTo>
                    <a:pt x="95556" y="339592"/>
                  </a:lnTo>
                  <a:lnTo>
                    <a:pt x="101437" y="321216"/>
                  </a:lnTo>
                  <a:lnTo>
                    <a:pt x="85266" y="258737"/>
                  </a:lnTo>
                  <a:lnTo>
                    <a:pt x="105112" y="236685"/>
                  </a:lnTo>
                  <a:lnTo>
                    <a:pt x="93351" y="155095"/>
                  </a:lnTo>
                  <a:lnTo>
                    <a:pt x="106582" y="140394"/>
                  </a:lnTo>
                  <a:lnTo>
                    <a:pt x="108052" y="102172"/>
                  </a:lnTo>
                  <a:lnTo>
                    <a:pt x="123488" y="79385"/>
                  </a:lnTo>
                  <a:lnTo>
                    <a:pt x="152890" y="85266"/>
                  </a:lnTo>
                  <a:lnTo>
                    <a:pt x="203608" y="70565"/>
                  </a:lnTo>
                  <a:lnTo>
                    <a:pt x="208754" y="51453"/>
                  </a:lnTo>
                  <a:lnTo>
                    <a:pt x="298430" y="48513"/>
                  </a:lnTo>
                  <a:lnTo>
                    <a:pt x="319746" y="24257"/>
                  </a:lnTo>
                  <a:lnTo>
                    <a:pt x="346943" y="30137"/>
                  </a:lnTo>
                  <a:lnTo>
                    <a:pt x="379285" y="2205"/>
                  </a:lnTo>
                  <a:lnTo>
                    <a:pt x="427798" y="27197"/>
                  </a:lnTo>
                  <a:lnTo>
                    <a:pt x="462345" y="34547"/>
                  </a:lnTo>
                  <a:lnTo>
                    <a:pt x="508653" y="65419"/>
                  </a:lnTo>
                  <a:lnTo>
                    <a:pt x="527030" y="114667"/>
                  </a:lnTo>
                  <a:lnTo>
                    <a:pt x="518209" y="124223"/>
                  </a:lnTo>
                  <a:lnTo>
                    <a:pt x="519679" y="184497"/>
                  </a:lnTo>
                  <a:lnTo>
                    <a:pt x="546876" y="183762"/>
                  </a:lnTo>
                  <a:lnTo>
                    <a:pt x="611560" y="157300"/>
                  </a:lnTo>
                  <a:lnTo>
                    <a:pt x="658603" y="191113"/>
                  </a:lnTo>
                  <a:lnTo>
                    <a:pt x="760040" y="199198"/>
                  </a:lnTo>
                  <a:lnTo>
                    <a:pt x="843835" y="188172"/>
                  </a:lnTo>
                  <a:lnTo>
                    <a:pt x="872502" y="141129"/>
                  </a:lnTo>
                  <a:lnTo>
                    <a:pt x="880588" y="110257"/>
                  </a:lnTo>
                  <a:lnTo>
                    <a:pt x="916605" y="73505"/>
                  </a:lnTo>
                  <a:lnTo>
                    <a:pt x="961443" y="67624"/>
                  </a:lnTo>
                  <a:lnTo>
                    <a:pt x="990845" y="80855"/>
                  </a:lnTo>
                  <a:lnTo>
                    <a:pt x="1059940" y="46308"/>
                  </a:lnTo>
                  <a:lnTo>
                    <a:pt x="1095222" y="40428"/>
                  </a:lnTo>
                  <a:lnTo>
                    <a:pt x="1141530" y="52188"/>
                  </a:lnTo>
                  <a:lnTo>
                    <a:pt x="1153291" y="68359"/>
                  </a:lnTo>
                  <a:lnTo>
                    <a:pt x="1228266" y="94821"/>
                  </a:lnTo>
                  <a:lnTo>
                    <a:pt x="1242967" y="107317"/>
                  </a:lnTo>
                  <a:lnTo>
                    <a:pt x="1255463" y="185967"/>
                  </a:lnTo>
                  <a:lnTo>
                    <a:pt x="1281189" y="221985"/>
                  </a:lnTo>
                  <a:lnTo>
                    <a:pt x="1283394" y="245506"/>
                  </a:lnTo>
                  <a:lnTo>
                    <a:pt x="1263548" y="333712"/>
                  </a:lnTo>
                  <a:lnTo>
                    <a:pt x="1262813" y="360909"/>
                  </a:lnTo>
                  <a:lnTo>
                    <a:pt x="1229001" y="460140"/>
                  </a:lnTo>
                  <a:lnTo>
                    <a:pt x="1209890" y="488072"/>
                  </a:lnTo>
                  <a:lnTo>
                    <a:pt x="1197394" y="530705"/>
                  </a:lnTo>
                  <a:lnTo>
                    <a:pt x="1166522" y="530705"/>
                  </a:lnTo>
                  <a:lnTo>
                    <a:pt x="1129034" y="513064"/>
                  </a:lnTo>
                  <a:lnTo>
                    <a:pt x="1135650" y="470431"/>
                  </a:lnTo>
                  <a:lnTo>
                    <a:pt x="1100367" y="471166"/>
                  </a:lnTo>
                  <a:lnTo>
                    <a:pt x="1107718" y="428533"/>
                  </a:lnTo>
                  <a:lnTo>
                    <a:pt x="1072435" y="402806"/>
                  </a:lnTo>
                  <a:lnTo>
                    <a:pt x="1032743" y="407952"/>
                  </a:lnTo>
                  <a:lnTo>
                    <a:pt x="986435" y="394721"/>
                  </a:lnTo>
                  <a:lnTo>
                    <a:pt x="967324" y="431473"/>
                  </a:lnTo>
                  <a:lnTo>
                    <a:pt x="995255" y="438089"/>
                  </a:lnTo>
                  <a:lnTo>
                    <a:pt x="1002606" y="459405"/>
                  </a:lnTo>
                  <a:lnTo>
                    <a:pt x="1029803" y="468961"/>
                  </a:lnTo>
                  <a:lnTo>
                    <a:pt x="1015837" y="496158"/>
                  </a:lnTo>
                  <a:lnTo>
                    <a:pt x="968794" y="499833"/>
                  </a:lnTo>
                  <a:lnTo>
                    <a:pt x="951888" y="521149"/>
                  </a:lnTo>
                  <a:lnTo>
                    <a:pt x="888673" y="554226"/>
                  </a:lnTo>
                  <a:lnTo>
                    <a:pt x="857066" y="555696"/>
                  </a:lnTo>
                  <a:lnTo>
                    <a:pt x="829870" y="571868"/>
                  </a:lnTo>
                  <a:lnTo>
                    <a:pt x="826194" y="596859"/>
                  </a:lnTo>
                  <a:lnTo>
                    <a:pt x="807083" y="610090"/>
                  </a:lnTo>
                  <a:lnTo>
                    <a:pt x="710057" y="621851"/>
                  </a:lnTo>
                  <a:lnTo>
                    <a:pt x="674039" y="637287"/>
                  </a:lnTo>
                  <a:lnTo>
                    <a:pt x="678450" y="656398"/>
                  </a:lnTo>
                  <a:lnTo>
                    <a:pt x="648313" y="700501"/>
                  </a:lnTo>
                  <a:lnTo>
                    <a:pt x="619646" y="682860"/>
                  </a:lnTo>
                  <a:lnTo>
                    <a:pt x="580688" y="721817"/>
                  </a:lnTo>
                  <a:lnTo>
                    <a:pt x="557902" y="714467"/>
                  </a:lnTo>
                  <a:lnTo>
                    <a:pt x="529970" y="771066"/>
                  </a:lnTo>
                  <a:lnTo>
                    <a:pt x="466756" y="776211"/>
                  </a:lnTo>
                  <a:lnTo>
                    <a:pt x="462345" y="815904"/>
                  </a:lnTo>
                  <a:lnTo>
                    <a:pt x="430003" y="835750"/>
                  </a:lnTo>
                  <a:lnTo>
                    <a:pt x="390311" y="812963"/>
                  </a:lnTo>
                  <a:lnTo>
                    <a:pt x="360174" y="818109"/>
                  </a:lnTo>
                  <a:lnTo>
                    <a:pt x="329302" y="846040"/>
                  </a:lnTo>
                  <a:lnTo>
                    <a:pt x="258002" y="851921"/>
                  </a:lnTo>
                  <a:lnTo>
                    <a:pt x="241096" y="880588"/>
                  </a:lnTo>
                  <a:lnTo>
                    <a:pt x="211694" y="901169"/>
                  </a:lnTo>
                  <a:lnTo>
                    <a:pt x="186702" y="939392"/>
                  </a:lnTo>
                  <a:lnTo>
                    <a:pt x="166121" y="1004076"/>
                  </a:lnTo>
                  <a:lnTo>
                    <a:pt x="142599" y="940127"/>
                  </a:lnTo>
                  <a:lnTo>
                    <a:pt x="119813" y="934246"/>
                  </a:lnTo>
                  <a:lnTo>
                    <a:pt x="115403" y="912195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B508709C-B264-694E-A654-6072B17DD993}"/>
                </a:ext>
              </a:extLst>
            </p:cNvPr>
            <p:cNvSpPr/>
            <p:nvPr/>
          </p:nvSpPr>
          <p:spPr>
            <a:xfrm>
              <a:off x="4907427" y="968794"/>
              <a:ext cx="1440695" cy="1448045"/>
            </a:xfrm>
            <a:custGeom>
              <a:avLst/>
              <a:gdLst>
                <a:gd name="connsiteX0" fmla="*/ 747544 w 1440694"/>
                <a:gd name="connsiteY0" fmla="*/ 1287069 h 1448045"/>
                <a:gd name="connsiteX1" fmla="*/ 782826 w 1440694"/>
                <a:gd name="connsiteY1" fmla="*/ 1247377 h 1448045"/>
                <a:gd name="connsiteX2" fmla="*/ 794587 w 1440694"/>
                <a:gd name="connsiteY2" fmla="*/ 1223855 h 1448045"/>
                <a:gd name="connsiteX3" fmla="*/ 785767 w 1440694"/>
                <a:gd name="connsiteY3" fmla="*/ 1170932 h 1448045"/>
                <a:gd name="connsiteX4" fmla="*/ 813698 w 1440694"/>
                <a:gd name="connsiteY4" fmla="*/ 1125359 h 1448045"/>
                <a:gd name="connsiteX5" fmla="*/ 744604 w 1440694"/>
                <a:gd name="connsiteY5" fmla="*/ 1129769 h 1448045"/>
                <a:gd name="connsiteX6" fmla="*/ 696091 w 1440694"/>
                <a:gd name="connsiteY6" fmla="*/ 1095957 h 1448045"/>
                <a:gd name="connsiteX7" fmla="*/ 663749 w 1440694"/>
                <a:gd name="connsiteY7" fmla="*/ 1093017 h 1448045"/>
                <a:gd name="connsiteX8" fmla="*/ 577748 w 1440694"/>
                <a:gd name="connsiteY8" fmla="*/ 1041563 h 1448045"/>
                <a:gd name="connsiteX9" fmla="*/ 554226 w 1440694"/>
                <a:gd name="connsiteY9" fmla="*/ 1061410 h 1448045"/>
                <a:gd name="connsiteX10" fmla="*/ 535850 w 1440694"/>
                <a:gd name="connsiteY10" fmla="*/ 1057735 h 1448045"/>
                <a:gd name="connsiteX11" fmla="*/ 496157 w 1440694"/>
                <a:gd name="connsiteY11" fmla="*/ 1026127 h 1448045"/>
                <a:gd name="connsiteX12" fmla="*/ 477781 w 1440694"/>
                <a:gd name="connsiteY12" fmla="*/ 1033478 h 1448045"/>
                <a:gd name="connsiteX13" fmla="*/ 410157 w 1440694"/>
                <a:gd name="connsiteY13" fmla="*/ 957768 h 1448045"/>
                <a:gd name="connsiteX14" fmla="*/ 384430 w 1440694"/>
                <a:gd name="connsiteY14" fmla="*/ 915135 h 1448045"/>
                <a:gd name="connsiteX15" fmla="*/ 403542 w 1440694"/>
                <a:gd name="connsiteY15" fmla="*/ 875442 h 1448045"/>
                <a:gd name="connsiteX16" fmla="*/ 387370 w 1440694"/>
                <a:gd name="connsiteY16" fmla="*/ 858536 h 1448045"/>
                <a:gd name="connsiteX17" fmla="*/ 396191 w 1440694"/>
                <a:gd name="connsiteY17" fmla="*/ 813698 h 1448045"/>
                <a:gd name="connsiteX18" fmla="*/ 399866 w 1440694"/>
                <a:gd name="connsiteY18" fmla="*/ 750484 h 1448045"/>
                <a:gd name="connsiteX19" fmla="*/ 415302 w 1440694"/>
                <a:gd name="connsiteY19" fmla="*/ 722552 h 1448045"/>
                <a:gd name="connsiteX20" fmla="*/ 382960 w 1440694"/>
                <a:gd name="connsiteY20" fmla="*/ 685065 h 1448045"/>
                <a:gd name="connsiteX21" fmla="*/ 359439 w 1440694"/>
                <a:gd name="connsiteY21" fmla="*/ 699766 h 1448045"/>
                <a:gd name="connsiteX22" fmla="*/ 348413 w 1440694"/>
                <a:gd name="connsiteY22" fmla="*/ 676979 h 1448045"/>
                <a:gd name="connsiteX23" fmla="*/ 362379 w 1440694"/>
                <a:gd name="connsiteY23" fmla="*/ 623321 h 1448045"/>
                <a:gd name="connsiteX24" fmla="*/ 380020 w 1440694"/>
                <a:gd name="connsiteY24" fmla="*/ 618911 h 1448045"/>
                <a:gd name="connsiteX25" fmla="*/ 388105 w 1440694"/>
                <a:gd name="connsiteY25" fmla="*/ 586569 h 1448045"/>
                <a:gd name="connsiteX26" fmla="*/ 372669 w 1440694"/>
                <a:gd name="connsiteY26" fmla="*/ 554961 h 1448045"/>
                <a:gd name="connsiteX27" fmla="*/ 374874 w 1440694"/>
                <a:gd name="connsiteY27" fmla="*/ 526294 h 1448045"/>
                <a:gd name="connsiteX28" fmla="*/ 388105 w 1440694"/>
                <a:gd name="connsiteY28" fmla="*/ 503508 h 1448045"/>
                <a:gd name="connsiteX29" fmla="*/ 375610 w 1440694"/>
                <a:gd name="connsiteY29" fmla="*/ 470431 h 1448045"/>
                <a:gd name="connsiteX30" fmla="*/ 338857 w 1440694"/>
                <a:gd name="connsiteY30" fmla="*/ 471166 h 1448045"/>
                <a:gd name="connsiteX31" fmla="*/ 331507 w 1440694"/>
                <a:gd name="connsiteY31" fmla="*/ 454995 h 1448045"/>
                <a:gd name="connsiteX32" fmla="*/ 280053 w 1440694"/>
                <a:gd name="connsiteY32" fmla="*/ 460140 h 1448045"/>
                <a:gd name="connsiteX33" fmla="*/ 226395 w 1440694"/>
                <a:gd name="connsiteY33" fmla="*/ 432943 h 1448045"/>
                <a:gd name="connsiteX34" fmla="*/ 197728 w 1440694"/>
                <a:gd name="connsiteY34" fmla="*/ 388840 h 1448045"/>
                <a:gd name="connsiteX35" fmla="*/ 170531 w 1440694"/>
                <a:gd name="connsiteY35" fmla="*/ 396926 h 1448045"/>
                <a:gd name="connsiteX36" fmla="*/ 165386 w 1440694"/>
                <a:gd name="connsiteY36" fmla="*/ 377815 h 1448045"/>
                <a:gd name="connsiteX37" fmla="*/ 124958 w 1440694"/>
                <a:gd name="connsiteY37" fmla="*/ 358704 h 1448045"/>
                <a:gd name="connsiteX38" fmla="*/ 59539 w 1440694"/>
                <a:gd name="connsiteY38" fmla="*/ 334447 h 1448045"/>
                <a:gd name="connsiteX39" fmla="*/ 23521 w 1440694"/>
                <a:gd name="connsiteY39" fmla="*/ 340327 h 1448045"/>
                <a:gd name="connsiteX40" fmla="*/ 2205 w 1440694"/>
                <a:gd name="connsiteY40" fmla="*/ 310925 h 1448045"/>
                <a:gd name="connsiteX41" fmla="*/ 49983 w 1440694"/>
                <a:gd name="connsiteY41" fmla="*/ 316071 h 1448045"/>
                <a:gd name="connsiteX42" fmla="*/ 51453 w 1440694"/>
                <a:gd name="connsiteY42" fmla="*/ 299900 h 1448045"/>
                <a:gd name="connsiteX43" fmla="*/ 92616 w 1440694"/>
                <a:gd name="connsiteY43" fmla="*/ 308720 h 1448045"/>
                <a:gd name="connsiteX44" fmla="*/ 113932 w 1440694"/>
                <a:gd name="connsiteY44" fmla="*/ 290344 h 1448045"/>
                <a:gd name="connsiteX45" fmla="*/ 105847 w 1440694"/>
                <a:gd name="connsiteY45" fmla="*/ 251386 h 1448045"/>
                <a:gd name="connsiteX46" fmla="*/ 130839 w 1440694"/>
                <a:gd name="connsiteY46" fmla="*/ 230070 h 1448045"/>
                <a:gd name="connsiteX47" fmla="*/ 170531 w 1440694"/>
                <a:gd name="connsiteY47" fmla="*/ 221985 h 1448045"/>
                <a:gd name="connsiteX48" fmla="*/ 188172 w 1440694"/>
                <a:gd name="connsiteY48" fmla="*/ 243301 h 1448045"/>
                <a:gd name="connsiteX49" fmla="*/ 225660 w 1440694"/>
                <a:gd name="connsiteY49" fmla="*/ 235215 h 1448045"/>
                <a:gd name="connsiteX50" fmla="*/ 216104 w 1440694"/>
                <a:gd name="connsiteY50" fmla="*/ 219779 h 1448045"/>
                <a:gd name="connsiteX51" fmla="*/ 272703 w 1440694"/>
                <a:gd name="connsiteY51" fmla="*/ 200668 h 1448045"/>
                <a:gd name="connsiteX52" fmla="*/ 293284 w 1440694"/>
                <a:gd name="connsiteY52" fmla="*/ 185967 h 1448045"/>
                <a:gd name="connsiteX53" fmla="*/ 313130 w 1440694"/>
                <a:gd name="connsiteY53" fmla="*/ 147745 h 1448045"/>
                <a:gd name="connsiteX54" fmla="*/ 361644 w 1440694"/>
                <a:gd name="connsiteY54" fmla="*/ 138189 h 1448045"/>
                <a:gd name="connsiteX55" fmla="*/ 377815 w 1440694"/>
                <a:gd name="connsiteY55" fmla="*/ 155095 h 1448045"/>
                <a:gd name="connsiteX56" fmla="*/ 422653 w 1440694"/>
                <a:gd name="connsiteY56" fmla="*/ 172001 h 1448045"/>
                <a:gd name="connsiteX57" fmla="*/ 459405 w 1440694"/>
                <a:gd name="connsiteY57" fmla="*/ 202138 h 1448045"/>
                <a:gd name="connsiteX58" fmla="*/ 491747 w 1440694"/>
                <a:gd name="connsiteY58" fmla="*/ 198463 h 1448045"/>
                <a:gd name="connsiteX59" fmla="*/ 582893 w 1440694"/>
                <a:gd name="connsiteY59" fmla="*/ 227865 h 1448045"/>
                <a:gd name="connsiteX60" fmla="*/ 585098 w 1440694"/>
                <a:gd name="connsiteY60" fmla="*/ 244771 h 1448045"/>
                <a:gd name="connsiteX61" fmla="*/ 634347 w 1440694"/>
                <a:gd name="connsiteY61" fmla="*/ 252122 h 1448045"/>
                <a:gd name="connsiteX62" fmla="*/ 666689 w 1440694"/>
                <a:gd name="connsiteY62" fmla="*/ 244771 h 1448045"/>
                <a:gd name="connsiteX63" fmla="*/ 688005 w 1440694"/>
                <a:gd name="connsiteY63" fmla="*/ 262412 h 1448045"/>
                <a:gd name="connsiteX64" fmla="*/ 746809 w 1440694"/>
                <a:gd name="connsiteY64" fmla="*/ 199198 h 1448045"/>
                <a:gd name="connsiteX65" fmla="*/ 777681 w 1440694"/>
                <a:gd name="connsiteY65" fmla="*/ 215369 h 1448045"/>
                <a:gd name="connsiteX66" fmla="*/ 796792 w 1440694"/>
                <a:gd name="connsiteY66" fmla="*/ 178617 h 1448045"/>
                <a:gd name="connsiteX67" fmla="*/ 846040 w 1440694"/>
                <a:gd name="connsiteY67" fmla="*/ 185232 h 1448045"/>
                <a:gd name="connsiteX68" fmla="*/ 879853 w 1440694"/>
                <a:gd name="connsiteY68" fmla="*/ 154360 h 1448045"/>
                <a:gd name="connsiteX69" fmla="*/ 895289 w 1440694"/>
                <a:gd name="connsiteY69" fmla="*/ 102907 h 1448045"/>
                <a:gd name="connsiteX70" fmla="*/ 921751 w 1440694"/>
                <a:gd name="connsiteY70" fmla="*/ 91881 h 1448045"/>
                <a:gd name="connsiteX71" fmla="*/ 960708 w 1440694"/>
                <a:gd name="connsiteY71" fmla="*/ 47778 h 1448045"/>
                <a:gd name="connsiteX72" fmla="*/ 999665 w 1440694"/>
                <a:gd name="connsiteY72" fmla="*/ 39693 h 1448045"/>
                <a:gd name="connsiteX73" fmla="*/ 993050 w 1440694"/>
                <a:gd name="connsiteY73" fmla="*/ 2205 h 1448045"/>
                <a:gd name="connsiteX74" fmla="*/ 1022452 w 1440694"/>
                <a:gd name="connsiteY74" fmla="*/ 23521 h 1448045"/>
                <a:gd name="connsiteX75" fmla="*/ 1045239 w 1440694"/>
                <a:gd name="connsiteY75" fmla="*/ 75710 h 1448045"/>
                <a:gd name="connsiteX76" fmla="*/ 1115068 w 1440694"/>
                <a:gd name="connsiteY76" fmla="*/ 77915 h 1448045"/>
                <a:gd name="connsiteX77" fmla="*/ 1131974 w 1440694"/>
                <a:gd name="connsiteY77" fmla="*/ 63949 h 1448045"/>
                <a:gd name="connsiteX78" fmla="*/ 1172402 w 1440694"/>
                <a:gd name="connsiteY78" fmla="*/ 69830 h 1448045"/>
                <a:gd name="connsiteX79" fmla="*/ 1172402 w 1440694"/>
                <a:gd name="connsiteY79" fmla="*/ 99966 h 1448045"/>
                <a:gd name="connsiteX80" fmla="*/ 1154026 w 1440694"/>
                <a:gd name="connsiteY80" fmla="*/ 137454 h 1448045"/>
                <a:gd name="connsiteX81" fmla="*/ 1122419 w 1440694"/>
                <a:gd name="connsiteY81" fmla="*/ 161711 h 1448045"/>
                <a:gd name="connsiteX82" fmla="*/ 1122419 w 1440694"/>
                <a:gd name="connsiteY82" fmla="*/ 174941 h 1448045"/>
                <a:gd name="connsiteX83" fmla="*/ 1180487 w 1440694"/>
                <a:gd name="connsiteY83" fmla="*/ 180822 h 1448045"/>
                <a:gd name="connsiteX84" fmla="*/ 1208419 w 1440694"/>
                <a:gd name="connsiteY84" fmla="*/ 146275 h 1448045"/>
                <a:gd name="connsiteX85" fmla="*/ 1234146 w 1440694"/>
                <a:gd name="connsiteY85" fmla="*/ 128633 h 1448045"/>
                <a:gd name="connsiteX86" fmla="*/ 1243702 w 1440694"/>
                <a:gd name="connsiteY86" fmla="*/ 168326 h 1448045"/>
                <a:gd name="connsiteX87" fmla="*/ 1256932 w 1440694"/>
                <a:gd name="connsiteY87" fmla="*/ 181557 h 1448045"/>
                <a:gd name="connsiteX88" fmla="*/ 1234146 w 1440694"/>
                <a:gd name="connsiteY88" fmla="*/ 232275 h 1448045"/>
                <a:gd name="connsiteX89" fmla="*/ 1240761 w 1440694"/>
                <a:gd name="connsiteY89" fmla="*/ 261677 h 1448045"/>
                <a:gd name="connsiteX90" fmla="*/ 1225325 w 1440694"/>
                <a:gd name="connsiteY90" fmla="*/ 317541 h 1448045"/>
                <a:gd name="connsiteX91" fmla="*/ 1190778 w 1440694"/>
                <a:gd name="connsiteY91" fmla="*/ 351353 h 1448045"/>
                <a:gd name="connsiteX92" fmla="*/ 1148880 w 1440694"/>
                <a:gd name="connsiteY92" fmla="*/ 380755 h 1448045"/>
                <a:gd name="connsiteX93" fmla="*/ 1158436 w 1440694"/>
                <a:gd name="connsiteY93" fmla="*/ 435149 h 1448045"/>
                <a:gd name="connsiteX94" fmla="*/ 1144470 w 1440694"/>
                <a:gd name="connsiteY94" fmla="*/ 452790 h 1448045"/>
                <a:gd name="connsiteX95" fmla="*/ 1181958 w 1440694"/>
                <a:gd name="connsiteY95" fmla="*/ 472636 h 1448045"/>
                <a:gd name="connsiteX96" fmla="*/ 1251787 w 1440694"/>
                <a:gd name="connsiteY96" fmla="*/ 521884 h 1448045"/>
                <a:gd name="connsiteX97" fmla="*/ 1298095 w 1440694"/>
                <a:gd name="connsiteY97" fmla="*/ 577748 h 1448045"/>
                <a:gd name="connsiteX98" fmla="*/ 1322352 w 1440694"/>
                <a:gd name="connsiteY98" fmla="*/ 585833 h 1448045"/>
                <a:gd name="connsiteX99" fmla="*/ 1362780 w 1440694"/>
                <a:gd name="connsiteY99" fmla="*/ 622586 h 1448045"/>
                <a:gd name="connsiteX100" fmla="*/ 1350284 w 1440694"/>
                <a:gd name="connsiteY100" fmla="*/ 662278 h 1448045"/>
                <a:gd name="connsiteX101" fmla="*/ 1360574 w 1440694"/>
                <a:gd name="connsiteY101" fmla="*/ 675509 h 1448045"/>
                <a:gd name="connsiteX102" fmla="*/ 1326027 w 1440694"/>
                <a:gd name="connsiteY102" fmla="*/ 727698 h 1448045"/>
                <a:gd name="connsiteX103" fmla="*/ 1329702 w 1440694"/>
                <a:gd name="connsiteY103" fmla="*/ 753424 h 1448045"/>
                <a:gd name="connsiteX104" fmla="*/ 1358369 w 1440694"/>
                <a:gd name="connsiteY104" fmla="*/ 822519 h 1448045"/>
                <a:gd name="connsiteX105" fmla="*/ 1395857 w 1440694"/>
                <a:gd name="connsiteY105" fmla="*/ 835015 h 1448045"/>
                <a:gd name="connsiteX106" fmla="*/ 1403207 w 1440694"/>
                <a:gd name="connsiteY106" fmla="*/ 860006 h 1448045"/>
                <a:gd name="connsiteX107" fmla="*/ 1396592 w 1440694"/>
                <a:gd name="connsiteY107" fmla="*/ 922485 h 1448045"/>
                <a:gd name="connsiteX108" fmla="*/ 1428934 w 1440694"/>
                <a:gd name="connsiteY108" fmla="*/ 950417 h 1448045"/>
                <a:gd name="connsiteX109" fmla="*/ 1406882 w 1440694"/>
                <a:gd name="connsiteY109" fmla="*/ 1007016 h 1448045"/>
                <a:gd name="connsiteX110" fmla="*/ 1407617 w 1440694"/>
                <a:gd name="connsiteY110" fmla="*/ 1047444 h 1448045"/>
                <a:gd name="connsiteX111" fmla="*/ 1392181 w 1440694"/>
                <a:gd name="connsiteY111" fmla="*/ 1083461 h 1448045"/>
                <a:gd name="connsiteX112" fmla="*/ 1370130 w 1440694"/>
                <a:gd name="connsiteY112" fmla="*/ 1108453 h 1448045"/>
                <a:gd name="connsiteX113" fmla="*/ 1367190 w 1440694"/>
                <a:gd name="connsiteY113" fmla="*/ 1134179 h 1448045"/>
                <a:gd name="connsiteX114" fmla="*/ 1388506 w 1440694"/>
                <a:gd name="connsiteY114" fmla="*/ 1156231 h 1448045"/>
                <a:gd name="connsiteX115" fmla="*/ 1395857 w 1440694"/>
                <a:gd name="connsiteY115" fmla="*/ 1190043 h 1448045"/>
                <a:gd name="connsiteX116" fmla="*/ 1426729 w 1440694"/>
                <a:gd name="connsiteY116" fmla="*/ 1215770 h 1448045"/>
                <a:gd name="connsiteX117" fmla="*/ 1439224 w 1440694"/>
                <a:gd name="connsiteY117" fmla="*/ 1260608 h 1448045"/>
                <a:gd name="connsiteX118" fmla="*/ 1426729 w 1440694"/>
                <a:gd name="connsiteY118" fmla="*/ 1304711 h 1448045"/>
                <a:gd name="connsiteX119" fmla="*/ 1380421 w 1440694"/>
                <a:gd name="connsiteY119" fmla="*/ 1292950 h 1448045"/>
                <a:gd name="connsiteX120" fmla="*/ 1345138 w 1440694"/>
                <a:gd name="connsiteY120" fmla="*/ 1298830 h 1448045"/>
                <a:gd name="connsiteX121" fmla="*/ 1276044 w 1440694"/>
                <a:gd name="connsiteY121" fmla="*/ 1333378 h 1448045"/>
                <a:gd name="connsiteX122" fmla="*/ 1246642 w 1440694"/>
                <a:gd name="connsiteY122" fmla="*/ 1320147 h 1448045"/>
                <a:gd name="connsiteX123" fmla="*/ 1201804 w 1440694"/>
                <a:gd name="connsiteY123" fmla="*/ 1326027 h 1448045"/>
                <a:gd name="connsiteX124" fmla="*/ 1165786 w 1440694"/>
                <a:gd name="connsiteY124" fmla="*/ 1362780 h 1448045"/>
                <a:gd name="connsiteX125" fmla="*/ 1157701 w 1440694"/>
                <a:gd name="connsiteY125" fmla="*/ 1393651 h 1448045"/>
                <a:gd name="connsiteX126" fmla="*/ 1129034 w 1440694"/>
                <a:gd name="connsiteY126" fmla="*/ 1440694 h 1448045"/>
                <a:gd name="connsiteX127" fmla="*/ 1045239 w 1440694"/>
                <a:gd name="connsiteY127" fmla="*/ 1451720 h 1448045"/>
                <a:gd name="connsiteX128" fmla="*/ 943802 w 1440694"/>
                <a:gd name="connsiteY128" fmla="*/ 1443635 h 1448045"/>
                <a:gd name="connsiteX129" fmla="*/ 896759 w 1440694"/>
                <a:gd name="connsiteY129" fmla="*/ 1409823 h 1448045"/>
                <a:gd name="connsiteX130" fmla="*/ 832075 w 1440694"/>
                <a:gd name="connsiteY130" fmla="*/ 1436284 h 1448045"/>
                <a:gd name="connsiteX131" fmla="*/ 804878 w 1440694"/>
                <a:gd name="connsiteY131" fmla="*/ 1437019 h 1448045"/>
                <a:gd name="connsiteX132" fmla="*/ 803408 w 1440694"/>
                <a:gd name="connsiteY132" fmla="*/ 1376745 h 1448045"/>
                <a:gd name="connsiteX133" fmla="*/ 812228 w 1440694"/>
                <a:gd name="connsiteY133" fmla="*/ 1367190 h 1448045"/>
                <a:gd name="connsiteX134" fmla="*/ 793852 w 1440694"/>
                <a:gd name="connsiteY134" fmla="*/ 1317942 h 1448045"/>
                <a:gd name="connsiteX135" fmla="*/ 901169 w 1440694"/>
                <a:gd name="connsiteY135" fmla="*/ 601269 h 1448045"/>
                <a:gd name="connsiteX136" fmla="*/ 887203 w 1440694"/>
                <a:gd name="connsiteY136" fmla="*/ 588774 h 1448045"/>
                <a:gd name="connsiteX137" fmla="*/ 852656 w 1440694"/>
                <a:gd name="connsiteY137" fmla="*/ 614500 h 1448045"/>
                <a:gd name="connsiteX138" fmla="*/ 831339 w 1440694"/>
                <a:gd name="connsiteY138" fmla="*/ 615970 h 1448045"/>
                <a:gd name="connsiteX139" fmla="*/ 821049 w 1440694"/>
                <a:gd name="connsiteY139" fmla="*/ 596124 h 1448045"/>
                <a:gd name="connsiteX140" fmla="*/ 788707 w 1440694"/>
                <a:gd name="connsiteY140" fmla="*/ 616705 h 1448045"/>
                <a:gd name="connsiteX141" fmla="*/ 784296 w 1440694"/>
                <a:gd name="connsiteY141" fmla="*/ 643167 h 1448045"/>
                <a:gd name="connsiteX142" fmla="*/ 763715 w 1440694"/>
                <a:gd name="connsiteY142" fmla="*/ 635082 h 1448045"/>
                <a:gd name="connsiteX143" fmla="*/ 758570 w 1440694"/>
                <a:gd name="connsiteY143" fmla="*/ 685065 h 1448045"/>
                <a:gd name="connsiteX144" fmla="*/ 742399 w 1440694"/>
                <a:gd name="connsiteY144" fmla="*/ 755630 h 1448045"/>
                <a:gd name="connsiteX145" fmla="*/ 768125 w 1440694"/>
                <a:gd name="connsiteY145" fmla="*/ 769595 h 1448045"/>
                <a:gd name="connsiteX146" fmla="*/ 790912 w 1440694"/>
                <a:gd name="connsiteY146" fmla="*/ 754895 h 1448045"/>
                <a:gd name="connsiteX147" fmla="*/ 823254 w 1440694"/>
                <a:gd name="connsiteY147" fmla="*/ 754895 h 1448045"/>
                <a:gd name="connsiteX148" fmla="*/ 877648 w 1440694"/>
                <a:gd name="connsiteY148" fmla="*/ 775476 h 1448045"/>
                <a:gd name="connsiteX149" fmla="*/ 889408 w 1440694"/>
                <a:gd name="connsiteY149" fmla="*/ 751219 h 1448045"/>
                <a:gd name="connsiteX150" fmla="*/ 962913 w 1440694"/>
                <a:gd name="connsiteY150" fmla="*/ 775476 h 1448045"/>
                <a:gd name="connsiteX151" fmla="*/ 966588 w 1440694"/>
                <a:gd name="connsiteY151" fmla="*/ 797527 h 1448045"/>
                <a:gd name="connsiteX152" fmla="*/ 990845 w 1440694"/>
                <a:gd name="connsiteY152" fmla="*/ 775476 h 1448045"/>
                <a:gd name="connsiteX153" fmla="*/ 1007016 w 1440694"/>
                <a:gd name="connsiteY153" fmla="*/ 724757 h 1448045"/>
                <a:gd name="connsiteX154" fmla="*/ 970999 w 1440694"/>
                <a:gd name="connsiteY154" fmla="*/ 699766 h 1448045"/>
                <a:gd name="connsiteX155" fmla="*/ 955563 w 1440694"/>
                <a:gd name="connsiteY155" fmla="*/ 701971 h 1448045"/>
                <a:gd name="connsiteX156" fmla="*/ 962913 w 1440694"/>
                <a:gd name="connsiteY156" fmla="*/ 667424 h 1448045"/>
                <a:gd name="connsiteX157" fmla="*/ 930571 w 1440694"/>
                <a:gd name="connsiteY157" fmla="*/ 652723 h 1448045"/>
                <a:gd name="connsiteX158" fmla="*/ 902639 w 1440694"/>
                <a:gd name="connsiteY158" fmla="*/ 623321 h 144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440694" h="1448045">
                  <a:moveTo>
                    <a:pt x="747544" y="1287069"/>
                  </a:moveTo>
                  <a:lnTo>
                    <a:pt x="782826" y="1247377"/>
                  </a:lnTo>
                  <a:lnTo>
                    <a:pt x="794587" y="1223855"/>
                  </a:lnTo>
                  <a:lnTo>
                    <a:pt x="785767" y="1170932"/>
                  </a:lnTo>
                  <a:lnTo>
                    <a:pt x="813698" y="1125359"/>
                  </a:lnTo>
                  <a:lnTo>
                    <a:pt x="744604" y="1129769"/>
                  </a:lnTo>
                  <a:lnTo>
                    <a:pt x="696091" y="1095957"/>
                  </a:lnTo>
                  <a:lnTo>
                    <a:pt x="663749" y="1093017"/>
                  </a:lnTo>
                  <a:lnTo>
                    <a:pt x="577748" y="1041563"/>
                  </a:lnTo>
                  <a:lnTo>
                    <a:pt x="554226" y="1061410"/>
                  </a:lnTo>
                  <a:lnTo>
                    <a:pt x="535850" y="1057735"/>
                  </a:lnTo>
                  <a:lnTo>
                    <a:pt x="496157" y="1026127"/>
                  </a:lnTo>
                  <a:lnTo>
                    <a:pt x="477781" y="1033478"/>
                  </a:lnTo>
                  <a:lnTo>
                    <a:pt x="410157" y="957768"/>
                  </a:lnTo>
                  <a:lnTo>
                    <a:pt x="384430" y="915135"/>
                  </a:lnTo>
                  <a:lnTo>
                    <a:pt x="403542" y="875442"/>
                  </a:lnTo>
                  <a:lnTo>
                    <a:pt x="387370" y="858536"/>
                  </a:lnTo>
                  <a:lnTo>
                    <a:pt x="396191" y="813698"/>
                  </a:lnTo>
                  <a:lnTo>
                    <a:pt x="399866" y="750484"/>
                  </a:lnTo>
                  <a:lnTo>
                    <a:pt x="415302" y="722552"/>
                  </a:lnTo>
                  <a:lnTo>
                    <a:pt x="382960" y="685065"/>
                  </a:lnTo>
                  <a:lnTo>
                    <a:pt x="359439" y="699766"/>
                  </a:lnTo>
                  <a:lnTo>
                    <a:pt x="348413" y="676979"/>
                  </a:lnTo>
                  <a:lnTo>
                    <a:pt x="362379" y="623321"/>
                  </a:lnTo>
                  <a:lnTo>
                    <a:pt x="380020" y="618911"/>
                  </a:lnTo>
                  <a:lnTo>
                    <a:pt x="388105" y="586569"/>
                  </a:lnTo>
                  <a:lnTo>
                    <a:pt x="372669" y="554961"/>
                  </a:lnTo>
                  <a:lnTo>
                    <a:pt x="374874" y="526294"/>
                  </a:lnTo>
                  <a:lnTo>
                    <a:pt x="388105" y="503508"/>
                  </a:lnTo>
                  <a:lnTo>
                    <a:pt x="375610" y="470431"/>
                  </a:lnTo>
                  <a:lnTo>
                    <a:pt x="338857" y="471166"/>
                  </a:lnTo>
                  <a:lnTo>
                    <a:pt x="331507" y="454995"/>
                  </a:lnTo>
                  <a:lnTo>
                    <a:pt x="280053" y="460140"/>
                  </a:lnTo>
                  <a:lnTo>
                    <a:pt x="226395" y="432943"/>
                  </a:lnTo>
                  <a:lnTo>
                    <a:pt x="197728" y="388840"/>
                  </a:lnTo>
                  <a:lnTo>
                    <a:pt x="170531" y="396926"/>
                  </a:lnTo>
                  <a:lnTo>
                    <a:pt x="165386" y="377815"/>
                  </a:lnTo>
                  <a:lnTo>
                    <a:pt x="124958" y="358704"/>
                  </a:lnTo>
                  <a:lnTo>
                    <a:pt x="59539" y="334447"/>
                  </a:lnTo>
                  <a:lnTo>
                    <a:pt x="23521" y="340327"/>
                  </a:lnTo>
                  <a:lnTo>
                    <a:pt x="2205" y="310925"/>
                  </a:lnTo>
                  <a:lnTo>
                    <a:pt x="49983" y="316071"/>
                  </a:lnTo>
                  <a:lnTo>
                    <a:pt x="51453" y="299900"/>
                  </a:lnTo>
                  <a:lnTo>
                    <a:pt x="92616" y="308720"/>
                  </a:lnTo>
                  <a:lnTo>
                    <a:pt x="113932" y="290344"/>
                  </a:lnTo>
                  <a:lnTo>
                    <a:pt x="105847" y="251386"/>
                  </a:lnTo>
                  <a:lnTo>
                    <a:pt x="130839" y="230070"/>
                  </a:lnTo>
                  <a:lnTo>
                    <a:pt x="170531" y="221985"/>
                  </a:lnTo>
                  <a:lnTo>
                    <a:pt x="188172" y="243301"/>
                  </a:lnTo>
                  <a:lnTo>
                    <a:pt x="225660" y="235215"/>
                  </a:lnTo>
                  <a:lnTo>
                    <a:pt x="216104" y="219779"/>
                  </a:lnTo>
                  <a:lnTo>
                    <a:pt x="272703" y="200668"/>
                  </a:lnTo>
                  <a:lnTo>
                    <a:pt x="293284" y="185967"/>
                  </a:lnTo>
                  <a:lnTo>
                    <a:pt x="313130" y="147745"/>
                  </a:lnTo>
                  <a:lnTo>
                    <a:pt x="361644" y="138189"/>
                  </a:lnTo>
                  <a:lnTo>
                    <a:pt x="377815" y="155095"/>
                  </a:lnTo>
                  <a:lnTo>
                    <a:pt x="422653" y="172001"/>
                  </a:lnTo>
                  <a:lnTo>
                    <a:pt x="459405" y="202138"/>
                  </a:lnTo>
                  <a:lnTo>
                    <a:pt x="491747" y="198463"/>
                  </a:lnTo>
                  <a:lnTo>
                    <a:pt x="582893" y="227865"/>
                  </a:lnTo>
                  <a:lnTo>
                    <a:pt x="585098" y="244771"/>
                  </a:lnTo>
                  <a:lnTo>
                    <a:pt x="634347" y="252122"/>
                  </a:lnTo>
                  <a:lnTo>
                    <a:pt x="666689" y="244771"/>
                  </a:lnTo>
                  <a:lnTo>
                    <a:pt x="688005" y="262412"/>
                  </a:lnTo>
                  <a:lnTo>
                    <a:pt x="746809" y="199198"/>
                  </a:lnTo>
                  <a:lnTo>
                    <a:pt x="777681" y="215369"/>
                  </a:lnTo>
                  <a:lnTo>
                    <a:pt x="796792" y="178617"/>
                  </a:lnTo>
                  <a:lnTo>
                    <a:pt x="846040" y="185232"/>
                  </a:lnTo>
                  <a:lnTo>
                    <a:pt x="879853" y="154360"/>
                  </a:lnTo>
                  <a:lnTo>
                    <a:pt x="895289" y="102907"/>
                  </a:lnTo>
                  <a:lnTo>
                    <a:pt x="921751" y="91881"/>
                  </a:lnTo>
                  <a:lnTo>
                    <a:pt x="960708" y="47778"/>
                  </a:lnTo>
                  <a:lnTo>
                    <a:pt x="999665" y="39693"/>
                  </a:lnTo>
                  <a:lnTo>
                    <a:pt x="993050" y="2205"/>
                  </a:lnTo>
                  <a:lnTo>
                    <a:pt x="1022452" y="23521"/>
                  </a:lnTo>
                  <a:lnTo>
                    <a:pt x="1045239" y="75710"/>
                  </a:lnTo>
                  <a:lnTo>
                    <a:pt x="1115068" y="77915"/>
                  </a:lnTo>
                  <a:lnTo>
                    <a:pt x="1131974" y="63949"/>
                  </a:lnTo>
                  <a:lnTo>
                    <a:pt x="1172402" y="69830"/>
                  </a:lnTo>
                  <a:lnTo>
                    <a:pt x="1172402" y="99966"/>
                  </a:lnTo>
                  <a:lnTo>
                    <a:pt x="1154026" y="137454"/>
                  </a:lnTo>
                  <a:lnTo>
                    <a:pt x="1122419" y="161711"/>
                  </a:lnTo>
                  <a:lnTo>
                    <a:pt x="1122419" y="174941"/>
                  </a:lnTo>
                  <a:lnTo>
                    <a:pt x="1180487" y="180822"/>
                  </a:lnTo>
                  <a:lnTo>
                    <a:pt x="1208419" y="146275"/>
                  </a:lnTo>
                  <a:lnTo>
                    <a:pt x="1234146" y="128633"/>
                  </a:lnTo>
                  <a:lnTo>
                    <a:pt x="1243702" y="168326"/>
                  </a:lnTo>
                  <a:lnTo>
                    <a:pt x="1256932" y="181557"/>
                  </a:lnTo>
                  <a:lnTo>
                    <a:pt x="1234146" y="232275"/>
                  </a:lnTo>
                  <a:lnTo>
                    <a:pt x="1240761" y="261677"/>
                  </a:lnTo>
                  <a:lnTo>
                    <a:pt x="1225325" y="317541"/>
                  </a:lnTo>
                  <a:lnTo>
                    <a:pt x="1190778" y="351353"/>
                  </a:lnTo>
                  <a:lnTo>
                    <a:pt x="1148880" y="380755"/>
                  </a:lnTo>
                  <a:lnTo>
                    <a:pt x="1158436" y="435149"/>
                  </a:lnTo>
                  <a:lnTo>
                    <a:pt x="1144470" y="452790"/>
                  </a:lnTo>
                  <a:lnTo>
                    <a:pt x="1181958" y="472636"/>
                  </a:lnTo>
                  <a:lnTo>
                    <a:pt x="1251787" y="521884"/>
                  </a:lnTo>
                  <a:lnTo>
                    <a:pt x="1298095" y="577748"/>
                  </a:lnTo>
                  <a:lnTo>
                    <a:pt x="1322352" y="585833"/>
                  </a:lnTo>
                  <a:lnTo>
                    <a:pt x="1362780" y="622586"/>
                  </a:lnTo>
                  <a:lnTo>
                    <a:pt x="1350284" y="662278"/>
                  </a:lnTo>
                  <a:lnTo>
                    <a:pt x="1360574" y="675509"/>
                  </a:lnTo>
                  <a:lnTo>
                    <a:pt x="1326027" y="727698"/>
                  </a:lnTo>
                  <a:lnTo>
                    <a:pt x="1329702" y="753424"/>
                  </a:lnTo>
                  <a:lnTo>
                    <a:pt x="1358369" y="822519"/>
                  </a:lnTo>
                  <a:lnTo>
                    <a:pt x="1395857" y="835015"/>
                  </a:lnTo>
                  <a:lnTo>
                    <a:pt x="1403207" y="860006"/>
                  </a:lnTo>
                  <a:lnTo>
                    <a:pt x="1396592" y="922485"/>
                  </a:lnTo>
                  <a:lnTo>
                    <a:pt x="1428934" y="950417"/>
                  </a:lnTo>
                  <a:lnTo>
                    <a:pt x="1406882" y="1007016"/>
                  </a:lnTo>
                  <a:lnTo>
                    <a:pt x="1407617" y="1047444"/>
                  </a:lnTo>
                  <a:lnTo>
                    <a:pt x="1392181" y="1083461"/>
                  </a:lnTo>
                  <a:lnTo>
                    <a:pt x="1370130" y="1108453"/>
                  </a:lnTo>
                  <a:lnTo>
                    <a:pt x="1367190" y="1134179"/>
                  </a:lnTo>
                  <a:lnTo>
                    <a:pt x="1388506" y="1156231"/>
                  </a:lnTo>
                  <a:lnTo>
                    <a:pt x="1395857" y="1190043"/>
                  </a:lnTo>
                  <a:lnTo>
                    <a:pt x="1426729" y="1215770"/>
                  </a:lnTo>
                  <a:lnTo>
                    <a:pt x="1439224" y="1260608"/>
                  </a:lnTo>
                  <a:lnTo>
                    <a:pt x="1426729" y="1304711"/>
                  </a:lnTo>
                  <a:lnTo>
                    <a:pt x="1380421" y="1292950"/>
                  </a:lnTo>
                  <a:lnTo>
                    <a:pt x="1345138" y="1298830"/>
                  </a:lnTo>
                  <a:lnTo>
                    <a:pt x="1276044" y="1333378"/>
                  </a:lnTo>
                  <a:lnTo>
                    <a:pt x="1246642" y="1320147"/>
                  </a:lnTo>
                  <a:lnTo>
                    <a:pt x="1201804" y="1326027"/>
                  </a:lnTo>
                  <a:lnTo>
                    <a:pt x="1165786" y="1362780"/>
                  </a:lnTo>
                  <a:lnTo>
                    <a:pt x="1157701" y="1393651"/>
                  </a:lnTo>
                  <a:lnTo>
                    <a:pt x="1129034" y="1440694"/>
                  </a:lnTo>
                  <a:lnTo>
                    <a:pt x="1045239" y="1451720"/>
                  </a:lnTo>
                  <a:lnTo>
                    <a:pt x="943802" y="1443635"/>
                  </a:lnTo>
                  <a:lnTo>
                    <a:pt x="896759" y="1409823"/>
                  </a:lnTo>
                  <a:lnTo>
                    <a:pt x="832075" y="1436284"/>
                  </a:lnTo>
                  <a:lnTo>
                    <a:pt x="804878" y="1437019"/>
                  </a:lnTo>
                  <a:lnTo>
                    <a:pt x="803408" y="1376745"/>
                  </a:lnTo>
                  <a:lnTo>
                    <a:pt x="812228" y="1367190"/>
                  </a:lnTo>
                  <a:lnTo>
                    <a:pt x="793852" y="1317942"/>
                  </a:lnTo>
                  <a:close/>
                  <a:moveTo>
                    <a:pt x="901169" y="601269"/>
                  </a:moveTo>
                  <a:lnTo>
                    <a:pt x="887203" y="588774"/>
                  </a:lnTo>
                  <a:lnTo>
                    <a:pt x="852656" y="614500"/>
                  </a:lnTo>
                  <a:lnTo>
                    <a:pt x="831339" y="615970"/>
                  </a:lnTo>
                  <a:lnTo>
                    <a:pt x="821049" y="596124"/>
                  </a:lnTo>
                  <a:lnTo>
                    <a:pt x="788707" y="616705"/>
                  </a:lnTo>
                  <a:lnTo>
                    <a:pt x="784296" y="643167"/>
                  </a:lnTo>
                  <a:lnTo>
                    <a:pt x="763715" y="635082"/>
                  </a:lnTo>
                  <a:lnTo>
                    <a:pt x="758570" y="685065"/>
                  </a:lnTo>
                  <a:lnTo>
                    <a:pt x="742399" y="755630"/>
                  </a:lnTo>
                  <a:lnTo>
                    <a:pt x="768125" y="769595"/>
                  </a:lnTo>
                  <a:lnTo>
                    <a:pt x="790912" y="754895"/>
                  </a:lnTo>
                  <a:lnTo>
                    <a:pt x="823254" y="754895"/>
                  </a:lnTo>
                  <a:lnTo>
                    <a:pt x="877648" y="775476"/>
                  </a:lnTo>
                  <a:lnTo>
                    <a:pt x="889408" y="751219"/>
                  </a:lnTo>
                  <a:lnTo>
                    <a:pt x="962913" y="775476"/>
                  </a:lnTo>
                  <a:lnTo>
                    <a:pt x="966588" y="797527"/>
                  </a:lnTo>
                  <a:lnTo>
                    <a:pt x="990845" y="775476"/>
                  </a:lnTo>
                  <a:lnTo>
                    <a:pt x="1007016" y="724757"/>
                  </a:lnTo>
                  <a:lnTo>
                    <a:pt x="970999" y="699766"/>
                  </a:lnTo>
                  <a:lnTo>
                    <a:pt x="955563" y="701971"/>
                  </a:lnTo>
                  <a:lnTo>
                    <a:pt x="962913" y="667424"/>
                  </a:lnTo>
                  <a:lnTo>
                    <a:pt x="930571" y="652723"/>
                  </a:lnTo>
                  <a:lnTo>
                    <a:pt x="902639" y="623321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F85666A0-F670-B24E-AFC1-E1312CBAB255}"/>
                </a:ext>
              </a:extLst>
            </p:cNvPr>
            <p:cNvSpPr/>
            <p:nvPr/>
          </p:nvSpPr>
          <p:spPr>
            <a:xfrm>
              <a:off x="2664795" y="1661944"/>
              <a:ext cx="1506849" cy="1418643"/>
            </a:xfrm>
            <a:custGeom>
              <a:avLst/>
              <a:gdLst>
                <a:gd name="connsiteX0" fmla="*/ 191848 w 1506848"/>
                <a:gd name="connsiteY0" fmla="*/ 1417173 h 1418643"/>
                <a:gd name="connsiteX1" fmla="*/ 178617 w 1506848"/>
                <a:gd name="connsiteY1" fmla="*/ 1386301 h 1418643"/>
                <a:gd name="connsiteX2" fmla="*/ 186702 w 1506848"/>
                <a:gd name="connsiteY2" fmla="*/ 1343668 h 1418643"/>
                <a:gd name="connsiteX3" fmla="*/ 182292 w 1506848"/>
                <a:gd name="connsiteY3" fmla="*/ 1312061 h 1418643"/>
                <a:gd name="connsiteX4" fmla="*/ 124958 w 1506848"/>
                <a:gd name="connsiteY4" fmla="*/ 1302505 h 1418643"/>
                <a:gd name="connsiteX5" fmla="*/ 110992 w 1506848"/>
                <a:gd name="connsiteY5" fmla="*/ 1266488 h 1418643"/>
                <a:gd name="connsiteX6" fmla="*/ 150685 w 1506848"/>
                <a:gd name="connsiteY6" fmla="*/ 1221650 h 1418643"/>
                <a:gd name="connsiteX7" fmla="*/ 122018 w 1506848"/>
                <a:gd name="connsiteY7" fmla="*/ 1219445 h 1418643"/>
                <a:gd name="connsiteX8" fmla="*/ 83796 w 1506848"/>
                <a:gd name="connsiteY8" fmla="*/ 1152556 h 1418643"/>
                <a:gd name="connsiteX9" fmla="*/ 55129 w 1506848"/>
                <a:gd name="connsiteY9" fmla="*/ 1154026 h 1418643"/>
                <a:gd name="connsiteX10" fmla="*/ 41898 w 1506848"/>
                <a:gd name="connsiteY10" fmla="*/ 1104778 h 1418643"/>
                <a:gd name="connsiteX11" fmla="*/ 55129 w 1506848"/>
                <a:gd name="connsiteY11" fmla="*/ 1073171 h 1418643"/>
                <a:gd name="connsiteX12" fmla="*/ 74240 w 1506848"/>
                <a:gd name="connsiteY12" fmla="*/ 1065085 h 1418643"/>
                <a:gd name="connsiteX13" fmla="*/ 84531 w 1506848"/>
                <a:gd name="connsiteY13" fmla="*/ 1023922 h 1418643"/>
                <a:gd name="connsiteX14" fmla="*/ 58804 w 1506848"/>
                <a:gd name="connsiteY14" fmla="*/ 1007751 h 1418643"/>
                <a:gd name="connsiteX15" fmla="*/ 62479 w 1506848"/>
                <a:gd name="connsiteY15" fmla="*/ 979084 h 1418643"/>
                <a:gd name="connsiteX16" fmla="*/ 8086 w 1506848"/>
                <a:gd name="connsiteY16" fmla="*/ 981290 h 1418643"/>
                <a:gd name="connsiteX17" fmla="*/ 2205 w 1506848"/>
                <a:gd name="connsiteY17" fmla="*/ 929101 h 1418643"/>
                <a:gd name="connsiteX18" fmla="*/ 29402 w 1506848"/>
                <a:gd name="connsiteY18" fmla="*/ 939392 h 1418643"/>
                <a:gd name="connsiteX19" fmla="*/ 58069 w 1506848"/>
                <a:gd name="connsiteY19" fmla="*/ 911460 h 1418643"/>
                <a:gd name="connsiteX20" fmla="*/ 129368 w 1506848"/>
                <a:gd name="connsiteY20" fmla="*/ 864417 h 1418643"/>
                <a:gd name="connsiteX21" fmla="*/ 124958 w 1506848"/>
                <a:gd name="connsiteY21" fmla="*/ 843100 h 1418643"/>
                <a:gd name="connsiteX22" fmla="*/ 103642 w 1506848"/>
                <a:gd name="connsiteY22" fmla="*/ 856331 h 1418643"/>
                <a:gd name="connsiteX23" fmla="*/ 91881 w 1506848"/>
                <a:gd name="connsiteY23" fmla="*/ 837955 h 1418643"/>
                <a:gd name="connsiteX24" fmla="*/ 98496 w 1506848"/>
                <a:gd name="connsiteY24" fmla="*/ 810023 h 1418643"/>
                <a:gd name="connsiteX25" fmla="*/ 135984 w 1506848"/>
                <a:gd name="connsiteY25" fmla="*/ 754895 h 1418643"/>
                <a:gd name="connsiteX26" fmla="*/ 151420 w 1506848"/>
                <a:gd name="connsiteY26" fmla="*/ 744604 h 1418643"/>
                <a:gd name="connsiteX27" fmla="*/ 163181 w 1506848"/>
                <a:gd name="connsiteY27" fmla="*/ 710792 h 1418643"/>
                <a:gd name="connsiteX28" fmla="*/ 161711 w 1506848"/>
                <a:gd name="connsiteY28" fmla="*/ 629936 h 1418643"/>
                <a:gd name="connsiteX29" fmla="*/ 121283 w 1506848"/>
                <a:gd name="connsiteY29" fmla="*/ 570398 h 1418643"/>
                <a:gd name="connsiteX30" fmla="*/ 128633 w 1506848"/>
                <a:gd name="connsiteY30" fmla="*/ 538790 h 1418643"/>
                <a:gd name="connsiteX31" fmla="*/ 92616 w 1506848"/>
                <a:gd name="connsiteY31" fmla="*/ 512329 h 1418643"/>
                <a:gd name="connsiteX32" fmla="*/ 99232 w 1506848"/>
                <a:gd name="connsiteY32" fmla="*/ 493952 h 1418643"/>
                <a:gd name="connsiteX33" fmla="*/ 66889 w 1506848"/>
                <a:gd name="connsiteY33" fmla="*/ 477046 h 1418643"/>
                <a:gd name="connsiteX34" fmla="*/ 78650 w 1506848"/>
                <a:gd name="connsiteY34" fmla="*/ 448380 h 1418643"/>
                <a:gd name="connsiteX35" fmla="*/ 64684 w 1506848"/>
                <a:gd name="connsiteY35" fmla="*/ 427063 h 1418643"/>
                <a:gd name="connsiteX36" fmla="*/ 130839 w 1506848"/>
                <a:gd name="connsiteY36" fmla="*/ 400601 h 1418643"/>
                <a:gd name="connsiteX37" fmla="*/ 159505 w 1506848"/>
                <a:gd name="connsiteY37" fmla="*/ 409422 h 1418643"/>
                <a:gd name="connsiteX38" fmla="*/ 135249 w 1506848"/>
                <a:gd name="connsiteY38" fmla="*/ 380020 h 1418643"/>
                <a:gd name="connsiteX39" fmla="*/ 149950 w 1506848"/>
                <a:gd name="connsiteY39" fmla="*/ 372669 h 1418643"/>
                <a:gd name="connsiteX40" fmla="*/ 188907 w 1506848"/>
                <a:gd name="connsiteY40" fmla="*/ 397661 h 1418643"/>
                <a:gd name="connsiteX41" fmla="*/ 251387 w 1506848"/>
                <a:gd name="connsiteY41" fmla="*/ 424858 h 1418643"/>
                <a:gd name="connsiteX42" fmla="*/ 251387 w 1506848"/>
                <a:gd name="connsiteY42" fmla="*/ 402806 h 1418643"/>
                <a:gd name="connsiteX43" fmla="*/ 277113 w 1506848"/>
                <a:gd name="connsiteY43" fmla="*/ 412362 h 1418643"/>
                <a:gd name="connsiteX44" fmla="*/ 354293 w 1506848"/>
                <a:gd name="connsiteY44" fmla="*/ 383695 h 1418643"/>
                <a:gd name="connsiteX45" fmla="*/ 402071 w 1506848"/>
                <a:gd name="connsiteY45" fmla="*/ 379285 h 1418643"/>
                <a:gd name="connsiteX46" fmla="*/ 431473 w 1506848"/>
                <a:gd name="connsiteY46" fmla="*/ 346208 h 1418643"/>
                <a:gd name="connsiteX47" fmla="*/ 418978 w 1506848"/>
                <a:gd name="connsiteY47" fmla="*/ 319011 h 1418643"/>
                <a:gd name="connsiteX48" fmla="*/ 378550 w 1506848"/>
                <a:gd name="connsiteY48" fmla="*/ 294019 h 1418643"/>
                <a:gd name="connsiteX49" fmla="*/ 417507 w 1506848"/>
                <a:gd name="connsiteY49" fmla="*/ 247711 h 1418643"/>
                <a:gd name="connsiteX50" fmla="*/ 443969 w 1506848"/>
                <a:gd name="connsiteY50" fmla="*/ 246241 h 1418643"/>
                <a:gd name="connsiteX51" fmla="*/ 467491 w 1506848"/>
                <a:gd name="connsiteY51" fmla="*/ 216104 h 1418643"/>
                <a:gd name="connsiteX52" fmla="*/ 493952 w 1506848"/>
                <a:gd name="connsiteY52" fmla="*/ 202138 h 1418643"/>
                <a:gd name="connsiteX53" fmla="*/ 527765 w 1506848"/>
                <a:gd name="connsiteY53" fmla="*/ 166856 h 1418643"/>
                <a:gd name="connsiteX54" fmla="*/ 566722 w 1506848"/>
                <a:gd name="connsiteY54" fmla="*/ 152890 h 1418643"/>
                <a:gd name="connsiteX55" fmla="*/ 640227 w 1506848"/>
                <a:gd name="connsiteY55" fmla="*/ 149950 h 1418643"/>
                <a:gd name="connsiteX56" fmla="*/ 688005 w 1506848"/>
                <a:gd name="connsiteY56" fmla="*/ 124223 h 1418643"/>
                <a:gd name="connsiteX57" fmla="*/ 729168 w 1506848"/>
                <a:gd name="connsiteY57" fmla="*/ 88941 h 1418643"/>
                <a:gd name="connsiteX58" fmla="*/ 748279 w 1506848"/>
                <a:gd name="connsiteY58" fmla="*/ 88206 h 1418643"/>
                <a:gd name="connsiteX59" fmla="*/ 765920 w 1506848"/>
                <a:gd name="connsiteY59" fmla="*/ 60274 h 1418643"/>
                <a:gd name="connsiteX60" fmla="*/ 770331 w 1506848"/>
                <a:gd name="connsiteY60" fmla="*/ 20581 h 1418643"/>
                <a:gd name="connsiteX61" fmla="*/ 798997 w 1506848"/>
                <a:gd name="connsiteY61" fmla="*/ 30872 h 1418643"/>
                <a:gd name="connsiteX62" fmla="*/ 806348 w 1506848"/>
                <a:gd name="connsiteY62" fmla="*/ 63214 h 1418643"/>
                <a:gd name="connsiteX63" fmla="*/ 856331 w 1506848"/>
                <a:gd name="connsiteY63" fmla="*/ 98497 h 1418643"/>
                <a:gd name="connsiteX64" fmla="*/ 887203 w 1506848"/>
                <a:gd name="connsiteY64" fmla="*/ 89676 h 1418643"/>
                <a:gd name="connsiteX65" fmla="*/ 913665 w 1506848"/>
                <a:gd name="connsiteY65" fmla="*/ 133779 h 1418643"/>
                <a:gd name="connsiteX66" fmla="*/ 881323 w 1506848"/>
                <a:gd name="connsiteY66" fmla="*/ 202138 h 1418643"/>
                <a:gd name="connsiteX67" fmla="*/ 899699 w 1506848"/>
                <a:gd name="connsiteY67" fmla="*/ 221250 h 1418643"/>
                <a:gd name="connsiteX68" fmla="*/ 928366 w 1506848"/>
                <a:gd name="connsiteY68" fmla="*/ 225660 h 1418643"/>
                <a:gd name="connsiteX69" fmla="*/ 915870 w 1506848"/>
                <a:gd name="connsiteY69" fmla="*/ 258737 h 1418643"/>
                <a:gd name="connsiteX70" fmla="*/ 875442 w 1506848"/>
                <a:gd name="connsiteY70" fmla="*/ 280054 h 1418643"/>
                <a:gd name="connsiteX71" fmla="*/ 882793 w 1506848"/>
                <a:gd name="connsiteY71" fmla="*/ 302105 h 1418643"/>
                <a:gd name="connsiteX72" fmla="*/ 905579 w 1506848"/>
                <a:gd name="connsiteY72" fmla="*/ 314601 h 1418643"/>
                <a:gd name="connsiteX73" fmla="*/ 927631 w 1506848"/>
                <a:gd name="connsiteY73" fmla="*/ 296960 h 1418643"/>
                <a:gd name="connsiteX74" fmla="*/ 993050 w 1506848"/>
                <a:gd name="connsiteY74" fmla="*/ 288139 h 1418643"/>
                <a:gd name="connsiteX75" fmla="*/ 1028333 w 1506848"/>
                <a:gd name="connsiteY75" fmla="*/ 255797 h 1418643"/>
                <a:gd name="connsiteX76" fmla="*/ 1079786 w 1506848"/>
                <a:gd name="connsiteY76" fmla="*/ 271968 h 1418643"/>
                <a:gd name="connsiteX77" fmla="*/ 1123154 w 1506848"/>
                <a:gd name="connsiteY77" fmla="*/ 221985 h 1418643"/>
                <a:gd name="connsiteX78" fmla="*/ 1109923 w 1506848"/>
                <a:gd name="connsiteY78" fmla="*/ 210959 h 1418643"/>
                <a:gd name="connsiteX79" fmla="*/ 1110658 w 1506848"/>
                <a:gd name="connsiteY79" fmla="*/ 145540 h 1418643"/>
                <a:gd name="connsiteX80" fmla="*/ 1098162 w 1506848"/>
                <a:gd name="connsiteY80" fmla="*/ 103642 h 1418643"/>
                <a:gd name="connsiteX81" fmla="*/ 1061410 w 1506848"/>
                <a:gd name="connsiteY81" fmla="*/ 81590 h 1418643"/>
                <a:gd name="connsiteX82" fmla="*/ 1048914 w 1506848"/>
                <a:gd name="connsiteY82" fmla="*/ 46308 h 1418643"/>
                <a:gd name="connsiteX83" fmla="*/ 1075376 w 1506848"/>
                <a:gd name="connsiteY83" fmla="*/ 53659 h 1418643"/>
                <a:gd name="connsiteX84" fmla="*/ 1108453 w 1506848"/>
                <a:gd name="connsiteY84" fmla="*/ 45573 h 1418643"/>
                <a:gd name="connsiteX85" fmla="*/ 1129034 w 1506848"/>
                <a:gd name="connsiteY85" fmla="*/ 11761 h 1418643"/>
                <a:gd name="connsiteX86" fmla="*/ 1183428 w 1506848"/>
                <a:gd name="connsiteY86" fmla="*/ 2205 h 1418643"/>
                <a:gd name="connsiteX87" fmla="*/ 1212095 w 1506848"/>
                <a:gd name="connsiteY87" fmla="*/ 31607 h 1418643"/>
                <a:gd name="connsiteX88" fmla="*/ 1212095 w 1506848"/>
                <a:gd name="connsiteY88" fmla="*/ 80120 h 1418643"/>
                <a:gd name="connsiteX89" fmla="*/ 1259873 w 1506848"/>
                <a:gd name="connsiteY89" fmla="*/ 93351 h 1418643"/>
                <a:gd name="connsiteX90" fmla="*/ 1315001 w 1506848"/>
                <a:gd name="connsiteY90" fmla="*/ 80855 h 1418643"/>
                <a:gd name="connsiteX91" fmla="*/ 1331172 w 1506848"/>
                <a:gd name="connsiteY91" fmla="*/ 45573 h 1418643"/>
                <a:gd name="connsiteX92" fmla="*/ 1364250 w 1506848"/>
                <a:gd name="connsiteY92" fmla="*/ 23522 h 1418643"/>
                <a:gd name="connsiteX93" fmla="*/ 1384831 w 1506848"/>
                <a:gd name="connsiteY93" fmla="*/ 37487 h 1418643"/>
                <a:gd name="connsiteX94" fmla="*/ 1375275 w 1506848"/>
                <a:gd name="connsiteY94" fmla="*/ 54394 h 1418643"/>
                <a:gd name="connsiteX95" fmla="*/ 1382626 w 1506848"/>
                <a:gd name="connsiteY95" fmla="*/ 83060 h 1418643"/>
                <a:gd name="connsiteX96" fmla="*/ 1359839 w 1506848"/>
                <a:gd name="connsiteY96" fmla="*/ 122018 h 1418643"/>
                <a:gd name="connsiteX97" fmla="*/ 1337053 w 1506848"/>
                <a:gd name="connsiteY97" fmla="*/ 126428 h 1418643"/>
                <a:gd name="connsiteX98" fmla="*/ 1321617 w 1506848"/>
                <a:gd name="connsiteY98" fmla="*/ 176412 h 1418643"/>
                <a:gd name="connsiteX99" fmla="*/ 1356899 w 1506848"/>
                <a:gd name="connsiteY99" fmla="*/ 195523 h 1418643"/>
                <a:gd name="connsiteX100" fmla="*/ 1346608 w 1506848"/>
                <a:gd name="connsiteY100" fmla="*/ 222720 h 1418643"/>
                <a:gd name="connsiteX101" fmla="*/ 1322352 w 1506848"/>
                <a:gd name="connsiteY101" fmla="*/ 227130 h 1418643"/>
                <a:gd name="connsiteX102" fmla="*/ 1325292 w 1506848"/>
                <a:gd name="connsiteY102" fmla="*/ 263147 h 1418643"/>
                <a:gd name="connsiteX103" fmla="*/ 1381891 w 1506848"/>
                <a:gd name="connsiteY103" fmla="*/ 265353 h 1418643"/>
                <a:gd name="connsiteX104" fmla="*/ 1403207 w 1506848"/>
                <a:gd name="connsiteY104" fmla="*/ 303575 h 1418643"/>
                <a:gd name="connsiteX105" fmla="*/ 1406147 w 1506848"/>
                <a:gd name="connsiteY105" fmla="*/ 340327 h 1418643"/>
                <a:gd name="connsiteX106" fmla="*/ 1394387 w 1506848"/>
                <a:gd name="connsiteY106" fmla="*/ 362379 h 1418643"/>
                <a:gd name="connsiteX107" fmla="*/ 1441430 w 1506848"/>
                <a:gd name="connsiteY107" fmla="*/ 371935 h 1418643"/>
                <a:gd name="connsiteX108" fmla="*/ 1428199 w 1506848"/>
                <a:gd name="connsiteY108" fmla="*/ 405012 h 1418643"/>
                <a:gd name="connsiteX109" fmla="*/ 1460541 w 1506848"/>
                <a:gd name="connsiteY109" fmla="*/ 416037 h 1418643"/>
                <a:gd name="connsiteX110" fmla="*/ 1454661 w 1506848"/>
                <a:gd name="connsiteY110" fmla="*/ 449115 h 1418643"/>
                <a:gd name="connsiteX111" fmla="*/ 1509054 w 1506848"/>
                <a:gd name="connsiteY111" fmla="*/ 441764 h 1418643"/>
                <a:gd name="connsiteX112" fmla="*/ 1500969 w 1506848"/>
                <a:gd name="connsiteY112" fmla="*/ 506448 h 1418643"/>
                <a:gd name="connsiteX113" fmla="*/ 1481122 w 1506848"/>
                <a:gd name="connsiteY113" fmla="*/ 533645 h 1418643"/>
                <a:gd name="connsiteX114" fmla="*/ 1473772 w 1506848"/>
                <a:gd name="connsiteY114" fmla="*/ 587304 h 1418643"/>
                <a:gd name="connsiteX115" fmla="*/ 1500969 w 1506848"/>
                <a:gd name="connsiteY115" fmla="*/ 586569 h 1418643"/>
                <a:gd name="connsiteX116" fmla="*/ 1456866 w 1506848"/>
                <a:gd name="connsiteY116" fmla="*/ 613765 h 1418643"/>
                <a:gd name="connsiteX117" fmla="*/ 1465686 w 1506848"/>
                <a:gd name="connsiteY117" fmla="*/ 623321 h 1418643"/>
                <a:gd name="connsiteX118" fmla="*/ 1440695 w 1506848"/>
                <a:gd name="connsiteY118" fmla="*/ 672569 h 1418643"/>
                <a:gd name="connsiteX119" fmla="*/ 1410558 w 1506848"/>
                <a:gd name="connsiteY119" fmla="*/ 692415 h 1418643"/>
                <a:gd name="connsiteX120" fmla="*/ 1406147 w 1506848"/>
                <a:gd name="connsiteY120" fmla="*/ 710792 h 1418643"/>
                <a:gd name="connsiteX121" fmla="*/ 1362044 w 1506848"/>
                <a:gd name="connsiteY121" fmla="*/ 720347 h 1418643"/>
                <a:gd name="connsiteX122" fmla="*/ 1353224 w 1506848"/>
                <a:gd name="connsiteY122" fmla="*/ 693886 h 1418643"/>
                <a:gd name="connsiteX123" fmla="*/ 1324557 w 1506848"/>
                <a:gd name="connsiteY123" fmla="*/ 676244 h 1418643"/>
                <a:gd name="connsiteX124" fmla="*/ 1278984 w 1506848"/>
                <a:gd name="connsiteY124" fmla="*/ 693886 h 1418643"/>
                <a:gd name="connsiteX125" fmla="*/ 1290010 w 1506848"/>
                <a:gd name="connsiteY125" fmla="*/ 753425 h 1418643"/>
                <a:gd name="connsiteX126" fmla="*/ 1186368 w 1506848"/>
                <a:gd name="connsiteY126" fmla="*/ 769595 h 1418643"/>
                <a:gd name="connsiteX127" fmla="*/ 1140060 w 1506848"/>
                <a:gd name="connsiteY127" fmla="*/ 826194 h 1418643"/>
                <a:gd name="connsiteX128" fmla="*/ 1150351 w 1506848"/>
                <a:gd name="connsiteY128" fmla="*/ 848246 h 1418643"/>
                <a:gd name="connsiteX129" fmla="*/ 1198129 w 1506848"/>
                <a:gd name="connsiteY129" fmla="*/ 830605 h 1418643"/>
                <a:gd name="connsiteX130" fmla="*/ 1209889 w 1506848"/>
                <a:gd name="connsiteY130" fmla="*/ 896024 h 1418643"/>
                <a:gd name="connsiteX131" fmla="*/ 1170197 w 1506848"/>
                <a:gd name="connsiteY131" fmla="*/ 950417 h 1418643"/>
                <a:gd name="connsiteX132" fmla="*/ 1115068 w 1506848"/>
                <a:gd name="connsiteY132" fmla="*/ 946007 h 1418643"/>
                <a:gd name="connsiteX133" fmla="*/ 1122419 w 1506848"/>
                <a:gd name="connsiteY133" fmla="*/ 994520 h 1418643"/>
                <a:gd name="connsiteX134" fmla="*/ 1078316 w 1506848"/>
                <a:gd name="connsiteY134" fmla="*/ 1062145 h 1418643"/>
                <a:gd name="connsiteX135" fmla="*/ 1043768 w 1506848"/>
                <a:gd name="connsiteY135" fmla="*/ 1097427 h 1418643"/>
                <a:gd name="connsiteX136" fmla="*/ 1017307 w 1506848"/>
                <a:gd name="connsiteY136" fmla="*/ 1083461 h 1418643"/>
                <a:gd name="connsiteX137" fmla="*/ 948212 w 1506848"/>
                <a:gd name="connsiteY137" fmla="*/ 1145205 h 1418643"/>
                <a:gd name="connsiteX138" fmla="*/ 962178 w 1506848"/>
                <a:gd name="connsiteY138" fmla="*/ 1173872 h 1418643"/>
                <a:gd name="connsiteX139" fmla="*/ 943802 w 1506848"/>
                <a:gd name="connsiteY139" fmla="*/ 1211360 h 1418643"/>
                <a:gd name="connsiteX140" fmla="*/ 911460 w 1506848"/>
                <a:gd name="connsiteY140" fmla="*/ 1206214 h 1418643"/>
                <a:gd name="connsiteX141" fmla="*/ 882058 w 1506848"/>
                <a:gd name="connsiteY141" fmla="*/ 1150351 h 1418643"/>
                <a:gd name="connsiteX142" fmla="*/ 878383 w 1506848"/>
                <a:gd name="connsiteY142" fmla="*/ 1108453 h 1418643"/>
                <a:gd name="connsiteX143" fmla="*/ 866622 w 1506848"/>
                <a:gd name="connsiteY143" fmla="*/ 1111393 h 1418643"/>
                <a:gd name="connsiteX144" fmla="*/ 826929 w 1506848"/>
                <a:gd name="connsiteY144" fmla="*/ 1076846 h 1418643"/>
                <a:gd name="connsiteX145" fmla="*/ 834280 w 1506848"/>
                <a:gd name="connsiteY145" fmla="*/ 1050384 h 1418643"/>
                <a:gd name="connsiteX146" fmla="*/ 810758 w 1506848"/>
                <a:gd name="connsiteY146" fmla="*/ 1042298 h 1418643"/>
                <a:gd name="connsiteX147" fmla="*/ 791647 w 1506848"/>
                <a:gd name="connsiteY147" fmla="*/ 1056264 h 1418643"/>
                <a:gd name="connsiteX148" fmla="*/ 793852 w 1506848"/>
                <a:gd name="connsiteY148" fmla="*/ 1105513 h 1418643"/>
                <a:gd name="connsiteX149" fmla="*/ 754895 w 1506848"/>
                <a:gd name="connsiteY149" fmla="*/ 1121684 h 1418643"/>
                <a:gd name="connsiteX150" fmla="*/ 763715 w 1506848"/>
                <a:gd name="connsiteY150" fmla="*/ 1140795 h 1418643"/>
                <a:gd name="connsiteX151" fmla="*/ 721082 w 1506848"/>
                <a:gd name="connsiteY151" fmla="*/ 1170932 h 1418643"/>
                <a:gd name="connsiteX152" fmla="*/ 630671 w 1506848"/>
                <a:gd name="connsiteY152" fmla="*/ 1187103 h 1418643"/>
                <a:gd name="connsiteX153" fmla="*/ 622586 w 1506848"/>
                <a:gd name="connsiteY153" fmla="*/ 1226796 h 1418643"/>
                <a:gd name="connsiteX154" fmla="*/ 585098 w 1506848"/>
                <a:gd name="connsiteY154" fmla="*/ 1240761 h 1418643"/>
                <a:gd name="connsiteX155" fmla="*/ 549081 w 1506848"/>
                <a:gd name="connsiteY155" fmla="*/ 1227531 h 1418643"/>
                <a:gd name="connsiteX156" fmla="*/ 530705 w 1506848"/>
                <a:gd name="connsiteY156" fmla="*/ 1250317 h 1418643"/>
                <a:gd name="connsiteX157" fmla="*/ 487337 w 1506848"/>
                <a:gd name="connsiteY157" fmla="*/ 1255462 h 1418643"/>
                <a:gd name="connsiteX158" fmla="*/ 438824 w 1506848"/>
                <a:gd name="connsiteY158" fmla="*/ 1276779 h 1418643"/>
                <a:gd name="connsiteX159" fmla="*/ 414567 w 1506848"/>
                <a:gd name="connsiteY159" fmla="*/ 1297360 h 1418643"/>
                <a:gd name="connsiteX160" fmla="*/ 414567 w 1506848"/>
                <a:gd name="connsiteY160" fmla="*/ 1326762 h 1418643"/>
                <a:gd name="connsiteX161" fmla="*/ 386635 w 1506848"/>
                <a:gd name="connsiteY161" fmla="*/ 1319412 h 1418643"/>
                <a:gd name="connsiteX162" fmla="*/ 360174 w 1506848"/>
                <a:gd name="connsiteY162" fmla="*/ 1328232 h 1418643"/>
                <a:gd name="connsiteX163" fmla="*/ 371199 w 1506848"/>
                <a:gd name="connsiteY163" fmla="*/ 1405412 h 1418643"/>
                <a:gd name="connsiteX164" fmla="*/ 338122 w 1506848"/>
                <a:gd name="connsiteY164" fmla="*/ 1412763 h 1418643"/>
                <a:gd name="connsiteX165" fmla="*/ 316071 w 1506848"/>
                <a:gd name="connsiteY165" fmla="*/ 1398062 h 1418643"/>
                <a:gd name="connsiteX166" fmla="*/ 296959 w 1506848"/>
                <a:gd name="connsiteY166" fmla="*/ 1404677 h 1418643"/>
                <a:gd name="connsiteX167" fmla="*/ 283729 w 1506848"/>
                <a:gd name="connsiteY167" fmla="*/ 1386301 h 1418643"/>
                <a:gd name="connsiteX168" fmla="*/ 228600 w 1506848"/>
                <a:gd name="connsiteY168" fmla="*/ 1406882 h 1418643"/>
                <a:gd name="connsiteX169" fmla="*/ 204343 w 1506848"/>
                <a:gd name="connsiteY169" fmla="*/ 1378216 h 1418643"/>
                <a:gd name="connsiteX170" fmla="*/ 214634 w 1506848"/>
                <a:gd name="connsiteY170" fmla="*/ 1412028 h 141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506848" h="1418643">
                  <a:moveTo>
                    <a:pt x="191848" y="1417173"/>
                  </a:moveTo>
                  <a:lnTo>
                    <a:pt x="178617" y="1386301"/>
                  </a:lnTo>
                  <a:lnTo>
                    <a:pt x="186702" y="1343668"/>
                  </a:lnTo>
                  <a:lnTo>
                    <a:pt x="182292" y="1312061"/>
                  </a:lnTo>
                  <a:lnTo>
                    <a:pt x="124958" y="1302505"/>
                  </a:lnTo>
                  <a:lnTo>
                    <a:pt x="110992" y="1266488"/>
                  </a:lnTo>
                  <a:lnTo>
                    <a:pt x="150685" y="1221650"/>
                  </a:lnTo>
                  <a:lnTo>
                    <a:pt x="122018" y="1219445"/>
                  </a:lnTo>
                  <a:lnTo>
                    <a:pt x="83796" y="1152556"/>
                  </a:lnTo>
                  <a:lnTo>
                    <a:pt x="55129" y="1154026"/>
                  </a:lnTo>
                  <a:lnTo>
                    <a:pt x="41898" y="1104778"/>
                  </a:lnTo>
                  <a:lnTo>
                    <a:pt x="55129" y="1073171"/>
                  </a:lnTo>
                  <a:lnTo>
                    <a:pt x="74240" y="1065085"/>
                  </a:lnTo>
                  <a:lnTo>
                    <a:pt x="84531" y="1023922"/>
                  </a:lnTo>
                  <a:lnTo>
                    <a:pt x="58804" y="1007751"/>
                  </a:lnTo>
                  <a:lnTo>
                    <a:pt x="62479" y="979084"/>
                  </a:lnTo>
                  <a:lnTo>
                    <a:pt x="8086" y="981290"/>
                  </a:lnTo>
                  <a:lnTo>
                    <a:pt x="2205" y="929101"/>
                  </a:lnTo>
                  <a:lnTo>
                    <a:pt x="29402" y="939392"/>
                  </a:lnTo>
                  <a:lnTo>
                    <a:pt x="58069" y="911460"/>
                  </a:lnTo>
                  <a:lnTo>
                    <a:pt x="129368" y="864417"/>
                  </a:lnTo>
                  <a:lnTo>
                    <a:pt x="124958" y="843100"/>
                  </a:lnTo>
                  <a:lnTo>
                    <a:pt x="103642" y="856331"/>
                  </a:lnTo>
                  <a:lnTo>
                    <a:pt x="91881" y="837955"/>
                  </a:lnTo>
                  <a:lnTo>
                    <a:pt x="98496" y="810023"/>
                  </a:lnTo>
                  <a:lnTo>
                    <a:pt x="135984" y="754895"/>
                  </a:lnTo>
                  <a:lnTo>
                    <a:pt x="151420" y="744604"/>
                  </a:lnTo>
                  <a:lnTo>
                    <a:pt x="163181" y="710792"/>
                  </a:lnTo>
                  <a:lnTo>
                    <a:pt x="161711" y="629936"/>
                  </a:lnTo>
                  <a:lnTo>
                    <a:pt x="121283" y="570398"/>
                  </a:lnTo>
                  <a:lnTo>
                    <a:pt x="128633" y="538790"/>
                  </a:lnTo>
                  <a:lnTo>
                    <a:pt x="92616" y="512329"/>
                  </a:lnTo>
                  <a:lnTo>
                    <a:pt x="99232" y="493952"/>
                  </a:lnTo>
                  <a:lnTo>
                    <a:pt x="66889" y="477046"/>
                  </a:lnTo>
                  <a:lnTo>
                    <a:pt x="78650" y="448380"/>
                  </a:lnTo>
                  <a:lnTo>
                    <a:pt x="64684" y="427063"/>
                  </a:lnTo>
                  <a:lnTo>
                    <a:pt x="130839" y="400601"/>
                  </a:lnTo>
                  <a:lnTo>
                    <a:pt x="159505" y="409422"/>
                  </a:lnTo>
                  <a:lnTo>
                    <a:pt x="135249" y="380020"/>
                  </a:lnTo>
                  <a:lnTo>
                    <a:pt x="149950" y="372669"/>
                  </a:lnTo>
                  <a:lnTo>
                    <a:pt x="188907" y="397661"/>
                  </a:lnTo>
                  <a:lnTo>
                    <a:pt x="251387" y="424858"/>
                  </a:lnTo>
                  <a:lnTo>
                    <a:pt x="251387" y="402806"/>
                  </a:lnTo>
                  <a:lnTo>
                    <a:pt x="277113" y="412362"/>
                  </a:lnTo>
                  <a:lnTo>
                    <a:pt x="354293" y="383695"/>
                  </a:lnTo>
                  <a:lnTo>
                    <a:pt x="402071" y="379285"/>
                  </a:lnTo>
                  <a:lnTo>
                    <a:pt x="431473" y="346208"/>
                  </a:lnTo>
                  <a:lnTo>
                    <a:pt x="418978" y="319011"/>
                  </a:lnTo>
                  <a:lnTo>
                    <a:pt x="378550" y="294019"/>
                  </a:lnTo>
                  <a:lnTo>
                    <a:pt x="417507" y="247711"/>
                  </a:lnTo>
                  <a:lnTo>
                    <a:pt x="443969" y="246241"/>
                  </a:lnTo>
                  <a:lnTo>
                    <a:pt x="467491" y="216104"/>
                  </a:lnTo>
                  <a:lnTo>
                    <a:pt x="493952" y="202138"/>
                  </a:lnTo>
                  <a:lnTo>
                    <a:pt x="527765" y="166856"/>
                  </a:lnTo>
                  <a:lnTo>
                    <a:pt x="566722" y="152890"/>
                  </a:lnTo>
                  <a:lnTo>
                    <a:pt x="640227" y="149950"/>
                  </a:lnTo>
                  <a:lnTo>
                    <a:pt x="688005" y="124223"/>
                  </a:lnTo>
                  <a:lnTo>
                    <a:pt x="729168" y="88941"/>
                  </a:lnTo>
                  <a:lnTo>
                    <a:pt x="748279" y="88206"/>
                  </a:lnTo>
                  <a:lnTo>
                    <a:pt x="765920" y="60274"/>
                  </a:lnTo>
                  <a:lnTo>
                    <a:pt x="770331" y="20581"/>
                  </a:lnTo>
                  <a:lnTo>
                    <a:pt x="798997" y="30872"/>
                  </a:lnTo>
                  <a:lnTo>
                    <a:pt x="806348" y="63214"/>
                  </a:lnTo>
                  <a:lnTo>
                    <a:pt x="856331" y="98497"/>
                  </a:lnTo>
                  <a:lnTo>
                    <a:pt x="887203" y="89676"/>
                  </a:lnTo>
                  <a:lnTo>
                    <a:pt x="913665" y="133779"/>
                  </a:lnTo>
                  <a:lnTo>
                    <a:pt x="881323" y="202138"/>
                  </a:lnTo>
                  <a:lnTo>
                    <a:pt x="899699" y="221250"/>
                  </a:lnTo>
                  <a:lnTo>
                    <a:pt x="928366" y="225660"/>
                  </a:lnTo>
                  <a:lnTo>
                    <a:pt x="915870" y="258737"/>
                  </a:lnTo>
                  <a:lnTo>
                    <a:pt x="875442" y="280054"/>
                  </a:lnTo>
                  <a:lnTo>
                    <a:pt x="882793" y="302105"/>
                  </a:lnTo>
                  <a:lnTo>
                    <a:pt x="905579" y="314601"/>
                  </a:lnTo>
                  <a:lnTo>
                    <a:pt x="927631" y="296960"/>
                  </a:lnTo>
                  <a:lnTo>
                    <a:pt x="993050" y="288139"/>
                  </a:lnTo>
                  <a:lnTo>
                    <a:pt x="1028333" y="255797"/>
                  </a:lnTo>
                  <a:lnTo>
                    <a:pt x="1079786" y="271968"/>
                  </a:lnTo>
                  <a:lnTo>
                    <a:pt x="1123154" y="221985"/>
                  </a:lnTo>
                  <a:lnTo>
                    <a:pt x="1109923" y="210959"/>
                  </a:lnTo>
                  <a:lnTo>
                    <a:pt x="1110658" y="145540"/>
                  </a:lnTo>
                  <a:lnTo>
                    <a:pt x="1098162" y="103642"/>
                  </a:lnTo>
                  <a:lnTo>
                    <a:pt x="1061410" y="81590"/>
                  </a:lnTo>
                  <a:lnTo>
                    <a:pt x="1048914" y="46308"/>
                  </a:lnTo>
                  <a:lnTo>
                    <a:pt x="1075376" y="53659"/>
                  </a:lnTo>
                  <a:lnTo>
                    <a:pt x="1108453" y="45573"/>
                  </a:lnTo>
                  <a:lnTo>
                    <a:pt x="1129034" y="11761"/>
                  </a:lnTo>
                  <a:lnTo>
                    <a:pt x="1183428" y="2205"/>
                  </a:lnTo>
                  <a:lnTo>
                    <a:pt x="1212095" y="31607"/>
                  </a:lnTo>
                  <a:lnTo>
                    <a:pt x="1212095" y="80120"/>
                  </a:lnTo>
                  <a:lnTo>
                    <a:pt x="1259873" y="93351"/>
                  </a:lnTo>
                  <a:lnTo>
                    <a:pt x="1315001" y="80855"/>
                  </a:lnTo>
                  <a:lnTo>
                    <a:pt x="1331172" y="45573"/>
                  </a:lnTo>
                  <a:lnTo>
                    <a:pt x="1364250" y="23522"/>
                  </a:lnTo>
                  <a:lnTo>
                    <a:pt x="1384831" y="37487"/>
                  </a:lnTo>
                  <a:lnTo>
                    <a:pt x="1375275" y="54394"/>
                  </a:lnTo>
                  <a:lnTo>
                    <a:pt x="1382626" y="83060"/>
                  </a:lnTo>
                  <a:lnTo>
                    <a:pt x="1359839" y="122018"/>
                  </a:lnTo>
                  <a:lnTo>
                    <a:pt x="1337053" y="126428"/>
                  </a:lnTo>
                  <a:lnTo>
                    <a:pt x="1321617" y="176412"/>
                  </a:lnTo>
                  <a:lnTo>
                    <a:pt x="1356899" y="195523"/>
                  </a:lnTo>
                  <a:lnTo>
                    <a:pt x="1346608" y="222720"/>
                  </a:lnTo>
                  <a:lnTo>
                    <a:pt x="1322352" y="227130"/>
                  </a:lnTo>
                  <a:lnTo>
                    <a:pt x="1325292" y="263147"/>
                  </a:lnTo>
                  <a:lnTo>
                    <a:pt x="1381891" y="265353"/>
                  </a:lnTo>
                  <a:lnTo>
                    <a:pt x="1403207" y="303575"/>
                  </a:lnTo>
                  <a:lnTo>
                    <a:pt x="1406147" y="340327"/>
                  </a:lnTo>
                  <a:lnTo>
                    <a:pt x="1394387" y="362379"/>
                  </a:lnTo>
                  <a:lnTo>
                    <a:pt x="1441430" y="371935"/>
                  </a:lnTo>
                  <a:lnTo>
                    <a:pt x="1428199" y="405012"/>
                  </a:lnTo>
                  <a:lnTo>
                    <a:pt x="1460541" y="416037"/>
                  </a:lnTo>
                  <a:lnTo>
                    <a:pt x="1454661" y="449115"/>
                  </a:lnTo>
                  <a:lnTo>
                    <a:pt x="1509054" y="441764"/>
                  </a:lnTo>
                  <a:lnTo>
                    <a:pt x="1500969" y="506448"/>
                  </a:lnTo>
                  <a:lnTo>
                    <a:pt x="1481122" y="533645"/>
                  </a:lnTo>
                  <a:lnTo>
                    <a:pt x="1473772" y="587304"/>
                  </a:lnTo>
                  <a:lnTo>
                    <a:pt x="1500969" y="586569"/>
                  </a:lnTo>
                  <a:lnTo>
                    <a:pt x="1456866" y="613765"/>
                  </a:lnTo>
                  <a:lnTo>
                    <a:pt x="1465686" y="623321"/>
                  </a:lnTo>
                  <a:lnTo>
                    <a:pt x="1440695" y="672569"/>
                  </a:lnTo>
                  <a:lnTo>
                    <a:pt x="1410558" y="692415"/>
                  </a:lnTo>
                  <a:lnTo>
                    <a:pt x="1406147" y="710792"/>
                  </a:lnTo>
                  <a:lnTo>
                    <a:pt x="1362044" y="720347"/>
                  </a:lnTo>
                  <a:lnTo>
                    <a:pt x="1353224" y="693886"/>
                  </a:lnTo>
                  <a:lnTo>
                    <a:pt x="1324557" y="676244"/>
                  </a:lnTo>
                  <a:lnTo>
                    <a:pt x="1278984" y="693886"/>
                  </a:lnTo>
                  <a:lnTo>
                    <a:pt x="1290010" y="753425"/>
                  </a:lnTo>
                  <a:lnTo>
                    <a:pt x="1186368" y="769595"/>
                  </a:lnTo>
                  <a:lnTo>
                    <a:pt x="1140060" y="826194"/>
                  </a:lnTo>
                  <a:lnTo>
                    <a:pt x="1150351" y="848246"/>
                  </a:lnTo>
                  <a:lnTo>
                    <a:pt x="1198129" y="830605"/>
                  </a:lnTo>
                  <a:lnTo>
                    <a:pt x="1209889" y="896024"/>
                  </a:lnTo>
                  <a:lnTo>
                    <a:pt x="1170197" y="950417"/>
                  </a:lnTo>
                  <a:lnTo>
                    <a:pt x="1115068" y="946007"/>
                  </a:lnTo>
                  <a:lnTo>
                    <a:pt x="1122419" y="994520"/>
                  </a:lnTo>
                  <a:lnTo>
                    <a:pt x="1078316" y="1062145"/>
                  </a:lnTo>
                  <a:lnTo>
                    <a:pt x="1043768" y="1097427"/>
                  </a:lnTo>
                  <a:lnTo>
                    <a:pt x="1017307" y="1083461"/>
                  </a:lnTo>
                  <a:lnTo>
                    <a:pt x="948212" y="1145205"/>
                  </a:lnTo>
                  <a:lnTo>
                    <a:pt x="962178" y="1173872"/>
                  </a:lnTo>
                  <a:lnTo>
                    <a:pt x="943802" y="1211360"/>
                  </a:lnTo>
                  <a:lnTo>
                    <a:pt x="911460" y="1206214"/>
                  </a:lnTo>
                  <a:lnTo>
                    <a:pt x="882058" y="1150351"/>
                  </a:lnTo>
                  <a:lnTo>
                    <a:pt x="878383" y="1108453"/>
                  </a:lnTo>
                  <a:lnTo>
                    <a:pt x="866622" y="1111393"/>
                  </a:lnTo>
                  <a:lnTo>
                    <a:pt x="826929" y="1076846"/>
                  </a:lnTo>
                  <a:lnTo>
                    <a:pt x="834280" y="1050384"/>
                  </a:lnTo>
                  <a:lnTo>
                    <a:pt x="810758" y="1042298"/>
                  </a:lnTo>
                  <a:lnTo>
                    <a:pt x="791647" y="1056264"/>
                  </a:lnTo>
                  <a:lnTo>
                    <a:pt x="793852" y="1105513"/>
                  </a:lnTo>
                  <a:lnTo>
                    <a:pt x="754895" y="1121684"/>
                  </a:lnTo>
                  <a:lnTo>
                    <a:pt x="763715" y="1140795"/>
                  </a:lnTo>
                  <a:lnTo>
                    <a:pt x="721082" y="1170932"/>
                  </a:lnTo>
                  <a:lnTo>
                    <a:pt x="630671" y="1187103"/>
                  </a:lnTo>
                  <a:lnTo>
                    <a:pt x="622586" y="1226796"/>
                  </a:lnTo>
                  <a:lnTo>
                    <a:pt x="585098" y="1240761"/>
                  </a:lnTo>
                  <a:lnTo>
                    <a:pt x="549081" y="1227531"/>
                  </a:lnTo>
                  <a:lnTo>
                    <a:pt x="530705" y="1250317"/>
                  </a:lnTo>
                  <a:lnTo>
                    <a:pt x="487337" y="1255462"/>
                  </a:lnTo>
                  <a:lnTo>
                    <a:pt x="438824" y="1276779"/>
                  </a:lnTo>
                  <a:lnTo>
                    <a:pt x="414567" y="1297360"/>
                  </a:lnTo>
                  <a:lnTo>
                    <a:pt x="414567" y="1326762"/>
                  </a:lnTo>
                  <a:lnTo>
                    <a:pt x="386635" y="1319412"/>
                  </a:lnTo>
                  <a:lnTo>
                    <a:pt x="360174" y="1328232"/>
                  </a:lnTo>
                  <a:lnTo>
                    <a:pt x="371199" y="1405412"/>
                  </a:lnTo>
                  <a:lnTo>
                    <a:pt x="338122" y="1412763"/>
                  </a:lnTo>
                  <a:lnTo>
                    <a:pt x="316071" y="1398062"/>
                  </a:lnTo>
                  <a:lnTo>
                    <a:pt x="296959" y="1404677"/>
                  </a:lnTo>
                  <a:lnTo>
                    <a:pt x="283729" y="1386301"/>
                  </a:lnTo>
                  <a:lnTo>
                    <a:pt x="228600" y="1406882"/>
                  </a:lnTo>
                  <a:lnTo>
                    <a:pt x="204343" y="1378216"/>
                  </a:lnTo>
                  <a:lnTo>
                    <a:pt x="214634" y="1412028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8354B442-72CD-D742-A969-1A59A4839E74}"/>
                </a:ext>
              </a:extLst>
            </p:cNvPr>
            <p:cNvSpPr/>
            <p:nvPr/>
          </p:nvSpPr>
          <p:spPr>
            <a:xfrm>
              <a:off x="3269004" y="3471633"/>
              <a:ext cx="1330437" cy="1470096"/>
            </a:xfrm>
            <a:custGeom>
              <a:avLst/>
              <a:gdLst>
                <a:gd name="connsiteX0" fmla="*/ 933511 w 1330437"/>
                <a:gd name="connsiteY0" fmla="*/ 1464951 h 1470096"/>
                <a:gd name="connsiteX1" fmla="*/ 908520 w 1330437"/>
                <a:gd name="connsiteY1" fmla="*/ 1458336 h 1470096"/>
                <a:gd name="connsiteX2" fmla="*/ 888673 w 1330437"/>
                <a:gd name="connsiteY2" fmla="*/ 1425259 h 1470096"/>
                <a:gd name="connsiteX3" fmla="*/ 842365 w 1330437"/>
                <a:gd name="connsiteY3" fmla="*/ 1403207 h 1470096"/>
                <a:gd name="connsiteX4" fmla="*/ 806348 w 1330437"/>
                <a:gd name="connsiteY4" fmla="*/ 1398062 h 1470096"/>
                <a:gd name="connsiteX5" fmla="*/ 764450 w 1330437"/>
                <a:gd name="connsiteY5" fmla="*/ 1368660 h 1470096"/>
                <a:gd name="connsiteX6" fmla="*/ 742399 w 1330437"/>
                <a:gd name="connsiteY6" fmla="*/ 1341463 h 1470096"/>
                <a:gd name="connsiteX7" fmla="*/ 696091 w 1330437"/>
                <a:gd name="connsiteY7" fmla="*/ 1306916 h 1470096"/>
                <a:gd name="connsiteX8" fmla="*/ 696826 w 1330437"/>
                <a:gd name="connsiteY8" fmla="*/ 1326027 h 1470096"/>
                <a:gd name="connsiteX9" fmla="*/ 735783 w 1330437"/>
                <a:gd name="connsiteY9" fmla="*/ 1353959 h 1470096"/>
                <a:gd name="connsiteX10" fmla="*/ 754895 w 1330437"/>
                <a:gd name="connsiteY10" fmla="*/ 1403207 h 1470096"/>
                <a:gd name="connsiteX11" fmla="*/ 669629 w 1330437"/>
                <a:gd name="connsiteY11" fmla="*/ 1397327 h 1470096"/>
                <a:gd name="connsiteX12" fmla="*/ 620381 w 1330437"/>
                <a:gd name="connsiteY12" fmla="*/ 1414233 h 1470096"/>
                <a:gd name="connsiteX13" fmla="*/ 590244 w 1330437"/>
                <a:gd name="connsiteY13" fmla="*/ 1394387 h 1470096"/>
                <a:gd name="connsiteX14" fmla="*/ 572603 w 1330437"/>
                <a:gd name="connsiteY14" fmla="*/ 1367925 h 1470096"/>
                <a:gd name="connsiteX15" fmla="*/ 536585 w 1330437"/>
                <a:gd name="connsiteY15" fmla="*/ 1384096 h 1470096"/>
                <a:gd name="connsiteX16" fmla="*/ 538055 w 1330437"/>
                <a:gd name="connsiteY16" fmla="*/ 1349549 h 1470096"/>
                <a:gd name="connsiteX17" fmla="*/ 510859 w 1330437"/>
                <a:gd name="connsiteY17" fmla="*/ 1321617 h 1470096"/>
                <a:gd name="connsiteX18" fmla="*/ 488807 w 1330437"/>
                <a:gd name="connsiteY18" fmla="*/ 1338523 h 1470096"/>
                <a:gd name="connsiteX19" fmla="*/ 486602 w 1330437"/>
                <a:gd name="connsiteY19" fmla="*/ 1316472 h 1470096"/>
                <a:gd name="connsiteX20" fmla="*/ 424123 w 1330437"/>
                <a:gd name="connsiteY20" fmla="*/ 1335583 h 1470096"/>
                <a:gd name="connsiteX21" fmla="*/ 396191 w 1330437"/>
                <a:gd name="connsiteY21" fmla="*/ 1372335 h 1470096"/>
                <a:gd name="connsiteX22" fmla="*/ 390311 w 1330437"/>
                <a:gd name="connsiteY22" fmla="*/ 1399532 h 1470096"/>
                <a:gd name="connsiteX23" fmla="*/ 419713 w 1330437"/>
                <a:gd name="connsiteY23" fmla="*/ 1417173 h 1470096"/>
                <a:gd name="connsiteX24" fmla="*/ 469696 w 1330437"/>
                <a:gd name="connsiteY24" fmla="*/ 1403207 h 1470096"/>
                <a:gd name="connsiteX25" fmla="*/ 464551 w 1330437"/>
                <a:gd name="connsiteY25" fmla="*/ 1451720 h 1470096"/>
                <a:gd name="connsiteX26" fmla="*/ 448379 w 1330437"/>
                <a:gd name="connsiteY26" fmla="*/ 1430404 h 1470096"/>
                <a:gd name="connsiteX27" fmla="*/ 414567 w 1330437"/>
                <a:gd name="connsiteY27" fmla="*/ 1453925 h 1470096"/>
                <a:gd name="connsiteX28" fmla="*/ 371934 w 1330437"/>
                <a:gd name="connsiteY28" fmla="*/ 1454661 h 1470096"/>
                <a:gd name="connsiteX29" fmla="*/ 343268 w 1330437"/>
                <a:gd name="connsiteY29" fmla="*/ 1431139 h 1470096"/>
                <a:gd name="connsiteX30" fmla="*/ 294754 w 1330437"/>
                <a:gd name="connsiteY30" fmla="*/ 1429669 h 1470096"/>
                <a:gd name="connsiteX31" fmla="*/ 252122 w 1330437"/>
                <a:gd name="connsiteY31" fmla="*/ 1460541 h 1470096"/>
                <a:gd name="connsiteX32" fmla="*/ 174206 w 1330437"/>
                <a:gd name="connsiteY32" fmla="*/ 1462011 h 1470096"/>
                <a:gd name="connsiteX33" fmla="*/ 168326 w 1330437"/>
                <a:gd name="connsiteY33" fmla="*/ 1443635 h 1470096"/>
                <a:gd name="connsiteX34" fmla="*/ 133044 w 1330437"/>
                <a:gd name="connsiteY34" fmla="*/ 1437755 h 1470096"/>
                <a:gd name="connsiteX35" fmla="*/ 108787 w 1330437"/>
                <a:gd name="connsiteY35" fmla="*/ 1462746 h 1470096"/>
                <a:gd name="connsiteX36" fmla="*/ 71300 w 1330437"/>
                <a:gd name="connsiteY36" fmla="*/ 1469362 h 1470096"/>
                <a:gd name="connsiteX37" fmla="*/ 50718 w 1330437"/>
                <a:gd name="connsiteY37" fmla="*/ 1454661 h 1470096"/>
                <a:gd name="connsiteX38" fmla="*/ 61744 w 1330437"/>
                <a:gd name="connsiteY38" fmla="*/ 1434079 h 1470096"/>
                <a:gd name="connsiteX39" fmla="*/ 28667 w 1330437"/>
                <a:gd name="connsiteY39" fmla="*/ 1440694 h 1470096"/>
                <a:gd name="connsiteX40" fmla="*/ 30872 w 1330437"/>
                <a:gd name="connsiteY40" fmla="*/ 1425259 h 1470096"/>
                <a:gd name="connsiteX41" fmla="*/ 2205 w 1330437"/>
                <a:gd name="connsiteY41" fmla="*/ 1382626 h 1470096"/>
                <a:gd name="connsiteX42" fmla="*/ 11026 w 1330437"/>
                <a:gd name="connsiteY42" fmla="*/ 1342933 h 1470096"/>
                <a:gd name="connsiteX43" fmla="*/ 7351 w 1330437"/>
                <a:gd name="connsiteY43" fmla="*/ 1308386 h 1470096"/>
                <a:gd name="connsiteX44" fmla="*/ 24257 w 1330437"/>
                <a:gd name="connsiteY44" fmla="*/ 1272369 h 1470096"/>
                <a:gd name="connsiteX45" fmla="*/ 23522 w 1330437"/>
                <a:gd name="connsiteY45" fmla="*/ 1245907 h 1470096"/>
                <a:gd name="connsiteX46" fmla="*/ 54394 w 1330437"/>
                <a:gd name="connsiteY46" fmla="*/ 1165051 h 1470096"/>
                <a:gd name="connsiteX47" fmla="*/ 36017 w 1330437"/>
                <a:gd name="connsiteY47" fmla="*/ 1130504 h 1470096"/>
                <a:gd name="connsiteX48" fmla="*/ 36017 w 1330437"/>
                <a:gd name="connsiteY48" fmla="*/ 1103308 h 1470096"/>
                <a:gd name="connsiteX49" fmla="*/ 55864 w 1330437"/>
                <a:gd name="connsiteY49" fmla="*/ 1048179 h 1470096"/>
                <a:gd name="connsiteX50" fmla="*/ 86001 w 1330437"/>
                <a:gd name="connsiteY50" fmla="*/ 1009956 h 1470096"/>
                <a:gd name="connsiteX51" fmla="*/ 99232 w 1330437"/>
                <a:gd name="connsiteY51" fmla="*/ 962913 h 1470096"/>
                <a:gd name="connsiteX52" fmla="*/ 122018 w 1330437"/>
                <a:gd name="connsiteY52" fmla="*/ 934246 h 1470096"/>
                <a:gd name="connsiteX53" fmla="*/ 116873 w 1330437"/>
                <a:gd name="connsiteY53" fmla="*/ 900434 h 1470096"/>
                <a:gd name="connsiteX54" fmla="*/ 135984 w 1330437"/>
                <a:gd name="connsiteY54" fmla="*/ 840160 h 1470096"/>
                <a:gd name="connsiteX55" fmla="*/ 152890 w 1330437"/>
                <a:gd name="connsiteY55" fmla="*/ 826929 h 1470096"/>
                <a:gd name="connsiteX56" fmla="*/ 153625 w 1330437"/>
                <a:gd name="connsiteY56" fmla="*/ 763715 h 1470096"/>
                <a:gd name="connsiteX57" fmla="*/ 173471 w 1330437"/>
                <a:gd name="connsiteY57" fmla="*/ 735048 h 1470096"/>
                <a:gd name="connsiteX58" fmla="*/ 216839 w 1330437"/>
                <a:gd name="connsiteY58" fmla="*/ 701971 h 1470096"/>
                <a:gd name="connsiteX59" fmla="*/ 227130 w 1330437"/>
                <a:gd name="connsiteY59" fmla="*/ 671834 h 1470096"/>
                <a:gd name="connsiteX60" fmla="*/ 286669 w 1330437"/>
                <a:gd name="connsiteY60" fmla="*/ 631407 h 1470096"/>
                <a:gd name="connsiteX61" fmla="*/ 307985 w 1330437"/>
                <a:gd name="connsiteY61" fmla="*/ 577748 h 1470096"/>
                <a:gd name="connsiteX62" fmla="*/ 331507 w 1330437"/>
                <a:gd name="connsiteY62" fmla="*/ 542465 h 1470096"/>
                <a:gd name="connsiteX63" fmla="*/ 368994 w 1330437"/>
                <a:gd name="connsiteY63" fmla="*/ 509388 h 1470096"/>
                <a:gd name="connsiteX64" fmla="*/ 402806 w 1330437"/>
                <a:gd name="connsiteY64" fmla="*/ 444704 h 1470096"/>
                <a:gd name="connsiteX65" fmla="*/ 418243 w 1330437"/>
                <a:gd name="connsiteY65" fmla="*/ 363849 h 1470096"/>
                <a:gd name="connsiteX66" fmla="*/ 459405 w 1330437"/>
                <a:gd name="connsiteY66" fmla="*/ 322686 h 1470096"/>
                <a:gd name="connsiteX67" fmla="*/ 451320 w 1330437"/>
                <a:gd name="connsiteY67" fmla="*/ 310190 h 1470096"/>
                <a:gd name="connsiteX68" fmla="*/ 468961 w 1330437"/>
                <a:gd name="connsiteY68" fmla="*/ 269763 h 1470096"/>
                <a:gd name="connsiteX69" fmla="*/ 468226 w 1330437"/>
                <a:gd name="connsiteY69" fmla="*/ 226395 h 1470096"/>
                <a:gd name="connsiteX70" fmla="*/ 455730 w 1330437"/>
                <a:gd name="connsiteY70" fmla="*/ 210959 h 1470096"/>
                <a:gd name="connsiteX71" fmla="*/ 433678 w 1330437"/>
                <a:gd name="connsiteY71" fmla="*/ 150685 h 1470096"/>
                <a:gd name="connsiteX72" fmla="*/ 437354 w 1330437"/>
                <a:gd name="connsiteY72" fmla="*/ 135249 h 1470096"/>
                <a:gd name="connsiteX73" fmla="*/ 472636 w 1330437"/>
                <a:gd name="connsiteY73" fmla="*/ 139659 h 1470096"/>
                <a:gd name="connsiteX74" fmla="*/ 500568 w 1330437"/>
                <a:gd name="connsiteY74" fmla="*/ 171266 h 1470096"/>
                <a:gd name="connsiteX75" fmla="*/ 523354 w 1330437"/>
                <a:gd name="connsiteY75" fmla="*/ 158770 h 1470096"/>
                <a:gd name="connsiteX76" fmla="*/ 517474 w 1330437"/>
                <a:gd name="connsiteY76" fmla="*/ 116138 h 1470096"/>
                <a:gd name="connsiteX77" fmla="*/ 547611 w 1330437"/>
                <a:gd name="connsiteY77" fmla="*/ 109522 h 1470096"/>
                <a:gd name="connsiteX78" fmla="*/ 566722 w 1330437"/>
                <a:gd name="connsiteY78" fmla="*/ 163181 h 1470096"/>
                <a:gd name="connsiteX79" fmla="*/ 640227 w 1330437"/>
                <a:gd name="connsiteY79" fmla="*/ 188907 h 1470096"/>
                <a:gd name="connsiteX80" fmla="*/ 621851 w 1330437"/>
                <a:gd name="connsiteY80" fmla="*/ 202873 h 1470096"/>
                <a:gd name="connsiteX81" fmla="*/ 604945 w 1330437"/>
                <a:gd name="connsiteY81" fmla="*/ 255062 h 1470096"/>
                <a:gd name="connsiteX82" fmla="*/ 619646 w 1330437"/>
                <a:gd name="connsiteY82" fmla="*/ 260942 h 1470096"/>
                <a:gd name="connsiteX83" fmla="*/ 663014 w 1330437"/>
                <a:gd name="connsiteY83" fmla="*/ 222720 h 1470096"/>
                <a:gd name="connsiteX84" fmla="*/ 668894 w 1330437"/>
                <a:gd name="connsiteY84" fmla="*/ 191112 h 1470096"/>
                <a:gd name="connsiteX85" fmla="*/ 740929 w 1330437"/>
                <a:gd name="connsiteY85" fmla="*/ 183762 h 1470096"/>
                <a:gd name="connsiteX86" fmla="*/ 722552 w 1330437"/>
                <a:gd name="connsiteY86" fmla="*/ 145540 h 1470096"/>
                <a:gd name="connsiteX87" fmla="*/ 735783 w 1330437"/>
                <a:gd name="connsiteY87" fmla="*/ 144804 h 1470096"/>
                <a:gd name="connsiteX88" fmla="*/ 796792 w 1330437"/>
                <a:gd name="connsiteY88" fmla="*/ 144069 h 1470096"/>
                <a:gd name="connsiteX89" fmla="*/ 811493 w 1330437"/>
                <a:gd name="connsiteY89" fmla="*/ 112462 h 1470096"/>
                <a:gd name="connsiteX90" fmla="*/ 850451 w 1330437"/>
                <a:gd name="connsiteY90" fmla="*/ 97026 h 1470096"/>
                <a:gd name="connsiteX91" fmla="*/ 862212 w 1330437"/>
                <a:gd name="connsiteY91" fmla="*/ 104377 h 1470096"/>
                <a:gd name="connsiteX92" fmla="*/ 873237 w 1330437"/>
                <a:gd name="connsiteY92" fmla="*/ 59539 h 1470096"/>
                <a:gd name="connsiteX93" fmla="*/ 824724 w 1330437"/>
                <a:gd name="connsiteY93" fmla="*/ 42633 h 1470096"/>
                <a:gd name="connsiteX94" fmla="*/ 841630 w 1330437"/>
                <a:gd name="connsiteY94" fmla="*/ 7350 h 1470096"/>
                <a:gd name="connsiteX95" fmla="*/ 901169 w 1330437"/>
                <a:gd name="connsiteY95" fmla="*/ 2205 h 1470096"/>
                <a:gd name="connsiteX96" fmla="*/ 948212 w 1330437"/>
                <a:gd name="connsiteY96" fmla="*/ 19111 h 1470096"/>
                <a:gd name="connsiteX97" fmla="*/ 967324 w 1330437"/>
                <a:gd name="connsiteY97" fmla="*/ 10291 h 1470096"/>
                <a:gd name="connsiteX98" fmla="*/ 959973 w 1330437"/>
                <a:gd name="connsiteY98" fmla="*/ 66154 h 1470096"/>
                <a:gd name="connsiteX99" fmla="*/ 979819 w 1330437"/>
                <a:gd name="connsiteY99" fmla="*/ 72035 h 1470096"/>
                <a:gd name="connsiteX100" fmla="*/ 993785 w 1330437"/>
                <a:gd name="connsiteY100" fmla="*/ 52923 h 1470096"/>
                <a:gd name="connsiteX101" fmla="*/ 1001136 w 1330437"/>
                <a:gd name="connsiteY101" fmla="*/ 74975 h 1470096"/>
                <a:gd name="connsiteX102" fmla="*/ 1029803 w 1330437"/>
                <a:gd name="connsiteY102" fmla="*/ 52188 h 1470096"/>
                <a:gd name="connsiteX103" fmla="*/ 1046709 w 1330437"/>
                <a:gd name="connsiteY103" fmla="*/ 97761 h 1470096"/>
                <a:gd name="connsiteX104" fmla="*/ 1067290 w 1330437"/>
                <a:gd name="connsiteY104" fmla="*/ 126428 h 1470096"/>
                <a:gd name="connsiteX105" fmla="*/ 1048179 w 1330437"/>
                <a:gd name="connsiteY105" fmla="*/ 165386 h 1470096"/>
                <a:gd name="connsiteX106" fmla="*/ 1080521 w 1330437"/>
                <a:gd name="connsiteY106" fmla="*/ 147010 h 1470096"/>
                <a:gd name="connsiteX107" fmla="*/ 1090077 w 1330437"/>
                <a:gd name="connsiteY107" fmla="*/ 211694 h 1470096"/>
                <a:gd name="connsiteX108" fmla="*/ 1126094 w 1330437"/>
                <a:gd name="connsiteY108" fmla="*/ 212429 h 1470096"/>
                <a:gd name="connsiteX109" fmla="*/ 1154026 w 1330437"/>
                <a:gd name="connsiteY109" fmla="*/ 170531 h 1470096"/>
                <a:gd name="connsiteX110" fmla="*/ 1172402 w 1330437"/>
                <a:gd name="connsiteY110" fmla="*/ 192583 h 1470096"/>
                <a:gd name="connsiteX111" fmla="*/ 1166522 w 1330437"/>
                <a:gd name="connsiteY111" fmla="*/ 238891 h 1470096"/>
                <a:gd name="connsiteX112" fmla="*/ 1190778 w 1330437"/>
                <a:gd name="connsiteY112" fmla="*/ 276378 h 1470096"/>
                <a:gd name="connsiteX113" fmla="*/ 1169462 w 1330437"/>
                <a:gd name="connsiteY113" fmla="*/ 285934 h 1470096"/>
                <a:gd name="connsiteX114" fmla="*/ 1185633 w 1330437"/>
                <a:gd name="connsiteY114" fmla="*/ 348413 h 1470096"/>
                <a:gd name="connsiteX115" fmla="*/ 1173872 w 1330437"/>
                <a:gd name="connsiteY115" fmla="*/ 349883 h 1470096"/>
                <a:gd name="connsiteX116" fmla="*/ 1179752 w 1330437"/>
                <a:gd name="connsiteY116" fmla="*/ 394721 h 1470096"/>
                <a:gd name="connsiteX117" fmla="*/ 1230471 w 1330437"/>
                <a:gd name="connsiteY117" fmla="*/ 446909 h 1470096"/>
                <a:gd name="connsiteX118" fmla="*/ 1234881 w 1330437"/>
                <a:gd name="connsiteY118" fmla="*/ 497628 h 1470096"/>
                <a:gd name="connsiteX119" fmla="*/ 1269428 w 1330437"/>
                <a:gd name="connsiteY119" fmla="*/ 508653 h 1470096"/>
                <a:gd name="connsiteX120" fmla="*/ 1315001 w 1330437"/>
                <a:gd name="connsiteY120" fmla="*/ 570398 h 1470096"/>
                <a:gd name="connsiteX121" fmla="*/ 1315001 w 1330437"/>
                <a:gd name="connsiteY121" fmla="*/ 640962 h 1470096"/>
                <a:gd name="connsiteX122" fmla="*/ 1303241 w 1330437"/>
                <a:gd name="connsiteY122" fmla="*/ 685800 h 1470096"/>
                <a:gd name="connsiteX123" fmla="*/ 1330437 w 1330437"/>
                <a:gd name="connsiteY123" fmla="*/ 729168 h 1470096"/>
                <a:gd name="connsiteX124" fmla="*/ 1303241 w 1330437"/>
                <a:gd name="connsiteY124" fmla="*/ 746809 h 1470096"/>
                <a:gd name="connsiteX125" fmla="*/ 1299565 w 1330437"/>
                <a:gd name="connsiteY125" fmla="*/ 727698 h 1470096"/>
                <a:gd name="connsiteX126" fmla="*/ 1276779 w 1330437"/>
                <a:gd name="connsiteY126" fmla="*/ 752689 h 1470096"/>
                <a:gd name="connsiteX127" fmla="*/ 1244437 w 1330437"/>
                <a:gd name="connsiteY127" fmla="*/ 726227 h 1470096"/>
                <a:gd name="connsiteX128" fmla="*/ 1231941 w 1330437"/>
                <a:gd name="connsiteY128" fmla="*/ 740928 h 1470096"/>
                <a:gd name="connsiteX129" fmla="*/ 1250317 w 1330437"/>
                <a:gd name="connsiteY129" fmla="*/ 789442 h 1470096"/>
                <a:gd name="connsiteX130" fmla="*/ 1251052 w 1330437"/>
                <a:gd name="connsiteY130" fmla="*/ 840160 h 1470096"/>
                <a:gd name="connsiteX131" fmla="*/ 1180488 w 1330437"/>
                <a:gd name="connsiteY131" fmla="*/ 883528 h 1470096"/>
                <a:gd name="connsiteX132" fmla="*/ 1171667 w 1330437"/>
                <a:gd name="connsiteY132" fmla="*/ 869562 h 1470096"/>
                <a:gd name="connsiteX133" fmla="*/ 1143000 w 1330437"/>
                <a:gd name="connsiteY133" fmla="*/ 879118 h 1470096"/>
                <a:gd name="connsiteX134" fmla="*/ 1104043 w 1330437"/>
                <a:gd name="connsiteY134" fmla="*/ 938657 h 1470096"/>
                <a:gd name="connsiteX135" fmla="*/ 1135650 w 1330437"/>
                <a:gd name="connsiteY135" fmla="*/ 989375 h 1470096"/>
                <a:gd name="connsiteX136" fmla="*/ 1159906 w 1330437"/>
                <a:gd name="connsiteY136" fmla="*/ 1093752 h 1470096"/>
                <a:gd name="connsiteX137" fmla="*/ 1171667 w 1330437"/>
                <a:gd name="connsiteY137" fmla="*/ 1120214 h 1470096"/>
                <a:gd name="connsiteX138" fmla="*/ 1168727 w 1330437"/>
                <a:gd name="connsiteY138" fmla="*/ 1167992 h 1470096"/>
                <a:gd name="connsiteX139" fmla="*/ 1148880 w 1330437"/>
                <a:gd name="connsiteY139" fmla="*/ 1217240 h 1470096"/>
                <a:gd name="connsiteX140" fmla="*/ 1159171 w 1330437"/>
                <a:gd name="connsiteY140" fmla="*/ 1232676 h 1470096"/>
                <a:gd name="connsiteX141" fmla="*/ 1154026 w 1330437"/>
                <a:gd name="connsiteY141" fmla="*/ 1272369 h 1470096"/>
                <a:gd name="connsiteX142" fmla="*/ 1167257 w 1330437"/>
                <a:gd name="connsiteY142" fmla="*/ 1312796 h 1470096"/>
                <a:gd name="connsiteX143" fmla="*/ 1145205 w 1330437"/>
                <a:gd name="connsiteY143" fmla="*/ 1331907 h 1470096"/>
                <a:gd name="connsiteX144" fmla="*/ 1160641 w 1330437"/>
                <a:gd name="connsiteY144" fmla="*/ 1345138 h 1470096"/>
                <a:gd name="connsiteX145" fmla="*/ 1167992 w 1330437"/>
                <a:gd name="connsiteY145" fmla="*/ 1398062 h 1470096"/>
                <a:gd name="connsiteX146" fmla="*/ 1143000 w 1330437"/>
                <a:gd name="connsiteY146" fmla="*/ 1423054 h 1470096"/>
                <a:gd name="connsiteX147" fmla="*/ 1134915 w 1330437"/>
                <a:gd name="connsiteY147" fmla="*/ 1403942 h 1470096"/>
                <a:gd name="connsiteX148" fmla="*/ 1088607 w 1330437"/>
                <a:gd name="connsiteY148" fmla="*/ 1416438 h 1470096"/>
                <a:gd name="connsiteX149" fmla="*/ 1048914 w 1330437"/>
                <a:gd name="connsiteY149" fmla="*/ 1405412 h 1470096"/>
                <a:gd name="connsiteX150" fmla="*/ 981289 w 1330437"/>
                <a:gd name="connsiteY150" fmla="*/ 1450985 h 147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1330437" h="1470096">
                  <a:moveTo>
                    <a:pt x="933511" y="1464951"/>
                  </a:moveTo>
                  <a:lnTo>
                    <a:pt x="908520" y="1458336"/>
                  </a:lnTo>
                  <a:lnTo>
                    <a:pt x="888673" y="1425259"/>
                  </a:lnTo>
                  <a:lnTo>
                    <a:pt x="842365" y="1403207"/>
                  </a:lnTo>
                  <a:lnTo>
                    <a:pt x="806348" y="1398062"/>
                  </a:lnTo>
                  <a:lnTo>
                    <a:pt x="764450" y="1368660"/>
                  </a:lnTo>
                  <a:lnTo>
                    <a:pt x="742399" y="1341463"/>
                  </a:lnTo>
                  <a:lnTo>
                    <a:pt x="696091" y="1306916"/>
                  </a:lnTo>
                  <a:lnTo>
                    <a:pt x="696826" y="1326027"/>
                  </a:lnTo>
                  <a:lnTo>
                    <a:pt x="735783" y="1353959"/>
                  </a:lnTo>
                  <a:lnTo>
                    <a:pt x="754895" y="1403207"/>
                  </a:lnTo>
                  <a:lnTo>
                    <a:pt x="669629" y="1397327"/>
                  </a:lnTo>
                  <a:lnTo>
                    <a:pt x="620381" y="1414233"/>
                  </a:lnTo>
                  <a:lnTo>
                    <a:pt x="590244" y="1394387"/>
                  </a:lnTo>
                  <a:lnTo>
                    <a:pt x="572603" y="1367925"/>
                  </a:lnTo>
                  <a:lnTo>
                    <a:pt x="536585" y="1384096"/>
                  </a:lnTo>
                  <a:lnTo>
                    <a:pt x="538055" y="1349549"/>
                  </a:lnTo>
                  <a:lnTo>
                    <a:pt x="510859" y="1321617"/>
                  </a:lnTo>
                  <a:lnTo>
                    <a:pt x="488807" y="1338523"/>
                  </a:lnTo>
                  <a:lnTo>
                    <a:pt x="486602" y="1316472"/>
                  </a:lnTo>
                  <a:lnTo>
                    <a:pt x="424123" y="1335583"/>
                  </a:lnTo>
                  <a:lnTo>
                    <a:pt x="396191" y="1372335"/>
                  </a:lnTo>
                  <a:lnTo>
                    <a:pt x="390311" y="1399532"/>
                  </a:lnTo>
                  <a:lnTo>
                    <a:pt x="419713" y="1417173"/>
                  </a:lnTo>
                  <a:lnTo>
                    <a:pt x="469696" y="1403207"/>
                  </a:lnTo>
                  <a:lnTo>
                    <a:pt x="464551" y="1451720"/>
                  </a:lnTo>
                  <a:lnTo>
                    <a:pt x="448379" y="1430404"/>
                  </a:lnTo>
                  <a:lnTo>
                    <a:pt x="414567" y="1453925"/>
                  </a:lnTo>
                  <a:lnTo>
                    <a:pt x="371934" y="1454661"/>
                  </a:lnTo>
                  <a:lnTo>
                    <a:pt x="343268" y="1431139"/>
                  </a:lnTo>
                  <a:lnTo>
                    <a:pt x="294754" y="1429669"/>
                  </a:lnTo>
                  <a:lnTo>
                    <a:pt x="252122" y="1460541"/>
                  </a:lnTo>
                  <a:lnTo>
                    <a:pt x="174206" y="1462011"/>
                  </a:lnTo>
                  <a:lnTo>
                    <a:pt x="168326" y="1443635"/>
                  </a:lnTo>
                  <a:lnTo>
                    <a:pt x="133044" y="1437755"/>
                  </a:lnTo>
                  <a:lnTo>
                    <a:pt x="108787" y="1462746"/>
                  </a:lnTo>
                  <a:lnTo>
                    <a:pt x="71300" y="1469362"/>
                  </a:lnTo>
                  <a:lnTo>
                    <a:pt x="50718" y="1454661"/>
                  </a:lnTo>
                  <a:lnTo>
                    <a:pt x="61744" y="1434079"/>
                  </a:lnTo>
                  <a:lnTo>
                    <a:pt x="28667" y="1440694"/>
                  </a:lnTo>
                  <a:lnTo>
                    <a:pt x="30872" y="1425259"/>
                  </a:lnTo>
                  <a:lnTo>
                    <a:pt x="2205" y="1382626"/>
                  </a:lnTo>
                  <a:lnTo>
                    <a:pt x="11026" y="1342933"/>
                  </a:lnTo>
                  <a:lnTo>
                    <a:pt x="7351" y="1308386"/>
                  </a:lnTo>
                  <a:lnTo>
                    <a:pt x="24257" y="1272369"/>
                  </a:lnTo>
                  <a:lnTo>
                    <a:pt x="23522" y="1245907"/>
                  </a:lnTo>
                  <a:lnTo>
                    <a:pt x="54394" y="1165051"/>
                  </a:lnTo>
                  <a:lnTo>
                    <a:pt x="36017" y="1130504"/>
                  </a:lnTo>
                  <a:lnTo>
                    <a:pt x="36017" y="1103308"/>
                  </a:lnTo>
                  <a:lnTo>
                    <a:pt x="55864" y="1048179"/>
                  </a:lnTo>
                  <a:lnTo>
                    <a:pt x="86001" y="1009956"/>
                  </a:lnTo>
                  <a:lnTo>
                    <a:pt x="99232" y="962913"/>
                  </a:lnTo>
                  <a:lnTo>
                    <a:pt x="122018" y="934246"/>
                  </a:lnTo>
                  <a:lnTo>
                    <a:pt x="116873" y="900434"/>
                  </a:lnTo>
                  <a:lnTo>
                    <a:pt x="135984" y="840160"/>
                  </a:lnTo>
                  <a:lnTo>
                    <a:pt x="152890" y="826929"/>
                  </a:lnTo>
                  <a:lnTo>
                    <a:pt x="153625" y="763715"/>
                  </a:lnTo>
                  <a:lnTo>
                    <a:pt x="173471" y="735048"/>
                  </a:lnTo>
                  <a:lnTo>
                    <a:pt x="216839" y="701971"/>
                  </a:lnTo>
                  <a:lnTo>
                    <a:pt x="227130" y="671834"/>
                  </a:lnTo>
                  <a:lnTo>
                    <a:pt x="286669" y="631407"/>
                  </a:lnTo>
                  <a:lnTo>
                    <a:pt x="307985" y="577748"/>
                  </a:lnTo>
                  <a:lnTo>
                    <a:pt x="331507" y="542465"/>
                  </a:lnTo>
                  <a:lnTo>
                    <a:pt x="368994" y="509388"/>
                  </a:lnTo>
                  <a:lnTo>
                    <a:pt x="402806" y="444704"/>
                  </a:lnTo>
                  <a:lnTo>
                    <a:pt x="418243" y="363849"/>
                  </a:lnTo>
                  <a:lnTo>
                    <a:pt x="459405" y="322686"/>
                  </a:lnTo>
                  <a:lnTo>
                    <a:pt x="451320" y="310190"/>
                  </a:lnTo>
                  <a:lnTo>
                    <a:pt x="468961" y="269763"/>
                  </a:lnTo>
                  <a:lnTo>
                    <a:pt x="468226" y="226395"/>
                  </a:lnTo>
                  <a:lnTo>
                    <a:pt x="455730" y="210959"/>
                  </a:lnTo>
                  <a:lnTo>
                    <a:pt x="433678" y="150685"/>
                  </a:lnTo>
                  <a:lnTo>
                    <a:pt x="437354" y="135249"/>
                  </a:lnTo>
                  <a:lnTo>
                    <a:pt x="472636" y="139659"/>
                  </a:lnTo>
                  <a:lnTo>
                    <a:pt x="500568" y="171266"/>
                  </a:lnTo>
                  <a:lnTo>
                    <a:pt x="523354" y="158770"/>
                  </a:lnTo>
                  <a:lnTo>
                    <a:pt x="517474" y="116138"/>
                  </a:lnTo>
                  <a:lnTo>
                    <a:pt x="547611" y="109522"/>
                  </a:lnTo>
                  <a:lnTo>
                    <a:pt x="566722" y="163181"/>
                  </a:lnTo>
                  <a:lnTo>
                    <a:pt x="640227" y="188907"/>
                  </a:lnTo>
                  <a:lnTo>
                    <a:pt x="621851" y="202873"/>
                  </a:lnTo>
                  <a:lnTo>
                    <a:pt x="604945" y="255062"/>
                  </a:lnTo>
                  <a:lnTo>
                    <a:pt x="619646" y="260942"/>
                  </a:lnTo>
                  <a:lnTo>
                    <a:pt x="663014" y="222720"/>
                  </a:lnTo>
                  <a:lnTo>
                    <a:pt x="668894" y="191112"/>
                  </a:lnTo>
                  <a:lnTo>
                    <a:pt x="740929" y="183762"/>
                  </a:lnTo>
                  <a:lnTo>
                    <a:pt x="722552" y="145540"/>
                  </a:lnTo>
                  <a:lnTo>
                    <a:pt x="735783" y="144804"/>
                  </a:lnTo>
                  <a:lnTo>
                    <a:pt x="796792" y="144069"/>
                  </a:lnTo>
                  <a:lnTo>
                    <a:pt x="811493" y="112462"/>
                  </a:lnTo>
                  <a:lnTo>
                    <a:pt x="850451" y="97026"/>
                  </a:lnTo>
                  <a:lnTo>
                    <a:pt x="862212" y="104377"/>
                  </a:lnTo>
                  <a:lnTo>
                    <a:pt x="873237" y="59539"/>
                  </a:lnTo>
                  <a:lnTo>
                    <a:pt x="824724" y="42633"/>
                  </a:lnTo>
                  <a:lnTo>
                    <a:pt x="841630" y="7350"/>
                  </a:lnTo>
                  <a:lnTo>
                    <a:pt x="901169" y="2205"/>
                  </a:lnTo>
                  <a:lnTo>
                    <a:pt x="948212" y="19111"/>
                  </a:lnTo>
                  <a:lnTo>
                    <a:pt x="967324" y="10291"/>
                  </a:lnTo>
                  <a:lnTo>
                    <a:pt x="959973" y="66154"/>
                  </a:lnTo>
                  <a:lnTo>
                    <a:pt x="979819" y="72035"/>
                  </a:lnTo>
                  <a:lnTo>
                    <a:pt x="993785" y="52923"/>
                  </a:lnTo>
                  <a:lnTo>
                    <a:pt x="1001136" y="74975"/>
                  </a:lnTo>
                  <a:lnTo>
                    <a:pt x="1029803" y="52188"/>
                  </a:lnTo>
                  <a:lnTo>
                    <a:pt x="1046709" y="97761"/>
                  </a:lnTo>
                  <a:lnTo>
                    <a:pt x="1067290" y="126428"/>
                  </a:lnTo>
                  <a:lnTo>
                    <a:pt x="1048179" y="165386"/>
                  </a:lnTo>
                  <a:lnTo>
                    <a:pt x="1080521" y="147010"/>
                  </a:lnTo>
                  <a:lnTo>
                    <a:pt x="1090077" y="211694"/>
                  </a:lnTo>
                  <a:lnTo>
                    <a:pt x="1126094" y="212429"/>
                  </a:lnTo>
                  <a:lnTo>
                    <a:pt x="1154026" y="170531"/>
                  </a:lnTo>
                  <a:lnTo>
                    <a:pt x="1172402" y="192583"/>
                  </a:lnTo>
                  <a:lnTo>
                    <a:pt x="1166522" y="238891"/>
                  </a:lnTo>
                  <a:lnTo>
                    <a:pt x="1190778" y="276378"/>
                  </a:lnTo>
                  <a:lnTo>
                    <a:pt x="1169462" y="285934"/>
                  </a:lnTo>
                  <a:lnTo>
                    <a:pt x="1185633" y="348413"/>
                  </a:lnTo>
                  <a:lnTo>
                    <a:pt x="1173872" y="349883"/>
                  </a:lnTo>
                  <a:lnTo>
                    <a:pt x="1179752" y="394721"/>
                  </a:lnTo>
                  <a:lnTo>
                    <a:pt x="1230471" y="446909"/>
                  </a:lnTo>
                  <a:lnTo>
                    <a:pt x="1234881" y="497628"/>
                  </a:lnTo>
                  <a:lnTo>
                    <a:pt x="1269428" y="508653"/>
                  </a:lnTo>
                  <a:lnTo>
                    <a:pt x="1315001" y="570398"/>
                  </a:lnTo>
                  <a:lnTo>
                    <a:pt x="1315001" y="640962"/>
                  </a:lnTo>
                  <a:lnTo>
                    <a:pt x="1303241" y="685800"/>
                  </a:lnTo>
                  <a:lnTo>
                    <a:pt x="1330437" y="729168"/>
                  </a:lnTo>
                  <a:lnTo>
                    <a:pt x="1303241" y="746809"/>
                  </a:lnTo>
                  <a:lnTo>
                    <a:pt x="1299565" y="727698"/>
                  </a:lnTo>
                  <a:lnTo>
                    <a:pt x="1276779" y="752689"/>
                  </a:lnTo>
                  <a:lnTo>
                    <a:pt x="1244437" y="726227"/>
                  </a:lnTo>
                  <a:lnTo>
                    <a:pt x="1231941" y="740928"/>
                  </a:lnTo>
                  <a:lnTo>
                    <a:pt x="1250317" y="789442"/>
                  </a:lnTo>
                  <a:lnTo>
                    <a:pt x="1251052" y="840160"/>
                  </a:lnTo>
                  <a:lnTo>
                    <a:pt x="1180488" y="883528"/>
                  </a:lnTo>
                  <a:lnTo>
                    <a:pt x="1171667" y="869562"/>
                  </a:lnTo>
                  <a:lnTo>
                    <a:pt x="1143000" y="879118"/>
                  </a:lnTo>
                  <a:lnTo>
                    <a:pt x="1104043" y="938657"/>
                  </a:lnTo>
                  <a:lnTo>
                    <a:pt x="1135650" y="989375"/>
                  </a:lnTo>
                  <a:lnTo>
                    <a:pt x="1159906" y="1093752"/>
                  </a:lnTo>
                  <a:lnTo>
                    <a:pt x="1171667" y="1120214"/>
                  </a:lnTo>
                  <a:lnTo>
                    <a:pt x="1168727" y="1167992"/>
                  </a:lnTo>
                  <a:lnTo>
                    <a:pt x="1148880" y="1217240"/>
                  </a:lnTo>
                  <a:lnTo>
                    <a:pt x="1159171" y="1232676"/>
                  </a:lnTo>
                  <a:lnTo>
                    <a:pt x="1154026" y="1272369"/>
                  </a:lnTo>
                  <a:lnTo>
                    <a:pt x="1167257" y="1312796"/>
                  </a:lnTo>
                  <a:lnTo>
                    <a:pt x="1145205" y="1331907"/>
                  </a:lnTo>
                  <a:lnTo>
                    <a:pt x="1160641" y="1345138"/>
                  </a:lnTo>
                  <a:lnTo>
                    <a:pt x="1167992" y="1398062"/>
                  </a:lnTo>
                  <a:lnTo>
                    <a:pt x="1143000" y="1423054"/>
                  </a:lnTo>
                  <a:lnTo>
                    <a:pt x="1134915" y="1403942"/>
                  </a:lnTo>
                  <a:lnTo>
                    <a:pt x="1088607" y="1416438"/>
                  </a:lnTo>
                  <a:lnTo>
                    <a:pt x="1048914" y="1405412"/>
                  </a:lnTo>
                  <a:lnTo>
                    <a:pt x="981289" y="1450985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B7F56C58-7DE2-E140-9849-7FD3D06F9E75}"/>
                </a:ext>
              </a:extLst>
            </p:cNvPr>
            <p:cNvSpPr/>
            <p:nvPr/>
          </p:nvSpPr>
          <p:spPr>
            <a:xfrm>
              <a:off x="3438801" y="2246307"/>
              <a:ext cx="1051119" cy="1484797"/>
            </a:xfrm>
            <a:custGeom>
              <a:avLst/>
              <a:gdLst>
                <a:gd name="connsiteX0" fmla="*/ 565987 w 1051118"/>
                <a:gd name="connsiteY0" fmla="*/ 1370130 h 1484797"/>
                <a:gd name="connsiteX1" fmla="*/ 552756 w 1051118"/>
                <a:gd name="connsiteY1" fmla="*/ 1370865 h 1484797"/>
                <a:gd name="connsiteX2" fmla="*/ 571132 w 1051118"/>
                <a:gd name="connsiteY2" fmla="*/ 1409087 h 1484797"/>
                <a:gd name="connsiteX3" fmla="*/ 499098 w 1051118"/>
                <a:gd name="connsiteY3" fmla="*/ 1416438 h 1484797"/>
                <a:gd name="connsiteX4" fmla="*/ 493217 w 1051118"/>
                <a:gd name="connsiteY4" fmla="*/ 1448045 h 1484797"/>
                <a:gd name="connsiteX5" fmla="*/ 449849 w 1051118"/>
                <a:gd name="connsiteY5" fmla="*/ 1486268 h 1484797"/>
                <a:gd name="connsiteX6" fmla="*/ 435149 w 1051118"/>
                <a:gd name="connsiteY6" fmla="*/ 1480387 h 1484797"/>
                <a:gd name="connsiteX7" fmla="*/ 452055 w 1051118"/>
                <a:gd name="connsiteY7" fmla="*/ 1428199 h 1484797"/>
                <a:gd name="connsiteX8" fmla="*/ 470431 w 1051118"/>
                <a:gd name="connsiteY8" fmla="*/ 1414233 h 1484797"/>
                <a:gd name="connsiteX9" fmla="*/ 396926 w 1051118"/>
                <a:gd name="connsiteY9" fmla="*/ 1388506 h 1484797"/>
                <a:gd name="connsiteX10" fmla="*/ 377815 w 1051118"/>
                <a:gd name="connsiteY10" fmla="*/ 1334848 h 1484797"/>
                <a:gd name="connsiteX11" fmla="*/ 347678 w 1051118"/>
                <a:gd name="connsiteY11" fmla="*/ 1341463 h 1484797"/>
                <a:gd name="connsiteX12" fmla="*/ 353558 w 1051118"/>
                <a:gd name="connsiteY12" fmla="*/ 1384096 h 1484797"/>
                <a:gd name="connsiteX13" fmla="*/ 330772 w 1051118"/>
                <a:gd name="connsiteY13" fmla="*/ 1396592 h 1484797"/>
                <a:gd name="connsiteX14" fmla="*/ 302840 w 1051118"/>
                <a:gd name="connsiteY14" fmla="*/ 1364985 h 1484797"/>
                <a:gd name="connsiteX15" fmla="*/ 267558 w 1051118"/>
                <a:gd name="connsiteY15" fmla="*/ 1360574 h 1484797"/>
                <a:gd name="connsiteX16" fmla="*/ 245506 w 1051118"/>
                <a:gd name="connsiteY16" fmla="*/ 1303241 h 1484797"/>
                <a:gd name="connsiteX17" fmla="*/ 254327 w 1051118"/>
                <a:gd name="connsiteY17" fmla="*/ 1273104 h 1484797"/>
                <a:gd name="connsiteX18" fmla="*/ 295489 w 1051118"/>
                <a:gd name="connsiteY18" fmla="*/ 1243702 h 1484797"/>
                <a:gd name="connsiteX19" fmla="*/ 274173 w 1051118"/>
                <a:gd name="connsiteY19" fmla="*/ 1236351 h 1484797"/>
                <a:gd name="connsiteX20" fmla="*/ 241096 w 1051118"/>
                <a:gd name="connsiteY20" fmla="*/ 1153291 h 1484797"/>
                <a:gd name="connsiteX21" fmla="*/ 240361 w 1051118"/>
                <a:gd name="connsiteY21" fmla="*/ 1108453 h 1484797"/>
                <a:gd name="connsiteX22" fmla="*/ 196258 w 1051118"/>
                <a:gd name="connsiteY22" fmla="*/ 1054794 h 1484797"/>
                <a:gd name="connsiteX23" fmla="*/ 173471 w 1051118"/>
                <a:gd name="connsiteY23" fmla="*/ 1048914 h 1484797"/>
                <a:gd name="connsiteX24" fmla="*/ 119078 w 1051118"/>
                <a:gd name="connsiteY24" fmla="*/ 1065820 h 1484797"/>
                <a:gd name="connsiteX25" fmla="*/ 63214 w 1051118"/>
                <a:gd name="connsiteY25" fmla="*/ 1093017 h 1484797"/>
                <a:gd name="connsiteX26" fmla="*/ 45573 w 1051118"/>
                <a:gd name="connsiteY26" fmla="*/ 1093017 h 1484797"/>
                <a:gd name="connsiteX27" fmla="*/ 34547 w 1051118"/>
                <a:gd name="connsiteY27" fmla="*/ 1068025 h 1484797"/>
                <a:gd name="connsiteX28" fmla="*/ 2205 w 1051118"/>
                <a:gd name="connsiteY28" fmla="*/ 1037888 h 1484797"/>
                <a:gd name="connsiteX29" fmla="*/ 33077 w 1051118"/>
                <a:gd name="connsiteY29" fmla="*/ 1016572 h 1484797"/>
                <a:gd name="connsiteX30" fmla="*/ 38958 w 1051118"/>
                <a:gd name="connsiteY30" fmla="*/ 998196 h 1484797"/>
                <a:gd name="connsiteX31" fmla="*/ 67624 w 1051118"/>
                <a:gd name="connsiteY31" fmla="*/ 1004076 h 1484797"/>
                <a:gd name="connsiteX32" fmla="*/ 58069 w 1051118"/>
                <a:gd name="connsiteY32" fmla="*/ 973204 h 1484797"/>
                <a:gd name="connsiteX33" fmla="*/ 69830 w 1051118"/>
                <a:gd name="connsiteY33" fmla="*/ 943802 h 1484797"/>
                <a:gd name="connsiteX34" fmla="*/ 100702 w 1051118"/>
                <a:gd name="connsiteY34" fmla="*/ 926161 h 1484797"/>
                <a:gd name="connsiteX35" fmla="*/ 113197 w 1051118"/>
                <a:gd name="connsiteY35" fmla="*/ 934981 h 1484797"/>
                <a:gd name="connsiteX36" fmla="*/ 123488 w 1051118"/>
                <a:gd name="connsiteY36" fmla="*/ 904109 h 1484797"/>
                <a:gd name="connsiteX37" fmla="*/ 156565 w 1051118"/>
                <a:gd name="connsiteY37" fmla="*/ 895289 h 1484797"/>
                <a:gd name="connsiteX38" fmla="*/ 127163 w 1051118"/>
                <a:gd name="connsiteY38" fmla="*/ 832810 h 1484797"/>
                <a:gd name="connsiteX39" fmla="*/ 98496 w 1051118"/>
                <a:gd name="connsiteY39" fmla="*/ 815169 h 1484797"/>
                <a:gd name="connsiteX40" fmla="*/ 116873 w 1051118"/>
                <a:gd name="connsiteY40" fmla="*/ 776946 h 1484797"/>
                <a:gd name="connsiteX41" fmla="*/ 111727 w 1051118"/>
                <a:gd name="connsiteY41" fmla="*/ 732843 h 1484797"/>
                <a:gd name="connsiteX42" fmla="*/ 127898 w 1051118"/>
                <a:gd name="connsiteY42" fmla="*/ 718142 h 1484797"/>
                <a:gd name="connsiteX43" fmla="*/ 155095 w 1051118"/>
                <a:gd name="connsiteY43" fmla="*/ 730638 h 1484797"/>
                <a:gd name="connsiteX44" fmla="*/ 180087 w 1051118"/>
                <a:gd name="connsiteY44" fmla="*/ 692415 h 1484797"/>
                <a:gd name="connsiteX45" fmla="*/ 163916 w 1051118"/>
                <a:gd name="connsiteY45" fmla="*/ 651988 h 1484797"/>
                <a:gd name="connsiteX46" fmla="*/ 169796 w 1051118"/>
                <a:gd name="connsiteY46" fmla="*/ 626996 h 1484797"/>
                <a:gd name="connsiteX47" fmla="*/ 188172 w 1051118"/>
                <a:gd name="connsiteY47" fmla="*/ 589509 h 1484797"/>
                <a:gd name="connsiteX48" fmla="*/ 174206 w 1051118"/>
                <a:gd name="connsiteY48" fmla="*/ 560842 h 1484797"/>
                <a:gd name="connsiteX49" fmla="*/ 243301 w 1051118"/>
                <a:gd name="connsiteY49" fmla="*/ 499098 h 1484797"/>
                <a:gd name="connsiteX50" fmla="*/ 269763 w 1051118"/>
                <a:gd name="connsiteY50" fmla="*/ 513064 h 1484797"/>
                <a:gd name="connsiteX51" fmla="*/ 304310 w 1051118"/>
                <a:gd name="connsiteY51" fmla="*/ 477781 h 1484797"/>
                <a:gd name="connsiteX52" fmla="*/ 348413 w 1051118"/>
                <a:gd name="connsiteY52" fmla="*/ 410157 h 1484797"/>
                <a:gd name="connsiteX53" fmla="*/ 341062 w 1051118"/>
                <a:gd name="connsiteY53" fmla="*/ 361644 h 1484797"/>
                <a:gd name="connsiteX54" fmla="*/ 396191 w 1051118"/>
                <a:gd name="connsiteY54" fmla="*/ 366054 h 1484797"/>
                <a:gd name="connsiteX55" fmla="*/ 435884 w 1051118"/>
                <a:gd name="connsiteY55" fmla="*/ 311661 h 1484797"/>
                <a:gd name="connsiteX56" fmla="*/ 424123 w 1051118"/>
                <a:gd name="connsiteY56" fmla="*/ 246241 h 1484797"/>
                <a:gd name="connsiteX57" fmla="*/ 376345 w 1051118"/>
                <a:gd name="connsiteY57" fmla="*/ 263882 h 1484797"/>
                <a:gd name="connsiteX58" fmla="*/ 366054 w 1051118"/>
                <a:gd name="connsiteY58" fmla="*/ 241831 h 1484797"/>
                <a:gd name="connsiteX59" fmla="*/ 412362 w 1051118"/>
                <a:gd name="connsiteY59" fmla="*/ 185232 h 1484797"/>
                <a:gd name="connsiteX60" fmla="*/ 516004 w 1051118"/>
                <a:gd name="connsiteY60" fmla="*/ 169061 h 1484797"/>
                <a:gd name="connsiteX61" fmla="*/ 504978 w 1051118"/>
                <a:gd name="connsiteY61" fmla="*/ 109522 h 1484797"/>
                <a:gd name="connsiteX62" fmla="*/ 550551 w 1051118"/>
                <a:gd name="connsiteY62" fmla="*/ 91881 h 1484797"/>
                <a:gd name="connsiteX63" fmla="*/ 579218 w 1051118"/>
                <a:gd name="connsiteY63" fmla="*/ 109522 h 1484797"/>
                <a:gd name="connsiteX64" fmla="*/ 588039 w 1051118"/>
                <a:gd name="connsiteY64" fmla="*/ 135984 h 1484797"/>
                <a:gd name="connsiteX65" fmla="*/ 632141 w 1051118"/>
                <a:gd name="connsiteY65" fmla="*/ 126428 h 1484797"/>
                <a:gd name="connsiteX66" fmla="*/ 636552 w 1051118"/>
                <a:gd name="connsiteY66" fmla="*/ 108052 h 1484797"/>
                <a:gd name="connsiteX67" fmla="*/ 666689 w 1051118"/>
                <a:gd name="connsiteY67" fmla="*/ 88206 h 1484797"/>
                <a:gd name="connsiteX68" fmla="*/ 691680 w 1051118"/>
                <a:gd name="connsiteY68" fmla="*/ 38958 h 1484797"/>
                <a:gd name="connsiteX69" fmla="*/ 682860 w 1051118"/>
                <a:gd name="connsiteY69" fmla="*/ 29402 h 1484797"/>
                <a:gd name="connsiteX70" fmla="*/ 726963 w 1051118"/>
                <a:gd name="connsiteY70" fmla="*/ 2205 h 1484797"/>
                <a:gd name="connsiteX71" fmla="*/ 749014 w 1051118"/>
                <a:gd name="connsiteY71" fmla="*/ 13966 h 1484797"/>
                <a:gd name="connsiteX72" fmla="*/ 801938 w 1051118"/>
                <a:gd name="connsiteY72" fmla="*/ 16171 h 1484797"/>
                <a:gd name="connsiteX73" fmla="*/ 827664 w 1051118"/>
                <a:gd name="connsiteY73" fmla="*/ 54394 h 1484797"/>
                <a:gd name="connsiteX74" fmla="*/ 810023 w 1051118"/>
                <a:gd name="connsiteY74" fmla="*/ 54394 h 1484797"/>
                <a:gd name="connsiteX75" fmla="*/ 790177 w 1051118"/>
                <a:gd name="connsiteY75" fmla="*/ 94086 h 1484797"/>
                <a:gd name="connsiteX76" fmla="*/ 807083 w 1051118"/>
                <a:gd name="connsiteY76" fmla="*/ 122753 h 1484797"/>
                <a:gd name="connsiteX77" fmla="*/ 804143 w 1051118"/>
                <a:gd name="connsiteY77" fmla="*/ 167591 h 1484797"/>
                <a:gd name="connsiteX78" fmla="*/ 783561 w 1051118"/>
                <a:gd name="connsiteY78" fmla="*/ 168326 h 1484797"/>
                <a:gd name="connsiteX79" fmla="*/ 777681 w 1051118"/>
                <a:gd name="connsiteY79" fmla="*/ 205814 h 1484797"/>
                <a:gd name="connsiteX80" fmla="*/ 824724 w 1051118"/>
                <a:gd name="connsiteY80" fmla="*/ 224190 h 1484797"/>
                <a:gd name="connsiteX81" fmla="*/ 836485 w 1051118"/>
                <a:gd name="connsiteY81" fmla="*/ 239626 h 1484797"/>
                <a:gd name="connsiteX82" fmla="*/ 857066 w 1051118"/>
                <a:gd name="connsiteY82" fmla="*/ 228600 h 1484797"/>
                <a:gd name="connsiteX83" fmla="*/ 837220 w 1051118"/>
                <a:gd name="connsiteY83" fmla="*/ 192583 h 1484797"/>
                <a:gd name="connsiteX84" fmla="*/ 916605 w 1051118"/>
                <a:gd name="connsiteY84" fmla="*/ 158035 h 1484797"/>
                <a:gd name="connsiteX85" fmla="*/ 934981 w 1051118"/>
                <a:gd name="connsiteY85" fmla="*/ 181557 h 1484797"/>
                <a:gd name="connsiteX86" fmla="*/ 923956 w 1051118"/>
                <a:gd name="connsiteY86" fmla="*/ 195523 h 1484797"/>
                <a:gd name="connsiteX87" fmla="*/ 933511 w 1051118"/>
                <a:gd name="connsiteY87" fmla="*/ 233010 h 1484797"/>
                <a:gd name="connsiteX88" fmla="*/ 976144 w 1051118"/>
                <a:gd name="connsiteY88" fmla="*/ 251386 h 1484797"/>
                <a:gd name="connsiteX89" fmla="*/ 989375 w 1051118"/>
                <a:gd name="connsiteY89" fmla="*/ 286669 h 1484797"/>
                <a:gd name="connsiteX90" fmla="*/ 1051119 w 1051118"/>
                <a:gd name="connsiteY90" fmla="*/ 312396 h 1484797"/>
                <a:gd name="connsiteX91" fmla="*/ 1036418 w 1051118"/>
                <a:gd name="connsiteY91" fmla="*/ 357234 h 1484797"/>
                <a:gd name="connsiteX92" fmla="*/ 1026862 w 1051118"/>
                <a:gd name="connsiteY92" fmla="*/ 338122 h 1484797"/>
                <a:gd name="connsiteX93" fmla="*/ 1007016 w 1051118"/>
                <a:gd name="connsiteY93" fmla="*/ 344003 h 1484797"/>
                <a:gd name="connsiteX94" fmla="*/ 1025392 w 1051118"/>
                <a:gd name="connsiteY94" fmla="*/ 357968 h 1484797"/>
                <a:gd name="connsiteX95" fmla="*/ 1013631 w 1051118"/>
                <a:gd name="connsiteY95" fmla="*/ 397661 h 1484797"/>
                <a:gd name="connsiteX96" fmla="*/ 1034948 w 1051118"/>
                <a:gd name="connsiteY96" fmla="*/ 404277 h 1484797"/>
                <a:gd name="connsiteX97" fmla="*/ 1032743 w 1051118"/>
                <a:gd name="connsiteY97" fmla="*/ 436619 h 1484797"/>
                <a:gd name="connsiteX98" fmla="*/ 975409 w 1051118"/>
                <a:gd name="connsiteY98" fmla="*/ 429268 h 1484797"/>
                <a:gd name="connsiteX99" fmla="*/ 964383 w 1051118"/>
                <a:gd name="connsiteY99" fmla="*/ 445439 h 1484797"/>
                <a:gd name="connsiteX100" fmla="*/ 971734 w 1051118"/>
                <a:gd name="connsiteY100" fmla="*/ 472636 h 1484797"/>
                <a:gd name="connsiteX101" fmla="*/ 935716 w 1051118"/>
                <a:gd name="connsiteY101" fmla="*/ 471901 h 1484797"/>
                <a:gd name="connsiteX102" fmla="*/ 943067 w 1051118"/>
                <a:gd name="connsiteY102" fmla="*/ 495423 h 1484797"/>
                <a:gd name="connsiteX103" fmla="*/ 956298 w 1051118"/>
                <a:gd name="connsiteY103" fmla="*/ 485867 h 1484797"/>
                <a:gd name="connsiteX104" fmla="*/ 976879 w 1051118"/>
                <a:gd name="connsiteY104" fmla="*/ 511594 h 1484797"/>
                <a:gd name="connsiteX105" fmla="*/ 961443 w 1051118"/>
                <a:gd name="connsiteY105" fmla="*/ 544671 h 1484797"/>
                <a:gd name="connsiteX106" fmla="*/ 932041 w 1051118"/>
                <a:gd name="connsiteY106" fmla="*/ 555697 h 1484797"/>
                <a:gd name="connsiteX107" fmla="*/ 916605 w 1051118"/>
                <a:gd name="connsiteY107" fmla="*/ 636552 h 1484797"/>
                <a:gd name="connsiteX108" fmla="*/ 901169 w 1051118"/>
                <a:gd name="connsiteY108" fmla="*/ 668894 h 1484797"/>
                <a:gd name="connsiteX109" fmla="*/ 929101 w 1051118"/>
                <a:gd name="connsiteY109" fmla="*/ 679920 h 1484797"/>
                <a:gd name="connsiteX110" fmla="*/ 932041 w 1051118"/>
                <a:gd name="connsiteY110" fmla="*/ 656398 h 1484797"/>
                <a:gd name="connsiteX111" fmla="*/ 974674 w 1051118"/>
                <a:gd name="connsiteY111" fmla="*/ 651988 h 1484797"/>
                <a:gd name="connsiteX112" fmla="*/ 984965 w 1051118"/>
                <a:gd name="connsiteY112" fmla="*/ 683595 h 1484797"/>
                <a:gd name="connsiteX113" fmla="*/ 971734 w 1051118"/>
                <a:gd name="connsiteY113" fmla="*/ 694621 h 1484797"/>
                <a:gd name="connsiteX114" fmla="*/ 975409 w 1051118"/>
                <a:gd name="connsiteY114" fmla="*/ 753425 h 1484797"/>
                <a:gd name="connsiteX115" fmla="*/ 951887 w 1051118"/>
                <a:gd name="connsiteY115" fmla="*/ 798263 h 1484797"/>
                <a:gd name="connsiteX116" fmla="*/ 892349 w 1051118"/>
                <a:gd name="connsiteY116" fmla="*/ 830605 h 1484797"/>
                <a:gd name="connsiteX117" fmla="*/ 853391 w 1051118"/>
                <a:gd name="connsiteY117" fmla="*/ 827664 h 1484797"/>
                <a:gd name="connsiteX118" fmla="*/ 844570 w 1051118"/>
                <a:gd name="connsiteY118" fmla="*/ 891614 h 1484797"/>
                <a:gd name="connsiteX119" fmla="*/ 815904 w 1051118"/>
                <a:gd name="connsiteY119" fmla="*/ 908520 h 1484797"/>
                <a:gd name="connsiteX120" fmla="*/ 807083 w 1051118"/>
                <a:gd name="connsiteY120" fmla="*/ 937922 h 1484797"/>
                <a:gd name="connsiteX121" fmla="*/ 786502 w 1051118"/>
                <a:gd name="connsiteY121" fmla="*/ 944537 h 1484797"/>
                <a:gd name="connsiteX122" fmla="*/ 743869 w 1051118"/>
                <a:gd name="connsiteY122" fmla="*/ 936452 h 1484797"/>
                <a:gd name="connsiteX123" fmla="*/ 737988 w 1051118"/>
                <a:gd name="connsiteY123" fmla="*/ 975409 h 1484797"/>
                <a:gd name="connsiteX124" fmla="*/ 750484 w 1051118"/>
                <a:gd name="connsiteY124" fmla="*/ 981290 h 1484797"/>
                <a:gd name="connsiteX125" fmla="*/ 740929 w 1051118"/>
                <a:gd name="connsiteY125" fmla="*/ 1020982 h 1484797"/>
                <a:gd name="connsiteX126" fmla="*/ 698296 w 1051118"/>
                <a:gd name="connsiteY126" fmla="*/ 1030538 h 1484797"/>
                <a:gd name="connsiteX127" fmla="*/ 665954 w 1051118"/>
                <a:gd name="connsiteY127" fmla="*/ 998931 h 1484797"/>
                <a:gd name="connsiteX128" fmla="*/ 623321 w 1051118"/>
                <a:gd name="connsiteY128" fmla="*/ 995255 h 1484797"/>
                <a:gd name="connsiteX129" fmla="*/ 590244 w 1051118"/>
                <a:gd name="connsiteY129" fmla="*/ 1015837 h 1484797"/>
                <a:gd name="connsiteX130" fmla="*/ 571868 w 1051118"/>
                <a:gd name="connsiteY130" fmla="*/ 1006281 h 1484797"/>
                <a:gd name="connsiteX131" fmla="*/ 529970 w 1051118"/>
                <a:gd name="connsiteY131" fmla="*/ 1024657 h 1484797"/>
                <a:gd name="connsiteX132" fmla="*/ 514534 w 1051118"/>
                <a:gd name="connsiteY132" fmla="*/ 1053324 h 1484797"/>
                <a:gd name="connsiteX133" fmla="*/ 535850 w 1051118"/>
                <a:gd name="connsiteY133" fmla="*/ 1060675 h 1484797"/>
                <a:gd name="connsiteX134" fmla="*/ 534380 w 1051118"/>
                <a:gd name="connsiteY134" fmla="*/ 1150351 h 1484797"/>
                <a:gd name="connsiteX135" fmla="*/ 552021 w 1051118"/>
                <a:gd name="connsiteY135" fmla="*/ 1201069 h 1484797"/>
                <a:gd name="connsiteX136" fmla="*/ 581423 w 1051118"/>
                <a:gd name="connsiteY136" fmla="*/ 1230471 h 1484797"/>
                <a:gd name="connsiteX137" fmla="*/ 577013 w 1051118"/>
                <a:gd name="connsiteY137" fmla="*/ 1290745 h 1484797"/>
                <a:gd name="connsiteX138" fmla="*/ 562312 w 1051118"/>
                <a:gd name="connsiteY138" fmla="*/ 1296625 h 1484797"/>
                <a:gd name="connsiteX139" fmla="*/ 566722 w 1051118"/>
                <a:gd name="connsiteY139" fmla="*/ 1327497 h 1484797"/>
                <a:gd name="connsiteX140" fmla="*/ 549816 w 1051118"/>
                <a:gd name="connsiteY140" fmla="*/ 1346608 h 14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051118" h="1484797">
                  <a:moveTo>
                    <a:pt x="565987" y="1370130"/>
                  </a:moveTo>
                  <a:lnTo>
                    <a:pt x="552756" y="1370865"/>
                  </a:lnTo>
                  <a:lnTo>
                    <a:pt x="571132" y="1409087"/>
                  </a:lnTo>
                  <a:lnTo>
                    <a:pt x="499098" y="1416438"/>
                  </a:lnTo>
                  <a:lnTo>
                    <a:pt x="493217" y="1448045"/>
                  </a:lnTo>
                  <a:lnTo>
                    <a:pt x="449849" y="1486268"/>
                  </a:lnTo>
                  <a:lnTo>
                    <a:pt x="435149" y="1480387"/>
                  </a:lnTo>
                  <a:lnTo>
                    <a:pt x="452055" y="1428199"/>
                  </a:lnTo>
                  <a:lnTo>
                    <a:pt x="470431" y="1414233"/>
                  </a:lnTo>
                  <a:lnTo>
                    <a:pt x="396926" y="1388506"/>
                  </a:lnTo>
                  <a:lnTo>
                    <a:pt x="377815" y="1334848"/>
                  </a:lnTo>
                  <a:lnTo>
                    <a:pt x="347678" y="1341463"/>
                  </a:lnTo>
                  <a:lnTo>
                    <a:pt x="353558" y="1384096"/>
                  </a:lnTo>
                  <a:lnTo>
                    <a:pt x="330772" y="1396592"/>
                  </a:lnTo>
                  <a:lnTo>
                    <a:pt x="302840" y="1364985"/>
                  </a:lnTo>
                  <a:lnTo>
                    <a:pt x="267558" y="1360574"/>
                  </a:lnTo>
                  <a:lnTo>
                    <a:pt x="245506" y="1303241"/>
                  </a:lnTo>
                  <a:lnTo>
                    <a:pt x="254327" y="1273104"/>
                  </a:lnTo>
                  <a:lnTo>
                    <a:pt x="295489" y="1243702"/>
                  </a:lnTo>
                  <a:lnTo>
                    <a:pt x="274173" y="1236351"/>
                  </a:lnTo>
                  <a:lnTo>
                    <a:pt x="241096" y="1153291"/>
                  </a:lnTo>
                  <a:lnTo>
                    <a:pt x="240361" y="1108453"/>
                  </a:lnTo>
                  <a:lnTo>
                    <a:pt x="196258" y="1054794"/>
                  </a:lnTo>
                  <a:lnTo>
                    <a:pt x="173471" y="1048914"/>
                  </a:lnTo>
                  <a:lnTo>
                    <a:pt x="119078" y="1065820"/>
                  </a:lnTo>
                  <a:lnTo>
                    <a:pt x="63214" y="1093017"/>
                  </a:lnTo>
                  <a:lnTo>
                    <a:pt x="45573" y="1093017"/>
                  </a:lnTo>
                  <a:lnTo>
                    <a:pt x="34547" y="1068025"/>
                  </a:lnTo>
                  <a:lnTo>
                    <a:pt x="2205" y="1037888"/>
                  </a:lnTo>
                  <a:lnTo>
                    <a:pt x="33077" y="1016572"/>
                  </a:lnTo>
                  <a:lnTo>
                    <a:pt x="38958" y="998196"/>
                  </a:lnTo>
                  <a:lnTo>
                    <a:pt x="67624" y="1004076"/>
                  </a:lnTo>
                  <a:lnTo>
                    <a:pt x="58069" y="973204"/>
                  </a:lnTo>
                  <a:lnTo>
                    <a:pt x="69830" y="943802"/>
                  </a:lnTo>
                  <a:lnTo>
                    <a:pt x="100702" y="926161"/>
                  </a:lnTo>
                  <a:lnTo>
                    <a:pt x="113197" y="934981"/>
                  </a:lnTo>
                  <a:lnTo>
                    <a:pt x="123488" y="904109"/>
                  </a:lnTo>
                  <a:lnTo>
                    <a:pt x="156565" y="895289"/>
                  </a:lnTo>
                  <a:lnTo>
                    <a:pt x="127163" y="832810"/>
                  </a:lnTo>
                  <a:lnTo>
                    <a:pt x="98496" y="815169"/>
                  </a:lnTo>
                  <a:lnTo>
                    <a:pt x="116873" y="776946"/>
                  </a:lnTo>
                  <a:lnTo>
                    <a:pt x="111727" y="732843"/>
                  </a:lnTo>
                  <a:lnTo>
                    <a:pt x="127898" y="718142"/>
                  </a:lnTo>
                  <a:lnTo>
                    <a:pt x="155095" y="730638"/>
                  </a:lnTo>
                  <a:lnTo>
                    <a:pt x="180087" y="692415"/>
                  </a:lnTo>
                  <a:lnTo>
                    <a:pt x="163916" y="651988"/>
                  </a:lnTo>
                  <a:lnTo>
                    <a:pt x="169796" y="626996"/>
                  </a:lnTo>
                  <a:lnTo>
                    <a:pt x="188172" y="589509"/>
                  </a:lnTo>
                  <a:lnTo>
                    <a:pt x="174206" y="560842"/>
                  </a:lnTo>
                  <a:lnTo>
                    <a:pt x="243301" y="499098"/>
                  </a:lnTo>
                  <a:lnTo>
                    <a:pt x="269763" y="513064"/>
                  </a:lnTo>
                  <a:lnTo>
                    <a:pt x="304310" y="477781"/>
                  </a:lnTo>
                  <a:lnTo>
                    <a:pt x="348413" y="410157"/>
                  </a:lnTo>
                  <a:lnTo>
                    <a:pt x="341062" y="361644"/>
                  </a:lnTo>
                  <a:lnTo>
                    <a:pt x="396191" y="366054"/>
                  </a:lnTo>
                  <a:lnTo>
                    <a:pt x="435884" y="311661"/>
                  </a:lnTo>
                  <a:lnTo>
                    <a:pt x="424123" y="246241"/>
                  </a:lnTo>
                  <a:lnTo>
                    <a:pt x="376345" y="263882"/>
                  </a:lnTo>
                  <a:lnTo>
                    <a:pt x="366054" y="241831"/>
                  </a:lnTo>
                  <a:lnTo>
                    <a:pt x="412362" y="185232"/>
                  </a:lnTo>
                  <a:lnTo>
                    <a:pt x="516004" y="169061"/>
                  </a:lnTo>
                  <a:lnTo>
                    <a:pt x="504978" y="109522"/>
                  </a:lnTo>
                  <a:lnTo>
                    <a:pt x="550551" y="91881"/>
                  </a:lnTo>
                  <a:lnTo>
                    <a:pt x="579218" y="109522"/>
                  </a:lnTo>
                  <a:lnTo>
                    <a:pt x="588039" y="135984"/>
                  </a:lnTo>
                  <a:lnTo>
                    <a:pt x="632141" y="126428"/>
                  </a:lnTo>
                  <a:lnTo>
                    <a:pt x="636552" y="108052"/>
                  </a:lnTo>
                  <a:lnTo>
                    <a:pt x="666689" y="88206"/>
                  </a:lnTo>
                  <a:lnTo>
                    <a:pt x="691680" y="38958"/>
                  </a:lnTo>
                  <a:lnTo>
                    <a:pt x="682860" y="29402"/>
                  </a:lnTo>
                  <a:lnTo>
                    <a:pt x="726963" y="2205"/>
                  </a:lnTo>
                  <a:lnTo>
                    <a:pt x="749014" y="13966"/>
                  </a:lnTo>
                  <a:lnTo>
                    <a:pt x="801938" y="16171"/>
                  </a:lnTo>
                  <a:lnTo>
                    <a:pt x="827664" y="54394"/>
                  </a:lnTo>
                  <a:lnTo>
                    <a:pt x="810023" y="54394"/>
                  </a:lnTo>
                  <a:lnTo>
                    <a:pt x="790177" y="94086"/>
                  </a:lnTo>
                  <a:lnTo>
                    <a:pt x="807083" y="122753"/>
                  </a:lnTo>
                  <a:lnTo>
                    <a:pt x="804143" y="167591"/>
                  </a:lnTo>
                  <a:lnTo>
                    <a:pt x="783561" y="168326"/>
                  </a:lnTo>
                  <a:lnTo>
                    <a:pt x="777681" y="205814"/>
                  </a:lnTo>
                  <a:lnTo>
                    <a:pt x="824724" y="224190"/>
                  </a:lnTo>
                  <a:lnTo>
                    <a:pt x="836485" y="239626"/>
                  </a:lnTo>
                  <a:lnTo>
                    <a:pt x="857066" y="228600"/>
                  </a:lnTo>
                  <a:lnTo>
                    <a:pt x="837220" y="192583"/>
                  </a:lnTo>
                  <a:lnTo>
                    <a:pt x="916605" y="158035"/>
                  </a:lnTo>
                  <a:lnTo>
                    <a:pt x="934981" y="181557"/>
                  </a:lnTo>
                  <a:lnTo>
                    <a:pt x="923956" y="195523"/>
                  </a:lnTo>
                  <a:lnTo>
                    <a:pt x="933511" y="233010"/>
                  </a:lnTo>
                  <a:lnTo>
                    <a:pt x="976144" y="251386"/>
                  </a:lnTo>
                  <a:lnTo>
                    <a:pt x="989375" y="286669"/>
                  </a:lnTo>
                  <a:lnTo>
                    <a:pt x="1051119" y="312396"/>
                  </a:lnTo>
                  <a:lnTo>
                    <a:pt x="1036418" y="357234"/>
                  </a:lnTo>
                  <a:lnTo>
                    <a:pt x="1026862" y="338122"/>
                  </a:lnTo>
                  <a:lnTo>
                    <a:pt x="1007016" y="344003"/>
                  </a:lnTo>
                  <a:lnTo>
                    <a:pt x="1025392" y="357968"/>
                  </a:lnTo>
                  <a:lnTo>
                    <a:pt x="1013631" y="397661"/>
                  </a:lnTo>
                  <a:lnTo>
                    <a:pt x="1034948" y="404277"/>
                  </a:lnTo>
                  <a:lnTo>
                    <a:pt x="1032743" y="436619"/>
                  </a:lnTo>
                  <a:lnTo>
                    <a:pt x="975409" y="429268"/>
                  </a:lnTo>
                  <a:lnTo>
                    <a:pt x="964383" y="445439"/>
                  </a:lnTo>
                  <a:lnTo>
                    <a:pt x="971734" y="472636"/>
                  </a:lnTo>
                  <a:lnTo>
                    <a:pt x="935716" y="471901"/>
                  </a:lnTo>
                  <a:lnTo>
                    <a:pt x="943067" y="495423"/>
                  </a:lnTo>
                  <a:lnTo>
                    <a:pt x="956298" y="485867"/>
                  </a:lnTo>
                  <a:lnTo>
                    <a:pt x="976879" y="511594"/>
                  </a:lnTo>
                  <a:lnTo>
                    <a:pt x="961443" y="544671"/>
                  </a:lnTo>
                  <a:lnTo>
                    <a:pt x="932041" y="555697"/>
                  </a:lnTo>
                  <a:lnTo>
                    <a:pt x="916605" y="636552"/>
                  </a:lnTo>
                  <a:lnTo>
                    <a:pt x="901169" y="668894"/>
                  </a:lnTo>
                  <a:lnTo>
                    <a:pt x="929101" y="679920"/>
                  </a:lnTo>
                  <a:lnTo>
                    <a:pt x="932041" y="656398"/>
                  </a:lnTo>
                  <a:lnTo>
                    <a:pt x="974674" y="651988"/>
                  </a:lnTo>
                  <a:lnTo>
                    <a:pt x="984965" y="683595"/>
                  </a:lnTo>
                  <a:lnTo>
                    <a:pt x="971734" y="694621"/>
                  </a:lnTo>
                  <a:lnTo>
                    <a:pt x="975409" y="753425"/>
                  </a:lnTo>
                  <a:lnTo>
                    <a:pt x="951887" y="798263"/>
                  </a:lnTo>
                  <a:lnTo>
                    <a:pt x="892349" y="830605"/>
                  </a:lnTo>
                  <a:lnTo>
                    <a:pt x="853391" y="827664"/>
                  </a:lnTo>
                  <a:lnTo>
                    <a:pt x="844570" y="891614"/>
                  </a:lnTo>
                  <a:lnTo>
                    <a:pt x="815904" y="908520"/>
                  </a:lnTo>
                  <a:lnTo>
                    <a:pt x="807083" y="937922"/>
                  </a:lnTo>
                  <a:lnTo>
                    <a:pt x="786502" y="944537"/>
                  </a:lnTo>
                  <a:lnTo>
                    <a:pt x="743869" y="936452"/>
                  </a:lnTo>
                  <a:lnTo>
                    <a:pt x="737988" y="975409"/>
                  </a:lnTo>
                  <a:lnTo>
                    <a:pt x="750484" y="981290"/>
                  </a:lnTo>
                  <a:lnTo>
                    <a:pt x="740929" y="1020982"/>
                  </a:lnTo>
                  <a:lnTo>
                    <a:pt x="698296" y="1030538"/>
                  </a:lnTo>
                  <a:lnTo>
                    <a:pt x="665954" y="998931"/>
                  </a:lnTo>
                  <a:lnTo>
                    <a:pt x="623321" y="995255"/>
                  </a:lnTo>
                  <a:lnTo>
                    <a:pt x="590244" y="1015837"/>
                  </a:lnTo>
                  <a:lnTo>
                    <a:pt x="571868" y="1006281"/>
                  </a:lnTo>
                  <a:lnTo>
                    <a:pt x="529970" y="1024657"/>
                  </a:lnTo>
                  <a:lnTo>
                    <a:pt x="514534" y="1053324"/>
                  </a:lnTo>
                  <a:lnTo>
                    <a:pt x="535850" y="1060675"/>
                  </a:lnTo>
                  <a:lnTo>
                    <a:pt x="534380" y="1150351"/>
                  </a:lnTo>
                  <a:lnTo>
                    <a:pt x="552021" y="1201069"/>
                  </a:lnTo>
                  <a:lnTo>
                    <a:pt x="581423" y="1230471"/>
                  </a:lnTo>
                  <a:lnTo>
                    <a:pt x="577013" y="1290745"/>
                  </a:lnTo>
                  <a:lnTo>
                    <a:pt x="562312" y="1296625"/>
                  </a:lnTo>
                  <a:lnTo>
                    <a:pt x="566722" y="1327497"/>
                  </a:lnTo>
                  <a:lnTo>
                    <a:pt x="549816" y="1346608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D5A1A682-E7FE-9D4C-851B-1BDB1A0985F1}"/>
                </a:ext>
              </a:extLst>
            </p:cNvPr>
            <p:cNvSpPr/>
            <p:nvPr/>
          </p:nvSpPr>
          <p:spPr>
            <a:xfrm>
              <a:off x="4300277" y="878383"/>
              <a:ext cx="235215" cy="213164"/>
            </a:xfrm>
            <a:custGeom>
              <a:avLst/>
              <a:gdLst>
                <a:gd name="connsiteX0" fmla="*/ 233745 w 235215"/>
                <a:gd name="connsiteY0" fmla="*/ 194053 h 213163"/>
                <a:gd name="connsiteX1" fmla="*/ 177147 w 235215"/>
                <a:gd name="connsiteY1" fmla="*/ 212429 h 213163"/>
                <a:gd name="connsiteX2" fmla="*/ 136719 w 235215"/>
                <a:gd name="connsiteY2" fmla="*/ 181557 h 213163"/>
                <a:gd name="connsiteX3" fmla="*/ 97761 w 235215"/>
                <a:gd name="connsiteY3" fmla="*/ 205078 h 213163"/>
                <a:gd name="connsiteX4" fmla="*/ 47778 w 235215"/>
                <a:gd name="connsiteY4" fmla="*/ 192583 h 213163"/>
                <a:gd name="connsiteX5" fmla="*/ 12496 w 235215"/>
                <a:gd name="connsiteY5" fmla="*/ 142599 h 213163"/>
                <a:gd name="connsiteX6" fmla="*/ 11026 w 235215"/>
                <a:gd name="connsiteY6" fmla="*/ 116873 h 213163"/>
                <a:gd name="connsiteX7" fmla="*/ 33077 w 235215"/>
                <a:gd name="connsiteY7" fmla="*/ 110992 h 213163"/>
                <a:gd name="connsiteX8" fmla="*/ 2205 w 235215"/>
                <a:gd name="connsiteY8" fmla="*/ 99967 h 213163"/>
                <a:gd name="connsiteX9" fmla="*/ 13966 w 235215"/>
                <a:gd name="connsiteY9" fmla="*/ 62479 h 213163"/>
                <a:gd name="connsiteX10" fmla="*/ 36752 w 235215"/>
                <a:gd name="connsiteY10" fmla="*/ 83795 h 213163"/>
                <a:gd name="connsiteX11" fmla="*/ 76445 w 235215"/>
                <a:gd name="connsiteY11" fmla="*/ 52188 h 213163"/>
                <a:gd name="connsiteX12" fmla="*/ 102172 w 235215"/>
                <a:gd name="connsiteY12" fmla="*/ 48513 h 213163"/>
                <a:gd name="connsiteX13" fmla="*/ 130839 w 235215"/>
                <a:gd name="connsiteY13" fmla="*/ 29402 h 213163"/>
                <a:gd name="connsiteX14" fmla="*/ 141864 w 235215"/>
                <a:gd name="connsiteY14" fmla="*/ 3675 h 213163"/>
                <a:gd name="connsiteX15" fmla="*/ 181557 w 235215"/>
                <a:gd name="connsiteY15" fmla="*/ 2205 h 213163"/>
                <a:gd name="connsiteX16" fmla="*/ 169796 w 235215"/>
                <a:gd name="connsiteY16" fmla="*/ 27197 h 213163"/>
                <a:gd name="connsiteX17" fmla="*/ 192583 w 235215"/>
                <a:gd name="connsiteY17" fmla="*/ 61009 h 213163"/>
                <a:gd name="connsiteX18" fmla="*/ 187437 w 235215"/>
                <a:gd name="connsiteY18" fmla="*/ 93351 h 213163"/>
                <a:gd name="connsiteX19" fmla="*/ 172736 w 235215"/>
                <a:gd name="connsiteY19" fmla="*/ 100702 h 213163"/>
                <a:gd name="connsiteX20" fmla="*/ 177882 w 235215"/>
                <a:gd name="connsiteY20" fmla="*/ 132309 h 213163"/>
                <a:gd name="connsiteX21" fmla="*/ 227130 w 235215"/>
                <a:gd name="connsiteY21" fmla="*/ 179352 h 21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5215" h="213163">
                  <a:moveTo>
                    <a:pt x="233745" y="194053"/>
                  </a:moveTo>
                  <a:lnTo>
                    <a:pt x="177147" y="212429"/>
                  </a:lnTo>
                  <a:lnTo>
                    <a:pt x="136719" y="181557"/>
                  </a:lnTo>
                  <a:lnTo>
                    <a:pt x="97761" y="205078"/>
                  </a:lnTo>
                  <a:lnTo>
                    <a:pt x="47778" y="192583"/>
                  </a:lnTo>
                  <a:lnTo>
                    <a:pt x="12496" y="142599"/>
                  </a:lnTo>
                  <a:lnTo>
                    <a:pt x="11026" y="116873"/>
                  </a:lnTo>
                  <a:lnTo>
                    <a:pt x="33077" y="110992"/>
                  </a:lnTo>
                  <a:lnTo>
                    <a:pt x="2205" y="99967"/>
                  </a:lnTo>
                  <a:lnTo>
                    <a:pt x="13966" y="62479"/>
                  </a:lnTo>
                  <a:lnTo>
                    <a:pt x="36752" y="83795"/>
                  </a:lnTo>
                  <a:lnTo>
                    <a:pt x="76445" y="52188"/>
                  </a:lnTo>
                  <a:lnTo>
                    <a:pt x="102172" y="48513"/>
                  </a:lnTo>
                  <a:lnTo>
                    <a:pt x="130839" y="29402"/>
                  </a:lnTo>
                  <a:lnTo>
                    <a:pt x="141864" y="3675"/>
                  </a:lnTo>
                  <a:lnTo>
                    <a:pt x="181557" y="2205"/>
                  </a:lnTo>
                  <a:lnTo>
                    <a:pt x="169796" y="27197"/>
                  </a:lnTo>
                  <a:lnTo>
                    <a:pt x="192583" y="61009"/>
                  </a:lnTo>
                  <a:lnTo>
                    <a:pt x="187437" y="93351"/>
                  </a:lnTo>
                  <a:lnTo>
                    <a:pt x="172736" y="100702"/>
                  </a:lnTo>
                  <a:lnTo>
                    <a:pt x="177882" y="132309"/>
                  </a:lnTo>
                  <a:lnTo>
                    <a:pt x="227130" y="179352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D4DFB955-4926-7B46-9E2E-1490795908E9}"/>
                </a:ext>
              </a:extLst>
            </p:cNvPr>
            <p:cNvSpPr/>
            <p:nvPr/>
          </p:nvSpPr>
          <p:spPr>
            <a:xfrm>
              <a:off x="2726539" y="2702037"/>
              <a:ext cx="1007016" cy="1308386"/>
            </a:xfrm>
            <a:custGeom>
              <a:avLst/>
              <a:gdLst>
                <a:gd name="connsiteX0" fmla="*/ 979819 w 1007016"/>
                <a:gd name="connsiteY0" fmla="*/ 904845 h 1308385"/>
                <a:gd name="connsiteX1" fmla="*/ 976144 w 1007016"/>
                <a:gd name="connsiteY1" fmla="*/ 920280 h 1308385"/>
                <a:gd name="connsiteX2" fmla="*/ 998195 w 1007016"/>
                <a:gd name="connsiteY2" fmla="*/ 980554 h 1308385"/>
                <a:gd name="connsiteX3" fmla="*/ 1010691 w 1007016"/>
                <a:gd name="connsiteY3" fmla="*/ 995990 h 1308385"/>
                <a:gd name="connsiteX4" fmla="*/ 1011426 w 1007016"/>
                <a:gd name="connsiteY4" fmla="*/ 1039358 h 1308385"/>
                <a:gd name="connsiteX5" fmla="*/ 993785 w 1007016"/>
                <a:gd name="connsiteY5" fmla="*/ 1079786 h 1308385"/>
                <a:gd name="connsiteX6" fmla="*/ 1001871 w 1007016"/>
                <a:gd name="connsiteY6" fmla="*/ 1092282 h 1308385"/>
                <a:gd name="connsiteX7" fmla="*/ 960708 w 1007016"/>
                <a:gd name="connsiteY7" fmla="*/ 1133444 h 1308385"/>
                <a:gd name="connsiteX8" fmla="*/ 945272 w 1007016"/>
                <a:gd name="connsiteY8" fmla="*/ 1214300 h 1308385"/>
                <a:gd name="connsiteX9" fmla="*/ 911460 w 1007016"/>
                <a:gd name="connsiteY9" fmla="*/ 1278984 h 1308385"/>
                <a:gd name="connsiteX10" fmla="*/ 873972 w 1007016"/>
                <a:gd name="connsiteY10" fmla="*/ 1312061 h 1308385"/>
                <a:gd name="connsiteX11" fmla="*/ 826929 w 1007016"/>
                <a:gd name="connsiteY11" fmla="*/ 1296625 h 1308385"/>
                <a:gd name="connsiteX12" fmla="*/ 759305 w 1007016"/>
                <a:gd name="connsiteY12" fmla="*/ 1257668 h 1308385"/>
                <a:gd name="connsiteX13" fmla="*/ 726228 w 1007016"/>
                <a:gd name="connsiteY13" fmla="*/ 1258403 h 1308385"/>
                <a:gd name="connsiteX14" fmla="*/ 690945 w 1007016"/>
                <a:gd name="connsiteY14" fmla="*/ 1246642 h 1308385"/>
                <a:gd name="connsiteX15" fmla="*/ 636552 w 1007016"/>
                <a:gd name="connsiteY15" fmla="*/ 1252522 h 1308385"/>
                <a:gd name="connsiteX16" fmla="*/ 619646 w 1007016"/>
                <a:gd name="connsiteY16" fmla="*/ 1234881 h 1308385"/>
                <a:gd name="connsiteX17" fmla="*/ 582158 w 1007016"/>
                <a:gd name="connsiteY17" fmla="*/ 1218710 h 1308385"/>
                <a:gd name="connsiteX18" fmla="*/ 561577 w 1007016"/>
                <a:gd name="connsiteY18" fmla="*/ 1188573 h 1308385"/>
                <a:gd name="connsiteX19" fmla="*/ 564517 w 1007016"/>
                <a:gd name="connsiteY19" fmla="*/ 1173137 h 1308385"/>
                <a:gd name="connsiteX20" fmla="*/ 519679 w 1007016"/>
                <a:gd name="connsiteY20" fmla="*/ 1161376 h 1308385"/>
                <a:gd name="connsiteX21" fmla="*/ 487337 w 1007016"/>
                <a:gd name="connsiteY21" fmla="*/ 1134180 h 1308385"/>
                <a:gd name="connsiteX22" fmla="*/ 498363 w 1007016"/>
                <a:gd name="connsiteY22" fmla="*/ 1104042 h 1308385"/>
                <a:gd name="connsiteX23" fmla="*/ 531440 w 1007016"/>
                <a:gd name="connsiteY23" fmla="*/ 1048914 h 1308385"/>
                <a:gd name="connsiteX24" fmla="*/ 531440 w 1007016"/>
                <a:gd name="connsiteY24" fmla="*/ 1027597 h 1308385"/>
                <a:gd name="connsiteX25" fmla="*/ 495423 w 1007016"/>
                <a:gd name="connsiteY25" fmla="*/ 1015837 h 1308385"/>
                <a:gd name="connsiteX26" fmla="*/ 473371 w 1007016"/>
                <a:gd name="connsiteY26" fmla="*/ 974674 h 1308385"/>
                <a:gd name="connsiteX27" fmla="*/ 501303 w 1007016"/>
                <a:gd name="connsiteY27" fmla="*/ 949682 h 1308385"/>
                <a:gd name="connsiteX28" fmla="*/ 486602 w 1007016"/>
                <a:gd name="connsiteY28" fmla="*/ 887203 h 1308385"/>
                <a:gd name="connsiteX29" fmla="*/ 465286 w 1007016"/>
                <a:gd name="connsiteY29" fmla="*/ 896024 h 1308385"/>
                <a:gd name="connsiteX30" fmla="*/ 429268 w 1007016"/>
                <a:gd name="connsiteY30" fmla="*/ 869562 h 1308385"/>
                <a:gd name="connsiteX31" fmla="*/ 403541 w 1007016"/>
                <a:gd name="connsiteY31" fmla="*/ 867357 h 1308385"/>
                <a:gd name="connsiteX32" fmla="*/ 372669 w 1007016"/>
                <a:gd name="connsiteY32" fmla="*/ 848246 h 1308385"/>
                <a:gd name="connsiteX33" fmla="*/ 346208 w 1007016"/>
                <a:gd name="connsiteY33" fmla="*/ 848981 h 1308385"/>
                <a:gd name="connsiteX34" fmla="*/ 311660 w 1007016"/>
                <a:gd name="connsiteY34" fmla="*/ 868827 h 1308385"/>
                <a:gd name="connsiteX35" fmla="*/ 246976 w 1007016"/>
                <a:gd name="connsiteY35" fmla="*/ 894554 h 1308385"/>
                <a:gd name="connsiteX36" fmla="*/ 200668 w 1007016"/>
                <a:gd name="connsiteY36" fmla="*/ 905579 h 1308385"/>
                <a:gd name="connsiteX37" fmla="*/ 151420 w 1007016"/>
                <a:gd name="connsiteY37" fmla="*/ 900434 h 1308385"/>
                <a:gd name="connsiteX38" fmla="*/ 90411 w 1007016"/>
                <a:gd name="connsiteY38" fmla="*/ 902639 h 1308385"/>
                <a:gd name="connsiteX39" fmla="*/ 92616 w 1007016"/>
                <a:gd name="connsiteY39" fmla="*/ 875443 h 1308385"/>
                <a:gd name="connsiteX40" fmla="*/ 124223 w 1007016"/>
                <a:gd name="connsiteY40" fmla="*/ 829134 h 1308385"/>
                <a:gd name="connsiteX41" fmla="*/ 125693 w 1007016"/>
                <a:gd name="connsiteY41" fmla="*/ 809288 h 1308385"/>
                <a:gd name="connsiteX42" fmla="*/ 158035 w 1007016"/>
                <a:gd name="connsiteY42" fmla="*/ 790177 h 1308385"/>
                <a:gd name="connsiteX43" fmla="*/ 164651 w 1007016"/>
                <a:gd name="connsiteY43" fmla="*/ 728433 h 1308385"/>
                <a:gd name="connsiteX44" fmla="*/ 128633 w 1007016"/>
                <a:gd name="connsiteY44" fmla="*/ 719612 h 1308385"/>
                <a:gd name="connsiteX45" fmla="*/ 49983 w 1007016"/>
                <a:gd name="connsiteY45" fmla="*/ 660808 h 1308385"/>
                <a:gd name="connsiteX46" fmla="*/ 31607 w 1007016"/>
                <a:gd name="connsiteY46" fmla="*/ 613765 h 1308385"/>
                <a:gd name="connsiteX47" fmla="*/ 26462 w 1007016"/>
                <a:gd name="connsiteY47" fmla="*/ 622586 h 1308385"/>
                <a:gd name="connsiteX48" fmla="*/ 2205 w 1007016"/>
                <a:gd name="connsiteY48" fmla="*/ 551286 h 1308385"/>
                <a:gd name="connsiteX49" fmla="*/ 18376 w 1007016"/>
                <a:gd name="connsiteY49" fmla="*/ 474841 h 1308385"/>
                <a:gd name="connsiteX50" fmla="*/ 36752 w 1007016"/>
                <a:gd name="connsiteY50" fmla="*/ 465286 h 1308385"/>
                <a:gd name="connsiteX51" fmla="*/ 30137 w 1007016"/>
                <a:gd name="connsiteY51" fmla="*/ 443234 h 1308385"/>
                <a:gd name="connsiteX52" fmla="*/ 77180 w 1007016"/>
                <a:gd name="connsiteY52" fmla="*/ 417507 h 1308385"/>
                <a:gd name="connsiteX53" fmla="*/ 98496 w 1007016"/>
                <a:gd name="connsiteY53" fmla="*/ 384430 h 1308385"/>
                <a:gd name="connsiteX54" fmla="*/ 130104 w 1007016"/>
                <a:gd name="connsiteY54" fmla="*/ 377080 h 1308385"/>
                <a:gd name="connsiteX55" fmla="*/ 152890 w 1007016"/>
                <a:gd name="connsiteY55" fmla="*/ 371935 h 1308385"/>
                <a:gd name="connsiteX56" fmla="*/ 142599 w 1007016"/>
                <a:gd name="connsiteY56" fmla="*/ 338122 h 1308385"/>
                <a:gd name="connsiteX57" fmla="*/ 166856 w 1007016"/>
                <a:gd name="connsiteY57" fmla="*/ 366789 h 1308385"/>
                <a:gd name="connsiteX58" fmla="*/ 221985 w 1007016"/>
                <a:gd name="connsiteY58" fmla="*/ 346208 h 1308385"/>
                <a:gd name="connsiteX59" fmla="*/ 235215 w 1007016"/>
                <a:gd name="connsiteY59" fmla="*/ 364584 h 1308385"/>
                <a:gd name="connsiteX60" fmla="*/ 254327 w 1007016"/>
                <a:gd name="connsiteY60" fmla="*/ 357968 h 1308385"/>
                <a:gd name="connsiteX61" fmla="*/ 276378 w 1007016"/>
                <a:gd name="connsiteY61" fmla="*/ 372669 h 1308385"/>
                <a:gd name="connsiteX62" fmla="*/ 309455 w 1007016"/>
                <a:gd name="connsiteY62" fmla="*/ 365319 h 1308385"/>
                <a:gd name="connsiteX63" fmla="*/ 298430 w 1007016"/>
                <a:gd name="connsiteY63" fmla="*/ 288139 h 1308385"/>
                <a:gd name="connsiteX64" fmla="*/ 324891 w 1007016"/>
                <a:gd name="connsiteY64" fmla="*/ 279318 h 1308385"/>
                <a:gd name="connsiteX65" fmla="*/ 352823 w 1007016"/>
                <a:gd name="connsiteY65" fmla="*/ 286669 h 1308385"/>
                <a:gd name="connsiteX66" fmla="*/ 352823 w 1007016"/>
                <a:gd name="connsiteY66" fmla="*/ 257267 h 1308385"/>
                <a:gd name="connsiteX67" fmla="*/ 377080 w 1007016"/>
                <a:gd name="connsiteY67" fmla="*/ 236685 h 1308385"/>
                <a:gd name="connsiteX68" fmla="*/ 425593 w 1007016"/>
                <a:gd name="connsiteY68" fmla="*/ 215369 h 1308385"/>
                <a:gd name="connsiteX69" fmla="*/ 468961 w 1007016"/>
                <a:gd name="connsiteY69" fmla="*/ 210224 h 1308385"/>
                <a:gd name="connsiteX70" fmla="*/ 487337 w 1007016"/>
                <a:gd name="connsiteY70" fmla="*/ 187437 h 1308385"/>
                <a:gd name="connsiteX71" fmla="*/ 523354 w 1007016"/>
                <a:gd name="connsiteY71" fmla="*/ 200668 h 1308385"/>
                <a:gd name="connsiteX72" fmla="*/ 560842 w 1007016"/>
                <a:gd name="connsiteY72" fmla="*/ 186702 h 1308385"/>
                <a:gd name="connsiteX73" fmla="*/ 568927 w 1007016"/>
                <a:gd name="connsiteY73" fmla="*/ 147010 h 1308385"/>
                <a:gd name="connsiteX74" fmla="*/ 659338 w 1007016"/>
                <a:gd name="connsiteY74" fmla="*/ 130839 h 1308385"/>
                <a:gd name="connsiteX75" fmla="*/ 701971 w 1007016"/>
                <a:gd name="connsiteY75" fmla="*/ 100702 h 1308385"/>
                <a:gd name="connsiteX76" fmla="*/ 693151 w 1007016"/>
                <a:gd name="connsiteY76" fmla="*/ 81590 h 1308385"/>
                <a:gd name="connsiteX77" fmla="*/ 732108 w 1007016"/>
                <a:gd name="connsiteY77" fmla="*/ 65419 h 1308385"/>
                <a:gd name="connsiteX78" fmla="*/ 729903 w 1007016"/>
                <a:gd name="connsiteY78" fmla="*/ 16171 h 1308385"/>
                <a:gd name="connsiteX79" fmla="*/ 749014 w 1007016"/>
                <a:gd name="connsiteY79" fmla="*/ 2205 h 1308385"/>
                <a:gd name="connsiteX80" fmla="*/ 772536 w 1007016"/>
                <a:gd name="connsiteY80" fmla="*/ 10291 h 1308385"/>
                <a:gd name="connsiteX81" fmla="*/ 765185 w 1007016"/>
                <a:gd name="connsiteY81" fmla="*/ 36753 h 1308385"/>
                <a:gd name="connsiteX82" fmla="*/ 804878 w 1007016"/>
                <a:gd name="connsiteY82" fmla="*/ 71300 h 1308385"/>
                <a:gd name="connsiteX83" fmla="*/ 816639 w 1007016"/>
                <a:gd name="connsiteY83" fmla="*/ 68359 h 1308385"/>
                <a:gd name="connsiteX84" fmla="*/ 820314 w 1007016"/>
                <a:gd name="connsiteY84" fmla="*/ 110257 h 1308385"/>
                <a:gd name="connsiteX85" fmla="*/ 849716 w 1007016"/>
                <a:gd name="connsiteY85" fmla="*/ 166121 h 1308385"/>
                <a:gd name="connsiteX86" fmla="*/ 882058 w 1007016"/>
                <a:gd name="connsiteY86" fmla="*/ 171266 h 1308385"/>
                <a:gd name="connsiteX87" fmla="*/ 876178 w 1007016"/>
                <a:gd name="connsiteY87" fmla="*/ 196258 h 1308385"/>
                <a:gd name="connsiteX88" fmla="*/ 892349 w 1007016"/>
                <a:gd name="connsiteY88" fmla="*/ 236685 h 1308385"/>
                <a:gd name="connsiteX89" fmla="*/ 867357 w 1007016"/>
                <a:gd name="connsiteY89" fmla="*/ 274908 h 1308385"/>
                <a:gd name="connsiteX90" fmla="*/ 840160 w 1007016"/>
                <a:gd name="connsiteY90" fmla="*/ 262412 h 1308385"/>
                <a:gd name="connsiteX91" fmla="*/ 823989 w 1007016"/>
                <a:gd name="connsiteY91" fmla="*/ 277113 h 1308385"/>
                <a:gd name="connsiteX92" fmla="*/ 829134 w 1007016"/>
                <a:gd name="connsiteY92" fmla="*/ 321216 h 1308385"/>
                <a:gd name="connsiteX93" fmla="*/ 810758 w 1007016"/>
                <a:gd name="connsiteY93" fmla="*/ 359439 h 1308385"/>
                <a:gd name="connsiteX94" fmla="*/ 839425 w 1007016"/>
                <a:gd name="connsiteY94" fmla="*/ 377080 h 1308385"/>
                <a:gd name="connsiteX95" fmla="*/ 868827 w 1007016"/>
                <a:gd name="connsiteY95" fmla="*/ 439559 h 1308385"/>
                <a:gd name="connsiteX96" fmla="*/ 835750 w 1007016"/>
                <a:gd name="connsiteY96" fmla="*/ 448380 h 1308385"/>
                <a:gd name="connsiteX97" fmla="*/ 825459 w 1007016"/>
                <a:gd name="connsiteY97" fmla="*/ 479251 h 1308385"/>
                <a:gd name="connsiteX98" fmla="*/ 812963 w 1007016"/>
                <a:gd name="connsiteY98" fmla="*/ 470431 h 1308385"/>
                <a:gd name="connsiteX99" fmla="*/ 782091 w 1007016"/>
                <a:gd name="connsiteY99" fmla="*/ 488072 h 1308385"/>
                <a:gd name="connsiteX100" fmla="*/ 770331 w 1007016"/>
                <a:gd name="connsiteY100" fmla="*/ 517474 h 1308385"/>
                <a:gd name="connsiteX101" fmla="*/ 779886 w 1007016"/>
                <a:gd name="connsiteY101" fmla="*/ 548346 h 1308385"/>
                <a:gd name="connsiteX102" fmla="*/ 751219 w 1007016"/>
                <a:gd name="connsiteY102" fmla="*/ 542466 h 1308385"/>
                <a:gd name="connsiteX103" fmla="*/ 745339 w 1007016"/>
                <a:gd name="connsiteY103" fmla="*/ 560842 h 1308385"/>
                <a:gd name="connsiteX104" fmla="*/ 714467 w 1007016"/>
                <a:gd name="connsiteY104" fmla="*/ 582158 h 1308385"/>
                <a:gd name="connsiteX105" fmla="*/ 746809 w 1007016"/>
                <a:gd name="connsiteY105" fmla="*/ 612295 h 1308385"/>
                <a:gd name="connsiteX106" fmla="*/ 757835 w 1007016"/>
                <a:gd name="connsiteY106" fmla="*/ 637287 h 1308385"/>
                <a:gd name="connsiteX107" fmla="*/ 775476 w 1007016"/>
                <a:gd name="connsiteY107" fmla="*/ 637287 h 1308385"/>
                <a:gd name="connsiteX108" fmla="*/ 831340 w 1007016"/>
                <a:gd name="connsiteY108" fmla="*/ 610090 h 1308385"/>
                <a:gd name="connsiteX109" fmla="*/ 885733 w 1007016"/>
                <a:gd name="connsiteY109" fmla="*/ 593184 h 1308385"/>
                <a:gd name="connsiteX110" fmla="*/ 908520 w 1007016"/>
                <a:gd name="connsiteY110" fmla="*/ 599064 h 1308385"/>
                <a:gd name="connsiteX111" fmla="*/ 952623 w 1007016"/>
                <a:gd name="connsiteY111" fmla="*/ 652723 h 1308385"/>
                <a:gd name="connsiteX112" fmla="*/ 953358 w 1007016"/>
                <a:gd name="connsiteY112" fmla="*/ 697561 h 1308385"/>
                <a:gd name="connsiteX113" fmla="*/ 986435 w 1007016"/>
                <a:gd name="connsiteY113" fmla="*/ 780621 h 1308385"/>
                <a:gd name="connsiteX114" fmla="*/ 1007751 w 1007016"/>
                <a:gd name="connsiteY114" fmla="*/ 787972 h 1308385"/>
                <a:gd name="connsiteX115" fmla="*/ 966589 w 1007016"/>
                <a:gd name="connsiteY115" fmla="*/ 817374 h 1308385"/>
                <a:gd name="connsiteX116" fmla="*/ 957768 w 1007016"/>
                <a:gd name="connsiteY116" fmla="*/ 847511 h 130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007016" h="1308385">
                  <a:moveTo>
                    <a:pt x="979819" y="904845"/>
                  </a:moveTo>
                  <a:lnTo>
                    <a:pt x="976144" y="920280"/>
                  </a:lnTo>
                  <a:lnTo>
                    <a:pt x="998195" y="980554"/>
                  </a:lnTo>
                  <a:lnTo>
                    <a:pt x="1010691" y="995990"/>
                  </a:lnTo>
                  <a:lnTo>
                    <a:pt x="1011426" y="1039358"/>
                  </a:lnTo>
                  <a:lnTo>
                    <a:pt x="993785" y="1079786"/>
                  </a:lnTo>
                  <a:lnTo>
                    <a:pt x="1001871" y="1092282"/>
                  </a:lnTo>
                  <a:lnTo>
                    <a:pt x="960708" y="1133444"/>
                  </a:lnTo>
                  <a:lnTo>
                    <a:pt x="945272" y="1214300"/>
                  </a:lnTo>
                  <a:lnTo>
                    <a:pt x="911460" y="1278984"/>
                  </a:lnTo>
                  <a:lnTo>
                    <a:pt x="873972" y="1312061"/>
                  </a:lnTo>
                  <a:lnTo>
                    <a:pt x="826929" y="1296625"/>
                  </a:lnTo>
                  <a:lnTo>
                    <a:pt x="759305" y="1257668"/>
                  </a:lnTo>
                  <a:lnTo>
                    <a:pt x="726228" y="1258403"/>
                  </a:lnTo>
                  <a:lnTo>
                    <a:pt x="690945" y="1246642"/>
                  </a:lnTo>
                  <a:lnTo>
                    <a:pt x="636552" y="1252522"/>
                  </a:lnTo>
                  <a:lnTo>
                    <a:pt x="619646" y="1234881"/>
                  </a:lnTo>
                  <a:lnTo>
                    <a:pt x="582158" y="1218710"/>
                  </a:lnTo>
                  <a:lnTo>
                    <a:pt x="561577" y="1188573"/>
                  </a:lnTo>
                  <a:lnTo>
                    <a:pt x="564517" y="1173137"/>
                  </a:lnTo>
                  <a:lnTo>
                    <a:pt x="519679" y="1161376"/>
                  </a:lnTo>
                  <a:lnTo>
                    <a:pt x="487337" y="1134180"/>
                  </a:lnTo>
                  <a:lnTo>
                    <a:pt x="498363" y="1104042"/>
                  </a:lnTo>
                  <a:lnTo>
                    <a:pt x="531440" y="1048914"/>
                  </a:lnTo>
                  <a:lnTo>
                    <a:pt x="531440" y="1027597"/>
                  </a:lnTo>
                  <a:lnTo>
                    <a:pt x="495423" y="1015837"/>
                  </a:lnTo>
                  <a:lnTo>
                    <a:pt x="473371" y="974674"/>
                  </a:lnTo>
                  <a:lnTo>
                    <a:pt x="501303" y="949682"/>
                  </a:lnTo>
                  <a:lnTo>
                    <a:pt x="486602" y="887203"/>
                  </a:lnTo>
                  <a:lnTo>
                    <a:pt x="465286" y="896024"/>
                  </a:lnTo>
                  <a:lnTo>
                    <a:pt x="429268" y="869562"/>
                  </a:lnTo>
                  <a:lnTo>
                    <a:pt x="403541" y="867357"/>
                  </a:lnTo>
                  <a:lnTo>
                    <a:pt x="372669" y="848246"/>
                  </a:lnTo>
                  <a:lnTo>
                    <a:pt x="346208" y="848981"/>
                  </a:lnTo>
                  <a:lnTo>
                    <a:pt x="311660" y="868827"/>
                  </a:lnTo>
                  <a:lnTo>
                    <a:pt x="246976" y="894554"/>
                  </a:lnTo>
                  <a:lnTo>
                    <a:pt x="200668" y="905579"/>
                  </a:lnTo>
                  <a:lnTo>
                    <a:pt x="151420" y="900434"/>
                  </a:lnTo>
                  <a:lnTo>
                    <a:pt x="90411" y="902639"/>
                  </a:lnTo>
                  <a:lnTo>
                    <a:pt x="92616" y="875443"/>
                  </a:lnTo>
                  <a:lnTo>
                    <a:pt x="124223" y="829134"/>
                  </a:lnTo>
                  <a:lnTo>
                    <a:pt x="125693" y="809288"/>
                  </a:lnTo>
                  <a:lnTo>
                    <a:pt x="158035" y="790177"/>
                  </a:lnTo>
                  <a:lnTo>
                    <a:pt x="164651" y="728433"/>
                  </a:lnTo>
                  <a:lnTo>
                    <a:pt x="128633" y="719612"/>
                  </a:lnTo>
                  <a:lnTo>
                    <a:pt x="49983" y="660808"/>
                  </a:lnTo>
                  <a:lnTo>
                    <a:pt x="31607" y="613765"/>
                  </a:lnTo>
                  <a:lnTo>
                    <a:pt x="26462" y="622586"/>
                  </a:lnTo>
                  <a:lnTo>
                    <a:pt x="2205" y="551286"/>
                  </a:lnTo>
                  <a:lnTo>
                    <a:pt x="18376" y="474841"/>
                  </a:lnTo>
                  <a:lnTo>
                    <a:pt x="36752" y="465286"/>
                  </a:lnTo>
                  <a:lnTo>
                    <a:pt x="30137" y="443234"/>
                  </a:lnTo>
                  <a:lnTo>
                    <a:pt x="77180" y="417507"/>
                  </a:lnTo>
                  <a:lnTo>
                    <a:pt x="98496" y="384430"/>
                  </a:lnTo>
                  <a:lnTo>
                    <a:pt x="130104" y="377080"/>
                  </a:lnTo>
                  <a:lnTo>
                    <a:pt x="152890" y="371935"/>
                  </a:lnTo>
                  <a:lnTo>
                    <a:pt x="142599" y="338122"/>
                  </a:lnTo>
                  <a:lnTo>
                    <a:pt x="166856" y="366789"/>
                  </a:lnTo>
                  <a:lnTo>
                    <a:pt x="221985" y="346208"/>
                  </a:lnTo>
                  <a:lnTo>
                    <a:pt x="235215" y="364584"/>
                  </a:lnTo>
                  <a:lnTo>
                    <a:pt x="254327" y="357968"/>
                  </a:lnTo>
                  <a:lnTo>
                    <a:pt x="276378" y="372669"/>
                  </a:lnTo>
                  <a:lnTo>
                    <a:pt x="309455" y="365319"/>
                  </a:lnTo>
                  <a:lnTo>
                    <a:pt x="298430" y="288139"/>
                  </a:lnTo>
                  <a:lnTo>
                    <a:pt x="324891" y="279318"/>
                  </a:lnTo>
                  <a:lnTo>
                    <a:pt x="352823" y="286669"/>
                  </a:lnTo>
                  <a:lnTo>
                    <a:pt x="352823" y="257267"/>
                  </a:lnTo>
                  <a:lnTo>
                    <a:pt x="377080" y="236685"/>
                  </a:lnTo>
                  <a:lnTo>
                    <a:pt x="425593" y="215369"/>
                  </a:lnTo>
                  <a:lnTo>
                    <a:pt x="468961" y="210224"/>
                  </a:lnTo>
                  <a:lnTo>
                    <a:pt x="487337" y="187437"/>
                  </a:lnTo>
                  <a:lnTo>
                    <a:pt x="523354" y="200668"/>
                  </a:lnTo>
                  <a:lnTo>
                    <a:pt x="560842" y="186702"/>
                  </a:lnTo>
                  <a:lnTo>
                    <a:pt x="568927" y="147010"/>
                  </a:lnTo>
                  <a:lnTo>
                    <a:pt x="659338" y="130839"/>
                  </a:lnTo>
                  <a:lnTo>
                    <a:pt x="701971" y="100702"/>
                  </a:lnTo>
                  <a:lnTo>
                    <a:pt x="693151" y="81590"/>
                  </a:lnTo>
                  <a:lnTo>
                    <a:pt x="732108" y="65419"/>
                  </a:lnTo>
                  <a:lnTo>
                    <a:pt x="729903" y="16171"/>
                  </a:lnTo>
                  <a:lnTo>
                    <a:pt x="749014" y="2205"/>
                  </a:lnTo>
                  <a:lnTo>
                    <a:pt x="772536" y="10291"/>
                  </a:lnTo>
                  <a:lnTo>
                    <a:pt x="765185" y="36753"/>
                  </a:lnTo>
                  <a:lnTo>
                    <a:pt x="804878" y="71300"/>
                  </a:lnTo>
                  <a:lnTo>
                    <a:pt x="816639" y="68359"/>
                  </a:lnTo>
                  <a:lnTo>
                    <a:pt x="820314" y="110257"/>
                  </a:lnTo>
                  <a:lnTo>
                    <a:pt x="849716" y="166121"/>
                  </a:lnTo>
                  <a:lnTo>
                    <a:pt x="882058" y="171266"/>
                  </a:lnTo>
                  <a:lnTo>
                    <a:pt x="876178" y="196258"/>
                  </a:lnTo>
                  <a:lnTo>
                    <a:pt x="892349" y="236685"/>
                  </a:lnTo>
                  <a:lnTo>
                    <a:pt x="867357" y="274908"/>
                  </a:lnTo>
                  <a:lnTo>
                    <a:pt x="840160" y="262412"/>
                  </a:lnTo>
                  <a:lnTo>
                    <a:pt x="823989" y="277113"/>
                  </a:lnTo>
                  <a:lnTo>
                    <a:pt x="829134" y="321216"/>
                  </a:lnTo>
                  <a:lnTo>
                    <a:pt x="810758" y="359439"/>
                  </a:lnTo>
                  <a:lnTo>
                    <a:pt x="839425" y="377080"/>
                  </a:lnTo>
                  <a:lnTo>
                    <a:pt x="868827" y="439559"/>
                  </a:lnTo>
                  <a:lnTo>
                    <a:pt x="835750" y="448380"/>
                  </a:lnTo>
                  <a:lnTo>
                    <a:pt x="825459" y="479251"/>
                  </a:lnTo>
                  <a:lnTo>
                    <a:pt x="812963" y="470431"/>
                  </a:lnTo>
                  <a:lnTo>
                    <a:pt x="782091" y="488072"/>
                  </a:lnTo>
                  <a:lnTo>
                    <a:pt x="770331" y="517474"/>
                  </a:lnTo>
                  <a:lnTo>
                    <a:pt x="779886" y="548346"/>
                  </a:lnTo>
                  <a:lnTo>
                    <a:pt x="751219" y="542466"/>
                  </a:lnTo>
                  <a:lnTo>
                    <a:pt x="745339" y="560842"/>
                  </a:lnTo>
                  <a:lnTo>
                    <a:pt x="714467" y="582158"/>
                  </a:lnTo>
                  <a:lnTo>
                    <a:pt x="746809" y="612295"/>
                  </a:lnTo>
                  <a:lnTo>
                    <a:pt x="757835" y="637287"/>
                  </a:lnTo>
                  <a:lnTo>
                    <a:pt x="775476" y="637287"/>
                  </a:lnTo>
                  <a:lnTo>
                    <a:pt x="831340" y="610090"/>
                  </a:lnTo>
                  <a:lnTo>
                    <a:pt x="885733" y="593184"/>
                  </a:lnTo>
                  <a:lnTo>
                    <a:pt x="908520" y="599064"/>
                  </a:lnTo>
                  <a:lnTo>
                    <a:pt x="952623" y="652723"/>
                  </a:lnTo>
                  <a:lnTo>
                    <a:pt x="953358" y="697561"/>
                  </a:lnTo>
                  <a:lnTo>
                    <a:pt x="986435" y="780621"/>
                  </a:lnTo>
                  <a:lnTo>
                    <a:pt x="1007751" y="787972"/>
                  </a:lnTo>
                  <a:lnTo>
                    <a:pt x="966589" y="817374"/>
                  </a:lnTo>
                  <a:lnTo>
                    <a:pt x="957768" y="847511"/>
                  </a:lnTo>
                  <a:close/>
                </a:path>
              </a:pathLst>
            </a:custGeom>
            <a:solidFill>
              <a:srgbClr val="CEE3F5"/>
            </a:solidFill>
            <a:ln w="3810" cap="flat">
              <a:solidFill>
                <a:srgbClr val="6E6E6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0003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DOOLER UG</dc:creator>
  <cp:lastModifiedBy>DOOLER UG</cp:lastModifiedBy>
  <cp:revision>2</cp:revision>
  <dcterms:created xsi:type="dcterms:W3CDTF">2018-12-12T09:58:22Z</dcterms:created>
  <dcterms:modified xsi:type="dcterms:W3CDTF">2018-12-12T09:59:13Z</dcterms:modified>
</cp:coreProperties>
</file>