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5.xml" ContentType="application/vnd.openxmlformats-officedocument.themeOverride+xml"/>
  <Override PartName="/ppt/charts/chart8.xml" ContentType="application/vnd.openxmlformats-officedocument.drawingml.chart+xml"/>
  <Override PartName="/ppt/theme/themeOverride6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09"/>
  </p:sldMasterIdLst>
  <p:sldIdLst>
    <p:sldId id="256" r:id="rId110"/>
    <p:sldId id="257" r:id="rId111"/>
    <p:sldId id="258" r:id="rId112"/>
    <p:sldId id="259" r:id="rId113"/>
    <p:sldId id="260" r:id="rId114"/>
    <p:sldId id="261" r:id="rId115"/>
    <p:sldId id="262" r:id="rId116"/>
    <p:sldId id="263" r:id="rId117"/>
    <p:sldId id="264" r:id="rId118"/>
    <p:sldId id="265" r:id="rId119"/>
    <p:sldId id="266" r:id="rId120"/>
    <p:sldId id="267" r:id="rId121"/>
  </p:sldIdLst>
  <p:sldSz cx="12192000" cy="937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slide" Target="slides/slide8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3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viewProps" Target="view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4.xml"/><Relationship Id="rId118" Type="http://schemas.openxmlformats.org/officeDocument/2006/relationships/slide" Target="slides/slide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theme" Target="theme/theme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5.xml"/><Relationship Id="rId119" Type="http://schemas.openxmlformats.org/officeDocument/2006/relationships/slide" Target="slides/slide10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Master" Target="slideMasters/slideMaster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slide" Target="slides/slide11.xml"/><Relationship Id="rId125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.xml"/><Relationship Id="rId115" Type="http://schemas.openxmlformats.org/officeDocument/2006/relationships/slide" Target="slides/slide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slide" Target="slides/slide1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2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8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5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4C-4316-9DAD-2E924B7C64D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C-4316-9DAD-2E924B7C6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8-44E6-AF41-E3AA5D21F6E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B8-44E6-AF41-E3AA5D21F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E-4568-972A-11320B49C0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E-4568-972A-11320B49C0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E-4568-972A-11320B49C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012-4422-A12B-84EDC01389B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012-4422-A12B-84EDC01389B8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012-4422-A12B-84EDC01389B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12-4422-A12B-84EDC013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9-45A9-8B8B-117B99766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9-45A9-8B8B-117B99766C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9-45A9-8B8B-117B99766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098-46AC-B462-815B3A7E164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E098-46AC-B462-815B3A7E1649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E098-46AC-B462-815B3A7E164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98-46AC-B462-815B3A7E1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7A-4743-874F-54AF6ACDFCB3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7A-4743-874F-54AF6ACDF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3-4C23-8AFB-FAA54A9C3A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3-4C23-8AFB-FAA54A9C3A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3-4C23-8AFB-FAA54A9C3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589184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7C7-4210-B64B-B7939353C55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7C7-4210-B64B-B7939353C55D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67C7-4210-B64B-B7939353C55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C7-4210-B64B-B7939353C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63-4D3E-B137-F828A9DBBD8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3-4D3E-B137-F828A9DBB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1A-4BD7-BA13-F1BC759727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1A-4BD7-BA13-F1BC75972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A-4BD7-BA13-F1BC75972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es-MX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980-4517-8BA0-8C10B965AA1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980-4517-8BA0-8C10B965AA11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C980-4517-8BA0-8C10B965AA1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80-4517-8BA0-8C10B965A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4675"/>
            <a:ext cx="10363200" cy="326471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287"/>
            <a:ext cx="9144000" cy="2264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91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43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9258"/>
            <a:ext cx="2628900" cy="794688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9258"/>
            <a:ext cx="7734300" cy="794688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28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5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37831"/>
            <a:ext cx="10515600" cy="390072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75456"/>
            <a:ext cx="10515600" cy="205129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6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6289"/>
            <a:ext cx="5181600" cy="59498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96289"/>
            <a:ext cx="5181600" cy="59498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9260"/>
            <a:ext cx="10515600" cy="181252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98757"/>
            <a:ext cx="5157787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25342"/>
            <a:ext cx="5157787" cy="50381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98757"/>
            <a:ext cx="5183188" cy="112658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25342"/>
            <a:ext cx="5183188" cy="50381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77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50168"/>
            <a:ext cx="6172200" cy="666400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3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5158"/>
            <a:ext cx="3932237" cy="218805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50168"/>
            <a:ext cx="6172200" cy="666400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13209"/>
            <a:ext cx="3932237" cy="52118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4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9260"/>
            <a:ext cx="10515600" cy="181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6289"/>
            <a:ext cx="10515600" cy="594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2C8E-2D5B-49C6-A728-803DA35EAFA9}" type="datetimeFigureOut">
              <a:rPr lang="es-MX" smtClean="0"/>
              <a:t>22/08/2018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91428"/>
            <a:ext cx="41148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91428"/>
            <a:ext cx="2743200" cy="499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AA3E-5FB4-46B1-BCC7-CA597AAAFE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0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1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54.xml"/><Relationship Id="rId16" Type="http://schemas.openxmlformats.org/officeDocument/2006/relationships/chart" Target="../charts/chart1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44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2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8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80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7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99.xml"/><Relationship Id="rId15" Type="http://schemas.openxmlformats.org/officeDocument/2006/relationships/chart" Target="../charts/chart10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83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9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88.xml"/><Relationship Id="rId16" Type="http://schemas.openxmlformats.org/officeDocument/2006/relationships/chart" Target="../charts/chart11.xml"/><Relationship Id="rId1" Type="http://schemas.openxmlformats.org/officeDocument/2006/relationships/customXml" Target="../../customXml/item8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7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95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9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91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8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8.xml"/><Relationship Id="rId15" Type="http://schemas.openxmlformats.org/officeDocument/2006/relationships/chart" Target="../charts/chart12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98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4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23.xml"/><Relationship Id="rId16" Type="http://schemas.openxmlformats.org/officeDocument/2006/relationships/chart" Target="../charts/chart2.xml"/><Relationship Id="rId1" Type="http://schemas.openxmlformats.org/officeDocument/2006/relationships/customXml" Target="../../customXml/item11.xml"/><Relationship Id="rId6" Type="http://schemas.openxmlformats.org/officeDocument/2006/relationships/customXml" Target="../../customXml/item101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8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10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customXml" Target="../../customXml/item34.xml"/><Relationship Id="rId16" Type="http://schemas.openxmlformats.org/officeDocument/2006/relationships/chart" Target="../charts/chart3.xml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102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3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2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39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5.xml"/><Relationship Id="rId15" Type="http://schemas.openxmlformats.org/officeDocument/2006/relationships/chart" Target="../charts/chart4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5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7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7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3.xml"/><Relationship Id="rId15" Type="http://schemas.openxmlformats.org/officeDocument/2006/relationships/chart" Target="../charts/chart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48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8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2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4.xml"/><Relationship Id="rId15" Type="http://schemas.openxmlformats.org/officeDocument/2006/relationships/chart" Target="../charts/chart6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18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59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58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5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77.xml"/><Relationship Id="rId15" Type="http://schemas.openxmlformats.org/officeDocument/2006/relationships/chart" Target="../charts/chart7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60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66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64.xml"/><Relationship Id="rId16" Type="http://schemas.openxmlformats.org/officeDocument/2006/relationships/chart" Target="../charts/chart8.xml"/><Relationship Id="rId1" Type="http://schemas.openxmlformats.org/officeDocument/2006/relationships/customXml" Target="../../customXml/item6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customXml" Target="../../customXml/item78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7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70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6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106.xml"/><Relationship Id="rId15" Type="http://schemas.openxmlformats.org/officeDocument/2006/relationships/chart" Target="../charts/chart9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7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B5E2E7BF-E258-44DE-90FE-6FE15BE3EF2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4C5736F1-61BD-464C-8098-415F2DCD203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F0491FE5-4079-4993-A303-5F8366FA88CF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3D24603-CBD5-46C2-AD97-4A83C80DA3D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92888BC-F052-4C57-9C41-B70A8CF91D4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0721C6B-2FEF-45A7-8D51-C89468EB5986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89E48A35-97C2-4689-8768-D3DCC353BA43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B05F1998-64F5-4037-86D1-EA76E0194B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7B51F864-3752-4609-95BC-583BADFF706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4040C983-360D-4DEE-BA95-92BBC92AF10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F1595D1-F034-43A3-96AC-890E5AB94B8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6D95F6B-6AD2-4B37-AC66-6E15CF06B34E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0BA268C-4253-4F69-894A-646EE49344D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3B2E34E0-8B80-4C9A-90A9-932265FF013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83ACEC28-5582-41C1-AB70-885396E546B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17235638-4255-445F-8AB5-6FA27874884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04322309-2FA4-4DAB-B0F9-4166937C35C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8811660-7391-438B-B920-6EFD87A4D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D939DC7-D563-4D96-AD1E-949EA02AA5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BC2F31E4-ADA5-49C6-BB4F-26C5F565C4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13E680C0-DA4F-4E30-B369-3143F110843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4D9C4622-C7C1-4A69-8A97-72FB49468BC3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37A5422-39CE-4181-9BE2-233B0FFF55A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BA0A484-A27C-4808-8964-2418DA2C26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9EF5C23-BB24-452A-AFA2-475C517FF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329FEFA-2AFB-4CBB-8E1F-8AF46E83A8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01069C9-A89D-454A-ADAB-CEFBB04EE23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2449E699-B899-4783-A28B-8AAD4989A11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FD45BBFD-B8EA-4420-8899-3D786141DD89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A2D710D-E6BA-4A59-82A1-CEEBF5403E81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9D607C-7926-41DB-8CBA-B06A31BAD077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6113F185-486F-44C9-AA11-5E542902FF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CEC1028-306E-4359-B468-42A8EFB240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3DBE86C-0484-4D71-B4BD-22DDD269C49E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LineChart">
            <a:extLst>
              <a:ext uri="{FF2B5EF4-FFF2-40B4-BE49-F238E27FC236}">
                <a16:creationId xmlns:a16="http://schemas.microsoft.com/office/drawing/2014/main" id="{C51D3778-953A-4FA3-86E3-368402850759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87327144"/>
              </p:ext>
            </p:extLst>
          </p:nvPr>
        </p:nvGraphicFramePr>
        <p:xfrm>
          <a:off x="1223418" y="3931709"/>
          <a:ext cx="5539685" cy="40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53" name="Table">
            <a:extLst>
              <a:ext uri="{FF2B5EF4-FFF2-40B4-BE49-F238E27FC236}">
                <a16:creationId xmlns:a16="http://schemas.microsoft.com/office/drawing/2014/main" id="{1EA43E9C-EF9D-4DED-A70A-229B4AF7529B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868681884"/>
              </p:ext>
            </p:extLst>
          </p:nvPr>
        </p:nvGraphicFramePr>
        <p:xfrm>
          <a:off x="7095634" y="4130857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DIA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1B205354-A078-4527-B705-357034A2C3C0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Consultar por: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E0B8E19-2BF4-48B9-B1E1-B4DBEC4B7FA9}"/>
              </a:ext>
            </a:extLst>
          </p:cNvPr>
          <p:cNvSpPr txBox="1"/>
          <p:nvPr/>
        </p:nvSpPr>
        <p:spPr>
          <a:xfrm>
            <a:off x="4049554" y="3295508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Periodo:</a:t>
            </a: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A434A317-F6FA-410F-90F0-2A700DDE278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00B050"/>
                </a:solidFill>
                <a:latin typeface="Segoe UI"/>
              </a:rPr>
              <a:t>Muestra g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CFA1646-674C-41A4-A907-F911D99243B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076604" y="3299012"/>
            <a:ext cx="2131020" cy="2592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AGOSTO 2016 – ENERO 2017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FF91ED26-C0F0-48DD-8B5D-82C16796CAA1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Periodo completo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026D30-FD1B-4E9B-B050-1926CA3E82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9106" y="1205080"/>
            <a:ext cx="8562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B4D964C4-A7EE-474C-B6A1-2FECDEE96A3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293B74A1-7BE0-435C-9B49-B67B71A2128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D771F9CF-3768-477D-867F-F827B30836EC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9D85C57C-FC6A-4DD0-B21C-A430A5EC1A1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7B8352D0-CA07-45CA-8EFD-1FBFA4CD78A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DD6EDE44-03FC-478B-9D12-0C34A0101054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8E64B05-92F7-4060-B083-61F06FEB787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2F50924B-CE3F-4500-A1EB-2B7E25EB525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05DAF59B-7F84-42F2-9282-BA052D4935F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894E2A59-1623-4837-AC36-1654AFFA32F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4CFAFCE6-E91A-4A80-BC43-672779D0E66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80EDCACF-40D7-4CE0-A9B2-410A690FAB0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2E11788-FED6-438A-9BEA-537EEF53FCD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9CEEF572-35EA-418A-807F-D3DD315A4C7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2AB7835-8631-4D7D-919D-63385092600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A48084BD-4B62-43ED-A797-1E8D96F2192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32A215F5-3F23-419F-BF3F-B781ECAB719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E4BA4C0-D62A-45CB-8D26-BEC2BF3FB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8051ECD-A4B8-422D-BADE-3E72FA1F3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2C70A34-4638-49FD-B17C-F2D236904D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B852C099-20E5-411E-A92C-53D7499C72C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33B43B4-6CC8-4908-9D94-680D7047B12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F935CDD3-8B96-4F7C-981D-4F3342078F8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94C0190-732A-49F2-86EB-B79678DBEA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0978D44-642F-424E-8975-2D038C54E0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AFA8A28-1CC3-4493-B969-8CFF0F8F07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BFF0E0C5-8F0B-4B52-BF64-6719C813E0A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1177E475-B2C6-43AA-9208-03C98088835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E2A3979-93E8-43F6-8609-B2DD083CC2AA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942CD59-C2C6-4B0E-9F13-CB4023ECFC39}"/>
              </a:ext>
            </a:extLst>
          </p:cNvPr>
          <p:cNvSpPr txBox="1"/>
          <p:nvPr/>
        </p:nvSpPr>
        <p:spPr>
          <a:xfrm>
            <a:off x="372415" y="1594128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35A2062-43CD-4A17-9B7B-08DB6DEC69ED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A677D32-2A76-421D-8A43-3C9AD49E0D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29ACDEF5-1A23-4977-9C5A-4F73BFB286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90239B3-09C0-4FF1-99B2-072B3902F0F8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LineChart">
            <a:extLst>
              <a:ext uri="{FF2B5EF4-FFF2-40B4-BE49-F238E27FC236}">
                <a16:creationId xmlns:a16="http://schemas.microsoft.com/office/drawing/2014/main" id="{3C0FD9D8-5F0C-4337-ABAD-8D9E62F7BF41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310114508"/>
              </p:ext>
            </p:extLst>
          </p:nvPr>
        </p:nvGraphicFramePr>
        <p:xfrm>
          <a:off x="1223418" y="3931709"/>
          <a:ext cx="5539685" cy="40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9" name="Content">
            <a:extLst>
              <a:ext uri="{FF2B5EF4-FFF2-40B4-BE49-F238E27FC236}">
                <a16:creationId xmlns:a16="http://schemas.microsoft.com/office/drawing/2014/main" id="{4D28AFBA-9E57-40F7-B05C-EF9D5AEBAED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Segoe UI"/>
              </a:rPr>
              <a:t>Muestra g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200" kern="0" dirty="0">
                <a:latin typeface="Segoe UI"/>
              </a:rPr>
              <a:t>a</a:t>
            </a:r>
            <a:r>
              <a:rPr kumimoji="0" lang="en-US" sz="120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EDC657A8-7AC9-4649-93DC-585597B621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9106" y="1205080"/>
            <a:ext cx="8562975" cy="476250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49F06B4A-C89C-4957-9717-7D75029728D3}"/>
              </a:ext>
            </a:extLst>
          </p:cNvPr>
          <p:cNvSpPr txBox="1"/>
          <p:nvPr/>
        </p:nvSpPr>
        <p:spPr>
          <a:xfrm>
            <a:off x="686128" y="3278927"/>
            <a:ext cx="22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académica: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7B0BCEE5-FB01-4CFB-9260-7A0B704AB97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738439" y="3327495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Todas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las areas</a:t>
            </a:r>
          </a:p>
        </p:txBody>
      </p:sp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A2FA3684-E5DC-4650-BCEF-C716A8A43956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190259271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dia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7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E28B92B7-8649-420D-A611-3771CC89386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1BBADDE-49E7-45E5-9345-C31CE628E209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2F4E481D-17C6-434F-B6C9-0B1499BB7FEC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E9DE39-19C8-4E2C-895A-89BF35B6273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7BE44E2-784F-487D-BEF5-45F7E667208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0D2908AE-CA31-49D4-A47B-832CDBEC1D6D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F92E17-5613-4C48-A774-3CBD4EF90BD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EE38907-B452-436F-BCF5-B6110989538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B077778D-E60E-4B29-B15C-5473CF469CF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3E5C97A7-1584-4AB7-8125-C8803197043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DF79D83-9E6B-424C-B65E-DA2AFC3897A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5520C344-31AE-41FB-9D4E-A337B1969CF7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B460ACE0-1777-41AA-B7DC-1DC73022115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FC8E4FC1-A273-416A-B956-8CA9BA51CDA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6C47ADA-4BA4-4A96-BA55-ED191F7C2434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D502C06E-96F4-4548-A5F9-FC36D221EDB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50A69E-B32A-48A5-9C6B-26266C2F3B6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29C5EF6-0242-4F2B-AC37-BD345EE7C5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EBD36005-56E1-4971-B24D-421D9C04B6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D431654-401D-4F9F-8B5D-9F20B09D7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1584CD-0E5E-49FD-A29F-1E10F524B83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B9EAE998-1787-43B9-8869-64088155B79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86308DD-3409-4CB5-B8FA-5056DC126412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8B55AB9-9351-4B66-A31F-9C9D896F6F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186B3DBB-49D3-49FE-83AE-1F942909C8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344B914-5F78-4A59-99A8-D91EDB6901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D2B0EE6E-E41B-4050-8F5F-0B8CC2E4AF5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2DB31BF-5D33-42E9-91A2-8A714EDD08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27B798ED-2ACD-45EC-915A-F64FF5E4157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1429D8-5894-4063-8647-C6324725A2CC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1FE600C-8564-4A83-9228-23314C1A3BBC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7384B70C-E189-46B8-A58F-DCD45FACC6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DFB6463-4A59-47C0-8B75-A90AE34660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75D8C31-E6D7-440D-B083-AA68BA16DBFB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1A1B4260-0819-4890-8E7D-11A87D3903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59106" y="1204707"/>
            <a:ext cx="8562975" cy="476250"/>
          </a:xfrm>
          <a:prstGeom prst="rect">
            <a:avLst/>
          </a:prstGeom>
        </p:spPr>
      </p:pic>
      <p:graphicFrame>
        <p:nvGraphicFramePr>
          <p:cNvPr id="41" name="HorizontalBarChart">
            <a:extLst>
              <a:ext uri="{FF2B5EF4-FFF2-40B4-BE49-F238E27FC236}">
                <a16:creationId xmlns:a16="http://schemas.microsoft.com/office/drawing/2014/main" id="{7DB91A5A-A5BF-4D55-BB8B-40E6B71924C3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887123740"/>
              </p:ext>
            </p:extLst>
          </p:nvPr>
        </p:nvGraphicFramePr>
        <p:xfrm>
          <a:off x="1096921" y="4068843"/>
          <a:ext cx="5192003" cy="377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3" name="Content">
            <a:extLst>
              <a:ext uri="{FF2B5EF4-FFF2-40B4-BE49-F238E27FC236}">
                <a16:creationId xmlns:a16="http://schemas.microsoft.com/office/drawing/2014/main" id="{E7B35C54-695E-4966-A971-1760E0D763C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Segoe UI"/>
              </a:rPr>
              <a:t>Muestra g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200" kern="0" dirty="0">
                <a:latin typeface="Segoe UI"/>
              </a:rPr>
              <a:t>a</a:t>
            </a:r>
            <a:r>
              <a:rPr kumimoji="0" lang="en-US" sz="120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B2EC5D6-2C12-455C-A801-5CBED870EDA6}"/>
              </a:ext>
            </a:extLst>
          </p:cNvPr>
          <p:cNvSpPr txBox="1"/>
          <p:nvPr/>
        </p:nvSpPr>
        <p:spPr>
          <a:xfrm>
            <a:off x="686128" y="3278927"/>
            <a:ext cx="22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académica: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B436FC2D-2111-486A-9AF3-7EA22605A23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738439" y="3327495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Todas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las areas</a:t>
            </a:r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70B0EE25-661D-4E42-B0A8-9F1479A06F6C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321409968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dia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7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1344395E-79CC-453B-BEC4-05E8842773F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93C941B3-FBC9-4288-BA39-508372DF2DE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6E4DDFCB-4E24-4DB7-B2F7-2338DD004A93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AFB00F-57C9-4D8C-A458-2CE0BD02AFA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6B83D4-610E-4592-A64E-4CA2A9495D9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64E83AA1-9BBC-4BEA-A373-C64DD69E168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E67DA0-6DC0-4E46-A834-5DFB0DDED17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A2DE958-A40E-41F7-84DF-AD64C2E524F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4A7AD673-9141-4F15-B159-A426B775A0B5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F4E59BB4-F577-437E-BFB3-D44DCFB15DF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A72752C9-40BD-494A-87B7-9781DF446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C3CE07D1-0EC0-4632-ADFF-838429C33D2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8CF68819-00A3-4855-AEAB-C5F8B29DE06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A1103F65-2923-444E-9DBA-7DADB71D4D7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8AC18F-6379-44E5-8249-A8753B3DA47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4BBF710F-12C2-44A3-8E13-23DFB07A217A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5900FB-E193-49A2-99D6-0F35134B232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2BC09F21-4DF3-420F-A0BB-638C86BE2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DD8AD2DA-CEBA-4EB5-9DD1-9AED197DC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3688F162-73A6-46EE-9C9A-2753E38C9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56C293-5D78-4CE0-A7DD-2A1FCDA9B86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68C4BCC-BAD4-499C-9D50-612B9EA4AC30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892EB83-2152-463D-AE76-523EACD36F63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6DA3021-99A5-4300-939A-F1E840366B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D5E7CB6-81D7-4382-97CD-B639EADBE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50DF880-FF10-4FFD-8317-4D2012ABFC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3314CC0A-F291-4A5A-B3A5-A6DBD4ED401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239A3918-BD66-4E62-A5BD-4C372DEBC4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DA79353-A35F-47C0-B370-E619C54A11D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2CF23AB-5226-41DC-BE22-6AF51C9F527E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3956479-4378-4C91-9C65-B64CA89EFC22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F2AEE3E5-1217-472B-A9A6-090462F76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A770777-94F8-4BB3-A933-640E1901DF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424A94C-30CB-4AFA-B27C-4CD51FC42BEB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PieChart">
            <a:extLst>
              <a:ext uri="{FF2B5EF4-FFF2-40B4-BE49-F238E27FC236}">
                <a16:creationId xmlns:a16="http://schemas.microsoft.com/office/drawing/2014/main" id="{DD393111-CDA6-40E2-8F59-3A6560DCFA68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83537650"/>
              </p:ext>
            </p:extLst>
          </p:nvPr>
        </p:nvGraphicFramePr>
        <p:xfrm>
          <a:off x="1784992" y="4161857"/>
          <a:ext cx="3801103" cy="364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9" name="Imagen 38">
            <a:extLst>
              <a:ext uri="{FF2B5EF4-FFF2-40B4-BE49-F238E27FC236}">
                <a16:creationId xmlns:a16="http://schemas.microsoft.com/office/drawing/2014/main" id="{C8D32F4F-470E-472C-8F27-2A491BF0A5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1224" y="1202342"/>
            <a:ext cx="8562975" cy="476250"/>
          </a:xfrm>
          <a:prstGeom prst="rect">
            <a:avLst/>
          </a:prstGeom>
        </p:spPr>
      </p:pic>
      <p:sp>
        <p:nvSpPr>
          <p:cNvPr id="43" name="Content">
            <a:extLst>
              <a:ext uri="{FF2B5EF4-FFF2-40B4-BE49-F238E27FC236}">
                <a16:creationId xmlns:a16="http://schemas.microsoft.com/office/drawing/2014/main" id="{C134186C-F374-4FF3-BBF0-46765268BB1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Segoe UI"/>
              </a:rPr>
              <a:t>Muestra g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200" kern="0" dirty="0">
                <a:latin typeface="Segoe UI"/>
              </a:rPr>
              <a:t>a</a:t>
            </a:r>
            <a:r>
              <a:rPr kumimoji="0" lang="en-US" sz="120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7F8ADA-7398-43F7-B180-0D97680C3091}"/>
              </a:ext>
            </a:extLst>
          </p:cNvPr>
          <p:cNvSpPr txBox="1"/>
          <p:nvPr/>
        </p:nvSpPr>
        <p:spPr>
          <a:xfrm>
            <a:off x="686128" y="3278927"/>
            <a:ext cx="223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 académica: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1A3093C-AF16-4F76-95B3-002F98708A2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738439" y="3327495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Todas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las areas</a:t>
            </a:r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B19F2D8D-AFA6-437D-AFD4-0B13F1A80B4D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321409968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dia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programa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76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ebBrowser">
            <a:extLst>
              <a:ext uri="{FF2B5EF4-FFF2-40B4-BE49-F238E27FC236}">
                <a16:creationId xmlns:a16="http://schemas.microsoft.com/office/drawing/2014/main" id="{94FDE3E7-3B13-4748-B87B-FAE9DD3419A1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40" name="Background">
              <a:extLst>
                <a:ext uri="{FF2B5EF4-FFF2-40B4-BE49-F238E27FC236}">
                  <a16:creationId xmlns:a16="http://schemas.microsoft.com/office/drawing/2014/main" id="{81728A16-25EB-40B0-B1AF-2E2C085FC98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1" name="WindowTitle">
              <a:extLst>
                <a:ext uri="{FF2B5EF4-FFF2-40B4-BE49-F238E27FC236}">
                  <a16:creationId xmlns:a16="http://schemas.microsoft.com/office/drawing/2014/main" id="{5A44B8A3-BB88-4DDC-8BB9-FC4DC19AE78B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9F0B2C93-B3E7-4BA2-BB5F-E7934D9D7E6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6" name="Oval 28">
                <a:extLst>
                  <a:ext uri="{FF2B5EF4-FFF2-40B4-BE49-F238E27FC236}">
                    <a16:creationId xmlns:a16="http://schemas.microsoft.com/office/drawing/2014/main" id="{31DAB943-B2BE-4CD9-83E2-BF5EF52CA03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eft Arrow 29">
                <a:extLst>
                  <a:ext uri="{FF2B5EF4-FFF2-40B4-BE49-F238E27FC236}">
                    <a16:creationId xmlns:a16="http://schemas.microsoft.com/office/drawing/2014/main" id="{635FA68A-7815-4B8E-AB66-D859F974FD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8D27CEDA-F07F-4E43-B6C5-DA656480CC60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4" name="Oval 26">
                <a:extLst>
                  <a:ext uri="{FF2B5EF4-FFF2-40B4-BE49-F238E27FC236}">
                    <a16:creationId xmlns:a16="http://schemas.microsoft.com/office/drawing/2014/main" id="{7506AC83-58CF-401F-8B9A-491625FCD7D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Right Arrow 27">
                <a:extLst>
                  <a:ext uri="{FF2B5EF4-FFF2-40B4-BE49-F238E27FC236}">
                    <a16:creationId xmlns:a16="http://schemas.microsoft.com/office/drawing/2014/main" id="{CB2ADCDA-CAF9-4F03-90AF-C49AA1ACB47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4" name="Minimize - Maximize - Close">
              <a:extLst>
                <a:ext uri="{FF2B5EF4-FFF2-40B4-BE49-F238E27FC236}">
                  <a16:creationId xmlns:a16="http://schemas.microsoft.com/office/drawing/2014/main" id="{5205052C-DBC7-437B-A571-DF81E26D5E2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B3CF8A7-7795-4F04-9376-A3E39423F67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0" name="Line">
                <a:extLst>
                  <a:ext uri="{FF2B5EF4-FFF2-40B4-BE49-F238E27FC236}">
                    <a16:creationId xmlns:a16="http://schemas.microsoft.com/office/drawing/2014/main" id="{C8CBF01E-5825-49AB-8AD4-9A4E4B558EE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FEA14675-64F0-4625-BB0B-F67818E4569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58670456-D4B8-4C40-BDE3-0055C3E13B1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Line">
                <a:extLst>
                  <a:ext uri="{FF2B5EF4-FFF2-40B4-BE49-F238E27FC236}">
                    <a16:creationId xmlns:a16="http://schemas.microsoft.com/office/drawing/2014/main" id="{FD5AC886-A04C-42CE-9D28-8981A466086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WebPageBody">
              <a:extLst>
                <a:ext uri="{FF2B5EF4-FFF2-40B4-BE49-F238E27FC236}">
                  <a16:creationId xmlns:a16="http://schemas.microsoft.com/office/drawing/2014/main" id="{258C5BC6-D948-4458-9C74-6E00D878758C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2C834BEC-1BB7-4742-99C9-1304497789F9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6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AA61750-567E-47A7-B8D5-5E922DB2F5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745342E-4130-4B07-960F-2083432DDB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F3FBAFF-53D8-4A36-A1B5-9BDFC24670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3C6395D7-CB46-4BF2-BBB6-E4B7BA3366C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8" name="UrlBar">
                <a:extLst>
                  <a:ext uri="{FF2B5EF4-FFF2-40B4-BE49-F238E27FC236}">
                    <a16:creationId xmlns:a16="http://schemas.microsoft.com/office/drawing/2014/main" id="{5DB0020E-DEA6-4392-BA21-62FD284FAC3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49" name="Group 11">
                <a:extLst>
                  <a:ext uri="{FF2B5EF4-FFF2-40B4-BE49-F238E27FC236}">
                    <a16:creationId xmlns:a16="http://schemas.microsoft.com/office/drawing/2014/main" id="{11AAD3A1-F5EB-4EE6-9959-D7B468E9881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0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8C0E6A6-F91C-4FC6-A21B-C87DCE83AE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CD5BBFDB-32E0-4AFE-A436-C048C878F2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B088A213-6F81-4942-8320-F35139BC22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3" name="X">
                  <a:extLst>
                    <a:ext uri="{FF2B5EF4-FFF2-40B4-BE49-F238E27FC236}">
                      <a16:creationId xmlns:a16="http://schemas.microsoft.com/office/drawing/2014/main" id="{57B9FE37-BAD4-42B2-B1FB-384F1F9E195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4" name="Straight Connector 16">
                    <a:extLst>
                      <a:ext uri="{FF2B5EF4-FFF2-40B4-BE49-F238E27FC236}">
                        <a16:creationId xmlns:a16="http://schemas.microsoft.com/office/drawing/2014/main" id="{4C015F91-C14B-4F07-BD75-821E65744E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5" name="Straight Connector 17">
                    <a:extLst>
                      <a:ext uri="{FF2B5EF4-FFF2-40B4-BE49-F238E27FC236}">
                        <a16:creationId xmlns:a16="http://schemas.microsoft.com/office/drawing/2014/main" id="{164E115A-B283-45A1-B59A-B157B70FF31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B627FB7-5605-416A-A272-276C47C15718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AC1FB71-0074-41A6-805C-BCCD1C093B69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A20A6E07-9B0C-45F0-B0FF-2A2ED892F8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B7566BA4-B0BF-4253-A41F-D572822DEB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49D19FA-178D-46F4-8428-A6768813DAFF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4B76BBF-B3C1-4550-88D0-20B718C84A23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Consultar por: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FC5B0C5-6072-4F57-B0CF-11D84F348106}"/>
              </a:ext>
            </a:extLst>
          </p:cNvPr>
          <p:cNvSpPr txBox="1"/>
          <p:nvPr/>
        </p:nvSpPr>
        <p:spPr>
          <a:xfrm>
            <a:off x="4049554" y="3295508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Periodo: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1647827C-4F1C-4F2A-BEBC-3CA9E7652BE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00B050"/>
                </a:solidFill>
                <a:latin typeface="Segoe UI"/>
              </a:rPr>
              <a:t>Muestra g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39D30F88-10C5-4B69-B11B-80662B61D7C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076604" y="3299012"/>
            <a:ext cx="2131020" cy="2592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AGOSTO 2016 – ENERO 2017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6FEABD23-9CED-400A-ACFB-CC19DA3EB55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Periodo completo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1" name="VerticalBarChart">
            <a:extLst>
              <a:ext uri="{FF2B5EF4-FFF2-40B4-BE49-F238E27FC236}">
                <a16:creationId xmlns:a16="http://schemas.microsoft.com/office/drawing/2014/main" id="{ADACD873-E44D-489E-9664-E1E6E19F2502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013066523"/>
              </p:ext>
            </p:extLst>
          </p:nvPr>
        </p:nvGraphicFramePr>
        <p:xfrm>
          <a:off x="1049416" y="4002358"/>
          <a:ext cx="5046583" cy="437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6CA28E41-82D1-4910-B5B9-6839480306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9106" y="1204707"/>
            <a:ext cx="8562975" cy="476250"/>
          </a:xfrm>
          <a:prstGeom prst="rect">
            <a:avLst/>
          </a:prstGeom>
        </p:spPr>
      </p:pic>
      <p:graphicFrame>
        <p:nvGraphicFramePr>
          <p:cNvPr id="75" name="Table">
            <a:extLst>
              <a:ext uri="{FF2B5EF4-FFF2-40B4-BE49-F238E27FC236}">
                <a16:creationId xmlns:a16="http://schemas.microsoft.com/office/drawing/2014/main" id="{3D28FC04-9DE7-40EF-AB3C-786DAC14B01C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355922065"/>
              </p:ext>
            </p:extLst>
          </p:nvPr>
        </p:nvGraphicFramePr>
        <p:xfrm>
          <a:off x="7095634" y="4130857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DIA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778ED9AB-E5C2-4C3B-BB93-2412FA99C6F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EE74C48A-448E-4080-B51B-CFEDFC4C30C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8E24F462-1A8F-4D4D-AE15-ED8FD39BBBFB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9C079599-5A69-43E7-8996-5FBA4575CA0E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92F97CBB-83F3-4DF6-B74D-50BAD361AB0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9C2FA642-992F-41C9-B944-58E5CD13ED8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1ADE15A-050C-4F8F-AAE4-A9EB168EE1A2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14BE5817-A4FA-470E-A712-C22D76AB480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DE5A707E-2C35-42F7-9CC6-AAD6393E38BC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F037710-265F-4EAE-904B-50F5626EDEC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29452140-39ED-4714-A53B-814311EE4C8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ED84E2A7-B03D-46CB-B22B-1A4C24EA875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F00370D-D060-474E-AB61-2F000B408A86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1C55D337-3337-4E28-84AA-55ED0D4624C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78B6BC7A-7FEF-4E18-9ACF-33A60D67D38F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C990D02-6AA9-412E-8D30-5726A2660CAF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22DED4C0-FA2F-4A97-92A0-0CC3ECB0F6FF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157A42B-BE9F-4471-8ADC-106C95138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2383A377-FF3B-4CA8-9A6E-AABDD18F95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646278B-61BF-4088-8429-51909A5B9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1C25AD3-B38B-4ABA-9D2C-A7FD699130FC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A57D26C5-B357-4FB8-9D0A-734D0AA7009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E5D037EC-10E5-49AF-AFB7-17DEB27A8B3E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C30487F-94CA-4841-8408-A8BDA3D932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8F4E56-8681-45E3-B4A8-7D152EFF54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DF0F2A6-0797-4E9A-852B-CBC88091CC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A36CA8A7-A141-4E44-B637-3E3E9B6D1D99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34B449C-7416-4A55-89F0-AD2D827D55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97BC2FE3-AA59-4F53-81EC-17865165792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F500A0-AFE1-403B-BE5B-8E78FE873B5D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F83B81D-EA50-44B0-92DB-66D1141E918A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26E73304-A542-418F-BC9A-90098F5EAB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04B04C7-4A78-40E9-A444-1EEEC040F3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2695A00-0DF1-4A35-B94E-17E584628E97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23F0F55-8C93-4A96-BEBF-9480C12EFA4E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Consultar por: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6C9DEA-E31D-4B66-A181-BD3317421955}"/>
              </a:ext>
            </a:extLst>
          </p:cNvPr>
          <p:cNvSpPr txBox="1"/>
          <p:nvPr/>
        </p:nvSpPr>
        <p:spPr>
          <a:xfrm>
            <a:off x="4049554" y="3295508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Periodo: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430A34D5-EFE6-468F-8141-75EEF8B71726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kern="0" dirty="0">
                <a:solidFill>
                  <a:srgbClr val="00B050"/>
                </a:solidFill>
                <a:latin typeface="Segoe UI"/>
              </a:rPr>
              <a:t>Muestra g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C1357EE9-B806-48C6-8B49-813C08E2961F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076604" y="3299012"/>
            <a:ext cx="2131020" cy="25922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AGOSTO 2016 – ENERO 2017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BBF473B9-2429-4D0E-948C-32C51BA14FA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Periodo completo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6" name="PieChart">
            <a:extLst>
              <a:ext uri="{FF2B5EF4-FFF2-40B4-BE49-F238E27FC236}">
                <a16:creationId xmlns:a16="http://schemas.microsoft.com/office/drawing/2014/main" id="{079C24FE-FE99-499A-A7B5-538A7623AF10}"/>
              </a:ext>
            </a:extLst>
          </p:cNvPr>
          <p:cNvGraphicFramePr/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3088766595"/>
              </p:ext>
            </p:extLst>
          </p:nvPr>
        </p:nvGraphicFramePr>
        <p:xfrm>
          <a:off x="1784992" y="4161857"/>
          <a:ext cx="3801103" cy="364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B07F0CD8-7F68-48F6-A8BD-16FBF605D4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51224" y="1202342"/>
            <a:ext cx="8562975" cy="476250"/>
          </a:xfrm>
          <a:prstGeom prst="rect">
            <a:avLst/>
          </a:prstGeom>
        </p:spPr>
      </p:pic>
      <p:graphicFrame>
        <p:nvGraphicFramePr>
          <p:cNvPr id="45" name="Table">
            <a:extLst>
              <a:ext uri="{FF2B5EF4-FFF2-40B4-BE49-F238E27FC236}">
                <a16:creationId xmlns:a16="http://schemas.microsoft.com/office/drawing/2014/main" id="{F25C4091-652B-4F5E-AFE5-9F522C4C24F4}"/>
              </a:ext>
            </a:extLst>
          </p:cNvPr>
          <p:cNvGraphicFramePr>
            <a:graphicFrameLocks noGrp="1"/>
          </p:cNvGraphicFramePr>
          <p:nvPr>
            <p:custDataLst>
              <p:custData r:id="rId6"/>
            </p:custDataLst>
            <p:extLst>
              <p:ext uri="{D42A27DB-BD31-4B8C-83A1-F6EECF244321}">
                <p14:modId xmlns:p14="http://schemas.microsoft.com/office/powerpoint/2010/main" val="1355922065"/>
              </p:ext>
            </p:extLst>
          </p:nvPr>
        </p:nvGraphicFramePr>
        <p:xfrm>
          <a:off x="7095634" y="4130857"/>
          <a:ext cx="3343275" cy="1568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DIA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Total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3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F28E7B89-6219-4D1B-986F-2B999633F4A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13A70EF0-7D5F-419B-AC96-4C7C5B0C570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68652150-5A13-4203-A85C-7B263197540B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3E05287F-046E-4420-B24F-CA0EE704FB2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6A2EC421-CF81-4488-965E-962104186942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021811A-6707-40AE-8645-798CD49BB17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3309483-C9D6-43E5-89E8-2F774C920C9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508C439D-9606-4A4C-B2B1-F1DB10ACA7F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26728C6-6329-4453-9661-6D199AFCDDB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8606F9CC-80EF-4FCF-BF00-3C64749933D6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C802DE8-786E-4C26-9CDB-534F5CD15D7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B31B47F0-AADF-486B-BE39-2DE490ACCD78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88E438E-CAA9-4FE7-A56F-EF7D0CCD49A0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D3D92EA-F2ED-4578-89FF-91F86AD3B221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BA18673E-B2E3-414B-A913-6BF7CF959DA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F65E34B0-348B-4642-8BB8-073E98BFC2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653D229D-5E79-45F9-A2F3-E06F668BBD4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096EF6AE-6FB0-42F8-8246-AB3FDA9B0F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A7C522A-FC6E-4807-895C-4B6C6358B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2EC333A2-BC77-4D53-80F0-3200C0CA5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219288AD-03CB-4B16-8E68-3296203F4AC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665EAFB-E0A9-42EB-9786-335A776AE04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E86C33D-39F9-426D-97F3-1EAD50E6B06A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5A9BDE0-9A25-43FF-9365-18EB78A300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2F0DD31-88FA-474F-962C-F5FCA95605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4EBEF400-3463-441F-8645-7FC01450D5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CF563C11-3F82-4226-A142-1C6800A5FDE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4CFE70FC-3219-4377-9686-179BCFF5FC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EC82A92A-19E2-4B7A-81F4-DBD27188AA7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785937A-7830-4A1A-8B18-7148908201B9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8B87941-EA38-4866-A827-58C572F3953B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478247F-956E-414E-A048-2555CB58A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BA5D8A7-3335-4D62-A38A-894C0B439A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0BAB2E5-46D2-4172-B5C4-30A8C59144FA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LineChart">
            <a:extLst>
              <a:ext uri="{FF2B5EF4-FFF2-40B4-BE49-F238E27FC236}">
                <a16:creationId xmlns:a16="http://schemas.microsoft.com/office/drawing/2014/main" id="{976A372E-292E-4CF1-B682-936EEA3A9452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96220140"/>
              </p:ext>
            </p:extLst>
          </p:nvPr>
        </p:nvGraphicFramePr>
        <p:xfrm>
          <a:off x="1223418" y="3931709"/>
          <a:ext cx="5539685" cy="40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0" name="Table">
            <a:extLst>
              <a:ext uri="{FF2B5EF4-FFF2-40B4-BE49-F238E27FC236}">
                <a16:creationId xmlns:a16="http://schemas.microsoft.com/office/drawing/2014/main" id="{A04AD096-F93A-4795-8522-7BD6AC46988F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555583736"/>
              </p:ext>
            </p:extLst>
          </p:nvPr>
        </p:nvGraphicFramePr>
        <p:xfrm>
          <a:off x="7077705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Region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campus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CuadroTexto 40">
            <a:extLst>
              <a:ext uri="{FF2B5EF4-FFF2-40B4-BE49-F238E27FC236}">
                <a16:creationId xmlns:a16="http://schemas.microsoft.com/office/drawing/2014/main" id="{FEE4984A-F641-47EE-B2B1-D393C0503B9B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Dia: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D925CD1B-0BE1-43DC-9ADA-04539744BCD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Muestra g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B3E41554-F9EA-449E-882F-00579484C4E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223418" y="3310416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08 / 12 / 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DAB8A7-C166-441D-9FBA-8876B6A8C03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9106" y="1203535"/>
            <a:ext cx="8562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WebBrowser">
            <a:extLst>
              <a:ext uri="{FF2B5EF4-FFF2-40B4-BE49-F238E27FC236}">
                <a16:creationId xmlns:a16="http://schemas.microsoft.com/office/drawing/2014/main" id="{7545F567-B518-4245-85ED-F845553044D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89" name="Background">
              <a:extLst>
                <a:ext uri="{FF2B5EF4-FFF2-40B4-BE49-F238E27FC236}">
                  <a16:creationId xmlns:a16="http://schemas.microsoft.com/office/drawing/2014/main" id="{D027F769-5FA6-4495-9C09-BDDB3C313DE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0" name="WindowTitle">
              <a:extLst>
                <a:ext uri="{FF2B5EF4-FFF2-40B4-BE49-F238E27FC236}">
                  <a16:creationId xmlns:a16="http://schemas.microsoft.com/office/drawing/2014/main" id="{1FCE3E02-AF64-40CF-B354-EC673EE6EF77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91" name="Group 4">
              <a:extLst>
                <a:ext uri="{FF2B5EF4-FFF2-40B4-BE49-F238E27FC236}">
                  <a16:creationId xmlns:a16="http://schemas.microsoft.com/office/drawing/2014/main" id="{55525F4F-6E64-44C4-A1F6-07A968AA61AB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15" name="Oval 28">
                <a:extLst>
                  <a:ext uri="{FF2B5EF4-FFF2-40B4-BE49-F238E27FC236}">
                    <a16:creationId xmlns:a16="http://schemas.microsoft.com/office/drawing/2014/main" id="{A924B6A5-3D9A-4360-B548-EBA7518CA39D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Left Arrow 29">
                <a:extLst>
                  <a:ext uri="{FF2B5EF4-FFF2-40B4-BE49-F238E27FC236}">
                    <a16:creationId xmlns:a16="http://schemas.microsoft.com/office/drawing/2014/main" id="{F9EC0227-5CAF-433E-93C9-7662019DBAC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2" name="Group 5">
              <a:extLst>
                <a:ext uri="{FF2B5EF4-FFF2-40B4-BE49-F238E27FC236}">
                  <a16:creationId xmlns:a16="http://schemas.microsoft.com/office/drawing/2014/main" id="{25367674-CD0E-40C8-9903-0B585FBB7BE9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13" name="Oval 26">
                <a:extLst>
                  <a:ext uri="{FF2B5EF4-FFF2-40B4-BE49-F238E27FC236}">
                    <a16:creationId xmlns:a16="http://schemas.microsoft.com/office/drawing/2014/main" id="{F653B4ED-C625-42EF-8850-BB4E1D8AE2DC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ight Arrow 27">
                <a:extLst>
                  <a:ext uri="{FF2B5EF4-FFF2-40B4-BE49-F238E27FC236}">
                    <a16:creationId xmlns:a16="http://schemas.microsoft.com/office/drawing/2014/main" id="{79A14AA5-65C6-442E-AC42-21ED9961537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3" name="Minimize - Maximize - Close">
              <a:extLst>
                <a:ext uri="{FF2B5EF4-FFF2-40B4-BE49-F238E27FC236}">
                  <a16:creationId xmlns:a16="http://schemas.microsoft.com/office/drawing/2014/main" id="{CD24B391-5990-4D7F-B143-1831DD245294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8" name="Line">
                <a:extLst>
                  <a:ext uri="{FF2B5EF4-FFF2-40B4-BE49-F238E27FC236}">
                    <a16:creationId xmlns:a16="http://schemas.microsoft.com/office/drawing/2014/main" id="{52B798D4-5D63-40D9-9E41-4CEB12948B8E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9" name="Line">
                <a:extLst>
                  <a:ext uri="{FF2B5EF4-FFF2-40B4-BE49-F238E27FC236}">
                    <a16:creationId xmlns:a16="http://schemas.microsoft.com/office/drawing/2014/main" id="{04680B74-7F7D-4588-9C37-3621861EFC9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10" name="Line">
                <a:extLst>
                  <a:ext uri="{FF2B5EF4-FFF2-40B4-BE49-F238E27FC236}">
                    <a16:creationId xmlns:a16="http://schemas.microsoft.com/office/drawing/2014/main" id="{9CD97C07-0364-4E8E-B644-7DE4797A754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Line">
                <a:extLst>
                  <a:ext uri="{FF2B5EF4-FFF2-40B4-BE49-F238E27FC236}">
                    <a16:creationId xmlns:a16="http://schemas.microsoft.com/office/drawing/2014/main" id="{228ACE66-F6D3-48E9-BC1E-81A70DC6EFA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Line">
                <a:extLst>
                  <a:ext uri="{FF2B5EF4-FFF2-40B4-BE49-F238E27FC236}">
                    <a16:creationId xmlns:a16="http://schemas.microsoft.com/office/drawing/2014/main" id="{15333F66-CA7F-451F-9E40-47A124E618C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4" name="WebPageBody">
              <a:extLst>
                <a:ext uri="{FF2B5EF4-FFF2-40B4-BE49-F238E27FC236}">
                  <a16:creationId xmlns:a16="http://schemas.microsoft.com/office/drawing/2014/main" id="{491D0AE1-4765-4427-B12E-30370CF1CBC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5" name="Group 8">
              <a:extLst>
                <a:ext uri="{FF2B5EF4-FFF2-40B4-BE49-F238E27FC236}">
                  <a16:creationId xmlns:a16="http://schemas.microsoft.com/office/drawing/2014/main" id="{EA35AA42-CA83-4027-A13C-A6404F23DEB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36089270-7A3E-4C79-B120-F05C2C6AD1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D15A0F0-53AB-4A7C-91AE-9AA2CA12FB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770EDDCF-C2C0-4A87-B722-509833A144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6" name="Group 9">
              <a:extLst>
                <a:ext uri="{FF2B5EF4-FFF2-40B4-BE49-F238E27FC236}">
                  <a16:creationId xmlns:a16="http://schemas.microsoft.com/office/drawing/2014/main" id="{5FE44816-F34B-492D-8C9A-004C010284B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7" name="UrlBar">
                <a:extLst>
                  <a:ext uri="{FF2B5EF4-FFF2-40B4-BE49-F238E27FC236}">
                    <a16:creationId xmlns:a16="http://schemas.microsoft.com/office/drawing/2014/main" id="{7F32C9B8-20F0-4A38-B5CF-F4D22002B4B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98" name="Group 11">
                <a:extLst>
                  <a:ext uri="{FF2B5EF4-FFF2-40B4-BE49-F238E27FC236}">
                    <a16:creationId xmlns:a16="http://schemas.microsoft.com/office/drawing/2014/main" id="{6256088A-1B36-4861-9786-8942D16D241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6B4130-0E3B-47BF-B157-EB61776F5F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2E8B5F8A-A768-4A30-896F-795CBECF5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3B1239D-B750-493A-B224-E13ED27066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2" name="X">
                  <a:extLst>
                    <a:ext uri="{FF2B5EF4-FFF2-40B4-BE49-F238E27FC236}">
                      <a16:creationId xmlns:a16="http://schemas.microsoft.com/office/drawing/2014/main" id="{2E79B422-7FE5-4B0B-A479-C15427E23C4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3" name="Straight Connector 16">
                    <a:extLst>
                      <a:ext uri="{FF2B5EF4-FFF2-40B4-BE49-F238E27FC236}">
                        <a16:creationId xmlns:a16="http://schemas.microsoft.com/office/drawing/2014/main" id="{BEF56A22-A6ED-4BD9-A8BF-3A6FE5C8FC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4" name="Straight Connector 17">
                    <a:extLst>
                      <a:ext uri="{FF2B5EF4-FFF2-40B4-BE49-F238E27FC236}">
                        <a16:creationId xmlns:a16="http://schemas.microsoft.com/office/drawing/2014/main" id="{402A1D00-0054-4DCD-9DF4-775D940C5DB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EF40E449-DF45-44F8-88D6-E002DA0E7EE3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3B7C025-3222-45B0-9C79-7F2EE6BCFD1F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A283DB74-134E-41FD-90E1-9205282B1E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121" name="Imagen 120">
            <a:extLst>
              <a:ext uri="{FF2B5EF4-FFF2-40B4-BE49-F238E27FC236}">
                <a16:creationId xmlns:a16="http://schemas.microsoft.com/office/drawing/2014/main" id="{F6560144-2608-4B65-A3DA-DAFAEA0ABE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6C1EB2C0-ABAE-4A93-A618-1360024D467C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31E8846-CFCB-42F3-B7B5-42F703543932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Dia:</a:t>
            </a: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F88A1B3E-54BC-4F5A-84CA-651894B833C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Muestra g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7" name="Content">
            <a:extLst>
              <a:ext uri="{FF2B5EF4-FFF2-40B4-BE49-F238E27FC236}">
                <a16:creationId xmlns:a16="http://schemas.microsoft.com/office/drawing/2014/main" id="{00DEFD8D-279F-4375-8203-F50B1D5262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23418" y="3310416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08 / 12 / 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28" name="VerticalBarChart">
            <a:extLst>
              <a:ext uri="{FF2B5EF4-FFF2-40B4-BE49-F238E27FC236}">
                <a16:creationId xmlns:a16="http://schemas.microsoft.com/office/drawing/2014/main" id="{F788B043-7B60-4C0C-851D-7785643366A4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93496345"/>
              </p:ext>
            </p:extLst>
          </p:nvPr>
        </p:nvGraphicFramePr>
        <p:xfrm>
          <a:off x="1049416" y="4002358"/>
          <a:ext cx="5046583" cy="437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0B436C94-DFF4-4565-8C60-B45FD7E1F6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9106" y="1203507"/>
            <a:ext cx="8562975" cy="476250"/>
          </a:xfrm>
          <a:prstGeom prst="rect">
            <a:avLst/>
          </a:prstGeom>
        </p:spPr>
      </p:pic>
      <p:graphicFrame>
        <p:nvGraphicFramePr>
          <p:cNvPr id="43" name="Table">
            <a:extLst>
              <a:ext uri="{FF2B5EF4-FFF2-40B4-BE49-F238E27FC236}">
                <a16:creationId xmlns:a16="http://schemas.microsoft.com/office/drawing/2014/main" id="{51BF0FF5-3D08-460B-B85B-4BF6A79BB048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091813424"/>
              </p:ext>
            </p:extLst>
          </p:nvPr>
        </p:nvGraphicFramePr>
        <p:xfrm>
          <a:off x="7077705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Region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campus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49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CE1E5BF-9545-4D7D-A2CF-FC00B194C76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7C249CAD-D24B-4B82-A5C2-3056F3192B0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05E7BD2D-3F93-46E0-8768-F4F7C6A8B019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6F2F4-406A-48E2-9C71-91B121A2727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C46E298-62B9-4C6C-B109-C994C9B5246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CE99E743-4942-4E76-B0D2-9EE89E81D1E1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17A9A5-EB42-4E5F-BFEC-EDB036C49D0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1140EB-EBD7-46ED-84EC-761629F945B4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4D3BA2DC-747B-4215-9B07-F6E25E654E53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CF9C1AC4-2BB4-4372-AE8A-8C67F2F9A46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D85C3D0-8A05-4227-9323-2E707E78911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D21CC66-7F9D-4929-B9A1-75D57F7BFC3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28D361E5-7941-42FD-89ED-1D7F0D1E492D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B1CDB61B-87CA-43E1-9A96-77C8BE2A698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BA8BD3A-FD5F-4951-9AC5-C2D6360A50F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2D346A9D-5F69-4EF7-8F12-3EA028928AE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780C74-BE4C-4D44-BB23-2B3EE1787C19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B2260B67-16D4-4FFE-9AA9-0CC91F0C5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9A63B38-3748-4137-AB4F-8A419CFFE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6ABE20A-F00A-491B-AD8F-4D29A7F4A2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1A23A6-6494-4DEB-9A81-D41B868913A5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2732EAFB-2AF6-498D-9268-F873C1FB66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C7891B-9AC7-400B-B041-5584C8875277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78881710-1D3F-4A5F-9D6A-EC1D2DC4BF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B677B92-66F7-4D0C-95CE-3407AF8611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0210994-3ED3-469E-8C2C-FBD3047907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B49A228A-21C1-4E6B-8D77-F121999FFB8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00BE9AAF-542E-47B5-9D2E-C9B6CDA630F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D3FACF8E-FA75-4C25-8C98-6EF0D3AD3ED0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33E86D-519F-460A-9AEB-ACE375F13C44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50A70D1-0A6F-40F8-964C-ED5271FC641F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885A4D3-1143-472C-BB34-636934D640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5A39961-2D20-4D7C-9C0F-A41205C7EE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B98CBE4-9077-4FD9-897F-C919316800AD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B3B4029-17E3-4A4A-89DD-9C992F370118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Dia: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84D2BFDB-BC2E-4FAC-8C08-DC2B433EB08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Muestra g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Area </a:t>
            </a:r>
            <a:r>
              <a:rPr lang="en-US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a</a:t>
            </a:r>
            <a:r>
              <a:rPr kumimoji="0" lang="en-US" sz="1200" b="0" i="0" u="none" strike="noStrike" kern="0" cap="none" spc="0" normalizeH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CF4E3EBE-3D85-43EF-ABC5-D8A1658F485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223418" y="3310416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08 / 12 / 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2" name="PieChart">
            <a:extLst>
              <a:ext uri="{FF2B5EF4-FFF2-40B4-BE49-F238E27FC236}">
                <a16:creationId xmlns:a16="http://schemas.microsoft.com/office/drawing/2014/main" id="{3D02816B-5AC0-4D1E-BE95-E30EB31FBA57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434149822"/>
              </p:ext>
            </p:extLst>
          </p:nvPr>
        </p:nvGraphicFramePr>
        <p:xfrm>
          <a:off x="1784992" y="4161857"/>
          <a:ext cx="3801103" cy="364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41" name="Imagen 40">
            <a:extLst>
              <a:ext uri="{FF2B5EF4-FFF2-40B4-BE49-F238E27FC236}">
                <a16:creationId xmlns:a16="http://schemas.microsoft.com/office/drawing/2014/main" id="{5ABF648C-D813-42FF-844A-A6598D7A12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9106" y="1204707"/>
            <a:ext cx="8562975" cy="476250"/>
          </a:xfrm>
          <a:prstGeom prst="rect">
            <a:avLst/>
          </a:prstGeom>
        </p:spPr>
      </p:pic>
      <p:graphicFrame>
        <p:nvGraphicFramePr>
          <p:cNvPr id="45" name="Table">
            <a:extLst>
              <a:ext uri="{FF2B5EF4-FFF2-40B4-BE49-F238E27FC236}">
                <a16:creationId xmlns:a16="http://schemas.microsoft.com/office/drawing/2014/main" id="{DD0CA2B5-3FDD-48FE-A950-96203D0729B2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091813424"/>
              </p:ext>
            </p:extLst>
          </p:nvPr>
        </p:nvGraphicFramePr>
        <p:xfrm>
          <a:off x="7077705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Region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campus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8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04822DBE-65E1-4BC7-AD9A-01AF7209FF8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0C917C25-D513-4974-ACE7-04AB56EA7B1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7D08D25-3333-4382-901F-F45851CEBD59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DF9B38-E9B3-4A01-B2F3-49F8693DEDDA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B37AE1-93C5-43FA-818A-125AF787C6D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66907633-B5FA-48C1-87EB-0C7B71318573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EB9A95-C154-43E9-B9EC-1F4819AD311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89B81F8-0972-4527-BD2A-1368EF74CB1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46FB6BE9-9D95-41EC-9A98-8DCEE1A14E0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BA05E672-6412-411D-91C6-9989B3A83AAF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993C9C60-06F6-4B79-B67C-F46E6D0BD141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0BBABA3-7A1F-4519-B30D-0FF60194680D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C642D273-ECE6-4DF0-A589-A7B2C0F6AFCC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A4B7B55E-96DF-4890-858D-93DFD4B36B14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FA8DAE24-A3F7-494E-B49E-6D8E6D826DB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6C1B9E89-776A-4AB4-8990-E870F5F7C01B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FA7B74-64E5-4370-BDE4-38CFF57840E2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D3FC15B8-D11D-49DC-9834-44968F636C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FA89AA73-18DE-4BF5-BD16-2CA2F40B7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F3CC6B1-F52E-4CF3-B5EE-7F179D5313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C74D43-C7DA-47F8-9833-76AEDA52A0BC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0CAB7E2-BF3A-4ECA-8F58-5EC45DA4B8C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0B8C32A-0E4C-4E75-94BC-67687034A14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E972FC5-5403-403F-8E72-1C214F5416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931CE52-1337-45C8-8827-5977C9A37C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106CF86-F63E-4D88-B45A-984A4C3F89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0DD8931-558E-4FE7-BD41-BD7B4F970D7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956D83A-A8A9-4815-B593-5849E112F1B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5733705-DC7C-431D-A430-C9273D75E2D3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ADF68B-4B0B-4B62-BF5E-426EEB7183F2}"/>
              </a:ext>
            </a:extLst>
          </p:cNvPr>
          <p:cNvSpPr txBox="1"/>
          <p:nvPr/>
        </p:nvSpPr>
        <p:spPr>
          <a:xfrm>
            <a:off x="372415" y="1594128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6729A8E-520B-4F49-8214-2C8DBF7E3ACE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55E7BE0-7A0A-4FA7-B559-8519C26809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6019046-7AF7-4713-BD66-510F871E50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5C00402-F1ED-498D-8558-EED4A1BD291E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LineChart">
            <a:extLst>
              <a:ext uri="{FF2B5EF4-FFF2-40B4-BE49-F238E27FC236}">
                <a16:creationId xmlns:a16="http://schemas.microsoft.com/office/drawing/2014/main" id="{D29F733B-05D4-4D33-90FA-A5375FC6ABAA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29575399"/>
              </p:ext>
            </p:extLst>
          </p:nvPr>
        </p:nvGraphicFramePr>
        <p:xfrm>
          <a:off x="1223418" y="3931709"/>
          <a:ext cx="5539685" cy="4026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2645B008-EC51-474E-96F8-F7A074E92C16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212653415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Area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Académica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Area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1F95935B-531D-430D-A90C-D320DE48BE4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Segoe UI"/>
              </a:rPr>
              <a:t>Muestra g</a:t>
            </a:r>
            <a:r>
              <a:rPr kumimoji="0" lang="en-US" sz="14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4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400" b="1" kern="0" dirty="0">
                <a:solidFill>
                  <a:schemeClr val="accent6">
                    <a:lumMod val="75000"/>
                  </a:schemeClr>
                </a:solidFill>
                <a:latin typeface="Segoe UI"/>
              </a:rPr>
              <a:t>a</a:t>
            </a:r>
            <a:r>
              <a:rPr kumimoji="0" lang="en-US" sz="1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EB0678F-F336-4F61-B75B-5106BF4CAC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9106" y="1205080"/>
            <a:ext cx="8562975" cy="47625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8527EF26-59D1-4B89-95F4-A9BFADA8438E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Región: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427094F-F143-4A31-AAC6-A3718FEDA56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Poza Rica -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Tuxpan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8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202240B0-7366-478A-BF07-C9780B142A0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48E7CAEF-7B99-4906-8B30-05261D6F1C4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CC2B887-4C8F-42F1-8218-9BA735737D88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4BCFA2-AB0E-4B17-B48E-CB2D95011381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49A4F1-736D-4ABB-B333-C7C8DB93ED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9B5B3733-9E55-4038-B0E2-6E85A727F6B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F8C870-E232-4B7A-A2DA-E390472B526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4533A45-3B65-4CCA-AB12-EF38DC9CD0D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9B85C44C-3EE7-4E29-9352-4A220DD6D7FF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73F30DB5-9DB2-4B70-88DB-8E29B9275F2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533ED60B-00F2-441C-AAFD-0FB99A12638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2F7CCE82-EA09-40C1-B0B5-A873862D5C8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C7E7E1D7-EA04-4AA5-ADCC-C5359280864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E26287FC-B080-42D8-ADB5-3B9FF3B80F4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8FB1A7A-ABFB-4EA7-AADB-16ADC210DA5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7FFC00DF-E0A4-4384-A21C-C99490DFEB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CDFF87-9007-41E6-806D-C26EA07FE285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0D20185-FE60-4B5D-B488-D370C2CB9B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2A0E79D-6CA2-4786-A407-8B5E8D31A3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40D85C8-879B-4221-9A6A-B0523AA28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FB31DB8-B392-4220-9165-38A30ED7860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C1CCADCB-3CDB-4A6D-B638-5A162A6A6F5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DCB0F8-CF6F-4212-BF4B-9BA92B7FDD5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22DC684-184C-48CF-B6C9-E489C5D29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493F489-E649-450A-9C6D-2DA55241A3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26C440B-EB11-4754-B21A-23D6A966B3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8BE375E6-0472-4D29-A6BE-78798B7573A5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0AFF036-CEB3-43A7-A323-04E3514FB5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E4F557F-9E40-4052-987B-D7F40AB71846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87AC9CA-7F19-4340-8CE3-2FEABA28E5DA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E4B232F-17D4-4C70-8009-982BC52C3F72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61C8B13-2A6C-4B29-87D6-3960390947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E5BEB32-D5A6-42C9-B2C2-851C8B7F3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AA50D6F-A82B-4ED7-B2D9-647BA8CA6718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1CC55AE-6CBF-4DEE-8A10-B977443B7151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Región: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4B3B89-91EA-4781-AAF1-0561BF023179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latin typeface="Segoe UI"/>
              </a:rPr>
              <a:t>Muestra g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400" b="1" kern="0" dirty="0">
                <a:solidFill>
                  <a:schemeClr val="accent6">
                    <a:lumMod val="75000"/>
                  </a:schemeClr>
                </a:solidFill>
                <a:latin typeface="Segoe UI"/>
              </a:rPr>
              <a:t>a</a:t>
            </a:r>
            <a:r>
              <a:rPr kumimoji="0" lang="en-US" sz="1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99EE701D-DCD7-41CE-8A9E-856BF4F44AC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Poza Rica -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Tuxpan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569D1B80-1065-4E0A-93E0-46B06C45D5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59106" y="1204707"/>
            <a:ext cx="8562975" cy="476250"/>
          </a:xfrm>
          <a:prstGeom prst="rect">
            <a:avLst/>
          </a:prstGeom>
        </p:spPr>
      </p:pic>
      <p:graphicFrame>
        <p:nvGraphicFramePr>
          <p:cNvPr id="44" name="HorizontalBarChart">
            <a:extLst>
              <a:ext uri="{FF2B5EF4-FFF2-40B4-BE49-F238E27FC236}">
                <a16:creationId xmlns:a16="http://schemas.microsoft.com/office/drawing/2014/main" id="{C245FB91-9024-4AFD-A799-02F192942D8E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3369834680"/>
              </p:ext>
            </p:extLst>
          </p:nvPr>
        </p:nvGraphicFramePr>
        <p:xfrm>
          <a:off x="1096921" y="4068843"/>
          <a:ext cx="5192003" cy="3779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5" name="Table">
            <a:extLst>
              <a:ext uri="{FF2B5EF4-FFF2-40B4-BE49-F238E27FC236}">
                <a16:creationId xmlns:a16="http://schemas.microsoft.com/office/drawing/2014/main" id="{694F566E-16E8-4FEC-9F22-4FF5CBF3499A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322274331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Area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Académica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Area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18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E7C0FB-398B-4D79-8E5C-B9CCAFA24AE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79295" y="304801"/>
            <a:ext cx="11538944" cy="8834860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59BA3F49-952A-4E74-B461-30B5712C63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B8911CAD-41B6-4EAE-8866-2A20D71FD3E1}"/>
                </a:ext>
              </a:extLst>
            </p:cNvPr>
            <p:cNvSpPr txBox="1"/>
            <p:nvPr/>
          </p:nvSpPr>
          <p:spPr>
            <a:xfrm>
              <a:off x="22515" y="22535"/>
              <a:ext cx="1176028" cy="230443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69552F-3425-4EFC-A735-6B2A13AB43C2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4B514D0-1632-4A21-B041-115B716292E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A774E8C5-FAE6-4EF1-B995-08AD7F45768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28A8A5-DE1A-4FBC-A7CF-AF94F942AA3D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038232C-1E19-4C74-9DE6-8DD9140DBE98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CF707370-1ACC-44B3-99D3-9AC1873475E6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1C83A876-0A6E-4E00-A1B2-D503108F6F2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8DFFC154-7498-4416-9F09-27A4891BEDC5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BF29C07D-8FED-40E9-86BC-CD3344669A5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5D40CA9-FEE6-4F0B-8F5E-B478E3494C7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3239D2BA-9A48-431E-AA57-5BC1B10477E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13D63B5-9CB1-4B78-BFAE-CD538F773946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12DBE5F6-BEA9-4793-A39B-1A896A9C5D49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1AD344F-16D6-4DDA-9925-548F6427CBB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8AEF06C-9BA1-4011-90A0-34581703CA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F04DA67-A279-4EE6-83D8-F0F1A31F2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A1AC8DB-9DC8-4281-A49E-119083B15E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01BDFA-33FD-46E5-BEC0-8911A2B35134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9B77BA04-7995-47FA-A9FD-57FEAD1359F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431D9A0-9F4E-4C7E-B5E6-6F1A641CA560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E8489AC5-CEB2-4D9B-80A9-C3789F2CB8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B282D599-DF84-4229-A27F-CDA1E31B8C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354B3DA-AACC-4E95-AA78-051B4920B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7DD5E62-8CF5-4404-957C-10ECDFF83FD8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8C81A00F-0E2A-4873-B4DA-705653F1B9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5170C5E-2DB5-44B5-9417-9FDF1F4E6A07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25AC391-B925-45FC-962B-548DAF7B53CD}"/>
              </a:ext>
            </a:extLst>
          </p:cNvPr>
          <p:cNvSpPr txBox="1"/>
          <p:nvPr/>
        </p:nvSpPr>
        <p:spPr>
          <a:xfrm>
            <a:off x="332676" y="1525581"/>
            <a:ext cx="79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Universidad Veracruzana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2BF8FD0-0226-4584-8C51-6212BB56B7EA}"/>
              </a:ext>
            </a:extLst>
          </p:cNvPr>
          <p:cNvSpPr txBox="1"/>
          <p:nvPr/>
        </p:nvSpPr>
        <p:spPr>
          <a:xfrm>
            <a:off x="332676" y="2077876"/>
            <a:ext cx="48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B050"/>
                </a:solidFill>
              </a:rPr>
              <a:t>Graficas de inscripción en línea.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BCC48C2-A3BC-45EC-B2A0-937D911349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5" y="5255569"/>
            <a:ext cx="703032" cy="70303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A18D56CD-5A28-471E-8483-41D19AF5F2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0771441" y="5251403"/>
            <a:ext cx="701101" cy="707197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6C682E1-A0BA-4CE0-A5B0-CA2C1F86C983}"/>
              </a:ext>
            </a:extLst>
          </p:cNvPr>
          <p:cNvCxnSpPr>
            <a:cxnSpLocks/>
          </p:cNvCxnSpPr>
          <p:nvPr/>
        </p:nvCxnSpPr>
        <p:spPr>
          <a:xfrm>
            <a:off x="473761" y="2645702"/>
            <a:ext cx="955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">
            <a:extLst>
              <a:ext uri="{FF2B5EF4-FFF2-40B4-BE49-F238E27FC236}">
                <a16:creationId xmlns:a16="http://schemas.microsoft.com/office/drawing/2014/main" id="{845FDE24-C31B-47EE-8F16-A5803F8C90A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0103" y="2690835"/>
            <a:ext cx="9695016" cy="261677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>
                <a:latin typeface="Segoe UI"/>
              </a:rPr>
              <a:t>Muestra g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eneral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Region     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Area </a:t>
            </a:r>
            <a:r>
              <a:rPr lang="en-US" sz="1400" b="1" kern="0" dirty="0">
                <a:solidFill>
                  <a:schemeClr val="accent6">
                    <a:lumMod val="75000"/>
                  </a:schemeClr>
                </a:solidFill>
                <a:latin typeface="Segoe UI"/>
              </a:rPr>
              <a:t>a</a:t>
            </a:r>
            <a:r>
              <a:rPr kumimoji="0" lang="en-US" sz="1400" b="1" i="0" u="none" strike="noStrike" kern="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cademica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Programa educativo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41" name="PieChart">
            <a:extLst>
              <a:ext uri="{FF2B5EF4-FFF2-40B4-BE49-F238E27FC236}">
                <a16:creationId xmlns:a16="http://schemas.microsoft.com/office/drawing/2014/main" id="{DED1A464-633D-4D2E-A370-6A39B7279747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83774206"/>
              </p:ext>
            </p:extLst>
          </p:nvPr>
        </p:nvGraphicFramePr>
        <p:xfrm>
          <a:off x="1784992" y="4161857"/>
          <a:ext cx="3801103" cy="364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43" name="Imagen 42">
            <a:extLst>
              <a:ext uri="{FF2B5EF4-FFF2-40B4-BE49-F238E27FC236}">
                <a16:creationId xmlns:a16="http://schemas.microsoft.com/office/drawing/2014/main" id="{96E348A4-851D-438C-8736-AD6BAC960C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51224" y="1202342"/>
            <a:ext cx="8562975" cy="476250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D5CCFA2E-FCD7-452C-9966-DC8476B68861}"/>
              </a:ext>
            </a:extLst>
          </p:cNvPr>
          <p:cNvSpPr txBox="1"/>
          <p:nvPr/>
        </p:nvSpPr>
        <p:spPr>
          <a:xfrm>
            <a:off x="686128" y="3278927"/>
            <a:ext cx="1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Región: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3CF36D5F-D3C4-47A7-B8E2-CCB0363C7FC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385964" y="3325982"/>
            <a:ext cx="1567431" cy="263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Poza Rica -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Tuxpan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14EECD00-FCF4-4597-9295-0E8C6EAA367E}"/>
              </a:ext>
            </a:extLst>
          </p:cNvPr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1322274331"/>
              </p:ext>
            </p:extLst>
          </p:nvPr>
        </p:nvGraphicFramePr>
        <p:xfrm>
          <a:off x="7095634" y="4130857"/>
          <a:ext cx="3343275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Area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Académica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Sorteados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Inscritos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% por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día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/ Area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62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4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7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7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0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9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6E40F6BE-3865-4C11-AD3F-3A3A5F141CC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AD5B9A-537A-40D3-A348-A9DFF715A71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0842153-561A-4168-957B-F17EC96018F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ED939A0-8A1F-4D3C-AC5E-5EEE0CEBE79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BB4746DB-DEF1-442D-A8C2-7FBE0825A577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0D0C86C-96EA-45A1-B1A8-D11A0D1EC9B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01F160E-DAE0-46F5-AE8E-0A0DB55C71B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234826B-F533-473E-A2CE-1518C443008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3613B34-641E-4925-B6A9-072AD463035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58EEDB5-5657-4E5D-8877-E51D631016F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5F319BE6-73B9-4519-BF16-FB9B6DC482F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6B6D0E4-48D5-4B13-AA2A-91A607ABDF7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95B791E-A885-4883-8003-DE1EA78484E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E39253D-11F6-4674-924A-D03DF405A6C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2B60E4-5698-4310-A2D6-B0F831A719F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D9CB18D-1E03-41CA-A147-081344E60E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0CCD851-80B4-469B-9DF2-8633E23C37F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FE7ADA4-8621-4CC8-90FB-F021DE428B3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DF10B85-C5D2-4E83-BA3F-E1877715DDB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DB8BAF5-15B4-46AE-871B-604117442D9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8992E32-6BA7-4C1A-941E-0FC9FEC5408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BB0B541-78B3-4E71-ADD7-792F5A206A5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D59F3548-AB55-4C98-B22F-BDF6DB9C485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05E802E-C4B8-4001-AB20-9A1816FDE96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94CC0B9-203C-4AAA-873D-A460F0ED932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49DC6C7-0DA3-42FC-B268-395331F2D7B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F83232D-B1AE-4889-862D-F9C2CB3E679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2BDBF93-CDF8-45BF-974F-E55177AE280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FD0F8EC-5AC5-41F3-B130-1D7F2D491AC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F5F906A-25CC-44D3-BB91-636CF047A38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558B543-033A-4E36-9082-49B1D87EB44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64FF269-EDFB-49B6-92A0-CB27C454CA6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1008F38-D852-4F8A-8F96-2965D487B21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779EB42-74B3-4A3D-BB38-D3FE2BB4078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C7DFFEA-D4F6-4FB7-A632-1D7F55CA956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2BA2EF9-EC27-425A-9284-61F6FC5143F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EE08D13-C46D-4908-8F9D-A914E0FB3B7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7AA6051-7E27-4436-B1E5-FE35E53CD96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E50AA02-C03F-4CEE-A633-08464919E0A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11DBDC3-195F-45AA-8B24-1B5EB41A50E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568931C-6E8D-47E5-B0AE-3255BED4BDB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A9B54F7-4D34-473C-9638-16077E23F8B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00ED1E-AB84-4993-BC5B-28207A0289F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F7EFD0B-8BF0-4760-9A61-0D80E02469A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5B558F8-2E1A-4B1F-ABF9-770BC69766A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25440F1-A15E-4A09-A195-7BCF0CFFF8F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73EF603-F03A-4746-B21E-7E77AFA4204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EDDA1FEA-5C43-4B5C-8EF9-D3FC6C2708C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3176595-8C7D-4F46-9C49-7B59F3E2E51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4382E76-22D6-47F6-B204-1754405B45D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BC98CAF-0DD7-4266-9DA1-91BAAB5DEA0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B24B462-9291-420A-B40C-629CCF46452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FDFA01A-837F-4AB8-8987-FE1BA1B5AF3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7062F01-797B-4F05-B8A1-3296454E4B6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98E77601-145A-4133-94CD-21F504B7A99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2942CE2-9F7F-4EB6-8582-9E6934E769AF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F060145-3063-4568-ACD9-BF6AEE04AF8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1FB0637-0DC1-4A08-A37A-47BFF81DFE7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F775FE1-D4BC-4640-9F40-3D7A578AC7E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D3C300D-E902-483D-9FCF-F6C307F0A7C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C1752CE-01B9-4723-AAF8-4C4D5F83C75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3A79F07-1F04-4619-9E4C-EFB63E5D524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3472E1CB-C4B5-4E1D-9E2F-1A2D6012918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54C7DD9-4AD7-4D38-A620-FCAC0E2396D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BEC3D5A-57A2-4363-93D5-2DFC48136F7C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3C8BB79-A650-4217-8692-399FC4C68C2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B2A4F3A-38FF-4739-A62C-69AC9B0250F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F0A3772-EDC8-4DEB-BE52-31F7BCC6FAD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0D9B2D-E515-4019-8307-3DCC7271C30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EC04835-CABC-4B8B-BF06-F37F200ECD2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908949B-E5F5-4FBB-A4FA-58910C1BCE8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9639F8B-A575-46BE-9DF0-BE44C066099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E663DE2-D241-45F4-A020-E899565CA96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992C7A3-8CB6-412A-88B9-B0FB37405FD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D669B93-3350-422C-8A87-5D3A84F0D01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204045C-0AC8-474A-9C5D-4E3F32B2B7C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F88BE0B-9DCA-4007-8EC5-8060FDF70D0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1E92B3F-6626-4A5A-A779-05F4BE7A1DE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E6B58511-6044-4CDC-B054-4EC9F66FDD4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5491A64-C15C-485B-852F-5E0147EE7CD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885A633-DED5-46C2-A4E1-82204A4EC76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CA5B74C-3F95-4BF3-8392-CB43E81E897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48CC6D1-B66E-4CEF-9C52-4D5DD1A700E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91C12B4-0F90-4B94-87B7-F3848F8BC76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CFEA9CE-487E-4151-AD9A-26850441EC5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04A3A42-3E12-4777-924B-94427335A98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E9A598A-78E7-4A31-9D32-EA926EAF973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8073C6B-F3F9-44F1-87EB-791145E07A2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81D7ADD-03C6-4739-AEE9-E2A455FB54B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C0D43BFB-28A9-471F-A16B-EB8F0CF6DBC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89963EA-5C8F-4709-A88E-CAC353B3FC8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9112AD6-D64D-4A3E-91CB-7FAD55F5D9E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185DB87-FF35-467D-BD33-9EDF5D40F3B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FF8B41C2-0643-4B4A-83FD-0C3B0665927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24A7421-654A-401D-B20B-885D68709EA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A40E7F7-B2B9-435F-A310-4C63F016FB4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1BC0888-1277-4B62-BE9E-E3FCB71A870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6E78685-BCF7-45AA-BA42-21FF4EACCCA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7BA984C-37F2-44EC-9935-0AD541DA513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16930BD-6815-47EE-AE12-DD077D3422A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AA94FF7-7E35-432F-88C2-974A64FAEDF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C6BBFAB-E76A-4691-9E36-3F3CD280CD8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BD82849-8FB7-459C-BE52-D9B63D8B4DA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B47D789-446A-4605-8971-468F6C8DE56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292B36A-B6C2-47E6-8D8E-2A83E5A6E52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EA2B9DF-5B6B-4BAD-A01A-5FEF6FA8DC8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0DF1AB7-2DA7-4AC8-98D1-C3399382C45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0BF52A6-027F-43F7-B276-888B6511C6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483</Words>
  <Application>Microsoft Office PowerPoint</Application>
  <PresentationFormat>Personalizado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lopez</dc:creator>
  <cp:lastModifiedBy>mario lopez</cp:lastModifiedBy>
  <cp:revision>14</cp:revision>
  <dcterms:created xsi:type="dcterms:W3CDTF">2018-08-21T16:46:49Z</dcterms:created>
  <dcterms:modified xsi:type="dcterms:W3CDTF">2018-08-22T15:50:46Z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