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4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notesSlides/notesSlide5.xml" ContentType="application/vnd.openxmlformats-officedocument.presentationml.notesSlide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6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7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8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notesSlides/notesSlide9.xml" ContentType="application/vnd.openxmlformats-officedocument.presentationml.notesSlide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notesSlides/notesSlide10.xml" ContentType="application/vnd.openxmlformats-officedocument.presentationml.notesSlide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notesSlides/notesSlide11.xml" ContentType="application/vnd.openxmlformats-officedocument.presentationml.notesSlide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notesSlides/notesSlide12.xml" ContentType="application/vnd.openxmlformats-officedocument.presentationml.notesSlide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notesSlides/notesSlide13.xml" ContentType="application/vnd.openxmlformats-officedocument.presentationml.notesSlide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notesSlides/notesSlide14.xml" ContentType="application/vnd.openxmlformats-officedocument.presentationml.notesSlide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notesSlides/notesSlide15.xml" ContentType="application/vnd.openxmlformats-officedocument.presentationml.notesSlide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notesSlides/notesSlide16.xml" ContentType="application/vnd.openxmlformats-officedocument.presentationml.notesSlide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notesSlides/notesSlide17.xml" ContentType="application/vnd.openxmlformats-officedocument.presentationml.notesSlide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notesSlides/notesSlide18.xml" ContentType="application/vnd.openxmlformats-officedocument.presentationml.notesSlide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  <p:sldId id="268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69" r:id="rId17"/>
    <p:sldId id="280" r:id="rId18"/>
    <p:sldId id="267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93838-6CBE-0FF8-9E6C-5736F92FB32D}" v="3083" dt="2022-11-24T12:44:12.934"/>
    <p1510:client id="{248C7F1F-1991-6182-68C4-523F39AD2CAB}" v="2790" dt="2022-11-24T19:49:07.174"/>
    <p1510:client id="{754EDA07-825D-70AE-127A-0EC376A612B6}" v="160" dt="2022-11-24T11:08:51.898"/>
    <p1510:client id="{76B406CC-4387-F344-E32E-466E8CBFE552}" v="17" dt="2022-11-24T19:45:30.880"/>
    <p1510:client id="{840B3466-DE81-2B4A-8639-15F94F2BF2CF}" v="2250" dt="2022-11-24T11:09:46.321"/>
    <p1510:client id="{875EFC36-5849-FF82-572F-D6B1612E266E}" v="3627" dt="2022-11-24T16:42:46.325"/>
    <p1510:client id="{A1AFCF9E-4A32-5FCA-4D6D-36C2BF893B9D}" v="1657" dt="2022-11-24T15:50:14.569"/>
    <p1510:client id="{AB08149B-B177-30CB-839E-A377D204C3BF}" v="124" dt="2022-11-24T10:22:31.181"/>
    <p1510:client id="{F3736B80-B5CF-0D15-4D55-CC970CFF32A1}" v="2" dt="2022-11-24T10:34:33.089"/>
    <p1510:client id="{FF876009-2954-9D17-AA5B-BFFDF8BF78AD}" v="344" dt="2022-11-24T16:50:10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Eduardo Raimundo Fernando" userId="S::joseraim@ucm.es::6766bf86-69b4-4f78-8df6-fa2f7d4c69ff" providerId="AD" clId="Web-{76B406CC-4387-F344-E32E-466E8CBFE552}"/>
    <pc:docChg chg="modSld">
      <pc:chgData name="José Eduardo Raimundo Fernando" userId="S::joseraim@ucm.es::6766bf86-69b4-4f78-8df6-fa2f7d4c69ff" providerId="AD" clId="Web-{76B406CC-4387-F344-E32E-466E8CBFE552}" dt="2022-11-24T19:45:29.615" v="11" actId="20577"/>
      <pc:docMkLst>
        <pc:docMk/>
      </pc:docMkLst>
      <pc:sldChg chg="addSp modSp">
        <pc:chgData name="José Eduardo Raimundo Fernando" userId="S::joseraim@ucm.es::6766bf86-69b4-4f78-8df6-fa2f7d4c69ff" providerId="AD" clId="Web-{76B406CC-4387-F344-E32E-466E8CBFE552}" dt="2022-11-24T19:45:29.615" v="11" actId="20577"/>
        <pc:sldMkLst>
          <pc:docMk/>
          <pc:sldMk cId="2910906865" sldId="267"/>
        </pc:sldMkLst>
        <pc:spChg chg="add mod">
          <ac:chgData name="José Eduardo Raimundo Fernando" userId="S::joseraim@ucm.es::6766bf86-69b4-4f78-8df6-fa2f7d4c69ff" providerId="AD" clId="Web-{76B406CC-4387-F344-E32E-466E8CBFE552}" dt="2022-11-24T19:44:47.957" v="9" actId="20577"/>
          <ac:spMkLst>
            <pc:docMk/>
            <pc:sldMk cId="2910906865" sldId="267"/>
            <ac:spMk id="11" creationId="{D909F105-8286-949D-4893-5D0DA563CEF3}"/>
          </ac:spMkLst>
        </pc:spChg>
        <pc:spChg chg="mod">
          <ac:chgData name="José Eduardo Raimundo Fernando" userId="S::joseraim@ucm.es::6766bf86-69b4-4f78-8df6-fa2f7d4c69ff" providerId="AD" clId="Web-{76B406CC-4387-F344-E32E-466E8CBFE552}" dt="2022-11-24T19:45:29.615" v="11" actId="20577"/>
          <ac:spMkLst>
            <pc:docMk/>
            <pc:sldMk cId="2910906865" sldId="267"/>
            <ac:spMk id="34" creationId="{00000000-0000-0000-0000-000000000000}"/>
          </ac:spMkLst>
        </pc:spChg>
      </pc:sldChg>
    </pc:docChg>
  </pc:docChgLst>
  <pc:docChgLst>
    <pc:chgData name="José Eduardo Raimundo Fernando" userId="S::joseraim@ucm.es::6766bf86-69b4-4f78-8df6-fa2f7d4c69ff" providerId="AD" clId="Web-{754EDA07-825D-70AE-127A-0EC376A612B6}"/>
    <pc:docChg chg="addSld delSld modSld sldOrd">
      <pc:chgData name="José Eduardo Raimundo Fernando" userId="S::joseraim@ucm.es::6766bf86-69b4-4f78-8df6-fa2f7d4c69ff" providerId="AD" clId="Web-{754EDA07-825D-70AE-127A-0EC376A612B6}" dt="2022-11-24T11:07:03.018" v="116" actId="20577"/>
      <pc:docMkLst>
        <pc:docMk/>
      </pc:docMkLst>
      <pc:sldChg chg="addSp modSp">
        <pc:chgData name="José Eduardo Raimundo Fernando" userId="S::joseraim@ucm.es::6766bf86-69b4-4f78-8df6-fa2f7d4c69ff" providerId="AD" clId="Web-{754EDA07-825D-70AE-127A-0EC376A612B6}" dt="2022-11-24T10:41:42.968" v="97" actId="20577"/>
        <pc:sldMkLst>
          <pc:docMk/>
          <pc:sldMk cId="0" sldId="258"/>
        </pc:sldMkLst>
        <pc:spChg chg="add mod">
          <ac:chgData name="José Eduardo Raimundo Fernando" userId="S::joseraim@ucm.es::6766bf86-69b4-4f78-8df6-fa2f7d4c69ff" providerId="AD" clId="Web-{754EDA07-825D-70AE-127A-0EC376A612B6}" dt="2022-11-24T10:41:05.044" v="87" actId="20577"/>
          <ac:spMkLst>
            <pc:docMk/>
            <pc:sldMk cId="0" sldId="258"/>
            <ac:spMk id="8" creationId="{119E111B-188B-D22E-6F2D-C2125CF5A632}"/>
          </ac:spMkLst>
        </pc:spChg>
        <pc:spChg chg="add mod">
          <ac:chgData name="José Eduardo Raimundo Fernando" userId="S::joseraim@ucm.es::6766bf86-69b4-4f78-8df6-fa2f7d4c69ff" providerId="AD" clId="Web-{754EDA07-825D-70AE-127A-0EC376A612B6}" dt="2022-11-24T10:41:05.044" v="90" actId="20577"/>
          <ac:spMkLst>
            <pc:docMk/>
            <pc:sldMk cId="0" sldId="258"/>
            <ac:spMk id="9" creationId="{590DEC29-F805-0C3B-6A26-674FB5AC8E8E}"/>
          </ac:spMkLst>
        </pc:spChg>
        <pc:spChg chg="add mod">
          <ac:chgData name="José Eduardo Raimundo Fernando" userId="S::joseraim@ucm.es::6766bf86-69b4-4f78-8df6-fa2f7d4c69ff" providerId="AD" clId="Web-{754EDA07-825D-70AE-127A-0EC376A612B6}" dt="2022-11-24T10:41:05.044" v="95" actId="20577"/>
          <ac:spMkLst>
            <pc:docMk/>
            <pc:sldMk cId="0" sldId="258"/>
            <ac:spMk id="11" creationId="{84298005-EE05-72F5-83A3-70901BC23C0B}"/>
          </ac:spMkLst>
        </pc:spChg>
        <pc:spChg chg="add mod">
          <ac:chgData name="José Eduardo Raimundo Fernando" userId="S::joseraim@ucm.es::6766bf86-69b4-4f78-8df6-fa2f7d4c69ff" providerId="AD" clId="Web-{754EDA07-825D-70AE-127A-0EC376A612B6}" dt="2022-11-24T10:41:05.044" v="93" actId="20577"/>
          <ac:spMkLst>
            <pc:docMk/>
            <pc:sldMk cId="0" sldId="258"/>
            <ac:spMk id="12" creationId="{CC466612-A992-AA3F-81E4-5054EED3DA5C}"/>
          </ac:spMkLst>
        </pc:spChg>
        <pc:spChg chg="add mod">
          <ac:chgData name="José Eduardo Raimundo Fernando" userId="S::joseraim@ucm.es::6766bf86-69b4-4f78-8df6-fa2f7d4c69ff" providerId="AD" clId="Web-{754EDA07-825D-70AE-127A-0EC376A612B6}" dt="2022-11-24T10:41:05.044" v="88" actId="20577"/>
          <ac:spMkLst>
            <pc:docMk/>
            <pc:sldMk cId="0" sldId="258"/>
            <ac:spMk id="13" creationId="{51E836F4-4E51-8F7A-92B1-13A498C2550C}"/>
          </ac:spMkLst>
        </pc:spChg>
        <pc:spChg chg="mod">
          <ac:chgData name="José Eduardo Raimundo Fernando" userId="S::joseraim@ucm.es::6766bf86-69b4-4f78-8df6-fa2f7d4c69ff" providerId="AD" clId="Web-{754EDA07-825D-70AE-127A-0EC376A612B6}" dt="2022-11-24T10:41:42.968" v="97" actId="20577"/>
          <ac:spMkLst>
            <pc:docMk/>
            <pc:sldMk cId="0" sldId="258"/>
            <ac:spMk id="34" creationId="{00000000-0000-0000-0000-000000000000}"/>
          </ac:spMkLst>
        </pc:spChg>
      </pc:sldChg>
      <pc:sldChg chg="addSp modSp">
        <pc:chgData name="José Eduardo Raimundo Fernando" userId="S::joseraim@ucm.es::6766bf86-69b4-4f78-8df6-fa2f7d4c69ff" providerId="AD" clId="Web-{754EDA07-825D-70AE-127A-0EC376A612B6}" dt="2022-11-24T10:51:31.931" v="114" actId="1076"/>
        <pc:sldMkLst>
          <pc:docMk/>
          <pc:sldMk cId="3962892978" sldId="260"/>
        </pc:sldMkLst>
        <pc:spChg chg="add mod">
          <ac:chgData name="José Eduardo Raimundo Fernando" userId="S::joseraim@ucm.es::6766bf86-69b4-4f78-8df6-fa2f7d4c69ff" providerId="AD" clId="Web-{754EDA07-825D-70AE-127A-0EC376A612B6}" dt="2022-11-24T10:51:31.931" v="114" actId="1076"/>
          <ac:spMkLst>
            <pc:docMk/>
            <pc:sldMk cId="3962892978" sldId="260"/>
            <ac:spMk id="28" creationId="{3F52A3F6-3159-831F-3C99-8AFD68B3FD36}"/>
          </ac:spMkLst>
        </pc:spChg>
      </pc:sldChg>
      <pc:sldChg chg="new del ord">
        <pc:chgData name="José Eduardo Raimundo Fernando" userId="S::joseraim@ucm.es::6766bf86-69b4-4f78-8df6-fa2f7d4c69ff" providerId="AD" clId="Web-{754EDA07-825D-70AE-127A-0EC376A612B6}" dt="2022-11-24T10:50:17.568" v="100"/>
        <pc:sldMkLst>
          <pc:docMk/>
          <pc:sldMk cId="2160019143" sldId="261"/>
        </pc:sldMkLst>
      </pc:sldChg>
      <pc:sldChg chg="modSp">
        <pc:chgData name="José Eduardo Raimundo Fernando" userId="S::joseraim@ucm.es::6766bf86-69b4-4f78-8df6-fa2f7d4c69ff" providerId="AD" clId="Web-{754EDA07-825D-70AE-127A-0EC376A612B6}" dt="2022-11-24T11:07:03.018" v="116" actId="20577"/>
        <pc:sldMkLst>
          <pc:docMk/>
          <pc:sldMk cId="1738393214" sldId="263"/>
        </pc:sldMkLst>
        <pc:spChg chg="mod">
          <ac:chgData name="José Eduardo Raimundo Fernando" userId="S::joseraim@ucm.es::6766bf86-69b4-4f78-8df6-fa2f7d4c69ff" providerId="AD" clId="Web-{754EDA07-825D-70AE-127A-0EC376A612B6}" dt="2022-11-24T11:07:03.018" v="116" actId="20577"/>
          <ac:spMkLst>
            <pc:docMk/>
            <pc:sldMk cId="1738393214" sldId="263"/>
            <ac:spMk id="34" creationId="{00000000-0000-0000-0000-000000000000}"/>
          </ac:spMkLst>
        </pc:spChg>
      </pc:sldChg>
    </pc:docChg>
  </pc:docChgLst>
  <pc:docChgLst>
    <pc:chgData name="Mario Alonso Núñez" userId="S::marioa25@ucm.es::d68338d1-e839-4b84-b1d7-a74f9554f350" providerId="AD" clId="Web-{21193838-6CBE-0FF8-9E6C-5736F92FB32D}"/>
    <pc:docChg chg="addSld delSld modSld sldOrd">
      <pc:chgData name="Mario Alonso Núñez" userId="S::marioa25@ucm.es::d68338d1-e839-4b84-b1d7-a74f9554f350" providerId="AD" clId="Web-{21193838-6CBE-0FF8-9E6C-5736F92FB32D}" dt="2022-11-24T12:44:12.934" v="1627" actId="20577"/>
      <pc:docMkLst>
        <pc:docMk/>
      </pc:docMkLst>
      <pc:sldChg chg="addSp delSp modSp">
        <pc:chgData name="Mario Alonso Núñez" userId="S::marioa25@ucm.es::d68338d1-e839-4b84-b1d7-a74f9554f350" providerId="AD" clId="Web-{21193838-6CBE-0FF8-9E6C-5736F92FB32D}" dt="2022-11-24T11:37:30.616" v="498" actId="20577"/>
        <pc:sldMkLst>
          <pc:docMk/>
          <pc:sldMk cId="3962892978" sldId="260"/>
        </pc:sldMkLst>
        <pc:spChg chg="mod">
          <ac:chgData name="Mario Alonso Núñez" userId="S::marioa25@ucm.es::d68338d1-e839-4b84-b1d7-a74f9554f350" providerId="AD" clId="Web-{21193838-6CBE-0FF8-9E6C-5736F92FB32D}" dt="2022-11-24T11:37:30.616" v="498" actId="20577"/>
          <ac:spMkLst>
            <pc:docMk/>
            <pc:sldMk cId="3962892978" sldId="260"/>
            <ac:spMk id="35" creationId="{00000000-0000-0000-0000-000000000000}"/>
          </ac:spMkLst>
        </pc:spChg>
        <pc:inkChg chg="add del">
          <ac:chgData name="Mario Alonso Núñez" userId="S::marioa25@ucm.es::d68338d1-e839-4b84-b1d7-a74f9554f350" providerId="AD" clId="Web-{21193838-6CBE-0FF8-9E6C-5736F92FB32D}" dt="2022-11-24T11:37:20.162" v="488"/>
          <ac:inkMkLst>
            <pc:docMk/>
            <pc:sldMk cId="3962892978" sldId="260"/>
            <ac:inkMk id="33" creationId="{C20D165F-3A03-E691-4CCA-AA5BD2CD25B8}"/>
          </ac:inkMkLst>
        </pc:inkChg>
      </pc:sldChg>
      <pc:sldChg chg="addSp delSp modSp">
        <pc:chgData name="Mario Alonso Núñez" userId="S::marioa25@ucm.es::d68338d1-e839-4b84-b1d7-a74f9554f350" providerId="AD" clId="Web-{21193838-6CBE-0FF8-9E6C-5736F92FB32D}" dt="2022-11-24T12:15:30.246" v="1011" actId="20577"/>
        <pc:sldMkLst>
          <pc:docMk/>
          <pc:sldMk cId="1738393214" sldId="263"/>
        </pc:sldMkLst>
        <pc:spChg chg="mod">
          <ac:chgData name="Mario Alonso Núñez" userId="S::marioa25@ucm.es::d68338d1-e839-4b84-b1d7-a74f9554f350" providerId="AD" clId="Web-{21193838-6CBE-0FF8-9E6C-5736F92FB32D}" dt="2022-11-24T12:15:30.246" v="1011" actId="20577"/>
          <ac:spMkLst>
            <pc:docMk/>
            <pc:sldMk cId="1738393214" sldId="263"/>
            <ac:spMk id="34" creationId="{00000000-0000-0000-0000-000000000000}"/>
          </ac:spMkLst>
        </pc:spChg>
        <pc:inkChg chg="add">
          <ac:chgData name="Mario Alonso Núñez" userId="S::marioa25@ucm.es::d68338d1-e839-4b84-b1d7-a74f9554f350" providerId="AD" clId="Web-{21193838-6CBE-0FF8-9E6C-5736F92FB32D}" dt="2022-11-24T12:14:59.573" v="1004"/>
          <ac:inkMkLst>
            <pc:docMk/>
            <pc:sldMk cId="1738393214" sldId="263"/>
            <ac:inkMk id="10" creationId="{045C438E-B7DF-6858-639E-1CB7F73942F8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2:15:00.495" v="1008"/>
          <ac:inkMkLst>
            <pc:docMk/>
            <pc:sldMk cId="1738393214" sldId="263"/>
            <ac:inkMk id="11" creationId="{154911B9-142F-0B34-BACF-6697F5B5C128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2:15:00.495" v="1007"/>
          <ac:inkMkLst>
            <pc:docMk/>
            <pc:sldMk cId="1738393214" sldId="263"/>
            <ac:inkMk id="12" creationId="{8D87A28E-4C7B-6898-AB3B-8EF4C55A5666}"/>
          </ac:inkMkLst>
        </pc:inkChg>
      </pc:sldChg>
      <pc:sldChg chg="addSp delSp modSp add replId">
        <pc:chgData name="Mario Alonso Núñez" userId="S::marioa25@ucm.es::d68338d1-e839-4b84-b1d7-a74f9554f350" providerId="AD" clId="Web-{21193838-6CBE-0FF8-9E6C-5736F92FB32D}" dt="2022-11-24T11:33:36.076" v="416" actId="1076"/>
        <pc:sldMkLst>
          <pc:docMk/>
          <pc:sldMk cId="2804521491" sldId="264"/>
        </pc:sldMkLst>
        <pc:spChg chg="mod">
          <ac:chgData name="Mario Alonso Núñez" userId="S::marioa25@ucm.es::d68338d1-e839-4b84-b1d7-a74f9554f350" providerId="AD" clId="Web-{21193838-6CBE-0FF8-9E6C-5736F92FB32D}" dt="2022-11-24T11:20:14.297" v="240" actId="20577"/>
          <ac:spMkLst>
            <pc:docMk/>
            <pc:sldMk cId="2804521491" sldId="264"/>
            <ac:spMk id="34" creationId="{00000000-0000-0000-0000-000000000000}"/>
          </ac:spMkLst>
        </pc:spChg>
        <pc:spChg chg="add del">
          <ac:chgData name="Mario Alonso Núñez" userId="S::marioa25@ucm.es::d68338d1-e839-4b84-b1d7-a74f9554f350" providerId="AD" clId="Web-{21193838-6CBE-0FF8-9E6C-5736F92FB32D}" dt="2022-11-24T11:18:59.888" v="128"/>
          <ac:spMkLst>
            <pc:docMk/>
            <pc:sldMk cId="2804521491" sldId="264"/>
            <ac:spMk id="35" creationId="{5BE73B05-7B87-D1E9-CB52-757A0F0A2C8B}"/>
          </ac:spMkLst>
        </pc:spChg>
        <pc:spChg chg="del">
          <ac:chgData name="Mario Alonso Núñez" userId="S::marioa25@ucm.es::d68338d1-e839-4b84-b1d7-a74f9554f350" providerId="AD" clId="Web-{21193838-6CBE-0FF8-9E6C-5736F92FB32D}" dt="2022-11-24T11:17:20.103" v="31"/>
          <ac:spMkLst>
            <pc:docMk/>
            <pc:sldMk cId="2804521491" sldId="264"/>
            <ac:spMk id="38" creationId="{C008EDC0-C08B-688E-0370-0909B3B5DA38}"/>
          </ac:spMkLst>
        </pc:spChg>
        <pc:spChg chg="del">
          <ac:chgData name="Mario Alonso Núñez" userId="S::marioa25@ucm.es::d68338d1-e839-4b84-b1d7-a74f9554f350" providerId="AD" clId="Web-{21193838-6CBE-0FF8-9E6C-5736F92FB32D}" dt="2022-11-24T11:17:17.915" v="30"/>
          <ac:spMkLst>
            <pc:docMk/>
            <pc:sldMk cId="2804521491" sldId="264"/>
            <ac:spMk id="40" creationId="{B812AA0E-D6ED-052C-ED68-2786E6DDB1FC}"/>
          </ac:spMkLst>
        </pc:spChg>
        <pc:spChg chg="add mod">
          <ac:chgData name="Mario Alonso Núñez" userId="S::marioa25@ucm.es::d68338d1-e839-4b84-b1d7-a74f9554f350" providerId="AD" clId="Web-{21193838-6CBE-0FF8-9E6C-5736F92FB32D}" dt="2022-11-24T11:33:12.747" v="411" actId="1076"/>
          <ac:spMkLst>
            <pc:docMk/>
            <pc:sldMk cId="2804521491" sldId="264"/>
            <ac:spMk id="49" creationId="{A9022B55-DDCE-2DEE-F559-C5EDEAFC8DFC}"/>
          </ac:spMkLst>
        </pc:spChg>
        <pc:spChg chg="add mod">
          <ac:chgData name="Mario Alonso Núñez" userId="S::marioa25@ucm.es::d68338d1-e839-4b84-b1d7-a74f9554f350" providerId="AD" clId="Web-{21193838-6CBE-0FF8-9E6C-5736F92FB32D}" dt="2022-11-24T11:33:16.857" v="412" actId="1076"/>
          <ac:spMkLst>
            <pc:docMk/>
            <pc:sldMk cId="2804521491" sldId="264"/>
            <ac:spMk id="55" creationId="{BA9FD375-0F37-BFF5-F798-251157974DB7}"/>
          </ac:spMkLst>
        </pc:spChg>
        <pc:picChg chg="del">
          <ac:chgData name="Mario Alonso Núñez" userId="S::marioa25@ucm.es::d68338d1-e839-4b84-b1d7-a74f9554f350" providerId="AD" clId="Web-{21193838-6CBE-0FF8-9E6C-5736F92FB32D}" dt="2022-11-24T11:17:16.962" v="29"/>
          <ac:picMkLst>
            <pc:docMk/>
            <pc:sldMk cId="2804521491" sldId="264"/>
            <ac:picMk id="41" creationId="{E32BD12C-4F83-7084-17EF-B69C7EB13122}"/>
          </ac:picMkLst>
        </pc:picChg>
        <pc:picChg chg="add mod">
          <ac:chgData name="Mario Alonso Núñez" userId="S::marioa25@ucm.es::d68338d1-e839-4b84-b1d7-a74f9554f350" providerId="AD" clId="Web-{21193838-6CBE-0FF8-9E6C-5736F92FB32D}" dt="2022-11-24T11:33:36.076" v="416" actId="1076"/>
          <ac:picMkLst>
            <pc:docMk/>
            <pc:sldMk cId="2804521491" sldId="264"/>
            <ac:picMk id="56" creationId="{A6819D49-0936-EC8A-2368-E814C20C3DB8}"/>
          </ac:picMkLst>
        </pc:picChg>
        <pc:inkChg chg="add">
          <ac:chgData name="Mario Alonso Núñez" userId="S::marioa25@ucm.es::d68338d1-e839-4b84-b1d7-a74f9554f350" providerId="AD" clId="Web-{21193838-6CBE-0FF8-9E6C-5736F92FB32D}" dt="2022-11-24T11:17:09.900" v="25"/>
          <ac:inkMkLst>
            <pc:docMk/>
            <pc:sldMk cId="2804521491" sldId="264"/>
            <ac:inkMk id="21" creationId="{75FC0FD6-C0BF-F31B-CF3C-8C4C4DC1E058}"/>
          </ac:inkMkLst>
        </pc:inkChg>
        <pc:inkChg chg="add">
          <ac:chgData name="Mario Alonso Núñez" userId="S::marioa25@ucm.es::d68338d1-e839-4b84-b1d7-a74f9554f350" providerId="AD" clId="Web-{21193838-6CBE-0FF8-9E6C-5736F92FB32D}" dt="2022-11-24T11:17:10.493" v="26"/>
          <ac:inkMkLst>
            <pc:docMk/>
            <pc:sldMk cId="2804521491" sldId="264"/>
            <ac:inkMk id="25" creationId="{D8BF9671-E892-B739-2B52-58344ABD7A88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7:13.040" v="28"/>
          <ac:inkMkLst>
            <pc:docMk/>
            <pc:sldMk cId="2804521491" sldId="264"/>
            <ac:inkMk id="27" creationId="{E2D73801-6EB3-430E-DDB3-C00637734452}"/>
          </ac:inkMkLst>
        </pc:inkChg>
        <pc:inkChg chg="add">
          <ac:chgData name="Mario Alonso Núñez" userId="S::marioa25@ucm.es::d68338d1-e839-4b84-b1d7-a74f9554f350" providerId="AD" clId="Web-{21193838-6CBE-0FF8-9E6C-5736F92FB32D}" dt="2022-11-24T11:28:05.923" v="324"/>
          <ac:inkMkLst>
            <pc:docMk/>
            <pc:sldMk cId="2804521491" sldId="264"/>
            <ac:inkMk id="52" creationId="{BE8787A3-E672-7B21-8283-25F5FDE75349}"/>
          </ac:inkMkLst>
        </pc:inkChg>
        <pc:inkChg chg="add">
          <ac:chgData name="Mario Alonso Núñez" userId="S::marioa25@ucm.es::d68338d1-e839-4b84-b1d7-a74f9554f350" providerId="AD" clId="Web-{21193838-6CBE-0FF8-9E6C-5736F92FB32D}" dt="2022-11-24T11:28:06.314" v="325"/>
          <ac:inkMkLst>
            <pc:docMk/>
            <pc:sldMk cId="2804521491" sldId="264"/>
            <ac:inkMk id="53" creationId="{C1E97728-7A41-003B-CAA3-722796794EF1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28:09.174" v="327"/>
          <ac:inkMkLst>
            <pc:docMk/>
            <pc:sldMk cId="2804521491" sldId="264"/>
            <ac:inkMk id="54" creationId="{35B17B43-2B9C-82E4-9C8B-388BD43FCB74}"/>
          </ac:inkMkLst>
        </pc:inkChg>
      </pc:sldChg>
      <pc:sldChg chg="addSp delSp modSp add del replId">
        <pc:chgData name="Mario Alonso Núñez" userId="S::marioa25@ucm.es::d68338d1-e839-4b84-b1d7-a74f9554f350" providerId="AD" clId="Web-{21193838-6CBE-0FF8-9E6C-5736F92FB32D}" dt="2022-11-24T11:17:00.087" v="23"/>
        <pc:sldMkLst>
          <pc:docMk/>
          <pc:sldMk cId="3579516148" sldId="264"/>
        </pc:sldMkLst>
        <pc:spChg chg="mod">
          <ac:chgData name="Mario Alonso Núñez" userId="S::marioa25@ucm.es::d68338d1-e839-4b84-b1d7-a74f9554f350" providerId="AD" clId="Web-{21193838-6CBE-0FF8-9E6C-5736F92FB32D}" dt="2022-11-24T11:14:15.518" v="9" actId="20577"/>
          <ac:spMkLst>
            <pc:docMk/>
            <pc:sldMk cId="3579516148" sldId="264"/>
            <ac:spMk id="34" creationId="{00000000-0000-0000-0000-000000000000}"/>
          </ac:spMkLst>
        </pc:spChg>
        <pc:spChg chg="del">
          <ac:chgData name="Mario Alonso Núñez" userId="S::marioa25@ucm.es::d68338d1-e839-4b84-b1d7-a74f9554f350" providerId="AD" clId="Web-{21193838-6CBE-0FF8-9E6C-5736F92FB32D}" dt="2022-11-24T11:13:51.283" v="3"/>
          <ac:spMkLst>
            <pc:docMk/>
            <pc:sldMk cId="3579516148" sldId="264"/>
            <ac:spMk id="38" creationId="{C008EDC0-C08B-688E-0370-0909B3B5DA38}"/>
          </ac:spMkLst>
        </pc:spChg>
        <pc:spChg chg="del">
          <ac:chgData name="Mario Alonso Núñez" userId="S::marioa25@ucm.es::d68338d1-e839-4b84-b1d7-a74f9554f350" providerId="AD" clId="Web-{21193838-6CBE-0FF8-9E6C-5736F92FB32D}" dt="2022-11-24T11:13:52.533" v="4"/>
          <ac:spMkLst>
            <pc:docMk/>
            <pc:sldMk cId="3579516148" sldId="264"/>
            <ac:spMk id="40" creationId="{B812AA0E-D6ED-052C-ED68-2786E6DDB1FC}"/>
          </ac:spMkLst>
        </pc:spChg>
        <pc:picChg chg="del">
          <ac:chgData name="Mario Alonso Núñez" userId="S::marioa25@ucm.es::d68338d1-e839-4b84-b1d7-a74f9554f350" providerId="AD" clId="Web-{21193838-6CBE-0FF8-9E6C-5736F92FB32D}" dt="2022-11-24T11:13:56.455" v="5"/>
          <ac:picMkLst>
            <pc:docMk/>
            <pc:sldMk cId="3579516148" sldId="264"/>
            <ac:picMk id="41" creationId="{E32BD12C-4F83-7084-17EF-B69C7EB13122}"/>
          </ac:picMkLst>
        </pc:picChg>
        <pc:inkChg chg="add">
          <ac:chgData name="Mario Alonso Núñez" userId="S::marioa25@ucm.es::d68338d1-e839-4b84-b1d7-a74f9554f350" providerId="AD" clId="Web-{21193838-6CBE-0FF8-9E6C-5736F92FB32D}" dt="2022-11-24T11:12:32.889" v="1"/>
          <ac:inkMkLst>
            <pc:docMk/>
            <pc:sldMk cId="3579516148" sldId="264"/>
            <ac:inkMk id="21" creationId="{DF5A6C15-7940-B138-F346-04848C37FF61}"/>
          </ac:inkMkLst>
        </pc:inkChg>
        <pc:inkChg chg="add">
          <ac:chgData name="Mario Alonso Núñez" userId="S::marioa25@ucm.es::d68338d1-e839-4b84-b1d7-a74f9554f350" providerId="AD" clId="Web-{21193838-6CBE-0FF8-9E6C-5736F92FB32D}" dt="2022-11-24T11:13:39.314" v="2"/>
          <ac:inkMkLst>
            <pc:docMk/>
            <pc:sldMk cId="3579516148" sldId="264"/>
            <ac:inkMk id="25" creationId="{54B3E351-B017-4541-AF72-FC532D7C2315}"/>
          </ac:inkMkLst>
        </pc:inkChg>
        <pc:inkChg chg="add">
          <ac:chgData name="Mario Alonso Núñez" userId="S::marioa25@ucm.es::d68338d1-e839-4b84-b1d7-a74f9554f350" providerId="AD" clId="Web-{21193838-6CBE-0FF8-9E6C-5736F92FB32D}" dt="2022-11-24T11:16:53.024" v="10"/>
          <ac:inkMkLst>
            <pc:docMk/>
            <pc:sldMk cId="3579516148" sldId="264"/>
            <ac:inkMk id="27" creationId="{AEAC09A0-474E-C006-2330-40F24AB0734C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6:56.508" v="22"/>
          <ac:inkMkLst>
            <pc:docMk/>
            <pc:sldMk cId="3579516148" sldId="264"/>
            <ac:inkMk id="35" creationId="{DD9CEE05-8255-D431-A6A9-29BD8558C652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6:56.508" v="21"/>
          <ac:inkMkLst>
            <pc:docMk/>
            <pc:sldMk cId="3579516148" sldId="264"/>
            <ac:inkMk id="49" creationId="{104461B9-1F64-189B-CC90-3FB01A3A8FE1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6:56.508" v="20"/>
          <ac:inkMkLst>
            <pc:docMk/>
            <pc:sldMk cId="3579516148" sldId="264"/>
            <ac:inkMk id="52" creationId="{DA585323-24ED-E528-C029-D05998E4CD33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6:56.508" v="19"/>
          <ac:inkMkLst>
            <pc:docMk/>
            <pc:sldMk cId="3579516148" sldId="264"/>
            <ac:inkMk id="53" creationId="{1B482D49-971D-54D1-5AE1-0B37430D7E21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6:56.508" v="18"/>
          <ac:inkMkLst>
            <pc:docMk/>
            <pc:sldMk cId="3579516148" sldId="264"/>
            <ac:inkMk id="54" creationId="{324B01CA-543E-A1EA-A090-CE03042E56D4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16:56.508" v="17"/>
          <ac:inkMkLst>
            <pc:docMk/>
            <pc:sldMk cId="3579516148" sldId="264"/>
            <ac:inkMk id="55" creationId="{045C5653-2C75-D941-CAFD-39626F30EDBC}"/>
          </ac:inkMkLst>
        </pc:inkChg>
      </pc:sldChg>
      <pc:sldChg chg="addSp delSp modSp add ord replId">
        <pc:chgData name="Mario Alonso Núñez" userId="S::marioa25@ucm.es::d68338d1-e839-4b84-b1d7-a74f9554f350" providerId="AD" clId="Web-{21193838-6CBE-0FF8-9E6C-5736F92FB32D}" dt="2022-11-24T12:13:03.819" v="994" actId="1076"/>
        <pc:sldMkLst>
          <pc:docMk/>
          <pc:sldMk cId="3844964792" sldId="265"/>
        </pc:sldMkLst>
        <pc:spChg chg="del">
          <ac:chgData name="Mario Alonso Núñez" userId="S::marioa25@ucm.es::d68338d1-e839-4b84-b1d7-a74f9554f350" providerId="AD" clId="Web-{21193838-6CBE-0FF8-9E6C-5736F92FB32D}" dt="2022-11-24T11:37:53.679" v="503"/>
          <ac:spMkLst>
            <pc:docMk/>
            <pc:sldMk cId="3844964792" sldId="265"/>
            <ac:spMk id="21" creationId="{29320273-763D-25FB-FC92-61B9ACE7C315}"/>
          </ac:spMkLst>
        </pc:spChg>
        <pc:spChg chg="del">
          <ac:chgData name="Mario Alonso Núñez" userId="S::marioa25@ucm.es::d68338d1-e839-4b84-b1d7-a74f9554f350" providerId="AD" clId="Web-{21193838-6CBE-0FF8-9E6C-5736F92FB32D}" dt="2022-11-24T11:37:52.117" v="502"/>
          <ac:spMkLst>
            <pc:docMk/>
            <pc:sldMk cId="3844964792" sldId="265"/>
            <ac:spMk id="27" creationId="{8EFA5B55-01F7-C0B0-E02E-232E37C50F5C}"/>
          </ac:spMkLst>
        </pc:spChg>
        <pc:spChg chg="mod">
          <ac:chgData name="Mario Alonso Núñez" userId="S::marioa25@ucm.es::d68338d1-e839-4b84-b1d7-a74f9554f350" providerId="AD" clId="Web-{21193838-6CBE-0FF8-9E6C-5736F92FB32D}" dt="2022-11-24T11:43:25.910" v="522" actId="14100"/>
          <ac:spMkLst>
            <pc:docMk/>
            <pc:sldMk cId="3844964792" sldId="265"/>
            <ac:spMk id="28" creationId="{3F52A3F6-3159-831F-3C99-8AFD68B3FD36}"/>
          </ac:spMkLst>
        </pc:spChg>
        <pc:spChg chg="mod">
          <ac:chgData name="Mario Alonso Núñez" userId="S::marioa25@ucm.es::d68338d1-e839-4b84-b1d7-a74f9554f350" providerId="AD" clId="Web-{21193838-6CBE-0FF8-9E6C-5736F92FB32D}" dt="2022-11-24T12:12:47.928" v="988" actId="1076"/>
          <ac:spMkLst>
            <pc:docMk/>
            <pc:sldMk cId="3844964792" sldId="265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21193838-6CBE-0FF8-9E6C-5736F92FB32D}" dt="2022-11-24T11:37:14.475" v="486" actId="20577"/>
          <ac:spMkLst>
            <pc:docMk/>
            <pc:sldMk cId="3844964792" sldId="265"/>
            <ac:spMk id="35" creationId="{00000000-0000-0000-0000-000000000000}"/>
          </ac:spMkLst>
        </pc:spChg>
        <pc:spChg chg="add mod">
          <ac:chgData name="Mario Alonso Núñez" userId="S::marioa25@ucm.es::d68338d1-e839-4b84-b1d7-a74f9554f350" providerId="AD" clId="Web-{21193838-6CBE-0FF8-9E6C-5736F92FB32D}" dt="2022-11-24T12:12:50.490" v="989" actId="1076"/>
          <ac:spMkLst>
            <pc:docMk/>
            <pc:sldMk cId="3844964792" sldId="265"/>
            <ac:spMk id="38" creationId="{E87E1C9D-7387-0DC6-8FD1-65D7EACE0555}"/>
          </ac:spMkLst>
        </pc:spChg>
        <pc:spChg chg="add mod">
          <ac:chgData name="Mario Alonso Núñez" userId="S::marioa25@ucm.es::d68338d1-e839-4b84-b1d7-a74f9554f350" providerId="AD" clId="Web-{21193838-6CBE-0FF8-9E6C-5736F92FB32D}" dt="2022-11-24T12:13:02.209" v="993" actId="14100"/>
          <ac:spMkLst>
            <pc:docMk/>
            <pc:sldMk cId="3844964792" sldId="265"/>
            <ac:spMk id="39" creationId="{232142C6-FDD4-0215-7972-1BBB00344EA5}"/>
          </ac:spMkLst>
        </pc:spChg>
        <pc:spChg chg="add del mod">
          <ac:chgData name="Mario Alonso Núñez" userId="S::marioa25@ucm.es::d68338d1-e839-4b84-b1d7-a74f9554f350" providerId="AD" clId="Web-{21193838-6CBE-0FF8-9E6C-5736F92FB32D}" dt="2022-11-24T12:12:24.708" v="985"/>
          <ac:spMkLst>
            <pc:docMk/>
            <pc:sldMk cId="3844964792" sldId="265"/>
            <ac:spMk id="40" creationId="{BB8F1AAD-B3BC-4179-3322-46FEF58CE5F3}"/>
          </ac:spMkLst>
        </pc:spChg>
        <pc:picChg chg="del">
          <ac:chgData name="Mario Alonso Núñez" userId="S::marioa25@ucm.es::d68338d1-e839-4b84-b1d7-a74f9554f350" providerId="AD" clId="Web-{21193838-6CBE-0FF8-9E6C-5736F92FB32D}" dt="2022-11-24T11:37:49.835" v="501"/>
          <ac:picMkLst>
            <pc:docMk/>
            <pc:sldMk cId="3844964792" sldId="265"/>
            <ac:picMk id="25" creationId="{781B618A-F04B-C4A4-4322-89A807BA9DC6}"/>
          </ac:picMkLst>
        </pc:picChg>
        <pc:picChg chg="add mod">
          <ac:chgData name="Mario Alonso Núñez" userId="S::marioa25@ucm.es::d68338d1-e839-4b84-b1d7-a74f9554f350" providerId="AD" clId="Web-{21193838-6CBE-0FF8-9E6C-5736F92FB32D}" dt="2022-11-24T12:13:03.819" v="994" actId="1076"/>
          <ac:picMkLst>
            <pc:docMk/>
            <pc:sldMk cId="3844964792" sldId="265"/>
            <ac:picMk id="41" creationId="{79877088-DB01-BDE5-5C32-8689FCA3C1BE}"/>
          </ac:picMkLst>
        </pc:picChg>
        <pc:inkChg chg="add">
          <ac:chgData name="Mario Alonso Núñez" userId="S::marioa25@ucm.es::d68338d1-e839-4b84-b1d7-a74f9554f350" providerId="AD" clId="Web-{21193838-6CBE-0FF8-9E6C-5736F92FB32D}" dt="2022-11-24T11:36:04.847" v="419"/>
          <ac:inkMkLst>
            <pc:docMk/>
            <pc:sldMk cId="3844964792" sldId="265"/>
            <ac:inkMk id="33" creationId="{A6B0A91D-0F26-F905-2920-3A8062396537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37:46.570" v="500"/>
          <ac:inkMkLst>
            <pc:docMk/>
            <pc:sldMk cId="3844964792" sldId="265"/>
            <ac:inkMk id="36" creationId="{A37BE847-52CB-9FAB-AFA6-A83816822C1E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1:42:44.362" v="505"/>
          <ac:inkMkLst>
            <pc:docMk/>
            <pc:sldMk cId="3844964792" sldId="265"/>
            <ac:inkMk id="37" creationId="{749BFC8C-5724-DA1D-7FED-73EA87FCDFCA}"/>
          </ac:inkMkLst>
        </pc:inkChg>
      </pc:sldChg>
      <pc:sldChg chg="addSp delSp modSp add replId">
        <pc:chgData name="Mario Alonso Núñez" userId="S::marioa25@ucm.es::d68338d1-e839-4b84-b1d7-a74f9554f350" providerId="AD" clId="Web-{21193838-6CBE-0FF8-9E6C-5736F92FB32D}" dt="2022-11-24T12:44:12.934" v="1627" actId="20577"/>
        <pc:sldMkLst>
          <pc:docMk/>
          <pc:sldMk cId="2401828387" sldId="266"/>
        </pc:sldMkLst>
        <pc:spChg chg="mod">
          <ac:chgData name="Mario Alonso Núñez" userId="S::marioa25@ucm.es::d68338d1-e839-4b84-b1d7-a74f9554f350" providerId="AD" clId="Web-{21193838-6CBE-0FF8-9E6C-5736F92FB32D}" dt="2022-11-24T12:32:42.815" v="1185" actId="20577"/>
          <ac:spMkLst>
            <pc:docMk/>
            <pc:sldMk cId="2401828387" sldId="266"/>
            <ac:spMk id="34" creationId="{00000000-0000-0000-0000-000000000000}"/>
          </ac:spMkLst>
        </pc:spChg>
        <pc:spChg chg="del">
          <ac:chgData name="Mario Alonso Núñez" userId="S::marioa25@ucm.es::d68338d1-e839-4b84-b1d7-a74f9554f350" providerId="AD" clId="Web-{21193838-6CBE-0FF8-9E6C-5736F92FB32D}" dt="2022-11-24T12:14:20.212" v="1002"/>
          <ac:spMkLst>
            <pc:docMk/>
            <pc:sldMk cId="2401828387" sldId="266"/>
            <ac:spMk id="35" creationId="{00000000-0000-0000-0000-000000000000}"/>
          </ac:spMkLst>
        </pc:spChg>
        <pc:spChg chg="del">
          <ac:chgData name="Mario Alonso Núñez" userId="S::marioa25@ucm.es::d68338d1-e839-4b84-b1d7-a74f9554f350" providerId="AD" clId="Web-{21193838-6CBE-0FF8-9E6C-5736F92FB32D}" dt="2022-11-24T12:14:18.681" v="1001"/>
          <ac:spMkLst>
            <pc:docMk/>
            <pc:sldMk cId="2401828387" sldId="266"/>
            <ac:spMk id="38" creationId="{E87E1C9D-7387-0DC6-8FD1-65D7EACE0555}"/>
          </ac:spMkLst>
        </pc:spChg>
        <pc:spChg chg="del">
          <ac:chgData name="Mario Alonso Núñez" userId="S::marioa25@ucm.es::d68338d1-e839-4b84-b1d7-a74f9554f350" providerId="AD" clId="Web-{21193838-6CBE-0FF8-9E6C-5736F92FB32D}" dt="2022-11-24T12:14:17.212" v="1000"/>
          <ac:spMkLst>
            <pc:docMk/>
            <pc:sldMk cId="2401828387" sldId="266"/>
            <ac:spMk id="39" creationId="{232142C6-FDD4-0215-7972-1BBB00344EA5}"/>
          </ac:spMkLst>
        </pc:spChg>
        <pc:spChg chg="add mod">
          <ac:chgData name="Mario Alonso Núñez" userId="S::marioa25@ucm.es::d68338d1-e839-4b84-b1d7-a74f9554f350" providerId="AD" clId="Web-{21193838-6CBE-0FF8-9E6C-5736F92FB32D}" dt="2022-11-24T12:38:46.187" v="1349" actId="20577"/>
          <ac:spMkLst>
            <pc:docMk/>
            <pc:sldMk cId="2401828387" sldId="266"/>
            <ac:spMk id="43" creationId="{496E5754-02D7-4208-FBCC-E704F1CBBC95}"/>
          </ac:spMkLst>
        </pc:spChg>
        <pc:spChg chg="add mod">
          <ac:chgData name="Mario Alonso Núñez" userId="S::marioa25@ucm.es::d68338d1-e839-4b84-b1d7-a74f9554f350" providerId="AD" clId="Web-{21193838-6CBE-0FF8-9E6C-5736F92FB32D}" dt="2022-11-24T12:44:12.934" v="1627" actId="20577"/>
          <ac:spMkLst>
            <pc:docMk/>
            <pc:sldMk cId="2401828387" sldId="266"/>
            <ac:spMk id="44" creationId="{408C54ED-525B-02D0-2E0D-42E53FE9B0AC}"/>
          </ac:spMkLst>
        </pc:spChg>
        <pc:picChg chg="add mod">
          <ac:chgData name="Mario Alonso Núñez" userId="S::marioa25@ucm.es::d68338d1-e839-4b84-b1d7-a74f9554f350" providerId="AD" clId="Web-{21193838-6CBE-0FF8-9E6C-5736F92FB32D}" dt="2022-11-24T12:38:57.125" v="1350" actId="1076"/>
          <ac:picMkLst>
            <pc:docMk/>
            <pc:sldMk cId="2401828387" sldId="266"/>
            <ac:picMk id="37" creationId="{3F3B3415-9B6E-68C7-F3A7-01536C8A9C18}"/>
          </ac:picMkLst>
        </pc:picChg>
        <pc:picChg chg="del">
          <ac:chgData name="Mario Alonso Núñez" userId="S::marioa25@ucm.es::d68338d1-e839-4b84-b1d7-a74f9554f350" providerId="AD" clId="Web-{21193838-6CBE-0FF8-9E6C-5736F92FB32D}" dt="2022-11-24T12:14:15.556" v="999"/>
          <ac:picMkLst>
            <pc:docMk/>
            <pc:sldMk cId="2401828387" sldId="266"/>
            <ac:picMk id="41" creationId="{79877088-DB01-BDE5-5C32-8689FCA3C1BE}"/>
          </ac:picMkLst>
        </pc:picChg>
        <pc:picChg chg="add del mod">
          <ac:chgData name="Mario Alonso Núñez" userId="S::marioa25@ucm.es::d68338d1-e839-4b84-b1d7-a74f9554f350" providerId="AD" clId="Web-{21193838-6CBE-0FF8-9E6C-5736F92FB32D}" dt="2022-11-24T12:33:05.972" v="1189"/>
          <ac:picMkLst>
            <pc:docMk/>
            <pc:sldMk cId="2401828387" sldId="266"/>
            <ac:picMk id="42" creationId="{DD42AE5D-1B9B-289D-09E0-7A1A4F2EA256}"/>
          </ac:picMkLst>
        </pc:picChg>
        <pc:inkChg chg="add">
          <ac:chgData name="Mario Alonso Núñez" userId="S::marioa25@ucm.es::d68338d1-e839-4b84-b1d7-a74f9554f350" providerId="AD" clId="Web-{21193838-6CBE-0FF8-9E6C-5736F92FB32D}" dt="2022-11-24T12:13:59.055" v="996"/>
          <ac:inkMkLst>
            <pc:docMk/>
            <pc:sldMk cId="2401828387" sldId="266"/>
            <ac:inkMk id="21" creationId="{840285D2-2B6D-E11F-1762-0C03732FAF37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2:14:01.211" v="998"/>
          <ac:inkMkLst>
            <pc:docMk/>
            <pc:sldMk cId="2401828387" sldId="266"/>
            <ac:inkMk id="25" creationId="{B10CBB4C-A41C-2332-5113-3B50A2A4E713}"/>
          </ac:inkMkLst>
        </pc:inkChg>
        <pc:inkChg chg="add">
          <ac:chgData name="Mario Alonso Núñez" userId="S::marioa25@ucm.es::d68338d1-e839-4b84-b1d7-a74f9554f350" providerId="AD" clId="Web-{21193838-6CBE-0FF8-9E6C-5736F92FB32D}" dt="2022-11-24T12:28:47.322" v="1012"/>
          <ac:inkMkLst>
            <pc:docMk/>
            <pc:sldMk cId="2401828387" sldId="266"/>
            <ac:inkMk id="27" creationId="{05613BAA-CD4F-F1AB-31FD-06F1C358CEA3}"/>
          </ac:inkMkLst>
        </pc:inkChg>
        <pc:inkChg chg="add">
          <ac:chgData name="Mario Alonso Núñez" userId="S::marioa25@ucm.es::d68338d1-e839-4b84-b1d7-a74f9554f350" providerId="AD" clId="Web-{21193838-6CBE-0FF8-9E6C-5736F92FB32D}" dt="2022-11-24T12:28:51.603" v="1013"/>
          <ac:inkMkLst>
            <pc:docMk/>
            <pc:sldMk cId="2401828387" sldId="266"/>
            <ac:inkMk id="36" creationId="{A8E7A377-67D3-90DE-3C98-C924166452DF}"/>
          </ac:inkMkLst>
        </pc:inkChg>
        <pc:inkChg chg="add del">
          <ac:chgData name="Mario Alonso Núñez" userId="S::marioa25@ucm.es::d68338d1-e839-4b84-b1d7-a74f9554f350" providerId="AD" clId="Web-{21193838-6CBE-0FF8-9E6C-5736F92FB32D}" dt="2022-11-24T12:28:57.932" v="1016"/>
          <ac:inkMkLst>
            <pc:docMk/>
            <pc:sldMk cId="2401828387" sldId="266"/>
            <ac:inkMk id="40" creationId="{6BB90BA3-8CD2-996F-D66E-A8BDFBF92AC5}"/>
          </ac:inkMkLst>
        </pc:inkChg>
      </pc:sldChg>
    </pc:docChg>
  </pc:docChgLst>
  <pc:docChgLst>
    <pc:chgData name="José Eduardo Raimundo Fernando" userId="S::joseraim@ucm.es::6766bf86-69b4-4f78-8df6-fa2f7d4c69ff" providerId="AD" clId="Web-{A1AFCF9E-4A32-5FCA-4D6D-36C2BF893B9D}"/>
    <pc:docChg chg="addSld delSld modSld">
      <pc:chgData name="José Eduardo Raimundo Fernando" userId="S::joseraim@ucm.es::6766bf86-69b4-4f78-8df6-fa2f7d4c69ff" providerId="AD" clId="Web-{A1AFCF9E-4A32-5FCA-4D6D-36C2BF893B9D}" dt="2022-11-24T15:50:13.600" v="913" actId="20577"/>
      <pc:docMkLst>
        <pc:docMk/>
      </pc:docMkLst>
      <pc:sldChg chg="addSp delSp modSp modNotes">
        <pc:chgData name="José Eduardo Raimundo Fernando" userId="S::joseraim@ucm.es::6766bf86-69b4-4f78-8df6-fa2f7d4c69ff" providerId="AD" clId="Web-{A1AFCF9E-4A32-5FCA-4D6D-36C2BF893B9D}" dt="2022-11-24T14:54:01.437" v="725" actId="1076"/>
        <pc:sldMkLst>
          <pc:docMk/>
          <pc:sldMk cId="1738393214" sldId="263"/>
        </pc:sldMkLst>
        <pc:spChg chg="add mod">
          <ac:chgData name="José Eduardo Raimundo Fernando" userId="S::joseraim@ucm.es::6766bf86-69b4-4f78-8df6-fa2f7d4c69ff" providerId="AD" clId="Web-{A1AFCF9E-4A32-5FCA-4D6D-36C2BF893B9D}" dt="2022-11-24T14:48:51.018" v="677" actId="1076"/>
          <ac:spMkLst>
            <pc:docMk/>
            <pc:sldMk cId="1738393214" sldId="263"/>
            <ac:spMk id="11" creationId="{5380C795-CD08-2D61-2C57-8A788BD2F970}"/>
          </ac:spMkLst>
        </pc:spChg>
        <pc:spChg chg="add del mod">
          <ac:chgData name="José Eduardo Raimundo Fernando" userId="S::joseraim@ucm.es::6766bf86-69b4-4f78-8df6-fa2f7d4c69ff" providerId="AD" clId="Web-{A1AFCF9E-4A32-5FCA-4D6D-36C2BF893B9D}" dt="2022-11-24T14:41:38.219" v="646"/>
          <ac:spMkLst>
            <pc:docMk/>
            <pc:sldMk cId="1738393214" sldId="263"/>
            <ac:spMk id="12" creationId="{A02B4209-E133-197A-7F30-E44A93C5C5CF}"/>
          </ac:spMkLst>
        </pc:spChg>
        <pc:spChg chg="add mod">
          <ac:chgData name="José Eduardo Raimundo Fernando" userId="S::joseraim@ucm.es::6766bf86-69b4-4f78-8df6-fa2f7d4c69ff" providerId="AD" clId="Web-{A1AFCF9E-4A32-5FCA-4D6D-36C2BF893B9D}" dt="2022-11-24T14:42:21.252" v="667" actId="1076"/>
          <ac:spMkLst>
            <pc:docMk/>
            <pc:sldMk cId="1738393214" sldId="263"/>
            <ac:spMk id="25" creationId="{9AAC1AEA-6D00-0409-7A5A-680ED3D19F87}"/>
          </ac:spMkLst>
        </pc:spChg>
        <pc:spChg chg="add mod">
          <ac:chgData name="José Eduardo Raimundo Fernando" userId="S::joseraim@ucm.es::6766bf86-69b4-4f78-8df6-fa2f7d4c69ff" providerId="AD" clId="Web-{A1AFCF9E-4A32-5FCA-4D6D-36C2BF893B9D}" dt="2022-11-24T14:54:01.437" v="725" actId="1076"/>
          <ac:spMkLst>
            <pc:docMk/>
            <pc:sldMk cId="1738393214" sldId="263"/>
            <ac:spMk id="26" creationId="{51B4B4B6-F8A5-E92D-0711-8BBEFFF8CC02}"/>
          </ac:spMkLst>
        </pc:spChg>
        <pc:spChg chg="mod">
          <ac:chgData name="José Eduardo Raimundo Fernando" userId="S::joseraim@ucm.es::6766bf86-69b4-4f78-8df6-fa2f7d4c69ff" providerId="AD" clId="Web-{A1AFCF9E-4A32-5FCA-4D6D-36C2BF893B9D}" dt="2022-11-24T14:34:21.217" v="535" actId="20577"/>
          <ac:spMkLst>
            <pc:docMk/>
            <pc:sldMk cId="1738393214" sldId="263"/>
            <ac:spMk id="34" creationId="{00000000-0000-0000-0000-000000000000}"/>
          </ac:spMkLst>
        </pc:spChg>
        <pc:spChg chg="mod">
          <ac:chgData name="José Eduardo Raimundo Fernando" userId="S::joseraim@ucm.es::6766bf86-69b4-4f78-8df6-fa2f7d4c69ff" providerId="AD" clId="Web-{A1AFCF9E-4A32-5FCA-4D6D-36C2BF893B9D}" dt="2022-11-24T12:32:30.496" v="30" actId="20577"/>
          <ac:spMkLst>
            <pc:docMk/>
            <pc:sldMk cId="1738393214" sldId="263"/>
            <ac:spMk id="35" creationId="{00000000-0000-0000-0000-000000000000}"/>
          </ac:spMkLst>
        </pc:spChg>
      </pc:sldChg>
      <pc:sldChg chg="modSp add replId">
        <pc:chgData name="José Eduardo Raimundo Fernando" userId="S::joseraim@ucm.es::6766bf86-69b4-4f78-8df6-fa2f7d4c69ff" providerId="AD" clId="Web-{A1AFCF9E-4A32-5FCA-4D6D-36C2BF893B9D}" dt="2022-11-24T15:50:13.600" v="913" actId="20577"/>
        <pc:sldMkLst>
          <pc:docMk/>
          <pc:sldMk cId="2910906865" sldId="267"/>
        </pc:sldMkLst>
        <pc:spChg chg="mod">
          <ac:chgData name="José Eduardo Raimundo Fernando" userId="S::joseraim@ucm.es::6766bf86-69b4-4f78-8df6-fa2f7d4c69ff" providerId="AD" clId="Web-{A1AFCF9E-4A32-5FCA-4D6D-36C2BF893B9D}" dt="2022-11-24T15:50:13.600" v="913" actId="20577"/>
          <ac:spMkLst>
            <pc:docMk/>
            <pc:sldMk cId="2910906865" sldId="267"/>
            <ac:spMk id="34" creationId="{00000000-0000-0000-0000-000000000000}"/>
          </ac:spMkLst>
        </pc:spChg>
      </pc:sldChg>
      <pc:sldChg chg="addSp delSp modSp add replId">
        <pc:chgData name="José Eduardo Raimundo Fernando" userId="S::joseraim@ucm.es::6766bf86-69b4-4f78-8df6-fa2f7d4c69ff" providerId="AD" clId="Web-{A1AFCF9E-4A32-5FCA-4D6D-36C2BF893B9D}" dt="2022-11-24T15:46:45.250" v="881"/>
        <pc:sldMkLst>
          <pc:docMk/>
          <pc:sldMk cId="2545760305" sldId="269"/>
        </pc:sldMkLst>
        <pc:spChg chg="del">
          <ac:chgData name="José Eduardo Raimundo Fernando" userId="S::joseraim@ucm.es::6766bf86-69b4-4f78-8df6-fa2f7d4c69ff" providerId="AD" clId="Web-{A1AFCF9E-4A32-5FCA-4D6D-36C2BF893B9D}" dt="2022-11-24T14:56:16.083" v="727"/>
          <ac:spMkLst>
            <pc:docMk/>
            <pc:sldMk cId="2545760305" sldId="269"/>
            <ac:spMk id="11" creationId="{5380C795-CD08-2D61-2C57-8A788BD2F970}"/>
          </ac:spMkLst>
        </pc:spChg>
        <pc:spChg chg="del">
          <ac:chgData name="José Eduardo Raimundo Fernando" userId="S::joseraim@ucm.es::6766bf86-69b4-4f78-8df6-fa2f7d4c69ff" providerId="AD" clId="Web-{A1AFCF9E-4A32-5FCA-4D6D-36C2BF893B9D}" dt="2022-11-24T14:56:18.474" v="728"/>
          <ac:spMkLst>
            <pc:docMk/>
            <pc:sldMk cId="2545760305" sldId="269"/>
            <ac:spMk id="26" creationId="{51B4B4B6-F8A5-E92D-0711-8BBEFFF8CC02}"/>
          </ac:spMkLst>
        </pc:spChg>
        <pc:spChg chg="add del mod">
          <ac:chgData name="José Eduardo Raimundo Fernando" userId="S::joseraim@ucm.es::6766bf86-69b4-4f78-8df6-fa2f7d4c69ff" providerId="AD" clId="Web-{A1AFCF9E-4A32-5FCA-4D6D-36C2BF893B9D}" dt="2022-11-24T15:46:42.046" v="880"/>
          <ac:spMkLst>
            <pc:docMk/>
            <pc:sldMk cId="2545760305" sldId="269"/>
            <ac:spMk id="34" creationId="{00000000-0000-0000-0000-000000000000}"/>
          </ac:spMkLst>
        </pc:spChg>
        <pc:spChg chg="add del">
          <ac:chgData name="José Eduardo Raimundo Fernando" userId="S::joseraim@ucm.es::6766bf86-69b4-4f78-8df6-fa2f7d4c69ff" providerId="AD" clId="Web-{A1AFCF9E-4A32-5FCA-4D6D-36C2BF893B9D}" dt="2022-11-24T15:46:38.296" v="877"/>
          <ac:spMkLst>
            <pc:docMk/>
            <pc:sldMk cId="2545760305" sldId="269"/>
            <ac:spMk id="35" creationId="{00000000-0000-0000-0000-000000000000}"/>
          </ac:spMkLst>
        </pc:spChg>
        <pc:picChg chg="add del mod">
          <ac:chgData name="José Eduardo Raimundo Fernando" userId="S::joseraim@ucm.es::6766bf86-69b4-4f78-8df6-fa2f7d4c69ff" providerId="AD" clId="Web-{A1AFCF9E-4A32-5FCA-4D6D-36C2BF893B9D}" dt="2022-11-24T15:46:45.250" v="881"/>
          <ac:picMkLst>
            <pc:docMk/>
            <pc:sldMk cId="2545760305" sldId="269"/>
            <ac:picMk id="11" creationId="{FD4D3A5A-E80E-45D1-00B2-47708AB3D3DE}"/>
          </ac:picMkLst>
        </pc:picChg>
      </pc:sldChg>
      <pc:sldChg chg="new del">
        <pc:chgData name="José Eduardo Raimundo Fernando" userId="S::joseraim@ucm.es::6766bf86-69b4-4f78-8df6-fa2f7d4c69ff" providerId="AD" clId="Web-{A1AFCF9E-4A32-5FCA-4D6D-36C2BF893B9D}" dt="2022-11-24T15:29:18.526" v="852"/>
        <pc:sldMkLst>
          <pc:docMk/>
          <pc:sldMk cId="40562607" sldId="270"/>
        </pc:sldMkLst>
      </pc:sldChg>
      <pc:sldChg chg="add replId">
        <pc:chgData name="José Eduardo Raimundo Fernando" userId="S::joseraim@ucm.es::6766bf86-69b4-4f78-8df6-fa2f7d4c69ff" providerId="AD" clId="Web-{A1AFCF9E-4A32-5FCA-4D6D-36C2BF893B9D}" dt="2022-11-24T15:29:16.714" v="851"/>
        <pc:sldMkLst>
          <pc:docMk/>
          <pc:sldMk cId="3705037048" sldId="271"/>
        </pc:sldMkLst>
      </pc:sldChg>
      <pc:sldChg chg="add replId">
        <pc:chgData name="José Eduardo Raimundo Fernando" userId="S::joseraim@ucm.es::6766bf86-69b4-4f78-8df6-fa2f7d4c69ff" providerId="AD" clId="Web-{A1AFCF9E-4A32-5FCA-4D6D-36C2BF893B9D}" dt="2022-11-24T15:29:28.808" v="853"/>
        <pc:sldMkLst>
          <pc:docMk/>
          <pc:sldMk cId="3632771628" sldId="272"/>
        </pc:sldMkLst>
      </pc:sldChg>
    </pc:docChg>
  </pc:docChgLst>
  <pc:docChgLst>
    <pc:chgData name="José Eduardo Raimundo Fernando" userId="S::joseraim@ucm.es::6766bf86-69b4-4f78-8df6-fa2f7d4c69ff" providerId="AD" clId="Web-{FF876009-2954-9D17-AA5B-BFFDF8BF78AD}"/>
    <pc:docChg chg="addSld delSld modSld">
      <pc:chgData name="José Eduardo Raimundo Fernando" userId="S::joseraim@ucm.es::6766bf86-69b4-4f78-8df6-fa2f7d4c69ff" providerId="AD" clId="Web-{FF876009-2954-9D17-AA5B-BFFDF8BF78AD}" dt="2022-11-24T16:50:10.586" v="251"/>
      <pc:docMkLst>
        <pc:docMk/>
      </pc:docMkLst>
      <pc:sldChg chg="addSp delSp modSp modNotes">
        <pc:chgData name="José Eduardo Raimundo Fernando" userId="S::joseraim@ucm.es::6766bf86-69b4-4f78-8df6-fa2f7d4c69ff" providerId="AD" clId="Web-{FF876009-2954-9D17-AA5B-BFFDF8BF78AD}" dt="2022-11-24T16:49:50.539" v="250" actId="14100"/>
        <pc:sldMkLst>
          <pc:docMk/>
          <pc:sldMk cId="2545760305" sldId="269"/>
        </pc:sldMkLst>
        <pc:spChg chg="mod">
          <ac:chgData name="José Eduardo Raimundo Fernando" userId="S::joseraim@ucm.es::6766bf86-69b4-4f78-8df6-fa2f7d4c69ff" providerId="AD" clId="Web-{FF876009-2954-9D17-AA5B-BFFDF8BF78AD}" dt="2022-11-24T16:49:20.866" v="249" actId="20577"/>
          <ac:spMkLst>
            <pc:docMk/>
            <pc:sldMk cId="2545760305" sldId="269"/>
            <ac:spMk id="34" creationId="{00000000-0000-0000-0000-000000000000}"/>
          </ac:spMkLst>
        </pc:spChg>
        <pc:spChg chg="del">
          <ac:chgData name="José Eduardo Raimundo Fernando" userId="S::joseraim@ucm.es::6766bf86-69b4-4f78-8df6-fa2f7d4c69ff" providerId="AD" clId="Web-{FF876009-2954-9D17-AA5B-BFFDF8BF78AD}" dt="2022-11-24T16:12:36.660" v="15"/>
          <ac:spMkLst>
            <pc:docMk/>
            <pc:sldMk cId="2545760305" sldId="269"/>
            <ac:spMk id="35" creationId="{00000000-0000-0000-0000-000000000000}"/>
          </ac:spMkLst>
        </pc:spChg>
        <pc:grpChg chg="add mod">
          <ac:chgData name="José Eduardo Raimundo Fernando" userId="S::joseraim@ucm.es::6766bf86-69b4-4f78-8df6-fa2f7d4c69ff" providerId="AD" clId="Web-{FF876009-2954-9D17-AA5B-BFFDF8BF78AD}" dt="2022-11-24T16:49:09.882" v="245" actId="14100"/>
          <ac:grpSpMkLst>
            <pc:docMk/>
            <pc:sldMk cId="2545760305" sldId="269"/>
            <ac:grpSpMk id="28" creationId="{488FCC75-401E-F569-F41C-4E3EFB0EE99B}"/>
          </ac:grpSpMkLst>
        </pc:grpChg>
        <pc:picChg chg="add mod modCrop">
          <ac:chgData name="José Eduardo Raimundo Fernando" userId="S::joseraim@ucm.es::6766bf86-69b4-4f78-8df6-fa2f7d4c69ff" providerId="AD" clId="Web-{FF876009-2954-9D17-AA5B-BFFDF8BF78AD}" dt="2022-11-24T16:49:50.539" v="250" actId="14100"/>
          <ac:picMkLst>
            <pc:docMk/>
            <pc:sldMk cId="2545760305" sldId="269"/>
            <ac:picMk id="11" creationId="{D4E2D0DF-EEE2-414F-E337-0B09AAF43AA4}"/>
          </ac:picMkLst>
        </pc:picChg>
        <pc:cxnChg chg="add mod">
          <ac:chgData name="José Eduardo Raimundo Fernando" userId="S::joseraim@ucm.es::6766bf86-69b4-4f78-8df6-fa2f7d4c69ff" providerId="AD" clId="Web-{FF876009-2954-9D17-AA5B-BFFDF8BF78AD}" dt="2022-11-24T16:48:51.381" v="242" actId="1076"/>
          <ac:cxnSpMkLst>
            <pc:docMk/>
            <pc:sldMk cId="2545760305" sldId="269"/>
            <ac:cxnSpMk id="29" creationId="{7305DFC4-2E54-C974-C320-E8690FBAF510}"/>
          </ac:cxnSpMkLst>
        </pc:cxnChg>
      </pc:sldChg>
      <pc:sldChg chg="addSp delSp modSp add del replId">
        <pc:chgData name="José Eduardo Raimundo Fernando" userId="S::joseraim@ucm.es::6766bf86-69b4-4f78-8df6-fa2f7d4c69ff" providerId="AD" clId="Web-{FF876009-2954-9D17-AA5B-BFFDF8BF78AD}" dt="2022-11-24T16:50:10.586" v="251"/>
        <pc:sldMkLst>
          <pc:docMk/>
          <pc:sldMk cId="3693195149" sldId="275"/>
        </pc:sldMkLst>
        <pc:spChg chg="add mod topLvl">
          <ac:chgData name="José Eduardo Raimundo Fernando" userId="S::joseraim@ucm.es::6766bf86-69b4-4f78-8df6-fa2f7d4c69ff" providerId="AD" clId="Web-{FF876009-2954-9D17-AA5B-BFFDF8BF78AD}" dt="2022-11-24T16:39:51.978" v="207" actId="1076"/>
          <ac:spMkLst>
            <pc:docMk/>
            <pc:sldMk cId="3693195149" sldId="275"/>
            <ac:spMk id="12" creationId="{6B9CFFBA-B185-631A-FDCA-D03E999FEE2F}"/>
          </ac:spMkLst>
        </pc:spChg>
        <pc:spChg chg="add del mod topLvl">
          <ac:chgData name="José Eduardo Raimundo Fernando" userId="S::joseraim@ucm.es::6766bf86-69b4-4f78-8df6-fa2f7d4c69ff" providerId="AD" clId="Web-{FF876009-2954-9D17-AA5B-BFFDF8BF78AD}" dt="2022-11-24T16:43:35.077" v="215"/>
          <ac:spMkLst>
            <pc:docMk/>
            <pc:sldMk cId="3693195149" sldId="275"/>
            <ac:spMk id="24" creationId="{1BD317EB-5F34-52D6-0A02-E5A5BDA7617F}"/>
          </ac:spMkLst>
        </pc:spChg>
        <pc:spChg chg="add mod">
          <ac:chgData name="José Eduardo Raimundo Fernando" userId="S::joseraim@ucm.es::6766bf86-69b4-4f78-8df6-fa2f7d4c69ff" providerId="AD" clId="Web-{FF876009-2954-9D17-AA5B-BFFDF8BF78AD}" dt="2022-11-24T16:39:41.213" v="204" actId="1076"/>
          <ac:spMkLst>
            <pc:docMk/>
            <pc:sldMk cId="3693195149" sldId="275"/>
            <ac:spMk id="27" creationId="{8D8DC578-E048-D47E-EEFE-504F5BBE9690}"/>
          </ac:spMkLst>
        </pc:spChg>
        <pc:spChg chg="add mod">
          <ac:chgData name="José Eduardo Raimundo Fernando" userId="S::joseraim@ucm.es::6766bf86-69b4-4f78-8df6-fa2f7d4c69ff" providerId="AD" clId="Web-{FF876009-2954-9D17-AA5B-BFFDF8BF78AD}" dt="2022-11-24T16:40:21.557" v="213" actId="20577"/>
          <ac:spMkLst>
            <pc:docMk/>
            <pc:sldMk cId="3693195149" sldId="275"/>
            <ac:spMk id="28" creationId="{27DBF691-5FFC-1879-AE01-43CC5FD0376F}"/>
          </ac:spMkLst>
        </pc:spChg>
        <pc:spChg chg="mod">
          <ac:chgData name="José Eduardo Raimundo Fernando" userId="S::joseraim@ucm.es::6766bf86-69b4-4f78-8df6-fa2f7d4c69ff" providerId="AD" clId="Web-{FF876009-2954-9D17-AA5B-BFFDF8BF78AD}" dt="2022-11-24T16:38:48.321" v="199" actId="20577"/>
          <ac:spMkLst>
            <pc:docMk/>
            <pc:sldMk cId="3693195149" sldId="275"/>
            <ac:spMk id="34" creationId="{00000000-0000-0000-0000-000000000000}"/>
          </ac:spMkLst>
        </pc:spChg>
        <pc:spChg chg="del">
          <ac:chgData name="José Eduardo Raimundo Fernando" userId="S::joseraim@ucm.es::6766bf86-69b4-4f78-8df6-fa2f7d4c69ff" providerId="AD" clId="Web-{FF876009-2954-9D17-AA5B-BFFDF8BF78AD}" dt="2022-11-24T16:12:32.879" v="14"/>
          <ac:spMkLst>
            <pc:docMk/>
            <pc:sldMk cId="3693195149" sldId="275"/>
            <ac:spMk id="35" creationId="{00000000-0000-0000-0000-000000000000}"/>
          </ac:spMkLst>
        </pc:spChg>
        <pc:grpChg chg="add del mod">
          <ac:chgData name="José Eduardo Raimundo Fernando" userId="S::joseraim@ucm.es::6766bf86-69b4-4f78-8df6-fa2f7d4c69ff" providerId="AD" clId="Web-{FF876009-2954-9D17-AA5B-BFFDF8BF78AD}" dt="2022-11-24T16:39:31.119" v="202"/>
          <ac:grpSpMkLst>
            <pc:docMk/>
            <pc:sldMk cId="3693195149" sldId="275"/>
            <ac:grpSpMk id="26" creationId="{E7D420AC-372E-D7B8-499F-66EE74675CF9}"/>
          </ac:grpSpMkLst>
        </pc:grpChg>
        <pc:grpChg chg="add">
          <ac:chgData name="José Eduardo Raimundo Fernando" userId="S::joseraim@ucm.es::6766bf86-69b4-4f78-8df6-fa2f7d4c69ff" providerId="AD" clId="Web-{FF876009-2954-9D17-AA5B-BFFDF8BF78AD}" dt="2022-11-24T16:40:01.432" v="208"/>
          <ac:grpSpMkLst>
            <pc:docMk/>
            <pc:sldMk cId="3693195149" sldId="275"/>
            <ac:grpSpMk id="29" creationId="{FFE34604-3496-D318-8FF1-9A6455F607B4}"/>
          </ac:grpSpMkLst>
        </pc:grpChg>
        <pc:grpChg chg="add">
          <ac:chgData name="José Eduardo Raimundo Fernando" userId="S::joseraim@ucm.es::6766bf86-69b4-4f78-8df6-fa2f7d4c69ff" providerId="AD" clId="Web-{FF876009-2954-9D17-AA5B-BFFDF8BF78AD}" dt="2022-11-24T16:40:11.401" v="209"/>
          <ac:grpSpMkLst>
            <pc:docMk/>
            <pc:sldMk cId="3693195149" sldId="275"/>
            <ac:grpSpMk id="30" creationId="{8465C306-660D-9533-7D01-B5A8E8741BAB}"/>
          </ac:grpSpMkLst>
        </pc:grpChg>
        <pc:picChg chg="del">
          <ac:chgData name="José Eduardo Raimundo Fernando" userId="S::joseraim@ucm.es::6766bf86-69b4-4f78-8df6-fa2f7d4c69ff" providerId="AD" clId="Web-{FF876009-2954-9D17-AA5B-BFFDF8BF78AD}" dt="2022-11-24T16:12:17.754" v="8"/>
          <ac:picMkLst>
            <pc:docMk/>
            <pc:sldMk cId="3693195149" sldId="275"/>
            <ac:picMk id="11" creationId="{D4E2D0DF-EEE2-414F-E337-0B09AAF43AA4}"/>
          </ac:picMkLst>
        </pc:picChg>
        <pc:inkChg chg="mod">
          <ac:chgData name="José Eduardo Raimundo Fernando" userId="S::joseraim@ucm.es::6766bf86-69b4-4f78-8df6-fa2f7d4c69ff" providerId="AD" clId="Web-{FF876009-2954-9D17-AA5B-BFFDF8BF78AD}" dt="2022-11-24T16:39:51.963" v="205" actId="1076"/>
          <ac:inkMkLst>
            <pc:docMk/>
            <pc:sldMk cId="3693195149" sldId="275"/>
            <ac:inkMk id="8" creationId="{9508A01A-A917-1EDC-B87F-6333CA2DEE3A}"/>
          </ac:inkMkLst>
        </pc:inkChg>
      </pc:sldChg>
    </pc:docChg>
  </pc:docChgLst>
  <pc:docChgLst>
    <pc:chgData name="Mario Alonso Núñez" userId="S::marioa25@ucm.es::d68338d1-e839-4b84-b1d7-a74f9554f350" providerId="AD" clId="Web-{875EFC36-5849-FF82-572F-D6B1612E266E}"/>
    <pc:docChg chg="addSld delSld modSld sldOrd">
      <pc:chgData name="Mario Alonso Núñez" userId="S::marioa25@ucm.es::d68338d1-e839-4b84-b1d7-a74f9554f350" providerId="AD" clId="Web-{875EFC36-5849-FF82-572F-D6B1612E266E}" dt="2022-11-24T16:42:46.325" v="1916"/>
      <pc:docMkLst>
        <pc:docMk/>
      </pc:docMkLst>
      <pc:sldChg chg="addSp delSp modSp del">
        <pc:chgData name="Mario Alonso Núñez" userId="S::marioa25@ucm.es::d68338d1-e839-4b84-b1d7-a74f9554f350" providerId="AD" clId="Web-{875EFC36-5849-FF82-572F-D6B1612E266E}" dt="2022-11-24T15:44:33.569" v="1009"/>
        <pc:sldMkLst>
          <pc:docMk/>
          <pc:sldMk cId="3315479418" sldId="259"/>
        </pc:sldMkLst>
        <pc:spChg chg="mod">
          <ac:chgData name="Mario Alonso Núñez" userId="S::marioa25@ucm.es::d68338d1-e839-4b84-b1d7-a74f9554f350" providerId="AD" clId="Web-{875EFC36-5849-FF82-572F-D6B1612E266E}" dt="2022-11-24T15:44:09.740" v="1001" actId="20577"/>
          <ac:spMkLst>
            <pc:docMk/>
            <pc:sldMk cId="3315479418" sldId="259"/>
            <ac:spMk id="34" creationId="{00000000-0000-0000-0000-000000000000}"/>
          </ac:spMkLst>
        </pc:spChg>
        <pc:inkChg chg="add del">
          <ac:chgData name="Mario Alonso Núñez" userId="S::marioa25@ucm.es::d68338d1-e839-4b84-b1d7-a74f9554f350" providerId="AD" clId="Web-{875EFC36-5849-FF82-572F-D6B1612E266E}" dt="2022-11-24T15:44:06.802" v="1000"/>
          <ac:inkMkLst>
            <pc:docMk/>
            <pc:sldMk cId="3315479418" sldId="259"/>
            <ac:inkMk id="9" creationId="{02BBB72A-D3E7-8313-BE32-344155602A3D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5:43:58.317" v="999"/>
          <ac:inkMkLst>
            <pc:docMk/>
            <pc:sldMk cId="3315479418" sldId="259"/>
            <ac:inkMk id="10" creationId="{916E18B1-7F24-7099-5233-F1F64696A64C}"/>
          </ac:inkMkLst>
        </pc:inkChg>
      </pc:sldChg>
      <pc:sldChg chg="addSp delSp modSp">
        <pc:chgData name="Mario Alonso Núñez" userId="S::marioa25@ucm.es::d68338d1-e839-4b84-b1d7-a74f9554f350" providerId="AD" clId="Web-{875EFC36-5849-FF82-572F-D6B1612E266E}" dt="2022-11-24T14:29:08.304" v="34" actId="20577"/>
        <pc:sldMkLst>
          <pc:docMk/>
          <pc:sldMk cId="3844964792" sldId="265"/>
        </pc:sldMkLst>
        <pc:spChg chg="mod">
          <ac:chgData name="Mario Alonso Núñez" userId="S::marioa25@ucm.es::d68338d1-e839-4b84-b1d7-a74f9554f350" providerId="AD" clId="Web-{875EFC36-5849-FF82-572F-D6B1612E266E}" dt="2022-11-24T14:29:08.304" v="34" actId="20577"/>
          <ac:spMkLst>
            <pc:docMk/>
            <pc:sldMk cId="3844964792" sldId="265"/>
            <ac:spMk id="34" creationId="{00000000-0000-0000-0000-000000000000}"/>
          </ac:spMkLst>
        </pc:spChg>
        <pc:inkChg chg="add del">
          <ac:chgData name="Mario Alonso Núñez" userId="S::marioa25@ucm.es::d68338d1-e839-4b84-b1d7-a74f9554f350" providerId="AD" clId="Web-{875EFC36-5849-FF82-572F-D6B1612E266E}" dt="2022-11-24T14:27:54.568" v="1"/>
          <ac:inkMkLst>
            <pc:docMk/>
            <pc:sldMk cId="3844964792" sldId="265"/>
            <ac:inkMk id="21" creationId="{43393082-496F-2251-4666-0AC8B1078704}"/>
          </ac:inkMkLst>
        </pc:inkChg>
      </pc:sldChg>
      <pc:sldChg chg="addSp delSp modSp">
        <pc:chgData name="Mario Alonso Núñez" userId="S::marioa25@ucm.es::d68338d1-e839-4b84-b1d7-a74f9554f350" providerId="AD" clId="Web-{875EFC36-5849-FF82-572F-D6B1612E266E}" dt="2022-11-24T15:44:29.053" v="1008" actId="20577"/>
        <pc:sldMkLst>
          <pc:docMk/>
          <pc:sldMk cId="2910906865" sldId="267"/>
        </pc:sldMkLst>
        <pc:spChg chg="mod">
          <ac:chgData name="Mario Alonso Núñez" userId="S::marioa25@ucm.es::d68338d1-e839-4b84-b1d7-a74f9554f350" providerId="AD" clId="Web-{875EFC36-5849-FF82-572F-D6B1612E266E}" dt="2022-11-24T15:44:20.787" v="1007" actId="20577"/>
          <ac:spMkLst>
            <pc:docMk/>
            <pc:sldMk cId="2910906865" sldId="267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875EFC36-5849-FF82-572F-D6B1612E266E}" dt="2022-11-24T15:44:29.053" v="1008" actId="20577"/>
          <ac:spMkLst>
            <pc:docMk/>
            <pc:sldMk cId="2910906865" sldId="267"/>
            <ac:spMk id="35" creationId="{00000000-0000-0000-0000-000000000000}"/>
          </ac:spMkLst>
        </pc:spChg>
        <pc:inkChg chg="add del">
          <ac:chgData name="Mario Alonso Núñez" userId="S::marioa25@ucm.es::d68338d1-e839-4b84-b1d7-a74f9554f350" providerId="AD" clId="Web-{875EFC36-5849-FF82-572F-D6B1612E266E}" dt="2022-11-24T15:44:14.584" v="1003"/>
          <ac:inkMkLst>
            <pc:docMk/>
            <pc:sldMk cId="2910906865" sldId="267"/>
            <ac:inkMk id="11" creationId="{44E455DB-E820-5786-73F3-1457A10A35DB}"/>
          </ac:inkMkLst>
        </pc:inkChg>
      </pc:sldChg>
      <pc:sldChg chg="addSp delSp modSp add replId">
        <pc:chgData name="Mario Alonso Núñez" userId="S::marioa25@ucm.es::d68338d1-e839-4b84-b1d7-a74f9554f350" providerId="AD" clId="Web-{875EFC36-5849-FF82-572F-D6B1612E266E}" dt="2022-11-24T16:26:03.522" v="1793"/>
        <pc:sldMkLst>
          <pc:docMk/>
          <pc:sldMk cId="689076688" sldId="268"/>
        </pc:sldMkLst>
        <pc:spChg chg="mod">
          <ac:chgData name="Mario Alonso Núñez" userId="S::marioa25@ucm.es::d68338d1-e839-4b84-b1d7-a74f9554f350" providerId="AD" clId="Web-{875EFC36-5849-FF82-572F-D6B1612E266E}" dt="2022-11-24T14:33:43.470" v="265" actId="20577"/>
          <ac:spMkLst>
            <pc:docMk/>
            <pc:sldMk cId="689076688" sldId="268"/>
            <ac:spMk id="34" creationId="{00000000-0000-0000-0000-000000000000}"/>
          </ac:spMkLst>
        </pc:spChg>
        <pc:spChg chg="add mod">
          <ac:chgData name="Mario Alonso Núñez" userId="S::marioa25@ucm.es::d68338d1-e839-4b84-b1d7-a74f9554f350" providerId="AD" clId="Web-{875EFC36-5849-FF82-572F-D6B1612E266E}" dt="2022-11-24T15:31:08.070" v="940" actId="20577"/>
          <ac:spMkLst>
            <pc:docMk/>
            <pc:sldMk cId="689076688" sldId="268"/>
            <ac:spMk id="42" creationId="{1CE08F4B-5A49-C6C1-3838-E9243ACBB356}"/>
          </ac:spMkLst>
        </pc:spChg>
        <pc:spChg chg="mod">
          <ac:chgData name="Mario Alonso Núñez" userId="S::marioa25@ucm.es::d68338d1-e839-4b84-b1d7-a74f9554f350" providerId="AD" clId="Web-{875EFC36-5849-FF82-572F-D6B1612E266E}" dt="2022-11-24T15:26:41.419" v="839" actId="1076"/>
          <ac:spMkLst>
            <pc:docMk/>
            <pc:sldMk cId="689076688" sldId="268"/>
            <ac:spMk id="43" creationId="{496E5754-02D7-4208-FBCC-E704F1CBBC95}"/>
          </ac:spMkLst>
        </pc:spChg>
        <pc:spChg chg="del mod">
          <ac:chgData name="Mario Alonso Núñez" userId="S::marioa25@ucm.es::d68338d1-e839-4b84-b1d7-a74f9554f350" providerId="AD" clId="Web-{875EFC36-5849-FF82-572F-D6B1612E266E}" dt="2022-11-24T14:37:49.650" v="728"/>
          <ac:spMkLst>
            <pc:docMk/>
            <pc:sldMk cId="689076688" sldId="268"/>
            <ac:spMk id="44" creationId="{408C54ED-525B-02D0-2E0D-42E53FE9B0AC}"/>
          </ac:spMkLst>
        </pc:spChg>
        <pc:spChg chg="add mod">
          <ac:chgData name="Mario Alonso Núñez" userId="S::marioa25@ucm.es::d68338d1-e839-4b84-b1d7-a74f9554f350" providerId="AD" clId="Web-{875EFC36-5849-FF82-572F-D6B1612E266E}" dt="2022-11-24T16:26:03.522" v="1793"/>
          <ac:spMkLst>
            <pc:docMk/>
            <pc:sldMk cId="689076688" sldId="268"/>
            <ac:spMk id="44" creationId="{9587D83E-605B-120A-01A8-82A6BD41FF01}"/>
          </ac:spMkLst>
        </pc:spChg>
        <pc:spChg chg="add mod">
          <ac:chgData name="Mario Alonso Núñez" userId="S::marioa25@ucm.es::d68338d1-e839-4b84-b1d7-a74f9554f350" providerId="AD" clId="Web-{875EFC36-5849-FF82-572F-D6B1612E266E}" dt="2022-11-24T15:31:49.571" v="951" actId="1076"/>
          <ac:spMkLst>
            <pc:docMk/>
            <pc:sldMk cId="689076688" sldId="268"/>
            <ac:spMk id="45" creationId="{611D15FD-691C-0E8B-6385-F865C1399BB2}"/>
          </ac:spMkLst>
        </pc:spChg>
        <pc:picChg chg="add mod">
          <ac:chgData name="Mario Alonso Núñez" userId="S::marioa25@ucm.es::d68338d1-e839-4b84-b1d7-a74f9554f350" providerId="AD" clId="Web-{875EFC36-5849-FF82-572F-D6B1612E266E}" dt="2022-11-24T15:30:28.053" v="920" actId="1076"/>
          <ac:picMkLst>
            <pc:docMk/>
            <pc:sldMk cId="689076688" sldId="268"/>
            <ac:picMk id="25" creationId="{0C2F4D7E-853E-94FE-2250-C3FD32717605}"/>
          </ac:picMkLst>
        </pc:picChg>
        <pc:picChg chg="del">
          <ac:chgData name="Mario Alonso Núñez" userId="S::marioa25@ucm.es::d68338d1-e839-4b84-b1d7-a74f9554f350" providerId="AD" clId="Web-{875EFC36-5849-FF82-572F-D6B1612E266E}" dt="2022-11-24T14:31:45.575" v="38"/>
          <ac:picMkLst>
            <pc:docMk/>
            <pc:sldMk cId="689076688" sldId="268"/>
            <ac:picMk id="37" creationId="{3F3B3415-9B6E-68C7-F3A7-01536C8A9C18}"/>
          </ac:picMkLst>
        </pc:picChg>
        <pc:picChg chg="add mod">
          <ac:chgData name="Mario Alonso Núñez" userId="S::marioa25@ucm.es::d68338d1-e839-4b84-b1d7-a74f9554f350" providerId="AD" clId="Web-{875EFC36-5849-FF82-572F-D6B1612E266E}" dt="2022-11-24T15:30:31.975" v="922" actId="1076"/>
          <ac:picMkLst>
            <pc:docMk/>
            <pc:sldMk cId="689076688" sldId="268"/>
            <ac:picMk id="37" creationId="{8E832B07-6014-7752-BDB9-46B6AF52E073}"/>
          </ac:picMkLst>
        </pc:picChg>
        <pc:picChg chg="add mod">
          <ac:chgData name="Mario Alonso Núñez" userId="S::marioa25@ucm.es::d68338d1-e839-4b84-b1d7-a74f9554f350" providerId="AD" clId="Web-{875EFC36-5849-FF82-572F-D6B1612E266E}" dt="2022-11-24T15:30:30.740" v="921" actId="1076"/>
          <ac:picMkLst>
            <pc:docMk/>
            <pc:sldMk cId="689076688" sldId="268"/>
            <ac:picMk id="40" creationId="{ABAEA061-AEC9-7234-3B78-872B85E49420}"/>
          </ac:picMkLst>
        </pc:picChg>
        <pc:inkChg chg="add del">
          <ac:chgData name="Mario Alonso Núñez" userId="S::marioa25@ucm.es::d68338d1-e839-4b84-b1d7-a74f9554f350" providerId="AD" clId="Web-{875EFC36-5849-FF82-572F-D6B1612E266E}" dt="2022-11-24T14:29:33.680" v="37"/>
          <ac:inkMkLst>
            <pc:docMk/>
            <pc:sldMk cId="689076688" sldId="268"/>
            <ac:inkMk id="25" creationId="{706FE0B2-F34C-9877-4BF8-3E900CF14EC3}"/>
          </ac:inkMkLst>
        </pc:inkChg>
        <pc:inkChg chg="add">
          <ac:chgData name="Mario Alonso Núñez" userId="S::marioa25@ucm.es::d68338d1-e839-4b84-b1d7-a74f9554f350" providerId="AD" clId="Web-{875EFC36-5849-FF82-572F-D6B1612E266E}" dt="2022-11-24T14:32:06.513" v="82"/>
          <ac:inkMkLst>
            <pc:docMk/>
            <pc:sldMk cId="689076688" sldId="268"/>
            <ac:inkMk id="35" creationId="{531D370C-404C-AFCA-2DD9-8040D45D0409}"/>
          </ac:inkMkLst>
        </pc:inkChg>
        <pc:inkChg chg="add">
          <ac:chgData name="Mario Alonso Núñez" userId="S::marioa25@ucm.es::d68338d1-e839-4b84-b1d7-a74f9554f350" providerId="AD" clId="Web-{875EFC36-5849-FF82-572F-D6B1612E266E}" dt="2022-11-24T14:32:06.529" v="83"/>
          <ac:inkMkLst>
            <pc:docMk/>
            <pc:sldMk cId="689076688" sldId="268"/>
            <ac:inkMk id="38" creationId="{8BBC8374-0ECD-3DDC-0B55-A423AF6783B2}"/>
          </ac:inkMkLst>
        </pc:inkChg>
        <pc:inkChg chg="add">
          <ac:chgData name="Mario Alonso Núñez" userId="S::marioa25@ucm.es::d68338d1-e839-4b84-b1d7-a74f9554f350" providerId="AD" clId="Web-{875EFC36-5849-FF82-572F-D6B1612E266E}" dt="2022-11-24T14:32:06.607" v="84"/>
          <ac:inkMkLst>
            <pc:docMk/>
            <pc:sldMk cId="689076688" sldId="268"/>
            <ac:inkMk id="39" creationId="{2ED6310F-EA28-DE74-3EC7-B85A6E306A15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4:38:47.558" v="730"/>
          <ac:inkMkLst>
            <pc:docMk/>
            <pc:sldMk cId="689076688" sldId="268"/>
            <ac:inkMk id="40" creationId="{203D6732-0218-DB11-6C1F-C598902036F5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5:26:28.590" v="835"/>
          <ac:inkMkLst>
            <pc:docMk/>
            <pc:sldMk cId="689076688" sldId="268"/>
            <ac:inkMk id="41" creationId="{B9E19945-4E2D-F452-7CD0-7BF6F9E24D00}"/>
          </ac:inkMkLst>
        </pc:inkChg>
        <pc:inkChg chg="add">
          <ac:chgData name="Mario Alonso Núñez" userId="S::marioa25@ucm.es::d68338d1-e839-4b84-b1d7-a74f9554f350" providerId="AD" clId="Web-{875EFC36-5849-FF82-572F-D6B1612E266E}" dt="2022-11-24T16:25:36.099" v="1787"/>
          <ac:inkMkLst>
            <pc:docMk/>
            <pc:sldMk cId="689076688" sldId="268"/>
            <ac:inkMk id="46" creationId="{112E40FF-60F3-163D-5366-897BE44A1D65}"/>
          </ac:inkMkLst>
        </pc:inkChg>
      </pc:sldChg>
      <pc:sldChg chg="addSp">
        <pc:chgData name="Mario Alonso Núñez" userId="S::marioa25@ucm.es::d68338d1-e839-4b84-b1d7-a74f9554f350" providerId="AD" clId="Web-{875EFC36-5849-FF82-572F-D6B1612E266E}" dt="2022-11-24T16:42:46.325" v="1916"/>
        <pc:sldMkLst>
          <pc:docMk/>
          <pc:sldMk cId="2545760305" sldId="269"/>
        </pc:sldMkLst>
        <pc:inkChg chg="add">
          <ac:chgData name="Mario Alonso Núñez" userId="S::marioa25@ucm.es::d68338d1-e839-4b84-b1d7-a74f9554f350" providerId="AD" clId="Web-{875EFC36-5849-FF82-572F-D6B1612E266E}" dt="2022-11-24T16:42:46.325" v="1916"/>
          <ac:inkMkLst>
            <pc:docMk/>
            <pc:sldMk cId="2545760305" sldId="269"/>
            <ac:inkMk id="12" creationId="{B42182F2-AC53-4314-1A4C-1469FF9C92A2}"/>
          </ac:inkMkLst>
        </pc:inkChg>
      </pc:sldChg>
      <pc:sldChg chg="del">
        <pc:chgData name="Mario Alonso Núñez" userId="S::marioa25@ucm.es::d68338d1-e839-4b84-b1d7-a74f9554f350" providerId="AD" clId="Web-{875EFC36-5849-FF82-572F-D6B1612E266E}" dt="2022-11-24T15:43:42.020" v="996"/>
        <pc:sldMkLst>
          <pc:docMk/>
          <pc:sldMk cId="3705037048" sldId="271"/>
        </pc:sldMkLst>
      </pc:sldChg>
      <pc:sldChg chg="del">
        <pc:chgData name="Mario Alonso Núñez" userId="S::marioa25@ucm.es::d68338d1-e839-4b84-b1d7-a74f9554f350" providerId="AD" clId="Web-{875EFC36-5849-FF82-572F-D6B1612E266E}" dt="2022-11-24T15:43:42.020" v="995"/>
        <pc:sldMkLst>
          <pc:docMk/>
          <pc:sldMk cId="3632771628" sldId="272"/>
        </pc:sldMkLst>
      </pc:sldChg>
      <pc:sldChg chg="addSp delSp modSp add ord replId">
        <pc:chgData name="Mario Alonso Núñez" userId="S::marioa25@ucm.es::d68338d1-e839-4b84-b1d7-a74f9554f350" providerId="AD" clId="Web-{875EFC36-5849-FF82-572F-D6B1612E266E}" dt="2022-11-24T16:06:50.619" v="1480" actId="14100"/>
        <pc:sldMkLst>
          <pc:docMk/>
          <pc:sldMk cId="3494400747" sldId="273"/>
        </pc:sldMkLst>
        <pc:spChg chg="add mod">
          <ac:chgData name="Mario Alonso Núñez" userId="S::marioa25@ucm.es::d68338d1-e839-4b84-b1d7-a74f9554f350" providerId="AD" clId="Web-{875EFC36-5849-FF82-572F-D6B1612E266E}" dt="2022-11-24T16:03:00.048" v="1445" actId="1076"/>
          <ac:spMkLst>
            <pc:docMk/>
            <pc:sldMk cId="3494400747" sldId="273"/>
            <ac:spMk id="21" creationId="{D457598E-B9A2-1315-BB74-79DE2C511045}"/>
          </ac:spMkLst>
        </pc:spChg>
        <pc:spChg chg="add mod">
          <ac:chgData name="Mario Alonso Núñez" userId="S::marioa25@ucm.es::d68338d1-e839-4b84-b1d7-a74f9554f350" providerId="AD" clId="Web-{875EFC36-5849-FF82-572F-D6B1612E266E}" dt="2022-11-24T16:03:24.346" v="1470" actId="1076"/>
          <ac:spMkLst>
            <pc:docMk/>
            <pc:sldMk cId="3494400747" sldId="273"/>
            <ac:spMk id="25" creationId="{840294D7-336B-F222-7B04-68A3C81769B7}"/>
          </ac:spMkLst>
        </pc:spChg>
        <pc:spChg chg="mod">
          <ac:chgData name="Mario Alonso Núñez" userId="S::marioa25@ucm.es::d68338d1-e839-4b84-b1d7-a74f9554f350" providerId="AD" clId="Web-{875EFC36-5849-FF82-572F-D6B1612E266E}" dt="2022-11-24T15:45:21.570" v="1025" actId="14100"/>
          <ac:spMkLst>
            <pc:docMk/>
            <pc:sldMk cId="3494400747" sldId="273"/>
            <ac:spMk id="28" creationId="{3F52A3F6-3159-831F-3C99-8AFD68B3FD36}"/>
          </ac:spMkLst>
        </pc:spChg>
        <pc:spChg chg="mod">
          <ac:chgData name="Mario Alonso Núñez" userId="S::marioa25@ucm.es::d68338d1-e839-4b84-b1d7-a74f9554f350" providerId="AD" clId="Web-{875EFC36-5849-FF82-572F-D6B1612E266E}" dt="2022-11-24T16:03:12.798" v="1465" actId="20577"/>
          <ac:spMkLst>
            <pc:docMk/>
            <pc:sldMk cId="3494400747" sldId="273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875EFC36-5849-FF82-572F-D6B1612E266E}" dt="2022-11-24T15:37:34.319" v="967" actId="20577"/>
          <ac:spMkLst>
            <pc:docMk/>
            <pc:sldMk cId="3494400747" sldId="273"/>
            <ac:spMk id="35" creationId="{00000000-0000-0000-0000-000000000000}"/>
          </ac:spMkLst>
        </pc:spChg>
        <pc:spChg chg="del">
          <ac:chgData name="Mario Alonso Núñez" userId="S::marioa25@ucm.es::d68338d1-e839-4b84-b1d7-a74f9554f350" providerId="AD" clId="Web-{875EFC36-5849-FF82-572F-D6B1612E266E}" dt="2022-11-24T15:37:43.975" v="970"/>
          <ac:spMkLst>
            <pc:docMk/>
            <pc:sldMk cId="3494400747" sldId="273"/>
            <ac:spMk id="38" creationId="{E87E1C9D-7387-0DC6-8FD1-65D7EACE0555}"/>
          </ac:spMkLst>
        </pc:spChg>
        <pc:spChg chg="del">
          <ac:chgData name="Mario Alonso Núñez" userId="S::marioa25@ucm.es::d68338d1-e839-4b84-b1d7-a74f9554f350" providerId="AD" clId="Web-{875EFC36-5849-FF82-572F-D6B1612E266E}" dt="2022-11-24T15:37:42.038" v="969"/>
          <ac:spMkLst>
            <pc:docMk/>
            <pc:sldMk cId="3494400747" sldId="273"/>
            <ac:spMk id="39" creationId="{232142C6-FDD4-0215-7972-1BBB00344EA5}"/>
          </ac:spMkLst>
        </pc:spChg>
        <pc:picChg chg="add mod modCrop">
          <ac:chgData name="Mario Alonso Núñez" userId="S::marioa25@ucm.es::d68338d1-e839-4b84-b1d7-a74f9554f350" providerId="AD" clId="Web-{875EFC36-5849-FF82-572F-D6B1612E266E}" dt="2022-11-24T16:06:50.619" v="1480" actId="14100"/>
          <ac:picMkLst>
            <pc:docMk/>
            <pc:sldMk cId="3494400747" sldId="273"/>
            <ac:picMk id="27" creationId="{F17DD977-848B-3765-3922-452B404E447E}"/>
          </ac:picMkLst>
        </pc:picChg>
        <pc:picChg chg="del">
          <ac:chgData name="Mario Alonso Núñez" userId="S::marioa25@ucm.es::d68338d1-e839-4b84-b1d7-a74f9554f350" providerId="AD" clId="Web-{875EFC36-5849-FF82-572F-D6B1612E266E}" dt="2022-11-24T15:37:35.850" v="968"/>
          <ac:picMkLst>
            <pc:docMk/>
            <pc:sldMk cId="3494400747" sldId="273"/>
            <ac:picMk id="41" creationId="{79877088-DB01-BDE5-5C32-8689FCA3C1BE}"/>
          </ac:picMkLst>
        </pc:picChg>
        <pc:inkChg chg="add">
          <ac:chgData name="Mario Alonso Núñez" userId="S::marioa25@ucm.es::d68338d1-e839-4b84-b1d7-a74f9554f350" providerId="AD" clId="Web-{875EFC36-5849-FF82-572F-D6B1612E266E}" dt="2022-11-24T16:04:35.317" v="1471"/>
          <ac:inkMkLst>
            <pc:docMk/>
            <pc:sldMk cId="3494400747" sldId="273"/>
            <ac:inkMk id="36" creationId="{69D0C2B3-2BEE-ADD6-D562-66DC2BF539DB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04:44.067" v="1475"/>
          <ac:inkMkLst>
            <pc:docMk/>
            <pc:sldMk cId="3494400747" sldId="273"/>
            <ac:inkMk id="37" creationId="{A20586AE-26F5-E1BB-B716-943CFB04DCFA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04:42.317" v="1474"/>
          <ac:inkMkLst>
            <pc:docMk/>
            <pc:sldMk cId="3494400747" sldId="273"/>
            <ac:inkMk id="40" creationId="{6B5129D1-38AD-DC21-D5DB-063D61966B79}"/>
          </ac:inkMkLst>
        </pc:inkChg>
      </pc:sldChg>
      <pc:sldChg chg="addSp delSp modSp add ord replId">
        <pc:chgData name="Mario Alonso Núñez" userId="S::marioa25@ucm.es::d68338d1-e839-4b84-b1d7-a74f9554f350" providerId="AD" clId="Web-{875EFC36-5849-FF82-572F-D6B1612E266E}" dt="2022-11-24T16:31:31.894" v="1915"/>
        <pc:sldMkLst>
          <pc:docMk/>
          <pc:sldMk cId="3825953682" sldId="274"/>
        </pc:sldMkLst>
        <pc:spChg chg="del mod">
          <ac:chgData name="Mario Alonso Núñez" userId="S::marioa25@ucm.es::d68338d1-e839-4b84-b1d7-a74f9554f350" providerId="AD" clId="Web-{875EFC36-5849-FF82-572F-D6B1612E266E}" dt="2022-11-24T16:09:00.436" v="1485"/>
          <ac:spMkLst>
            <pc:docMk/>
            <pc:sldMk cId="3825953682" sldId="274"/>
            <ac:spMk id="11" creationId="{5380C795-CD08-2D61-2C57-8A788BD2F970}"/>
          </ac:spMkLst>
        </pc:spChg>
        <pc:spChg chg="del">
          <ac:chgData name="Mario Alonso Núñez" userId="S::marioa25@ucm.es::d68338d1-e839-4b84-b1d7-a74f9554f350" providerId="AD" clId="Web-{875EFC36-5849-FF82-572F-D6B1612E266E}" dt="2022-11-24T16:09:01.702" v="1486"/>
          <ac:spMkLst>
            <pc:docMk/>
            <pc:sldMk cId="3825953682" sldId="274"/>
            <ac:spMk id="26" creationId="{51B4B4B6-F8A5-E92D-0711-8BBEFFF8CC02}"/>
          </ac:spMkLst>
        </pc:spChg>
        <pc:spChg chg="add mod">
          <ac:chgData name="Mario Alonso Núñez" userId="S::marioa25@ucm.es::d68338d1-e839-4b84-b1d7-a74f9554f350" providerId="AD" clId="Web-{875EFC36-5849-FF82-572F-D6B1612E266E}" dt="2022-11-24T16:31:08.440" v="1911" actId="1076"/>
          <ac:spMkLst>
            <pc:docMk/>
            <pc:sldMk cId="3825953682" sldId="274"/>
            <ac:spMk id="33" creationId="{B4D52E6F-3B3E-7543-E0CF-280842A75070}"/>
          </ac:spMkLst>
        </pc:spChg>
        <pc:spChg chg="mod">
          <ac:chgData name="Mario Alonso Núñez" userId="S::marioa25@ucm.es::d68338d1-e839-4b84-b1d7-a74f9554f350" providerId="AD" clId="Web-{875EFC36-5849-FF82-572F-D6B1612E266E}" dt="2022-11-24T16:24:19.877" v="1782" actId="20577"/>
          <ac:spMkLst>
            <pc:docMk/>
            <pc:sldMk cId="3825953682" sldId="274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875EFC36-5849-FF82-572F-D6B1612E266E}" dt="2022-11-24T16:12:13.819" v="1718" actId="14100"/>
          <ac:spMkLst>
            <pc:docMk/>
            <pc:sldMk cId="3825953682" sldId="274"/>
            <ac:spMk id="35" creationId="{00000000-0000-0000-0000-000000000000}"/>
          </ac:spMkLst>
        </pc:spChg>
        <pc:picChg chg="add mod">
          <ac:chgData name="Mario Alonso Núñez" userId="S::marioa25@ucm.es::d68338d1-e839-4b84-b1d7-a74f9554f350" providerId="AD" clId="Web-{875EFC36-5849-FF82-572F-D6B1612E266E}" dt="2022-11-24T16:31:03.939" v="1910" actId="1076"/>
          <ac:picMkLst>
            <pc:docMk/>
            <pc:sldMk cId="3825953682" sldId="274"/>
            <ac:picMk id="29" creationId="{D7ADEBEA-7381-6174-8A9C-00522CDC5DCA}"/>
          </ac:picMkLst>
        </pc:picChg>
        <pc:inkChg chg="add">
          <ac:chgData name="Mario Alonso Núñez" userId="S::marioa25@ucm.es::d68338d1-e839-4b84-b1d7-a74f9554f350" providerId="AD" clId="Web-{875EFC36-5849-FF82-572F-D6B1612E266E}" dt="2022-11-24T16:08:52.436" v="1483"/>
          <ac:inkMkLst>
            <pc:docMk/>
            <pc:sldMk cId="3825953682" sldId="274"/>
            <ac:inkMk id="12" creationId="{BE7B9759-E6A3-31D0-A83C-D7B47FC8415D}"/>
          </ac:inkMkLst>
        </pc:inkChg>
        <pc:inkChg chg="add">
          <ac:chgData name="Mario Alonso Núñez" userId="S::marioa25@ucm.es::d68338d1-e839-4b84-b1d7-a74f9554f350" providerId="AD" clId="Web-{875EFC36-5849-FF82-572F-D6B1612E266E}" dt="2022-11-24T16:11:10.644" v="1602"/>
          <ac:inkMkLst>
            <pc:docMk/>
            <pc:sldMk cId="3825953682" sldId="274"/>
            <ac:inkMk id="24" creationId="{69D915AA-2530-8478-6A89-AD99F126A99C}"/>
          </ac:inkMkLst>
        </pc:inkChg>
        <pc:inkChg chg="add">
          <ac:chgData name="Mario Alonso Núñez" userId="S::marioa25@ucm.es::d68338d1-e839-4b84-b1d7-a74f9554f350" providerId="AD" clId="Web-{875EFC36-5849-FF82-572F-D6B1612E266E}" dt="2022-11-24T16:12:01.506" v="1717"/>
          <ac:inkMkLst>
            <pc:docMk/>
            <pc:sldMk cId="3825953682" sldId="274"/>
            <ac:inkMk id="27" creationId="{BA91675C-802B-CC11-8825-19D2B1DCE4C2}"/>
          </ac:inkMkLst>
        </pc:inkChg>
        <pc:inkChg chg="add">
          <ac:chgData name="Mario Alonso Núñez" userId="S::marioa25@ucm.es::d68338d1-e839-4b84-b1d7-a74f9554f350" providerId="AD" clId="Web-{875EFC36-5849-FF82-572F-D6B1612E266E}" dt="2022-11-24T16:23:39.032" v="1751"/>
          <ac:inkMkLst>
            <pc:docMk/>
            <pc:sldMk cId="3825953682" sldId="274"/>
            <ac:inkMk id="28" creationId="{7E543E4A-0E27-7DAD-496F-5470FE32A5E8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25:12.348" v="1785"/>
          <ac:inkMkLst>
            <pc:docMk/>
            <pc:sldMk cId="3825953682" sldId="274"/>
            <ac:inkMk id="30" creationId="{88CA4719-6126-081D-6E63-3A16DC558131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25:58.928" v="1790"/>
          <ac:inkMkLst>
            <pc:docMk/>
            <pc:sldMk cId="3825953682" sldId="274"/>
            <ac:inkMk id="31" creationId="{D349DA0F-3FBE-4292-A25D-952F98B07778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27:52.276" v="1796"/>
          <ac:inkMkLst>
            <pc:docMk/>
            <pc:sldMk cId="3825953682" sldId="274"/>
            <ac:inkMk id="32" creationId="{63E930E1-3DA0-3C97-0600-AD7785CB974D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31:31.894" v="1915"/>
          <ac:inkMkLst>
            <pc:docMk/>
            <pc:sldMk cId="3825953682" sldId="274"/>
            <ac:inkMk id="36" creationId="{00E5666F-A449-81B8-B92B-7E8DE5483627}"/>
          </ac:inkMkLst>
        </pc:inkChg>
        <pc:inkChg chg="add del">
          <ac:chgData name="Mario Alonso Núñez" userId="S::marioa25@ucm.es::d68338d1-e839-4b84-b1d7-a74f9554f350" providerId="AD" clId="Web-{875EFC36-5849-FF82-572F-D6B1612E266E}" dt="2022-11-24T16:31:31.128" v="1914"/>
          <ac:inkMkLst>
            <pc:docMk/>
            <pc:sldMk cId="3825953682" sldId="274"/>
            <ac:inkMk id="37" creationId="{9480D591-CA9B-EEC5-CB54-8C079A70D40B}"/>
          </ac:inkMkLst>
        </pc:inkChg>
      </pc:sldChg>
    </pc:docChg>
  </pc:docChgLst>
  <pc:docChgLst>
    <pc:chgData name="Mario Alonso Núñez" userId="S::marioa25@ucm.es::d68338d1-e839-4b84-b1d7-a74f9554f350" providerId="AD" clId="Web-{248C7F1F-1991-6182-68C4-523F39AD2CAB}"/>
    <pc:docChg chg="addSld delSld modSld sldOrd">
      <pc:chgData name="Mario Alonso Núñez" userId="S::marioa25@ucm.es::d68338d1-e839-4b84-b1d7-a74f9554f350" providerId="AD" clId="Web-{248C7F1F-1991-6182-68C4-523F39AD2CAB}" dt="2022-11-24T19:49:07.096" v="1613" actId="14100"/>
      <pc:docMkLst>
        <pc:docMk/>
      </pc:docMkLst>
      <pc:sldChg chg="addSp">
        <pc:chgData name="Mario Alonso Núñez" userId="S::marioa25@ucm.es::d68338d1-e839-4b84-b1d7-a74f9554f350" providerId="AD" clId="Web-{248C7F1F-1991-6182-68C4-523F39AD2CAB}" dt="2022-11-24T19:46:49.180" v="1571"/>
        <pc:sldMkLst>
          <pc:docMk/>
          <pc:sldMk cId="0" sldId="256"/>
        </pc:sldMkLst>
        <pc:inkChg chg="add">
          <ac:chgData name="Mario Alonso Núñez" userId="S::marioa25@ucm.es::d68338d1-e839-4b84-b1d7-a74f9554f350" providerId="AD" clId="Web-{248C7F1F-1991-6182-68C4-523F39AD2CAB}" dt="2022-11-24T19:46:49.180" v="1571"/>
          <ac:inkMkLst>
            <pc:docMk/>
            <pc:sldMk cId="0" sldId="256"/>
            <ac:inkMk id="9" creationId="{1300ECB7-8F84-47AF-86EE-A11B8FA27E12}"/>
          </ac:inkMkLst>
        </pc:inkChg>
      </pc:sldChg>
      <pc:sldChg chg="modSp del">
        <pc:chgData name="Mario Alonso Núñez" userId="S::marioa25@ucm.es::d68338d1-e839-4b84-b1d7-a74f9554f350" providerId="AD" clId="Web-{248C7F1F-1991-6182-68C4-523F39AD2CAB}" dt="2022-11-24T19:14:39.792" v="1174"/>
        <pc:sldMkLst>
          <pc:docMk/>
          <pc:sldMk cId="1738393214" sldId="263"/>
        </pc:sldMkLst>
        <pc:spChg chg="mod">
          <ac:chgData name="Mario Alonso Núñez" userId="S::marioa25@ucm.es::d68338d1-e839-4b84-b1d7-a74f9554f350" providerId="AD" clId="Web-{248C7F1F-1991-6182-68C4-523F39AD2CAB}" dt="2022-11-24T19:05:37.480" v="926" actId="20577"/>
          <ac:spMkLst>
            <pc:docMk/>
            <pc:sldMk cId="1738393214" sldId="263"/>
            <ac:spMk id="35" creationId="{00000000-0000-0000-0000-000000000000}"/>
          </ac:spMkLst>
        </pc:spChg>
      </pc:sldChg>
      <pc:sldChg chg="addSp delSp">
        <pc:chgData name="Mario Alonso Núñez" userId="S::marioa25@ucm.es::d68338d1-e839-4b84-b1d7-a74f9554f350" providerId="AD" clId="Web-{248C7F1F-1991-6182-68C4-523F39AD2CAB}" dt="2022-11-24T17:17:23.920" v="189"/>
        <pc:sldMkLst>
          <pc:docMk/>
          <pc:sldMk cId="3494400747" sldId="273"/>
        </pc:sldMkLst>
        <pc:inkChg chg="add">
          <ac:chgData name="Mario Alonso Núñez" userId="S::marioa25@ucm.es::d68338d1-e839-4b84-b1d7-a74f9554f350" providerId="AD" clId="Web-{248C7F1F-1991-6182-68C4-523F39AD2CAB}" dt="2022-11-24T17:17:21.076" v="187"/>
          <ac:inkMkLst>
            <pc:docMk/>
            <pc:sldMk cId="3494400747" sldId="273"/>
            <ac:inkMk id="37" creationId="{6A9E4EC6-B396-F2CC-F93F-76FBFB72386F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17:23.920" v="189"/>
          <ac:inkMkLst>
            <pc:docMk/>
            <pc:sldMk cId="3494400747" sldId="273"/>
            <ac:inkMk id="38" creationId="{83B36BC4-EC1A-17EF-FE54-A8298B78A32A}"/>
          </ac:inkMkLst>
        </pc:inkChg>
      </pc:sldChg>
      <pc:sldChg chg="addSp delSp modSp">
        <pc:chgData name="Mario Alonso Núñez" userId="S::marioa25@ucm.es::d68338d1-e839-4b84-b1d7-a74f9554f350" providerId="AD" clId="Web-{248C7F1F-1991-6182-68C4-523F39AD2CAB}" dt="2022-11-24T19:03:17.586" v="895" actId="1076"/>
        <pc:sldMkLst>
          <pc:docMk/>
          <pc:sldMk cId="3825953682" sldId="274"/>
        </pc:sldMkLst>
        <pc:spChg chg="del">
          <ac:chgData name="Mario Alonso Núñez" userId="S::marioa25@ucm.es::d68338d1-e839-4b84-b1d7-a74f9554f350" providerId="AD" clId="Web-{248C7F1F-1991-6182-68C4-523F39AD2CAB}" dt="2022-11-24T17:17:46.421" v="192"/>
          <ac:spMkLst>
            <pc:docMk/>
            <pc:sldMk cId="3825953682" sldId="274"/>
            <ac:spMk id="25" creationId="{9AAC1AEA-6D00-0409-7A5A-680ED3D19F87}"/>
          </ac:spMkLst>
        </pc:spChg>
        <pc:spChg chg="mod">
          <ac:chgData name="Mario Alonso Núñez" userId="S::marioa25@ucm.es::d68338d1-e839-4b84-b1d7-a74f9554f350" providerId="AD" clId="Web-{248C7F1F-1991-6182-68C4-523F39AD2CAB}" dt="2022-11-24T19:03:01.976" v="892" actId="14100"/>
          <ac:spMkLst>
            <pc:docMk/>
            <pc:sldMk cId="3825953682" sldId="274"/>
            <ac:spMk id="33" creationId="{B4D52E6F-3B3E-7543-E0CF-280842A75070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03:17.586" v="895" actId="1076"/>
          <ac:spMkLst>
            <pc:docMk/>
            <pc:sldMk cId="3825953682" sldId="274"/>
            <ac:spMk id="36" creationId="{A857EE5A-944A-E676-5806-EA2A188B1396}"/>
          </ac:spMkLst>
        </pc:spChg>
        <pc:spChg chg="add">
          <ac:chgData name="Mario Alonso Núñez" userId="S::marioa25@ucm.es::d68338d1-e839-4b84-b1d7-a74f9554f350" providerId="AD" clId="Web-{248C7F1F-1991-6182-68C4-523F39AD2CAB}" dt="2022-11-24T17:17:47.749" v="193"/>
          <ac:spMkLst>
            <pc:docMk/>
            <pc:sldMk cId="3825953682" sldId="274"/>
            <ac:spMk id="39" creationId="{BCB3550D-50A1-9B88-2B53-2300A25313EC}"/>
          </ac:spMkLst>
        </pc:spChg>
        <pc:picChg chg="add mod ord">
          <ac:chgData name="Mario Alonso Núñez" userId="S::marioa25@ucm.es::d68338d1-e839-4b84-b1d7-a74f9554f350" providerId="AD" clId="Web-{248C7F1F-1991-6182-68C4-523F39AD2CAB}" dt="2022-11-24T19:02:48.382" v="889" actId="1076"/>
          <ac:picMkLst>
            <pc:docMk/>
            <pc:sldMk cId="3825953682" sldId="274"/>
            <ac:picMk id="26" creationId="{4D950EB1-7837-6F09-C00B-AD853F3BB337}"/>
          </ac:picMkLst>
        </pc:picChg>
        <pc:picChg chg="mod">
          <ac:chgData name="Mario Alonso Núñez" userId="S::marioa25@ucm.es::d68338d1-e839-4b84-b1d7-a74f9554f350" providerId="AD" clId="Web-{248C7F1F-1991-6182-68C4-523F39AD2CAB}" dt="2022-11-24T19:02:36.585" v="885" actId="14100"/>
          <ac:picMkLst>
            <pc:docMk/>
            <pc:sldMk cId="3825953682" sldId="274"/>
            <ac:picMk id="29" creationId="{D7ADEBEA-7381-6174-8A9C-00522CDC5DCA}"/>
          </ac:picMkLst>
        </pc:picChg>
        <pc:picChg chg="add mod">
          <ac:chgData name="Mario Alonso Núñez" userId="S::marioa25@ucm.es::d68338d1-e839-4b84-b1d7-a74f9554f350" providerId="AD" clId="Web-{248C7F1F-1991-6182-68C4-523F39AD2CAB}" dt="2022-11-24T19:02:48.366" v="887" actId="1076"/>
          <ac:picMkLst>
            <pc:docMk/>
            <pc:sldMk cId="3825953682" sldId="274"/>
            <ac:picMk id="30" creationId="{35869CBE-9ED5-2794-2B9C-ABD84EDA9030}"/>
          </ac:picMkLst>
        </pc:picChg>
        <pc:picChg chg="add mod ord">
          <ac:chgData name="Mario Alonso Núñez" userId="S::marioa25@ucm.es::d68338d1-e839-4b84-b1d7-a74f9554f350" providerId="AD" clId="Web-{248C7F1F-1991-6182-68C4-523F39AD2CAB}" dt="2022-11-24T19:02:48.366" v="888" actId="1076"/>
          <ac:picMkLst>
            <pc:docMk/>
            <pc:sldMk cId="3825953682" sldId="274"/>
            <ac:picMk id="31" creationId="{B92EF916-5630-EDAE-0E31-EDFEDDC754C3}"/>
          </ac:picMkLst>
        </pc:picChg>
        <pc:inkChg chg="mod">
          <ac:chgData name="Mario Alonso Núñez" userId="S::marioa25@ucm.es::d68338d1-e839-4b84-b1d7-a74f9554f350" providerId="AD" clId="Web-{248C7F1F-1991-6182-68C4-523F39AD2CAB}" dt="2022-11-24T19:02:48.351" v="886" actId="1076"/>
          <ac:inkMkLst>
            <pc:docMk/>
            <pc:sldMk cId="3825953682" sldId="274"/>
            <ac:inkMk id="8" creationId="{9508A01A-A917-1EDC-B87F-6333CA2DEE3A}"/>
          </ac:inkMkLst>
        </pc:inkChg>
        <pc:inkChg chg="add">
          <ac:chgData name="Mario Alonso Núñez" userId="S::marioa25@ucm.es::d68338d1-e839-4b84-b1d7-a74f9554f350" providerId="AD" clId="Web-{248C7F1F-1991-6182-68C4-523F39AD2CAB}" dt="2022-11-24T17:10:44.908" v="0"/>
          <ac:inkMkLst>
            <pc:docMk/>
            <pc:sldMk cId="3825953682" sldId="274"/>
            <ac:inkMk id="11" creationId="{02D5BFAB-6CC6-4223-E12C-7A660CA27F01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9:02:03.724" v="877"/>
          <ac:inkMkLst>
            <pc:docMk/>
            <pc:sldMk cId="3825953682" sldId="274"/>
            <ac:inkMk id="25" creationId="{1D45C0A0-8ED2-80DF-0AE2-D21E48E3CBBC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11:08.753" v="5"/>
          <ac:inkMkLst>
            <pc:docMk/>
            <pc:sldMk cId="3825953682" sldId="274"/>
            <ac:inkMk id="32" creationId="{4AAD065D-2A01-AD53-08D7-60B4429CC476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17:42.999" v="191"/>
          <ac:inkMkLst>
            <pc:docMk/>
            <pc:sldMk cId="3825953682" sldId="274"/>
            <ac:inkMk id="37" creationId="{4FB63634-7FD2-E8DF-604C-B0B30042016F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38:48.115" v="335"/>
          <ac:inkMkLst>
            <pc:docMk/>
            <pc:sldMk cId="3825953682" sldId="274"/>
            <ac:inkMk id="40" creationId="{A267BA25-F809-783B-AE3F-69152FCFACCD}"/>
          </ac:inkMkLst>
        </pc:inkChg>
      </pc:sldChg>
      <pc:sldChg chg="addSp delSp modSp add replId">
        <pc:chgData name="Mario Alonso Núñez" userId="S::marioa25@ucm.es::d68338d1-e839-4b84-b1d7-a74f9554f350" providerId="AD" clId="Web-{248C7F1F-1991-6182-68C4-523F39AD2CAB}" dt="2022-11-24T18:59:08.954" v="831"/>
        <pc:sldMkLst>
          <pc:docMk/>
          <pc:sldMk cId="964242821" sldId="275"/>
        </pc:sldMkLst>
        <pc:spChg chg="del">
          <ac:chgData name="Mario Alonso Núñez" userId="S::marioa25@ucm.es::d68338d1-e839-4b84-b1d7-a74f9554f350" providerId="AD" clId="Web-{248C7F1F-1991-6182-68C4-523F39AD2CAB}" dt="2022-11-24T17:17:56.796" v="194"/>
          <ac:spMkLst>
            <pc:docMk/>
            <pc:sldMk cId="964242821" sldId="275"/>
            <ac:spMk id="25" creationId="{9AAC1AEA-6D00-0409-7A5A-680ED3D19F87}"/>
          </ac:spMkLst>
        </pc:spChg>
        <pc:spChg chg="mod">
          <ac:chgData name="Mario Alonso Núñez" userId="S::marioa25@ucm.es::d68338d1-e839-4b84-b1d7-a74f9554f350" providerId="AD" clId="Web-{248C7F1F-1991-6182-68C4-523F39AD2CAB}" dt="2022-11-24T18:58:17.874" v="827" actId="14100"/>
          <ac:spMkLst>
            <pc:docMk/>
            <pc:sldMk cId="964242821" sldId="275"/>
            <ac:spMk id="33" creationId="{B4D52E6F-3B3E-7543-E0CF-280842A75070}"/>
          </ac:spMkLst>
        </pc:spChg>
        <pc:spChg chg="mod">
          <ac:chgData name="Mario Alonso Núñez" userId="S::marioa25@ucm.es::d68338d1-e839-4b84-b1d7-a74f9554f350" providerId="AD" clId="Web-{248C7F1F-1991-6182-68C4-523F39AD2CAB}" dt="2022-11-24T17:20:07.910" v="237" actId="20577"/>
          <ac:spMkLst>
            <pc:docMk/>
            <pc:sldMk cId="964242821" sldId="275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248C7F1F-1991-6182-68C4-523F39AD2CAB}" dt="2022-11-24T17:19:23.627" v="202" actId="20577"/>
          <ac:spMkLst>
            <pc:docMk/>
            <pc:sldMk cId="964242821" sldId="275"/>
            <ac:spMk id="35" creationId="{00000000-0000-0000-0000-000000000000}"/>
          </ac:spMkLst>
        </pc:spChg>
        <pc:spChg chg="mod">
          <ac:chgData name="Mario Alonso Núñez" userId="S::marioa25@ucm.es::d68338d1-e839-4b84-b1d7-a74f9554f350" providerId="AD" clId="Web-{248C7F1F-1991-6182-68C4-523F39AD2CAB}" dt="2022-11-24T18:57:24.014" v="818" actId="20577"/>
          <ac:spMkLst>
            <pc:docMk/>
            <pc:sldMk cId="964242821" sldId="275"/>
            <ac:spMk id="36" creationId="{A857EE5A-944A-E676-5806-EA2A188B1396}"/>
          </ac:spMkLst>
        </pc:spChg>
        <pc:spChg chg="add">
          <ac:chgData name="Mario Alonso Núñez" userId="S::marioa25@ucm.es::d68338d1-e839-4b84-b1d7-a74f9554f350" providerId="AD" clId="Web-{248C7F1F-1991-6182-68C4-523F39AD2CAB}" dt="2022-11-24T17:17:57.437" v="195"/>
          <ac:spMkLst>
            <pc:docMk/>
            <pc:sldMk cId="964242821" sldId="275"/>
            <ac:spMk id="37" creationId="{2DE06F46-5B7A-18FA-6282-117A0A441A8E}"/>
          </ac:spMkLst>
        </pc:spChg>
        <pc:picChg chg="del">
          <ac:chgData name="Mario Alonso Núñez" userId="S::marioa25@ucm.es::d68338d1-e839-4b84-b1d7-a74f9554f350" providerId="AD" clId="Web-{248C7F1F-1991-6182-68C4-523F39AD2CAB}" dt="2022-11-24T17:40:11.118" v="369"/>
          <ac:picMkLst>
            <pc:docMk/>
            <pc:sldMk cId="964242821" sldId="275"/>
            <ac:picMk id="26" creationId="{4D950EB1-7837-6F09-C00B-AD853F3BB337}"/>
          </ac:picMkLst>
        </pc:picChg>
        <pc:picChg chg="add del">
          <ac:chgData name="Mario Alonso Núñez" userId="S::marioa25@ucm.es::d68338d1-e839-4b84-b1d7-a74f9554f350" providerId="AD" clId="Web-{248C7F1F-1991-6182-68C4-523F39AD2CAB}" dt="2022-11-24T17:36:03.157" v="244"/>
          <ac:picMkLst>
            <pc:docMk/>
            <pc:sldMk cId="964242821" sldId="275"/>
            <ac:picMk id="29" creationId="{D7ADEBEA-7381-6174-8A9C-00522CDC5DCA}"/>
          </ac:picMkLst>
        </pc:picChg>
        <pc:picChg chg="del">
          <ac:chgData name="Mario Alonso Núñez" userId="S::marioa25@ucm.es::d68338d1-e839-4b84-b1d7-a74f9554f350" providerId="AD" clId="Web-{248C7F1F-1991-6182-68C4-523F39AD2CAB}" dt="2022-11-24T17:40:09.868" v="368"/>
          <ac:picMkLst>
            <pc:docMk/>
            <pc:sldMk cId="964242821" sldId="275"/>
            <ac:picMk id="30" creationId="{35869CBE-9ED5-2794-2B9C-ABD84EDA9030}"/>
          </ac:picMkLst>
        </pc:picChg>
        <pc:picChg chg="del">
          <ac:chgData name="Mario Alonso Núñez" userId="S::marioa25@ucm.es::d68338d1-e839-4b84-b1d7-a74f9554f350" providerId="AD" clId="Web-{248C7F1F-1991-6182-68C4-523F39AD2CAB}" dt="2022-11-24T17:40:08.493" v="367"/>
          <ac:picMkLst>
            <pc:docMk/>
            <pc:sldMk cId="964242821" sldId="275"/>
            <ac:picMk id="31" creationId="{B92EF916-5630-EDAE-0E31-EDFEDDC754C3}"/>
          </ac:picMkLst>
        </pc:picChg>
        <pc:picChg chg="add mod">
          <ac:chgData name="Mario Alonso Núñez" userId="S::marioa25@ucm.es::d68338d1-e839-4b84-b1d7-a74f9554f350" providerId="AD" clId="Web-{248C7F1F-1991-6182-68C4-523F39AD2CAB}" dt="2022-11-24T18:58:09.577" v="825" actId="1076"/>
          <ac:picMkLst>
            <pc:docMk/>
            <pc:sldMk cId="964242821" sldId="275"/>
            <ac:picMk id="41" creationId="{45BFB599-B742-AE2C-E33C-6CAAF0590E58}"/>
          </ac:picMkLst>
        </pc:picChg>
        <pc:picChg chg="add mod">
          <ac:chgData name="Mario Alonso Núñez" userId="S::marioa25@ucm.es::d68338d1-e839-4b84-b1d7-a74f9554f350" providerId="AD" clId="Web-{248C7F1F-1991-6182-68C4-523F39AD2CAB}" dt="2022-11-24T18:56:56.169" v="807" actId="14100"/>
          <ac:picMkLst>
            <pc:docMk/>
            <pc:sldMk cId="964242821" sldId="275"/>
            <ac:picMk id="44" creationId="{6310FC2C-2A21-8B81-170D-C504AB28D450}"/>
          </ac:picMkLst>
        </pc:picChg>
        <pc:inkChg chg="add del">
          <ac:chgData name="Mario Alonso Núñez" userId="S::marioa25@ucm.es::d68338d1-e839-4b84-b1d7-a74f9554f350" providerId="AD" clId="Web-{248C7F1F-1991-6182-68C4-523F39AD2CAB}" dt="2022-11-24T18:56:25.340" v="795"/>
          <ac:inkMkLst>
            <pc:docMk/>
            <pc:sldMk cId="964242821" sldId="275"/>
            <ac:inkMk id="25" creationId="{0B57D7E1-4261-D9AC-FD36-1B85A7204799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8:59:08.954" v="831"/>
          <ac:inkMkLst>
            <pc:docMk/>
            <pc:sldMk cId="964242821" sldId="275"/>
            <ac:inkMk id="26" creationId="{839D5090-1F3D-7048-9C61-F2434995053D}"/>
          </ac:inkMkLst>
        </pc:inkChg>
        <pc:inkChg chg="add">
          <ac:chgData name="Mario Alonso Núñez" userId="S::marioa25@ucm.es::d68338d1-e839-4b84-b1d7-a74f9554f350" providerId="AD" clId="Web-{248C7F1F-1991-6182-68C4-523F39AD2CAB}" dt="2022-11-24T17:19:13.830" v="196"/>
          <ac:inkMkLst>
            <pc:docMk/>
            <pc:sldMk cId="964242821" sldId="275"/>
            <ac:inkMk id="38" creationId="{64EAF673-8806-47A4-CCCD-01B8A501C3E9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19:43.924" v="206"/>
          <ac:inkMkLst>
            <pc:docMk/>
            <pc:sldMk cId="964242821" sldId="275"/>
            <ac:inkMk id="39" creationId="{C0C194C1-71BA-F568-76B2-66FC6F861A42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35:25.547" v="239"/>
          <ac:inkMkLst>
            <pc:docMk/>
            <pc:sldMk cId="964242821" sldId="275"/>
            <ac:inkMk id="40" creationId="{8DDB4993-1450-646F-08F3-13D28B3915AD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39:04.819" v="339"/>
          <ac:inkMkLst>
            <pc:docMk/>
            <pc:sldMk cId="964242821" sldId="275"/>
            <ac:inkMk id="42" creationId="{320898A1-861B-698C-6541-FC0C5EC5935B}"/>
          </ac:inkMkLst>
        </pc:inkChg>
        <pc:inkChg chg="add">
          <ac:chgData name="Mario Alonso Núñez" userId="S::marioa25@ucm.es::d68338d1-e839-4b84-b1d7-a74f9554f350" providerId="AD" clId="Web-{248C7F1F-1991-6182-68C4-523F39AD2CAB}" dt="2022-11-24T17:43:41.937" v="370"/>
          <ac:inkMkLst>
            <pc:docMk/>
            <pc:sldMk cId="964242821" sldId="275"/>
            <ac:inkMk id="43" creationId="{0A9DA315-D5E8-6E13-00D9-2ED238E24E85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7:44:14" v="373"/>
          <ac:inkMkLst>
            <pc:docMk/>
            <pc:sldMk cId="964242821" sldId="275"/>
            <ac:inkMk id="45" creationId="{13B2222B-602E-DCF6-CD72-FB21A248BB4F}"/>
          </ac:inkMkLst>
        </pc:inkChg>
      </pc:sldChg>
      <pc:sldChg chg="addSp delSp modSp add replId">
        <pc:chgData name="Mario Alonso Núñez" userId="S::marioa25@ucm.es::d68338d1-e839-4b84-b1d7-a74f9554f350" providerId="AD" clId="Web-{248C7F1F-1991-6182-68C4-523F39AD2CAB}" dt="2022-11-24T19:01:57.177" v="875" actId="20577"/>
        <pc:sldMkLst>
          <pc:docMk/>
          <pc:sldMk cId="830363047" sldId="276"/>
        </pc:sldMkLst>
        <pc:spChg chg="mod">
          <ac:chgData name="Mario Alonso Núñez" userId="S::marioa25@ucm.es::d68338d1-e839-4b84-b1d7-a74f9554f350" providerId="AD" clId="Web-{248C7F1F-1991-6182-68C4-523F39AD2CAB}" dt="2022-11-24T19:01:32.255" v="872" actId="14100"/>
          <ac:spMkLst>
            <pc:docMk/>
            <pc:sldMk cId="830363047" sldId="276"/>
            <ac:spMk id="33" creationId="{B4D52E6F-3B3E-7543-E0CF-280842A75070}"/>
          </ac:spMkLst>
        </pc:spChg>
        <pc:spChg chg="mod">
          <ac:chgData name="Mario Alonso Núñez" userId="S::marioa25@ucm.es::d68338d1-e839-4b84-b1d7-a74f9554f350" providerId="AD" clId="Web-{248C7F1F-1991-6182-68C4-523F39AD2CAB}" dt="2022-11-24T17:58:38.073" v="590" actId="20577"/>
          <ac:spMkLst>
            <pc:docMk/>
            <pc:sldMk cId="830363047" sldId="276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248C7F1F-1991-6182-68C4-523F39AD2CAB}" dt="2022-11-24T17:57:53.024" v="482" actId="20577"/>
          <ac:spMkLst>
            <pc:docMk/>
            <pc:sldMk cId="830363047" sldId="276"/>
            <ac:spMk id="35" creationId="{00000000-0000-0000-0000-000000000000}"/>
          </ac:spMkLst>
        </pc:spChg>
        <pc:spChg chg="mod">
          <ac:chgData name="Mario Alonso Núñez" userId="S::marioa25@ucm.es::d68338d1-e839-4b84-b1d7-a74f9554f350" providerId="AD" clId="Web-{248C7F1F-1991-6182-68C4-523F39AD2CAB}" dt="2022-11-24T19:01:57.177" v="875" actId="20577"/>
          <ac:spMkLst>
            <pc:docMk/>
            <pc:sldMk cId="830363047" sldId="276"/>
            <ac:spMk id="36" creationId="{A857EE5A-944A-E676-5806-EA2A188B1396}"/>
          </ac:spMkLst>
        </pc:spChg>
        <pc:picChg chg="add mod">
          <ac:chgData name="Mario Alonso Núñez" userId="S::marioa25@ucm.es::d68338d1-e839-4b84-b1d7-a74f9554f350" providerId="AD" clId="Web-{248C7F1F-1991-6182-68C4-523F39AD2CAB}" dt="2022-11-24T19:00:36.628" v="862" actId="1076"/>
          <ac:picMkLst>
            <pc:docMk/>
            <pc:sldMk cId="830363047" sldId="276"/>
            <ac:picMk id="25" creationId="{1FF5A24F-1AE8-2E34-D30A-12C336901CB3}"/>
          </ac:picMkLst>
        </pc:picChg>
        <pc:picChg chg="add mod">
          <ac:chgData name="Mario Alonso Núñez" userId="S::marioa25@ucm.es::d68338d1-e839-4b84-b1d7-a74f9554f350" providerId="AD" clId="Web-{248C7F1F-1991-6182-68C4-523F39AD2CAB}" dt="2022-11-24T18:59:59.299" v="849" actId="1076"/>
          <ac:picMkLst>
            <pc:docMk/>
            <pc:sldMk cId="830363047" sldId="276"/>
            <ac:picMk id="26" creationId="{42CED5E0-EA24-5B06-FEC6-D94705709308}"/>
          </ac:picMkLst>
        </pc:picChg>
        <pc:picChg chg="del">
          <ac:chgData name="Mario Alonso Núñez" userId="S::marioa25@ucm.es::d68338d1-e839-4b84-b1d7-a74f9554f350" providerId="AD" clId="Web-{248C7F1F-1991-6182-68C4-523F39AD2CAB}" dt="2022-11-24T17:58:43.229" v="591"/>
          <ac:picMkLst>
            <pc:docMk/>
            <pc:sldMk cId="830363047" sldId="276"/>
            <ac:picMk id="41" creationId="{45BFB599-B742-AE2C-E33C-6CAAF0590E58}"/>
          </ac:picMkLst>
        </pc:picChg>
        <pc:picChg chg="del">
          <ac:chgData name="Mario Alonso Núñez" userId="S::marioa25@ucm.es::d68338d1-e839-4b84-b1d7-a74f9554f350" providerId="AD" clId="Web-{248C7F1F-1991-6182-68C4-523F39AD2CAB}" dt="2022-11-24T18:01:06.765" v="707"/>
          <ac:picMkLst>
            <pc:docMk/>
            <pc:sldMk cId="830363047" sldId="276"/>
            <ac:picMk id="44" creationId="{6310FC2C-2A21-8B81-170D-C504AB28D450}"/>
          </ac:picMkLst>
        </pc:picChg>
        <pc:picChg chg="add del mod">
          <ac:chgData name="Mario Alonso Núñez" userId="S::marioa25@ucm.es::d68338d1-e839-4b84-b1d7-a74f9554f350" providerId="AD" clId="Web-{248C7F1F-1991-6182-68C4-523F39AD2CAB}" dt="2022-11-24T18:59:37.705" v="841"/>
          <ac:picMkLst>
            <pc:docMk/>
            <pc:sldMk cId="830363047" sldId="276"/>
            <ac:picMk id="44" creationId="{E8242F47-AAA8-E7A5-13C5-4C7D9A928AD1}"/>
          </ac:picMkLst>
        </pc:picChg>
        <pc:inkChg chg="add del">
          <ac:chgData name="Mario Alonso Núñez" userId="S::marioa25@ucm.es::d68338d1-e839-4b84-b1d7-a74f9554f350" providerId="AD" clId="Web-{248C7F1F-1991-6182-68C4-523F39AD2CAB}" dt="2022-11-24T17:57:16.117" v="477"/>
          <ac:inkMkLst>
            <pc:docMk/>
            <pc:sldMk cId="830363047" sldId="276"/>
            <ac:inkMk id="25" creationId="{F888B967-5786-56B3-E066-7ED19A3B32C9}"/>
          </ac:inkMkLst>
        </pc:inkChg>
        <pc:inkChg chg="add">
          <ac:chgData name="Mario Alonso Núñez" userId="S::marioa25@ucm.es::d68338d1-e839-4b84-b1d7-a74f9554f350" providerId="AD" clId="Web-{248C7F1F-1991-6182-68C4-523F39AD2CAB}" dt="2022-11-24T18:53:49.508" v="709"/>
          <ac:inkMkLst>
            <pc:docMk/>
            <pc:sldMk cId="830363047" sldId="276"/>
            <ac:inkMk id="29" creationId="{C4FB433F-1285-952C-BEAC-C0688D608B1F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8:53:52.601" v="711"/>
          <ac:inkMkLst>
            <pc:docMk/>
            <pc:sldMk cId="830363047" sldId="276"/>
            <ac:inkMk id="30" creationId="{ACF78E1A-985F-AC23-1C95-13862DF02E90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8:56:16.152" v="793"/>
          <ac:inkMkLst>
            <pc:docMk/>
            <pc:sldMk cId="830363047" sldId="276"/>
            <ac:inkMk id="31" creationId="{5827E1EF-0C71-3C92-8671-8C3C3F51C5DA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8:56:15.043" v="792"/>
          <ac:inkMkLst>
            <pc:docMk/>
            <pc:sldMk cId="830363047" sldId="276"/>
            <ac:inkMk id="32" creationId="{6C27DE32-A9E5-25F5-229E-4915270029EA}"/>
          </ac:inkMkLst>
        </pc:inkChg>
        <pc:inkChg chg="add">
          <ac:chgData name="Mario Alonso Núñez" userId="S::marioa25@ucm.es::d68338d1-e839-4b84-b1d7-a74f9554f350" providerId="AD" clId="Web-{248C7F1F-1991-6182-68C4-523F39AD2CAB}" dt="2022-11-24T18:59:02.844" v="828"/>
          <ac:inkMkLst>
            <pc:docMk/>
            <pc:sldMk cId="830363047" sldId="276"/>
            <ac:inkMk id="39" creationId="{40084305-9F8A-E3F8-02B7-F4BDBE27B4DF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8:59:10.110" v="832"/>
          <ac:inkMkLst>
            <pc:docMk/>
            <pc:sldMk cId="830363047" sldId="276"/>
            <ac:inkMk id="40" creationId="{03B68B81-EF18-7A06-197D-24CA0FFF9BF2}"/>
          </ac:inkMkLst>
        </pc:inkChg>
        <pc:inkChg chg="add">
          <ac:chgData name="Mario Alonso Núñez" userId="S::marioa25@ucm.es::d68338d1-e839-4b84-b1d7-a74f9554f350" providerId="AD" clId="Web-{248C7F1F-1991-6182-68C4-523F39AD2CAB}" dt="2022-11-24T18:59:18.501" v="833"/>
          <ac:inkMkLst>
            <pc:docMk/>
            <pc:sldMk cId="830363047" sldId="276"/>
            <ac:inkMk id="41" creationId="{9EEE9CAF-D74F-E467-5607-64CB141F8E85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8:59:20.282" v="836"/>
          <ac:inkMkLst>
            <pc:docMk/>
            <pc:sldMk cId="830363047" sldId="276"/>
            <ac:inkMk id="45" creationId="{FD2CE824-9479-01CE-D0F1-41F33289F3A6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9:00:21.909" v="856"/>
          <ac:inkMkLst>
            <pc:docMk/>
            <pc:sldMk cId="830363047" sldId="276"/>
            <ac:inkMk id="46" creationId="{62491302-9CBE-0995-6930-D05DF22626B2}"/>
          </ac:inkMkLst>
        </pc:inkChg>
      </pc:sldChg>
      <pc:sldChg chg="addSp delSp modSp add ord replId">
        <pc:chgData name="Mario Alonso Núñez" userId="S::marioa25@ucm.es::d68338d1-e839-4b84-b1d7-a74f9554f350" providerId="AD" clId="Web-{248C7F1F-1991-6182-68C4-523F39AD2CAB}" dt="2022-11-24T19:48:43.033" v="1610"/>
        <pc:sldMkLst>
          <pc:docMk/>
          <pc:sldMk cId="2575466643" sldId="277"/>
        </pc:sldMkLst>
        <pc:spChg chg="del">
          <ac:chgData name="Mario Alonso Núñez" userId="S::marioa25@ucm.es::d68338d1-e839-4b84-b1d7-a74f9554f350" providerId="AD" clId="Web-{248C7F1F-1991-6182-68C4-523F39AD2CAB}" dt="2022-11-24T19:06:00.778" v="930"/>
          <ac:spMkLst>
            <pc:docMk/>
            <pc:sldMk cId="2575466643" sldId="277"/>
            <ac:spMk id="21" creationId="{D457598E-B9A2-1315-BB74-79DE2C511045}"/>
          </ac:spMkLst>
        </pc:spChg>
        <pc:spChg chg="del mod">
          <ac:chgData name="Mario Alonso Núñez" userId="S::marioa25@ucm.es::d68338d1-e839-4b84-b1d7-a74f9554f350" providerId="AD" clId="Web-{248C7F1F-1991-6182-68C4-523F39AD2CAB}" dt="2022-11-24T19:06:07.262" v="932"/>
          <ac:spMkLst>
            <pc:docMk/>
            <pc:sldMk cId="2575466643" sldId="277"/>
            <ac:spMk id="25" creationId="{840294D7-336B-F222-7B04-68A3C81769B7}"/>
          </ac:spMkLst>
        </pc:spChg>
        <pc:spChg chg="del">
          <ac:chgData name="Mario Alonso Núñez" userId="S::marioa25@ucm.es::d68338d1-e839-4b84-b1d7-a74f9554f350" providerId="AD" clId="Web-{248C7F1F-1991-6182-68C4-523F39AD2CAB}" dt="2022-11-24T19:48:41.814" v="1609"/>
          <ac:spMkLst>
            <pc:docMk/>
            <pc:sldMk cId="2575466643" sldId="277"/>
            <ac:spMk id="28" creationId="{3F52A3F6-3159-831F-3C99-8AFD68B3FD36}"/>
          </ac:spMkLst>
        </pc:spChg>
        <pc:spChg chg="mod">
          <ac:chgData name="Mario Alonso Núñez" userId="S::marioa25@ucm.es::d68338d1-e839-4b84-b1d7-a74f9554f350" providerId="AD" clId="Web-{248C7F1F-1991-6182-68C4-523F39AD2CAB}" dt="2022-11-24T19:09:49.112" v="1062" actId="20577"/>
          <ac:spMkLst>
            <pc:docMk/>
            <pc:sldMk cId="2575466643" sldId="277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248C7F1F-1991-6182-68C4-523F39AD2CAB}" dt="2022-11-24T19:05:10.995" v="910" actId="20577"/>
          <ac:spMkLst>
            <pc:docMk/>
            <pc:sldMk cId="2575466643" sldId="277"/>
            <ac:spMk id="35" creationId="{00000000-0000-0000-0000-000000000000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14:08.026" v="1172" actId="14100"/>
          <ac:spMkLst>
            <pc:docMk/>
            <pc:sldMk cId="2575466643" sldId="277"/>
            <ac:spMk id="41" creationId="{C265173A-9B7F-BC58-472D-AB78E1F72E96}"/>
          </ac:spMkLst>
        </pc:spChg>
        <pc:spChg chg="add">
          <ac:chgData name="Mario Alonso Núñez" userId="S::marioa25@ucm.es::d68338d1-e839-4b84-b1d7-a74f9554f350" providerId="AD" clId="Web-{248C7F1F-1991-6182-68C4-523F39AD2CAB}" dt="2022-11-24T19:48:43.033" v="1610"/>
          <ac:spMkLst>
            <pc:docMk/>
            <pc:sldMk cId="2575466643" sldId="277"/>
            <ac:spMk id="45" creationId="{C9D09F75-9F30-56DA-4E4D-F4214CD41C24}"/>
          </ac:spMkLst>
        </pc:spChg>
        <pc:picChg chg="del">
          <ac:chgData name="Mario Alonso Núñez" userId="S::marioa25@ucm.es::d68338d1-e839-4b84-b1d7-a74f9554f350" providerId="AD" clId="Web-{248C7F1F-1991-6182-68C4-523F39AD2CAB}" dt="2022-11-24T19:05:58.543" v="929"/>
          <ac:picMkLst>
            <pc:docMk/>
            <pc:sldMk cId="2575466643" sldId="277"/>
            <ac:picMk id="27" creationId="{F17DD977-848B-3765-3922-452B404E447E}"/>
          </ac:picMkLst>
        </pc:picChg>
        <pc:picChg chg="add mod">
          <ac:chgData name="Mario Alonso Núñez" userId="S::marioa25@ucm.es::d68338d1-e839-4b84-b1d7-a74f9554f350" providerId="AD" clId="Web-{248C7F1F-1991-6182-68C4-523F39AD2CAB}" dt="2022-11-24T19:14:04.932" v="1171" actId="1076"/>
          <ac:picMkLst>
            <pc:docMk/>
            <pc:sldMk cId="2575466643" sldId="277"/>
            <ac:picMk id="43" creationId="{C18D04C7-966B-8464-850B-678648AE5DB7}"/>
          </ac:picMkLst>
        </pc:picChg>
        <pc:inkChg chg="add del">
          <ac:chgData name="Mario Alonso Núñez" userId="S::marioa25@ucm.es::d68338d1-e839-4b84-b1d7-a74f9554f350" providerId="AD" clId="Web-{248C7F1F-1991-6182-68C4-523F39AD2CAB}" dt="2022-11-24T19:04:51.760" v="899"/>
          <ac:inkMkLst>
            <pc:docMk/>
            <pc:sldMk cId="2575466643" sldId="277"/>
            <ac:inkMk id="38" creationId="{44E68DAE-3AF3-C56E-2336-52F3EEF26C25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9:05:54.934" v="928"/>
          <ac:inkMkLst>
            <pc:docMk/>
            <pc:sldMk cId="2575466643" sldId="277"/>
            <ac:inkMk id="39" creationId="{538D7C5D-A973-3FFB-33B4-D576E3B887BF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9:06:45.060" v="934"/>
          <ac:inkMkLst>
            <pc:docMk/>
            <pc:sldMk cId="2575466643" sldId="277"/>
            <ac:inkMk id="40" creationId="{C1ECD965-CFD5-8681-A0C1-E523C59BB4C8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9:11:27.537" v="1128"/>
          <ac:inkMkLst>
            <pc:docMk/>
            <pc:sldMk cId="2575466643" sldId="277"/>
            <ac:inkMk id="42" creationId="{B5DA167E-3E2A-9B8D-5C47-71DAD5CAD56E}"/>
          </ac:inkMkLst>
        </pc:inkChg>
      </pc:sldChg>
      <pc:sldChg chg="addSp modSp add replId">
        <pc:chgData name="Mario Alonso Núñez" userId="S::marioa25@ucm.es::d68338d1-e839-4b84-b1d7-a74f9554f350" providerId="AD" clId="Web-{248C7F1F-1991-6182-68C4-523F39AD2CAB}" dt="2022-11-24T19:38:20.884" v="1549" actId="14100"/>
        <pc:sldMkLst>
          <pc:docMk/>
          <pc:sldMk cId="400865536" sldId="278"/>
        </pc:sldMkLst>
        <pc:spChg chg="mod">
          <ac:chgData name="Mario Alonso Núñez" userId="S::marioa25@ucm.es::d68338d1-e839-4b84-b1d7-a74f9554f350" providerId="AD" clId="Web-{248C7F1F-1991-6182-68C4-523F39AD2CAB}" dt="2022-11-24T19:38:05.150" v="1545" actId="1076"/>
          <ac:spMkLst>
            <pc:docMk/>
            <pc:sldMk cId="400865536" sldId="278"/>
            <ac:spMk id="11" creationId="{5380C795-CD08-2D61-2C57-8A788BD2F970}"/>
          </ac:spMkLst>
        </pc:spChg>
        <pc:spChg chg="mod">
          <ac:chgData name="Mario Alonso Núñez" userId="S::marioa25@ucm.es::d68338d1-e839-4b84-b1d7-a74f9554f350" providerId="AD" clId="Web-{248C7F1F-1991-6182-68C4-523F39AD2CAB}" dt="2022-11-24T19:38:20.884" v="1549" actId="14100"/>
          <ac:spMkLst>
            <pc:docMk/>
            <pc:sldMk cId="400865536" sldId="278"/>
            <ac:spMk id="26" creationId="{51B4B4B6-F8A5-E92D-0711-8BBEFFF8CC02}"/>
          </ac:spMkLst>
        </pc:spChg>
        <pc:spChg chg="mod">
          <ac:chgData name="Mario Alonso Núñez" userId="S::marioa25@ucm.es::d68338d1-e839-4b84-b1d7-a74f9554f350" providerId="AD" clId="Web-{248C7F1F-1991-6182-68C4-523F39AD2CAB}" dt="2022-11-24T19:37:59.915" v="1544" actId="20577"/>
          <ac:spMkLst>
            <pc:docMk/>
            <pc:sldMk cId="400865536" sldId="278"/>
            <ac:spMk id="34" creationId="{00000000-0000-0000-0000-000000000000}"/>
          </ac:spMkLst>
        </pc:spChg>
        <pc:picChg chg="add mod">
          <ac:chgData name="Mario Alonso Núñez" userId="S::marioa25@ucm.es::d68338d1-e839-4b84-b1d7-a74f9554f350" providerId="AD" clId="Web-{248C7F1F-1991-6182-68C4-523F39AD2CAB}" dt="2022-11-24T19:38:15.322" v="1548" actId="1076"/>
          <ac:picMkLst>
            <pc:docMk/>
            <pc:sldMk cId="400865536" sldId="278"/>
            <ac:picMk id="12" creationId="{5AA4C138-6D92-58F3-4296-5AE50CF125F9}"/>
          </ac:picMkLst>
        </pc:picChg>
      </pc:sldChg>
      <pc:sldChg chg="new del">
        <pc:chgData name="Mario Alonso Núñez" userId="S::marioa25@ucm.es::d68338d1-e839-4b84-b1d7-a74f9554f350" providerId="AD" clId="Web-{248C7F1F-1991-6182-68C4-523F39AD2CAB}" dt="2022-11-24T19:11:23.459" v="1126"/>
        <pc:sldMkLst>
          <pc:docMk/>
          <pc:sldMk cId="3137905849" sldId="278"/>
        </pc:sldMkLst>
      </pc:sldChg>
      <pc:sldChg chg="addSp delSp modSp add replId">
        <pc:chgData name="Mario Alonso Núñez" userId="S::marioa25@ucm.es::d68338d1-e839-4b84-b1d7-a74f9554f350" providerId="AD" clId="Web-{248C7F1F-1991-6182-68C4-523F39AD2CAB}" dt="2022-11-24T19:48:27.751" v="1608" actId="14100"/>
        <pc:sldMkLst>
          <pc:docMk/>
          <pc:sldMk cId="3382520866" sldId="279"/>
        </pc:sldMkLst>
        <pc:spChg chg="add mod">
          <ac:chgData name="Mario Alonso Núñez" userId="S::marioa25@ucm.es::d68338d1-e839-4b84-b1d7-a74f9554f350" providerId="AD" clId="Web-{248C7F1F-1991-6182-68C4-523F39AD2CAB}" dt="2022-11-24T19:39:27.121" v="1555" actId="14100"/>
          <ac:spMkLst>
            <pc:docMk/>
            <pc:sldMk cId="3382520866" sldId="279"/>
            <ac:spMk id="25" creationId="{185BBB3E-D2D4-D482-F982-EBB6BB66E5D9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4.961" v="1421" actId="1076"/>
          <ac:spMkLst>
            <pc:docMk/>
            <pc:sldMk cId="3382520866" sldId="279"/>
            <ac:spMk id="27" creationId="{929A31E8-E4D7-4C9D-4AFC-ADA8F751DC7B}"/>
          </ac:spMkLst>
        </pc:spChg>
        <pc:spChg chg="mod">
          <ac:chgData name="Mario Alonso Núñez" userId="S::marioa25@ucm.es::d68338d1-e839-4b84-b1d7-a74f9554f350" providerId="AD" clId="Web-{248C7F1F-1991-6182-68C4-523F39AD2CAB}" dt="2022-11-24T19:48:27.751" v="1608" actId="14100"/>
          <ac:spMkLst>
            <pc:docMk/>
            <pc:sldMk cId="3382520866" sldId="279"/>
            <ac:spMk id="28" creationId="{3F52A3F6-3159-831F-3C99-8AFD68B3FD36}"/>
          </ac:spMkLst>
        </pc:spChg>
        <pc:spChg chg="mod">
          <ac:chgData name="Mario Alonso Núñez" userId="S::marioa25@ucm.es::d68338d1-e839-4b84-b1d7-a74f9554f350" providerId="AD" clId="Web-{248C7F1F-1991-6182-68C4-523F39AD2CAB}" dt="2022-11-24T19:39:23.402" v="1554" actId="1076"/>
          <ac:spMkLst>
            <pc:docMk/>
            <pc:sldMk cId="3382520866" sldId="279"/>
            <ac:spMk id="34" creationId="{00000000-0000-0000-0000-000000000000}"/>
          </ac:spMkLst>
        </pc:spChg>
        <pc:spChg chg="del mod">
          <ac:chgData name="Mario Alonso Núñez" userId="S::marioa25@ucm.es::d68338d1-e839-4b84-b1d7-a74f9554f350" providerId="AD" clId="Web-{248C7F1F-1991-6182-68C4-523F39AD2CAB}" dt="2022-11-24T19:39:20.449" v="1553"/>
          <ac:spMkLst>
            <pc:docMk/>
            <pc:sldMk cId="3382520866" sldId="279"/>
            <ac:spMk id="35" creationId="{00000000-0000-0000-0000-000000000000}"/>
          </ac:spMkLst>
        </pc:spChg>
        <pc:spChg chg="add del">
          <ac:chgData name="Mario Alonso Núñez" userId="S::marioa25@ucm.es::d68338d1-e839-4b84-b1d7-a74f9554f350" providerId="AD" clId="Web-{248C7F1F-1991-6182-68C4-523F39AD2CAB}" dt="2022-11-24T19:24:22.887" v="1355"/>
          <ac:spMkLst>
            <pc:docMk/>
            <pc:sldMk cId="3382520866" sldId="279"/>
            <ac:spMk id="38" creationId="{FD807C8D-AF61-218C-493E-DF54FA56C613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4.961" v="1422" actId="1076"/>
          <ac:spMkLst>
            <pc:docMk/>
            <pc:sldMk cId="3382520866" sldId="279"/>
            <ac:spMk id="39" creationId="{A51F5886-EDD1-3F4C-4977-5D3F9C42B92D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4.976" v="1423" actId="1076"/>
          <ac:spMkLst>
            <pc:docMk/>
            <pc:sldMk cId="3382520866" sldId="279"/>
            <ac:spMk id="40" creationId="{F1EA1C1E-95F1-D4F8-B198-C23539CB44DF}"/>
          </ac:spMkLst>
        </pc:spChg>
        <pc:spChg chg="del">
          <ac:chgData name="Mario Alonso Núñez" userId="S::marioa25@ucm.es::d68338d1-e839-4b84-b1d7-a74f9554f350" providerId="AD" clId="Web-{248C7F1F-1991-6182-68C4-523F39AD2CAB}" dt="2022-11-24T19:15:01.543" v="1179"/>
          <ac:spMkLst>
            <pc:docMk/>
            <pc:sldMk cId="3382520866" sldId="279"/>
            <ac:spMk id="41" creationId="{C265173A-9B7F-BC58-472D-AB78E1F72E96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4.992" v="1424" actId="1076"/>
          <ac:spMkLst>
            <pc:docMk/>
            <pc:sldMk cId="3382520866" sldId="279"/>
            <ac:spMk id="42" creationId="{6EDD5818-3AE6-E5E8-1192-23187B02A00C}"/>
          </ac:spMkLst>
        </pc:spChg>
        <pc:spChg chg="add mod ord">
          <ac:chgData name="Mario Alonso Núñez" userId="S::marioa25@ucm.es::d68338d1-e839-4b84-b1d7-a74f9554f350" providerId="AD" clId="Web-{248C7F1F-1991-6182-68C4-523F39AD2CAB}" dt="2022-11-24T19:29:34.930" v="1418" actId="1076"/>
          <ac:spMkLst>
            <pc:docMk/>
            <pc:sldMk cId="3382520866" sldId="279"/>
            <ac:spMk id="44" creationId="{0A85D084-F1CD-876C-863C-AE13CEC10F15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4.992" v="1425" actId="1076"/>
          <ac:spMkLst>
            <pc:docMk/>
            <pc:sldMk cId="3382520866" sldId="279"/>
            <ac:spMk id="45" creationId="{A0CEF1AC-8F1E-F169-794C-BD42BD1B86FB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5.008" v="1426" actId="1076"/>
          <ac:spMkLst>
            <pc:docMk/>
            <pc:sldMk cId="3382520866" sldId="279"/>
            <ac:spMk id="46" creationId="{03146478-DEC2-9429-0639-54266F00A5EF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5.023" v="1428" actId="1076"/>
          <ac:spMkLst>
            <pc:docMk/>
            <pc:sldMk cId="3382520866" sldId="279"/>
            <ac:spMk id="47" creationId="{E74A0A92-593C-441A-5AA5-10489D961123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29:35.008" v="1427" actId="1076"/>
          <ac:spMkLst>
            <pc:docMk/>
            <pc:sldMk cId="3382520866" sldId="279"/>
            <ac:spMk id="48" creationId="{6B490A5C-0559-45AF-9F53-123A92852512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31:30.436" v="1446"/>
          <ac:spMkLst>
            <pc:docMk/>
            <pc:sldMk cId="3382520866" sldId="279"/>
            <ac:spMk id="49" creationId="{AE11BB7C-580D-392A-0DC7-49D3B542FB0A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32:20.499" v="1450" actId="1076"/>
          <ac:spMkLst>
            <pc:docMk/>
            <pc:sldMk cId="3382520866" sldId="279"/>
            <ac:spMk id="50" creationId="{7891886E-6E8F-8D9B-6ABC-B95AB0EF3AC1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32:24.390" v="1451" actId="1076"/>
          <ac:spMkLst>
            <pc:docMk/>
            <pc:sldMk cId="3382520866" sldId="279"/>
            <ac:spMk id="51" creationId="{988A66FF-4C30-F9C1-BF41-B3470128249C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32:31.469" v="1452" actId="1076"/>
          <ac:spMkLst>
            <pc:docMk/>
            <pc:sldMk cId="3382520866" sldId="279"/>
            <ac:spMk id="52" creationId="{D1CD28F9-E3CD-124E-6F06-5E0129E6D682}"/>
          </ac:spMkLst>
        </pc:spChg>
        <pc:spChg chg="add mod">
          <ac:chgData name="Mario Alonso Núñez" userId="S::marioa25@ucm.es::d68338d1-e839-4b84-b1d7-a74f9554f350" providerId="AD" clId="Web-{248C7F1F-1991-6182-68C4-523F39AD2CAB}" dt="2022-11-24T19:32:34.625" v="1453" actId="1076"/>
          <ac:spMkLst>
            <pc:docMk/>
            <pc:sldMk cId="3382520866" sldId="279"/>
            <ac:spMk id="53" creationId="{B89A55EC-0924-3511-F601-C0BA09C6C9E6}"/>
          </ac:spMkLst>
        </pc:spChg>
        <pc:picChg chg="del">
          <ac:chgData name="Mario Alonso Núñez" userId="S::marioa25@ucm.es::d68338d1-e839-4b84-b1d7-a74f9554f350" providerId="AD" clId="Web-{248C7F1F-1991-6182-68C4-523F39AD2CAB}" dt="2022-11-24T19:14:58.105" v="1178"/>
          <ac:picMkLst>
            <pc:docMk/>
            <pc:sldMk cId="3382520866" sldId="279"/>
            <ac:picMk id="43" creationId="{C18D04C7-966B-8464-850B-678648AE5DB7}"/>
          </ac:picMkLst>
        </pc:picChg>
        <pc:inkChg chg="mod">
          <ac:chgData name="Mario Alonso Núñez" userId="S::marioa25@ucm.es::d68338d1-e839-4b84-b1d7-a74f9554f350" providerId="AD" clId="Web-{248C7F1F-1991-6182-68C4-523F39AD2CAB}" dt="2022-11-24T19:29:34.930" v="1417" actId="1076"/>
          <ac:inkMkLst>
            <pc:docMk/>
            <pc:sldMk cId="3382520866" sldId="279"/>
            <ac:inkMk id="7" creationId="{F288874D-676C-256B-0780-C07DD68138E1}"/>
          </ac:inkMkLst>
        </pc:inkChg>
        <pc:inkChg chg="mod">
          <ac:chgData name="Mario Alonso Núñez" userId="S::marioa25@ucm.es::d68338d1-e839-4b84-b1d7-a74f9554f350" providerId="AD" clId="Web-{248C7F1F-1991-6182-68C4-523F39AD2CAB}" dt="2022-11-24T19:29:19.695" v="1404" actId="1076"/>
          <ac:inkMkLst>
            <pc:docMk/>
            <pc:sldMk cId="3382520866" sldId="279"/>
            <ac:inkMk id="10" creationId="{E72D4133-629C-7F0F-21DA-C69FED51C4C7}"/>
          </ac:inkMkLst>
        </pc:inkChg>
        <pc:inkChg chg="mod">
          <ac:chgData name="Mario Alonso Núñez" userId="S::marioa25@ucm.es::d68338d1-e839-4b84-b1d7-a74f9554f350" providerId="AD" clId="Web-{248C7F1F-1991-6182-68C4-523F39AD2CAB}" dt="2022-11-24T19:29:19.710" v="1405" actId="1076"/>
          <ac:inkMkLst>
            <pc:docMk/>
            <pc:sldMk cId="3382520866" sldId="279"/>
            <ac:inkMk id="16" creationId="{3738095E-2CBA-5D84-EF01-0C34D87E1870}"/>
          </ac:inkMkLst>
        </pc:inkChg>
        <pc:inkChg chg="mod">
          <ac:chgData name="Mario Alonso Núñez" userId="S::marioa25@ucm.es::d68338d1-e839-4b84-b1d7-a74f9554f350" providerId="AD" clId="Web-{248C7F1F-1991-6182-68C4-523F39AD2CAB}" dt="2022-11-24T19:29:34.945" v="1419" actId="1076"/>
          <ac:inkMkLst>
            <pc:docMk/>
            <pc:sldMk cId="3382520866" sldId="279"/>
            <ac:inkMk id="17" creationId="{20C69A05-9F34-8538-C4D9-7085F26E7920}"/>
          </ac:inkMkLst>
        </pc:inkChg>
        <pc:inkChg chg="mod">
          <ac:chgData name="Mario Alonso Núñez" userId="S::marioa25@ucm.es::d68338d1-e839-4b84-b1d7-a74f9554f350" providerId="AD" clId="Web-{248C7F1F-1991-6182-68C4-523F39AD2CAB}" dt="2022-11-24T19:29:34.945" v="1420" actId="1076"/>
          <ac:inkMkLst>
            <pc:docMk/>
            <pc:sldMk cId="3382520866" sldId="279"/>
            <ac:inkMk id="18" creationId="{D7D990F2-38FA-2D35-10DE-7F700C797753}"/>
          </ac:inkMkLst>
        </pc:inkChg>
        <pc:inkChg chg="add del">
          <ac:chgData name="Mario Alonso Núñez" userId="S::marioa25@ucm.es::d68338d1-e839-4b84-b1d7-a74f9554f350" providerId="AD" clId="Web-{248C7F1F-1991-6182-68C4-523F39AD2CAB}" dt="2022-11-24T19:14:55.387" v="1177"/>
          <ac:inkMkLst>
            <pc:docMk/>
            <pc:sldMk cId="3382520866" sldId="279"/>
            <ac:inkMk id="21" creationId="{62930160-8F5D-5DE3-9DA5-F7C8C720B227}"/>
          </ac:inkMkLst>
        </pc:inkChg>
        <pc:inkChg chg="add">
          <ac:chgData name="Mario Alonso Núñez" userId="S::marioa25@ucm.es::d68338d1-e839-4b84-b1d7-a74f9554f350" providerId="AD" clId="Web-{248C7F1F-1991-6182-68C4-523F39AD2CAB}" dt="2022-11-24T19:39:14.417" v="1552"/>
          <ac:inkMkLst>
            <pc:docMk/>
            <pc:sldMk cId="3382520866" sldId="279"/>
            <ac:inkMk id="54" creationId="{9B3980D6-72F0-054C-FB94-A69B49DF1420}"/>
          </ac:inkMkLst>
        </pc:inkChg>
      </pc:sldChg>
      <pc:sldChg chg="addSp delSp modSp add ord replId">
        <pc:chgData name="Mario Alonso Núñez" userId="S::marioa25@ucm.es::d68338d1-e839-4b84-b1d7-a74f9554f350" providerId="AD" clId="Web-{248C7F1F-1991-6182-68C4-523F39AD2CAB}" dt="2022-11-24T19:49:07.096" v="1613" actId="14100"/>
        <pc:sldMkLst>
          <pc:docMk/>
          <pc:sldMk cId="314295600" sldId="280"/>
        </pc:sldMkLst>
        <pc:spChg chg="mod">
          <ac:chgData name="Mario Alonso Núñez" userId="S::marioa25@ucm.es::d68338d1-e839-4b84-b1d7-a74f9554f350" providerId="AD" clId="Web-{248C7F1F-1991-6182-68C4-523F39AD2CAB}" dt="2022-11-24T19:49:07.096" v="1613" actId="14100"/>
          <ac:spMkLst>
            <pc:docMk/>
            <pc:sldMk cId="314295600" sldId="280"/>
            <ac:spMk id="28" creationId="{3F52A3F6-3159-831F-3C99-8AFD68B3FD36}"/>
          </ac:spMkLst>
        </pc:spChg>
        <pc:spChg chg="del">
          <ac:chgData name="Mario Alonso Núñez" userId="S::marioa25@ucm.es::d68338d1-e839-4b84-b1d7-a74f9554f350" providerId="AD" clId="Web-{248C7F1F-1991-6182-68C4-523F39AD2CAB}" dt="2022-11-24T19:39:56.075" v="1564"/>
          <ac:spMkLst>
            <pc:docMk/>
            <pc:sldMk cId="314295600" sldId="280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248C7F1F-1991-6182-68C4-523F39AD2CAB}" dt="2022-11-24T19:41:04.373" v="1570" actId="1076"/>
          <ac:spMkLst>
            <pc:docMk/>
            <pc:sldMk cId="314295600" sldId="280"/>
            <ac:spMk id="35" creationId="{00000000-0000-0000-0000-000000000000}"/>
          </ac:spMkLst>
        </pc:spChg>
        <pc:spChg chg="del">
          <ac:chgData name="Mario Alonso Núñez" userId="S::marioa25@ucm.es::d68338d1-e839-4b84-b1d7-a74f9554f350" providerId="AD" clId="Web-{248C7F1F-1991-6182-68C4-523F39AD2CAB}" dt="2022-11-24T19:39:51.059" v="1563"/>
          <ac:spMkLst>
            <pc:docMk/>
            <pc:sldMk cId="314295600" sldId="280"/>
            <ac:spMk id="41" creationId="{C265173A-9B7F-BC58-472D-AB78E1F72E96}"/>
          </ac:spMkLst>
        </pc:spChg>
        <pc:picChg chg="add mod">
          <ac:chgData name="Mario Alonso Núñez" userId="S::marioa25@ucm.es::d68338d1-e839-4b84-b1d7-a74f9554f350" providerId="AD" clId="Web-{248C7F1F-1991-6182-68C4-523F39AD2CAB}" dt="2022-11-24T19:40:55.701" v="1569" actId="1076"/>
          <ac:picMkLst>
            <pc:docMk/>
            <pc:sldMk cId="314295600" sldId="280"/>
            <ac:picMk id="21" creationId="{03E52738-8DB4-9325-9473-2DF10DB2440C}"/>
          </ac:picMkLst>
        </pc:picChg>
        <pc:picChg chg="del">
          <ac:chgData name="Mario Alonso Núñez" userId="S::marioa25@ucm.es::d68338d1-e839-4b84-b1d7-a74f9554f350" providerId="AD" clId="Web-{248C7F1F-1991-6182-68C4-523F39AD2CAB}" dt="2022-11-24T19:39:48.481" v="1562"/>
          <ac:picMkLst>
            <pc:docMk/>
            <pc:sldMk cId="314295600" sldId="280"/>
            <ac:picMk id="43" creationId="{C18D04C7-966B-8464-850B-678648AE5DB7}"/>
          </ac:picMkLst>
        </pc:picChg>
      </pc:sldChg>
      <pc:sldChg chg="add del replId">
        <pc:chgData name="Mario Alonso Núñez" userId="S::marioa25@ucm.es::d68338d1-e839-4b84-b1d7-a74f9554f350" providerId="AD" clId="Web-{248C7F1F-1991-6182-68C4-523F39AD2CAB}" dt="2022-11-24T19:39:06.901" v="1551"/>
        <pc:sldMkLst>
          <pc:docMk/>
          <pc:sldMk cId="1673891546" sldId="280"/>
        </pc:sldMkLst>
      </pc:sldChg>
    </pc:docChg>
  </pc:docChgLst>
  <pc:docChgLst>
    <pc:chgData clId="Web-{875EFC36-5849-FF82-572F-D6B1612E266E}"/>
    <pc:docChg chg="modSld">
      <pc:chgData name="" userId="" providerId="" clId="Web-{875EFC36-5849-FF82-572F-D6B1612E266E}" dt="2022-11-24T14:25:34.563" v="0"/>
      <pc:docMkLst>
        <pc:docMk/>
      </pc:docMkLst>
      <pc:sldChg chg="addSp">
        <pc:chgData name="" userId="" providerId="" clId="Web-{875EFC36-5849-FF82-572F-D6B1612E266E}" dt="2022-11-24T14:25:34.563" v="0"/>
        <pc:sldMkLst>
          <pc:docMk/>
          <pc:sldMk cId="0" sldId="256"/>
        </pc:sldMkLst>
        <pc:inkChg chg="add">
          <ac:chgData name="" userId="" providerId="" clId="Web-{875EFC36-5849-FF82-572F-D6B1612E266E}" dt="2022-11-24T14:25:34.563" v="0"/>
          <ac:inkMkLst>
            <pc:docMk/>
            <pc:sldMk cId="0" sldId="256"/>
            <ac:inkMk id="8" creationId="{0F8826C6-DC40-F8AD-B5F2-FDF6D1C73859}"/>
          </ac:inkMkLst>
        </pc:inkChg>
      </pc:sldChg>
    </pc:docChg>
  </pc:docChgLst>
  <pc:docChgLst>
    <pc:chgData name="Mario Alonso Núñez" userId="S::marioa25@ucm.es::d68338d1-e839-4b84-b1d7-a74f9554f350" providerId="AD" clId="Web-{AB08149B-B177-30CB-839E-A377D204C3BF}"/>
    <pc:docChg chg="addSld delSld modSld">
      <pc:chgData name="Mario Alonso Núñez" userId="S::marioa25@ucm.es::d68338d1-e839-4b84-b1d7-a74f9554f350" providerId="AD" clId="Web-{AB08149B-B177-30CB-839E-A377D204C3BF}" dt="2022-11-24T10:22:28.962" v="103"/>
      <pc:docMkLst>
        <pc:docMk/>
      </pc:docMkLst>
      <pc:sldChg chg="addSp modSp">
        <pc:chgData name="Mario Alonso Núñez" userId="S::marioa25@ucm.es::d68338d1-e839-4b84-b1d7-a74f9554f350" providerId="AD" clId="Web-{AB08149B-B177-30CB-839E-A377D204C3BF}" dt="2022-11-24T10:21:55.883" v="81" actId="20577"/>
        <pc:sldMkLst>
          <pc:docMk/>
          <pc:sldMk cId="0" sldId="256"/>
        </pc:sldMkLst>
        <pc:spChg chg="mod">
          <ac:chgData name="Mario Alonso Núñez" userId="S::marioa25@ucm.es::d68338d1-e839-4b84-b1d7-a74f9554f350" providerId="AD" clId="Web-{AB08149B-B177-30CB-839E-A377D204C3BF}" dt="2022-11-24T10:21:55.883" v="81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rio Alonso Núñez" userId="S::marioa25@ucm.es::d68338d1-e839-4b84-b1d7-a74f9554f350" providerId="AD" clId="Web-{AB08149B-B177-30CB-839E-A377D204C3BF}" dt="2022-11-24T10:20:52.975" v="41" actId="20577"/>
          <ac:spMkLst>
            <pc:docMk/>
            <pc:sldMk cId="0" sldId="256"/>
            <ac:spMk id="24" creationId="{00000000-0000-0000-0000-000000000000}"/>
          </ac:spMkLst>
        </pc:spChg>
        <pc:inkChg chg="add">
          <ac:chgData name="Mario Alonso Núñez" userId="S::marioa25@ucm.es::d68338d1-e839-4b84-b1d7-a74f9554f350" providerId="AD" clId="Web-{AB08149B-B177-30CB-839E-A377D204C3BF}" dt="2022-11-24T10:20:01.629" v="0"/>
          <ac:inkMkLst>
            <pc:docMk/>
            <pc:sldMk cId="0" sldId="256"/>
            <ac:inkMk id="2" creationId="{87D36A5C-AA5F-7BB4-D025-D8E075CA44B7}"/>
          </ac:inkMkLst>
        </pc:inkChg>
        <pc:inkChg chg="add">
          <ac:chgData name="Mario Alonso Núñez" userId="S::marioa25@ucm.es::d68338d1-e839-4b84-b1d7-a74f9554f350" providerId="AD" clId="Web-{AB08149B-B177-30CB-839E-A377D204C3BF}" dt="2022-11-24T10:20:03.364" v="1"/>
          <ac:inkMkLst>
            <pc:docMk/>
            <pc:sldMk cId="0" sldId="256"/>
            <ac:inkMk id="3" creationId="{B239BD49-04D1-B768-20BA-DD0B0AB4B7E4}"/>
          </ac:inkMkLst>
        </pc:inkChg>
        <pc:inkChg chg="add">
          <ac:chgData name="Mario Alonso Núñez" userId="S::marioa25@ucm.es::d68338d1-e839-4b84-b1d7-a74f9554f350" providerId="AD" clId="Web-{AB08149B-B177-30CB-839E-A377D204C3BF}" dt="2022-11-24T10:20:03.364" v="2"/>
          <ac:inkMkLst>
            <pc:docMk/>
            <pc:sldMk cId="0" sldId="256"/>
            <ac:inkMk id="4" creationId="{3D7B5960-315E-6C0B-EAE1-E7D1252D5374}"/>
          </ac:inkMkLst>
        </pc:inkChg>
        <pc:inkChg chg="add">
          <ac:chgData name="Mario Alonso Núñez" userId="S::marioa25@ucm.es::d68338d1-e839-4b84-b1d7-a74f9554f350" providerId="AD" clId="Web-{AB08149B-B177-30CB-839E-A377D204C3BF}" dt="2022-11-24T10:20:03.379" v="3"/>
          <ac:inkMkLst>
            <pc:docMk/>
            <pc:sldMk cId="0" sldId="256"/>
            <ac:inkMk id="5" creationId="{CBC8F0F9-7091-EB2E-A41A-4268DEB93013}"/>
          </ac:inkMkLst>
        </pc:inkChg>
        <pc:inkChg chg="add">
          <ac:chgData name="Mario Alonso Núñez" userId="S::marioa25@ucm.es::d68338d1-e839-4b84-b1d7-a74f9554f350" providerId="AD" clId="Web-{AB08149B-B177-30CB-839E-A377D204C3BF}" dt="2022-11-24T10:20:05.192" v="4"/>
          <ac:inkMkLst>
            <pc:docMk/>
            <pc:sldMk cId="0" sldId="256"/>
            <ac:inkMk id="6" creationId="{21CBAB03-9B02-D0F4-5DF7-BD4580B011D4}"/>
          </ac:inkMkLst>
        </pc:inkChg>
        <pc:inkChg chg="add">
          <ac:chgData name="Mario Alonso Núñez" userId="S::marioa25@ucm.es::d68338d1-e839-4b84-b1d7-a74f9554f350" providerId="AD" clId="Web-{AB08149B-B177-30CB-839E-A377D204C3BF}" dt="2022-11-24T10:20:05.192" v="5"/>
          <ac:inkMkLst>
            <pc:docMk/>
            <pc:sldMk cId="0" sldId="256"/>
            <ac:inkMk id="7" creationId="{02746591-189F-DA36-C45B-C5390B4C0B56}"/>
          </ac:inkMkLst>
        </pc:inkChg>
      </pc:sldChg>
      <pc:sldChg chg="addSp add del">
        <pc:chgData name="Mario Alonso Núñez" userId="S::marioa25@ucm.es::d68338d1-e839-4b84-b1d7-a74f9554f350" providerId="AD" clId="Web-{AB08149B-B177-30CB-839E-A377D204C3BF}" dt="2022-11-24T10:22:28.962" v="103"/>
        <pc:sldMkLst>
          <pc:docMk/>
          <pc:sldMk cId="0" sldId="257"/>
        </pc:sldMkLst>
        <pc:inkChg chg="add">
          <ac:chgData name="Mario Alonso Núñez" userId="S::marioa25@ucm.es::d68338d1-e839-4b84-b1d7-a74f9554f350" providerId="AD" clId="Web-{AB08149B-B177-30CB-839E-A377D204C3BF}" dt="2022-11-24T10:22:28.947" v="102"/>
          <ac:inkMkLst>
            <pc:docMk/>
            <pc:sldMk cId="0" sldId="257"/>
            <ac:inkMk id="2" creationId="{378ABBF8-7BBE-4B98-DC86-2702811863D1}"/>
          </ac:inkMkLst>
        </pc:inkChg>
        <pc:inkChg chg="add">
          <ac:chgData name="Mario Alonso Núñez" userId="S::marioa25@ucm.es::d68338d1-e839-4b84-b1d7-a74f9554f350" providerId="AD" clId="Web-{AB08149B-B177-30CB-839E-A377D204C3BF}" dt="2022-11-24T10:22:28.962" v="103"/>
          <ac:inkMkLst>
            <pc:docMk/>
            <pc:sldMk cId="0" sldId="257"/>
            <ac:inkMk id="3" creationId="{98696CFC-EA05-FB86-2EBD-576CB36778E0}"/>
          </ac:inkMkLst>
        </pc:inkChg>
      </pc:sldChg>
      <pc:sldChg chg="addSp delSp new del">
        <pc:chgData name="Mario Alonso Núñez" userId="S::marioa25@ucm.es::d68338d1-e839-4b84-b1d7-a74f9554f350" providerId="AD" clId="Web-{AB08149B-B177-30CB-839E-A377D204C3BF}" dt="2022-11-24T10:22:24.462" v="97"/>
        <pc:sldMkLst>
          <pc:docMk/>
          <pc:sldMk cId="3124664919" sldId="257"/>
        </pc:sldMkLst>
        <pc:inkChg chg="add del">
          <ac:chgData name="Mario Alonso Núñez" userId="S::marioa25@ucm.es::d68338d1-e839-4b84-b1d7-a74f9554f350" providerId="AD" clId="Web-{AB08149B-B177-30CB-839E-A377D204C3BF}" dt="2022-11-24T10:22:22.212" v="95"/>
          <ac:inkMkLst>
            <pc:docMk/>
            <pc:sldMk cId="3124664919" sldId="257"/>
            <ac:inkMk id="2" creationId="{2E9801AF-8B0F-B529-6D33-E9E0E677D30D}"/>
          </ac:inkMkLst>
        </pc:inkChg>
        <pc:inkChg chg="add del">
          <ac:chgData name="Mario Alonso Núñez" userId="S::marioa25@ucm.es::d68338d1-e839-4b84-b1d7-a74f9554f350" providerId="AD" clId="Web-{AB08149B-B177-30CB-839E-A377D204C3BF}" dt="2022-11-24T10:22:22.212" v="94"/>
          <ac:inkMkLst>
            <pc:docMk/>
            <pc:sldMk cId="3124664919" sldId="257"/>
            <ac:inkMk id="3" creationId="{8654C3CD-D28A-B556-DD17-1DC35E926732}"/>
          </ac:inkMkLst>
        </pc:inkChg>
        <pc:inkChg chg="add del">
          <ac:chgData name="Mario Alonso Núñez" userId="S::marioa25@ucm.es::d68338d1-e839-4b84-b1d7-a74f9554f350" providerId="AD" clId="Web-{AB08149B-B177-30CB-839E-A377D204C3BF}" dt="2022-11-24T10:22:21.243" v="93"/>
          <ac:inkMkLst>
            <pc:docMk/>
            <pc:sldMk cId="3124664919" sldId="257"/>
            <ac:inkMk id="4" creationId="{49A7C5BE-99F7-ABC6-37E0-80D0B0BB10D1}"/>
          </ac:inkMkLst>
        </pc:inkChg>
        <pc:inkChg chg="add del">
          <ac:chgData name="Mario Alonso Núñez" userId="S::marioa25@ucm.es::d68338d1-e839-4b84-b1d7-a74f9554f350" providerId="AD" clId="Web-{AB08149B-B177-30CB-839E-A377D204C3BF}" dt="2022-11-24T10:22:21.243" v="92"/>
          <ac:inkMkLst>
            <pc:docMk/>
            <pc:sldMk cId="3124664919" sldId="257"/>
            <ac:inkMk id="5" creationId="{4FE56ABB-194E-33BF-7469-7EFF968222EF}"/>
          </ac:inkMkLst>
        </pc:inkChg>
      </pc:sldChg>
      <pc:sldChg chg="add del">
        <pc:chgData name="Mario Alonso Núñez" userId="S::marioa25@ucm.es::d68338d1-e839-4b84-b1d7-a74f9554f350" providerId="AD" clId="Web-{AB08149B-B177-30CB-839E-A377D204C3BF}" dt="2022-11-24T10:22:24.931" v="99"/>
        <pc:sldMkLst>
          <pc:docMk/>
          <pc:sldMk cId="0" sldId="258"/>
        </pc:sldMkLst>
      </pc:sldChg>
      <pc:sldChg chg="new del">
        <pc:chgData name="Mario Alonso Núñez" userId="S::marioa25@ucm.es::d68338d1-e839-4b84-b1d7-a74f9554f350" providerId="AD" clId="Web-{AB08149B-B177-30CB-839E-A377D204C3BF}" dt="2022-11-24T10:22:23.884" v="96"/>
        <pc:sldMkLst>
          <pc:docMk/>
          <pc:sldMk cId="1223224712" sldId="258"/>
        </pc:sldMkLst>
      </pc:sldChg>
      <pc:sldChg chg="add del">
        <pc:chgData name="Mario Alonso Núñez" userId="S::marioa25@ucm.es::d68338d1-e839-4b84-b1d7-a74f9554f350" providerId="AD" clId="Web-{AB08149B-B177-30CB-839E-A377D204C3BF}" dt="2022-11-24T10:22:25.025" v="100"/>
        <pc:sldMkLst>
          <pc:docMk/>
          <pc:sldMk cId="3315479418" sldId="259"/>
        </pc:sldMkLst>
      </pc:sldChg>
      <pc:sldChg chg="add del">
        <pc:chgData name="Mario Alonso Núñez" userId="S::marioa25@ucm.es::d68338d1-e839-4b84-b1d7-a74f9554f350" providerId="AD" clId="Web-{AB08149B-B177-30CB-839E-A377D204C3BF}" dt="2022-11-24T10:22:25.103" v="101"/>
        <pc:sldMkLst>
          <pc:docMk/>
          <pc:sldMk cId="3962892978" sldId="260"/>
        </pc:sldMkLst>
      </pc:sldChg>
    </pc:docChg>
  </pc:docChgLst>
  <pc:docChgLst>
    <pc:chgData name="José Eduardo Raimundo Fernando" userId="S::joseraim@ucm.es::6766bf86-69b4-4f78-8df6-fa2f7d4c69ff" providerId="AD" clId="Web-{F3736B80-B5CF-0D15-4D55-CC970CFF32A1}"/>
    <pc:docChg chg="modSld">
      <pc:chgData name="José Eduardo Raimundo Fernando" userId="S::joseraim@ucm.es::6766bf86-69b4-4f78-8df6-fa2f7d4c69ff" providerId="AD" clId="Web-{F3736B80-B5CF-0D15-4D55-CC970CFF32A1}" dt="2022-11-24T10:34:33.073" v="0"/>
      <pc:docMkLst>
        <pc:docMk/>
      </pc:docMkLst>
      <pc:sldChg chg="modSp">
        <pc:chgData name="José Eduardo Raimundo Fernando" userId="S::joseraim@ucm.es::6766bf86-69b4-4f78-8df6-fa2f7d4c69ff" providerId="AD" clId="Web-{F3736B80-B5CF-0D15-4D55-CC970CFF32A1}" dt="2022-11-24T10:34:33.073" v="0"/>
        <pc:sldMkLst>
          <pc:docMk/>
          <pc:sldMk cId="0" sldId="258"/>
        </pc:sldMkLst>
        <pc:spChg chg="mod">
          <ac:chgData name="José Eduardo Raimundo Fernando" userId="S::joseraim@ucm.es::6766bf86-69b4-4f78-8df6-fa2f7d4c69ff" providerId="AD" clId="Web-{F3736B80-B5CF-0D15-4D55-CC970CFF32A1}" dt="2022-11-24T10:34:33.073" v="0"/>
          <ac:spMkLst>
            <pc:docMk/>
            <pc:sldMk cId="0" sldId="258"/>
            <ac:spMk id="34" creationId="{00000000-0000-0000-0000-000000000000}"/>
          </ac:spMkLst>
        </pc:spChg>
      </pc:sldChg>
    </pc:docChg>
  </pc:docChgLst>
  <pc:docChgLst>
    <pc:chgData name="Mario Alonso Núñez" userId="S::marioa25@ucm.es::d68338d1-e839-4b84-b1d7-a74f9554f350" providerId="AD" clId="Web-{840B3466-DE81-2B4A-8639-15F94F2BF2CF}"/>
    <pc:docChg chg="addSld delSld modSld sldOrd">
      <pc:chgData name="Mario Alonso Núñez" userId="S::marioa25@ucm.es::d68338d1-e839-4b84-b1d7-a74f9554f350" providerId="AD" clId="Web-{840B3466-DE81-2B4A-8639-15F94F2BF2CF}" dt="2022-11-24T11:09:46.321" v="1244"/>
      <pc:docMkLst>
        <pc:docMk/>
      </pc:docMkLst>
      <pc:sldChg chg="addSp del">
        <pc:chgData name="Mario Alonso Núñez" userId="S::marioa25@ucm.es::d68338d1-e839-4b84-b1d7-a74f9554f350" providerId="AD" clId="Web-{840B3466-DE81-2B4A-8639-15F94F2BF2CF}" dt="2022-11-24T10:23:20.262" v="9"/>
        <pc:sldMkLst>
          <pc:docMk/>
          <pc:sldMk cId="0" sldId="257"/>
        </pc:sldMkLst>
        <pc:inkChg chg="add">
          <ac:chgData name="Mario Alonso Núñez" userId="S::marioa25@ucm.es::d68338d1-e839-4b84-b1d7-a74f9554f350" providerId="AD" clId="Web-{840B3466-DE81-2B4A-8639-15F94F2BF2CF}" dt="2022-11-24T10:22:44.042" v="0"/>
          <ac:inkMkLst>
            <pc:docMk/>
            <pc:sldMk cId="0" sldId="257"/>
            <ac:inkMk id="4" creationId="{92496332-4456-4B74-99AC-90844E7003E6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2:44.777" v="1"/>
          <ac:inkMkLst>
            <pc:docMk/>
            <pc:sldMk cId="0" sldId="257"/>
            <ac:inkMk id="5" creationId="{CBB7C119-C0B5-AC0C-DD51-76E048036F67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2:45.542" v="2"/>
          <ac:inkMkLst>
            <pc:docMk/>
            <pc:sldMk cId="0" sldId="257"/>
            <ac:inkMk id="6" creationId="{2D9C3B03-7BD2-2390-65B7-BC5AF9870C85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2:46.308" v="3"/>
          <ac:inkMkLst>
            <pc:docMk/>
            <pc:sldMk cId="0" sldId="257"/>
            <ac:inkMk id="7" creationId="{FE28E0C2-F537-4E60-B577-2E02B80826B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2:46.324" v="4"/>
          <ac:inkMkLst>
            <pc:docMk/>
            <pc:sldMk cId="0" sldId="257"/>
            <ac:inkMk id="8" creationId="{F8026A71-1A5C-6568-BE71-3F65BB2A49CA}"/>
          </ac:inkMkLst>
        </pc:inkChg>
      </pc:sldChg>
      <pc:sldChg chg="addSp delSp modSp">
        <pc:chgData name="Mario Alonso Núñez" userId="S::marioa25@ucm.es::d68338d1-e839-4b84-b1d7-a74f9554f350" providerId="AD" clId="Web-{840B3466-DE81-2B4A-8639-15F94F2BF2CF}" dt="2022-11-24T10:47:47.630" v="662"/>
        <pc:sldMkLst>
          <pc:docMk/>
          <pc:sldMk cId="0" sldId="258"/>
        </pc:sldMkLst>
        <pc:spChg chg="mod">
          <ac:chgData name="Mario Alonso Núñez" userId="S::marioa25@ucm.es::d68338d1-e839-4b84-b1d7-a74f9554f350" providerId="AD" clId="Web-{840B3466-DE81-2B4A-8639-15F94F2BF2CF}" dt="2022-11-24T10:33:12.988" v="237" actId="20577"/>
          <ac:spMkLst>
            <pc:docMk/>
            <pc:sldMk cId="0" sldId="258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840B3466-DE81-2B4A-8639-15F94F2BF2CF}" dt="2022-11-24T10:27:29.662" v="92" actId="20577"/>
          <ac:spMkLst>
            <pc:docMk/>
            <pc:sldMk cId="0" sldId="258"/>
            <ac:spMk id="35" creationId="{00000000-0000-0000-0000-000000000000}"/>
          </ac:spMkLst>
        </pc:spChg>
        <pc:picChg chg="del mod">
          <ac:chgData name="Mario Alonso Núñez" userId="S::marioa25@ucm.es::d68338d1-e839-4b84-b1d7-a74f9554f350" providerId="AD" clId="Web-{840B3466-DE81-2B4A-8639-15F94F2BF2CF}" dt="2022-11-24T10:27:33.381" v="94"/>
          <ac:picMkLst>
            <pc:docMk/>
            <pc:sldMk cId="0" sldId="258"/>
            <ac:picMk id="36" creationId="{00000000-0000-0000-0000-000000000000}"/>
          </ac:picMkLst>
        </pc:picChg>
        <pc:inkChg chg="add">
          <ac:chgData name="Mario Alonso Núñez" userId="S::marioa25@ucm.es::d68338d1-e839-4b84-b1d7-a74f9554f350" providerId="AD" clId="Web-{840B3466-DE81-2B4A-8639-15F94F2BF2CF}" dt="2022-11-24T10:23:04.715" v="5"/>
          <ac:inkMkLst>
            <pc:docMk/>
            <pc:sldMk cId="0" sldId="258"/>
            <ac:inkMk id="2" creationId="{03B8162A-7AC0-08FA-6A5C-BE710B6717E3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3:04.715" v="6"/>
          <ac:inkMkLst>
            <pc:docMk/>
            <pc:sldMk cId="0" sldId="258"/>
            <ac:inkMk id="3" creationId="{D71C32E3-8FCE-423C-0F22-0230F579CB67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3:54.701" v="31"/>
          <ac:inkMkLst>
            <pc:docMk/>
            <pc:sldMk cId="0" sldId="258"/>
            <ac:inkMk id="4" creationId="{CDFAFCA6-B11C-1655-98D4-7CFD5FF99151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4:15.218" v="36"/>
          <ac:inkMkLst>
            <pc:docMk/>
            <pc:sldMk cId="0" sldId="258"/>
            <ac:inkMk id="5" creationId="{2A061FE1-7292-8439-BB8F-08A6932B42CD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4:15.858" v="37"/>
          <ac:inkMkLst>
            <pc:docMk/>
            <pc:sldMk cId="0" sldId="258"/>
            <ac:inkMk id="6" creationId="{2AE1619D-E9A3-D902-383A-DD6BFA6E90E3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4:17.999" v="38"/>
          <ac:inkMkLst>
            <pc:docMk/>
            <pc:sldMk cId="0" sldId="258"/>
            <ac:inkMk id="7" creationId="{F288874D-676C-256B-0780-C07DD68138E1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25:01.704" v="50"/>
          <ac:inkMkLst>
            <pc:docMk/>
            <pc:sldMk cId="0" sldId="258"/>
            <ac:inkMk id="8" creationId="{222CA9F2-6EEA-799E-8591-72546AB84308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25:01.704" v="49"/>
          <ac:inkMkLst>
            <pc:docMk/>
            <pc:sldMk cId="0" sldId="258"/>
            <ac:inkMk id="9" creationId="{459ED37D-2B25-D9D9-DEF1-BD2BAA19CC74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16.814" v="51"/>
          <ac:inkMkLst>
            <pc:docMk/>
            <pc:sldMk cId="0" sldId="258"/>
            <ac:inkMk id="10" creationId="{E72D4133-629C-7F0F-21DA-C69FED51C4C7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31:26.656" v="151"/>
          <ac:inkMkLst>
            <pc:docMk/>
            <pc:sldMk cId="0" sldId="258"/>
            <ac:inkMk id="11" creationId="{841E6D73-6E22-16A7-C076-620B936683F4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31:24.187" v="150"/>
          <ac:inkMkLst>
            <pc:docMk/>
            <pc:sldMk cId="0" sldId="258"/>
            <ac:inkMk id="12" creationId="{D12C0BC9-AD36-9619-3F01-98638B1CEBDE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31:17.233" v="148"/>
          <ac:inkMkLst>
            <pc:docMk/>
            <pc:sldMk cId="0" sldId="258"/>
            <ac:inkMk id="13" creationId="{1C4B98EE-22D3-2920-FB94-485A18D9DC0A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47:47.630" v="662"/>
          <ac:inkMkLst>
            <pc:docMk/>
            <pc:sldMk cId="0" sldId="258"/>
            <ac:inkMk id="14" creationId="{49D44562-B98D-A2A2-1D2D-B1864D03E90E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31:29.109" v="152"/>
          <ac:inkMkLst>
            <pc:docMk/>
            <pc:sldMk cId="0" sldId="258"/>
            <ac:inkMk id="14" creationId="{EA6E69FF-EDDC-197E-4D4C-9365979E56D4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31:21.124" v="149"/>
          <ac:inkMkLst>
            <pc:docMk/>
            <pc:sldMk cId="0" sldId="258"/>
            <ac:inkMk id="15" creationId="{526EC657-02BC-4CEA-4DC4-57EE228D49C2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18.423" v="57"/>
          <ac:inkMkLst>
            <pc:docMk/>
            <pc:sldMk cId="0" sldId="258"/>
            <ac:inkMk id="16" creationId="{3738095E-2CBA-5D84-EF01-0C34D87E187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4.361" v="63"/>
          <ac:inkMkLst>
            <pc:docMk/>
            <pc:sldMk cId="0" sldId="258"/>
            <ac:inkMk id="17" creationId="{20C69A05-9F34-8538-C4D9-7085F26E792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4.361" v="64"/>
          <ac:inkMkLst>
            <pc:docMk/>
            <pc:sldMk cId="0" sldId="258"/>
            <ac:inkMk id="18" creationId="{D7D990F2-38FA-2D35-10DE-7F700C797753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36.408" v="68"/>
          <ac:inkMkLst>
            <pc:docMk/>
            <pc:sldMk cId="0" sldId="258"/>
            <ac:inkMk id="19" creationId="{205FE93A-E874-809E-E679-04EC0D472E78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36.408" v="69"/>
          <ac:inkMkLst>
            <pc:docMk/>
            <pc:sldMk cId="0" sldId="258"/>
            <ac:inkMk id="20" creationId="{E6002D1A-72C1-9058-9C89-C327FDFAF545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30:21.481" v="114"/>
          <ac:inkMkLst>
            <pc:docMk/>
            <pc:sldMk cId="0" sldId="258"/>
            <ac:inkMk id="21" creationId="{94DC6C1F-E0DB-E67E-7348-9D2FA781C486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36.424" v="71"/>
          <ac:inkMkLst>
            <pc:docMk/>
            <pc:sldMk cId="0" sldId="258"/>
            <ac:inkMk id="22" creationId="{9E7B0D6D-F829-BABF-7E3E-93E24CA18C28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44.408" v="72"/>
          <ac:inkMkLst>
            <pc:docMk/>
            <pc:sldMk cId="0" sldId="258"/>
            <ac:inkMk id="23" creationId="{AFA62779-622C-1E4E-4696-4DC8E48EEB58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6:41.004" v="73"/>
          <ac:inkMkLst>
            <pc:docMk/>
            <pc:sldMk cId="0" sldId="258"/>
            <ac:inkMk id="24" creationId="{CC3097EA-D5BB-C49F-319C-74EFAAFB747E}"/>
          </ac:inkMkLst>
        </pc:inkChg>
      </pc:sldChg>
      <pc:sldChg chg="addSp delSp modSp add del replId">
        <pc:chgData name="Mario Alonso Núñez" userId="S::marioa25@ucm.es::d68338d1-e839-4b84-b1d7-a74f9554f350" providerId="AD" clId="Web-{840B3466-DE81-2B4A-8639-15F94F2BF2CF}" dt="2022-11-24T11:09:39.618" v="1240"/>
        <pc:sldMkLst>
          <pc:docMk/>
          <pc:sldMk cId="3315479418" sldId="259"/>
        </pc:sldMkLst>
        <pc:spChg chg="mod">
          <ac:chgData name="Mario Alonso Núñez" userId="S::marioa25@ucm.es::d68338d1-e839-4b84-b1d7-a74f9554f350" providerId="AD" clId="Web-{840B3466-DE81-2B4A-8639-15F94F2BF2CF}" dt="2022-11-24T10:52:30.500" v="679" actId="20577"/>
          <ac:spMkLst>
            <pc:docMk/>
            <pc:sldMk cId="3315479418" sldId="259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840B3466-DE81-2B4A-8639-15F94F2BF2CF}" dt="2022-11-24T10:23:38.716" v="27" actId="20577"/>
          <ac:spMkLst>
            <pc:docMk/>
            <pc:sldMk cId="3315479418" sldId="259"/>
            <ac:spMk id="35" creationId="{00000000-0000-0000-0000-000000000000}"/>
          </ac:spMkLst>
        </pc:spChg>
        <pc:picChg chg="del mod">
          <ac:chgData name="Mario Alonso Núñez" userId="S::marioa25@ucm.es::d68338d1-e839-4b84-b1d7-a74f9554f350" providerId="AD" clId="Web-{840B3466-DE81-2B4A-8639-15F94F2BF2CF}" dt="2022-11-24T10:23:52.467" v="30"/>
          <ac:picMkLst>
            <pc:docMk/>
            <pc:sldMk cId="3315479418" sldId="259"/>
            <ac:picMk id="36" creationId="{00000000-0000-0000-0000-000000000000}"/>
          </ac:picMkLst>
        </pc:picChg>
        <pc:inkChg chg="add">
          <ac:chgData name="Mario Alonso Núñez" userId="S::marioa25@ucm.es::d68338d1-e839-4b84-b1d7-a74f9554f350" providerId="AD" clId="Web-{840B3466-DE81-2B4A-8639-15F94F2BF2CF}" dt="2022-11-24T10:23:26.653" v="11"/>
          <ac:inkMkLst>
            <pc:docMk/>
            <pc:sldMk cId="3315479418" sldId="259"/>
            <ac:inkMk id="4" creationId="{9B6746B8-2964-E56A-22EA-E7DA47E3FF49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3:27.200" v="12"/>
          <ac:inkMkLst>
            <pc:docMk/>
            <pc:sldMk cId="3315479418" sldId="259"/>
            <ac:inkMk id="5" creationId="{091F92D8-6447-F590-D69F-E0100B984192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3:27.747" v="13"/>
          <ac:inkMkLst>
            <pc:docMk/>
            <pc:sldMk cId="3315479418" sldId="259"/>
            <ac:inkMk id="6" creationId="{A52E94F3-1BEA-614E-D864-80DD8BF0343A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3:27.763" v="14"/>
          <ac:inkMkLst>
            <pc:docMk/>
            <pc:sldMk cId="3315479418" sldId="259"/>
            <ac:inkMk id="7" creationId="{6B6D62BE-9F56-917E-65F2-2363E7A62FDD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3:57.076" v="32"/>
          <ac:inkMkLst>
            <pc:docMk/>
            <pc:sldMk cId="3315479418" sldId="259"/>
            <ac:inkMk id="8" creationId="{9508A01A-A917-1EDC-B87F-6333CA2DEE3A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24:50.875" v="42"/>
          <ac:inkMkLst>
            <pc:docMk/>
            <pc:sldMk cId="3315479418" sldId="259"/>
            <ac:inkMk id="9" creationId="{76F655E5-B874-F737-9121-C11D203240D9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24:59.782" v="48"/>
          <ac:inkMkLst>
            <pc:docMk/>
            <pc:sldMk cId="3315479418" sldId="259"/>
            <ac:inkMk id="10" creationId="{BFB01FB3-13E2-7FB0-6474-805790AEEDE5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24:58.672" v="47"/>
          <ac:inkMkLst>
            <pc:docMk/>
            <pc:sldMk cId="3315479418" sldId="259"/>
            <ac:inkMk id="11" creationId="{4A380730-8D8C-9BF8-4AF4-DC29D9A6DDC6}"/>
          </ac:inkMkLst>
        </pc:inkChg>
        <pc:inkChg chg="add del">
          <ac:chgData name="Mario Alonso Núñez" userId="S::marioa25@ucm.es::d68338d1-e839-4b84-b1d7-a74f9554f350" providerId="AD" clId="Web-{840B3466-DE81-2B4A-8639-15F94F2BF2CF}" dt="2022-11-24T10:24:58.672" v="46"/>
          <ac:inkMkLst>
            <pc:docMk/>
            <pc:sldMk cId="3315479418" sldId="259"/>
            <ac:inkMk id="12" creationId="{A4DA89B7-78FB-B56C-8DD9-B8FA83AEB46F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1.876" v="58"/>
          <ac:inkMkLst>
            <pc:docMk/>
            <pc:sldMk cId="3315479418" sldId="259"/>
            <ac:inkMk id="13" creationId="{E2EE3BD0-1BFE-55DB-D86F-36D55D0606D8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2.767" v="59"/>
          <ac:inkMkLst>
            <pc:docMk/>
            <pc:sldMk cId="3315479418" sldId="259"/>
            <ac:inkMk id="14" creationId="{1FFED787-DC95-81A6-03D4-088CBE781EB4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2.767" v="60"/>
          <ac:inkMkLst>
            <pc:docMk/>
            <pc:sldMk cId="3315479418" sldId="259"/>
            <ac:inkMk id="15" creationId="{E88EBB48-C7D1-EEF7-CA5C-8998EE15AF19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2.767" v="61"/>
          <ac:inkMkLst>
            <pc:docMk/>
            <pc:sldMk cId="3315479418" sldId="259"/>
            <ac:inkMk id="16" creationId="{041EDBA7-D67B-E8FD-D231-B75C716DF55B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22.783" v="62"/>
          <ac:inkMkLst>
            <pc:docMk/>
            <pc:sldMk cId="3315479418" sldId="259"/>
            <ac:inkMk id="17" creationId="{86E8689B-4D52-4D98-50FA-B0DCDC53313A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34.221" v="65"/>
          <ac:inkMkLst>
            <pc:docMk/>
            <pc:sldMk cId="3315479418" sldId="259"/>
            <ac:inkMk id="18" creationId="{560F5143-C57F-2801-3AF2-F3F299D0FE3D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35.002" v="66"/>
          <ac:inkMkLst>
            <pc:docMk/>
            <pc:sldMk cId="3315479418" sldId="259"/>
            <ac:inkMk id="19" creationId="{D63440E6-8A41-15B8-6735-C2837947D62D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25:35.002" v="67"/>
          <ac:inkMkLst>
            <pc:docMk/>
            <pc:sldMk cId="3315479418" sldId="259"/>
            <ac:inkMk id="20" creationId="{EA8BF29F-789E-D1DE-9977-32EF3A997571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1:12.732" v="674"/>
          <ac:inkMkLst>
            <pc:docMk/>
            <pc:sldMk cId="3315479418" sldId="259"/>
            <ac:inkMk id="21" creationId="{49BF7608-B362-E271-E760-3554CF9BAE75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1:12.732" v="675"/>
          <ac:inkMkLst>
            <pc:docMk/>
            <pc:sldMk cId="3315479418" sldId="259"/>
            <ac:inkMk id="22" creationId="{49B3E12F-01D7-C390-2A6F-11F42648534A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1:14.513" v="676"/>
          <ac:inkMkLst>
            <pc:docMk/>
            <pc:sldMk cId="3315479418" sldId="259"/>
            <ac:inkMk id="23" creationId="{CCF2FB90-AE2B-1A48-78D9-175B252AA60D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39.618" v="1240"/>
          <ac:inkMkLst>
            <pc:docMk/>
            <pc:sldMk cId="3315479418" sldId="259"/>
            <ac:inkMk id="24" creationId="{4A53166A-0F53-F6BA-D49B-93B444EBB0B3}"/>
          </ac:inkMkLst>
        </pc:inkChg>
      </pc:sldChg>
      <pc:sldChg chg="new del">
        <pc:chgData name="Mario Alonso Núñez" userId="S::marioa25@ucm.es::d68338d1-e839-4b84-b1d7-a74f9554f350" providerId="AD" clId="Web-{840B3466-DE81-2B4A-8639-15F94F2BF2CF}" dt="2022-11-24T10:34:44.694" v="239"/>
        <pc:sldMkLst>
          <pc:docMk/>
          <pc:sldMk cId="3529658593" sldId="260"/>
        </pc:sldMkLst>
      </pc:sldChg>
      <pc:sldChg chg="addSp delSp modSp add del replId">
        <pc:chgData name="Mario Alonso Núñez" userId="S::marioa25@ucm.es::d68338d1-e839-4b84-b1d7-a74f9554f350" providerId="AD" clId="Web-{840B3466-DE81-2B4A-8639-15F94F2BF2CF}" dt="2022-11-24T11:09:29.977" v="1239"/>
        <pc:sldMkLst>
          <pc:docMk/>
          <pc:sldMk cId="3962892978" sldId="260"/>
        </pc:sldMkLst>
        <pc:spChg chg="add mod">
          <ac:chgData name="Mario Alonso Núñez" userId="S::marioa25@ucm.es::d68338d1-e839-4b84-b1d7-a74f9554f350" providerId="AD" clId="Web-{840B3466-DE81-2B4A-8639-15F94F2BF2CF}" dt="2022-11-24T10:43:49.887" v="498" actId="1076"/>
          <ac:spMkLst>
            <pc:docMk/>
            <pc:sldMk cId="3962892978" sldId="260"/>
            <ac:spMk id="21" creationId="{29320273-763D-25FB-FC92-61B9ACE7C315}"/>
          </ac:spMkLst>
        </pc:spChg>
        <pc:spChg chg="add mod">
          <ac:chgData name="Mario Alonso Núñez" userId="S::marioa25@ucm.es::d68338d1-e839-4b84-b1d7-a74f9554f350" providerId="AD" clId="Web-{840B3466-DE81-2B4A-8639-15F94F2BF2CF}" dt="2022-11-24T10:46:42.159" v="660" actId="20577"/>
          <ac:spMkLst>
            <pc:docMk/>
            <pc:sldMk cId="3962892978" sldId="260"/>
            <ac:spMk id="27" creationId="{8EFA5B55-01F7-C0B0-E02E-232E37C50F5C}"/>
          </ac:spMkLst>
        </pc:spChg>
        <pc:spChg chg="mod">
          <ac:chgData name="Mario Alonso Núñez" userId="S::marioa25@ucm.es::d68338d1-e839-4b84-b1d7-a74f9554f350" providerId="AD" clId="Web-{840B3466-DE81-2B4A-8639-15F94F2BF2CF}" dt="2022-11-24T10:54:20.630" v="710" actId="20577"/>
          <ac:spMkLst>
            <pc:docMk/>
            <pc:sldMk cId="3962892978" sldId="260"/>
            <ac:spMk id="34" creationId="{00000000-0000-0000-0000-000000000000}"/>
          </ac:spMkLst>
        </pc:spChg>
        <pc:spChg chg="mod">
          <ac:chgData name="Mario Alonso Núñez" userId="S::marioa25@ucm.es::d68338d1-e839-4b84-b1d7-a74f9554f350" providerId="AD" clId="Web-{840B3466-DE81-2B4A-8639-15F94F2BF2CF}" dt="2022-11-24T10:35:11.445" v="256" actId="20577"/>
          <ac:spMkLst>
            <pc:docMk/>
            <pc:sldMk cId="3962892978" sldId="260"/>
            <ac:spMk id="35" creationId="{00000000-0000-0000-0000-000000000000}"/>
          </ac:spMkLst>
        </pc:spChg>
        <pc:picChg chg="add mod">
          <ac:chgData name="Mario Alonso Núñez" userId="S::marioa25@ucm.es::d68338d1-e839-4b84-b1d7-a74f9554f350" providerId="AD" clId="Web-{840B3466-DE81-2B4A-8639-15F94F2BF2CF}" dt="2022-11-24T10:47:27.661" v="661" actId="1076"/>
          <ac:picMkLst>
            <pc:docMk/>
            <pc:sldMk cId="3962892978" sldId="260"/>
            <ac:picMk id="25" creationId="{781B618A-F04B-C4A4-4322-89A807BA9DC6}"/>
          </ac:picMkLst>
        </pc:picChg>
        <pc:picChg chg="add del mod">
          <ac:chgData name="Mario Alonso Núñez" userId="S::marioa25@ucm.es::d68338d1-e839-4b84-b1d7-a74f9554f350" providerId="AD" clId="Web-{840B3466-DE81-2B4A-8639-15F94F2BF2CF}" dt="2022-11-24T10:43:30.839" v="495"/>
          <ac:picMkLst>
            <pc:docMk/>
            <pc:sldMk cId="3962892978" sldId="260"/>
            <ac:picMk id="26" creationId="{2E096E19-E864-092B-F959-D5C80F76D58D}"/>
          </ac:picMkLst>
        </pc:picChg>
        <pc:inkChg chg="add">
          <ac:chgData name="Mario Alonso Núñez" userId="S::marioa25@ucm.es::d68338d1-e839-4b84-b1d7-a74f9554f350" providerId="AD" clId="Web-{840B3466-DE81-2B4A-8639-15F94F2BF2CF}" dt="2022-11-24T10:34:50.507" v="241"/>
          <ac:inkMkLst>
            <pc:docMk/>
            <pc:sldMk cId="3962892978" sldId="260"/>
            <ac:inkMk id="8" creationId="{3AF8139B-3223-5FBE-0073-0F70A9835E9C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34:51.664" v="242"/>
          <ac:inkMkLst>
            <pc:docMk/>
            <pc:sldMk cId="3962892978" sldId="260"/>
            <ac:inkMk id="9" creationId="{67B54169-D14D-3A53-57A7-D7A257900071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34:51.679" v="243"/>
          <ac:inkMkLst>
            <pc:docMk/>
            <pc:sldMk cId="3962892978" sldId="260"/>
            <ac:inkMk id="11" creationId="{689FEC1C-F1C1-A76C-344E-71BC7C8E1CBB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34:54.367" v="244"/>
          <ac:inkMkLst>
            <pc:docMk/>
            <pc:sldMk cId="3962892978" sldId="260"/>
            <ac:inkMk id="12" creationId="{3F998953-1C0E-5164-4959-947011646486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34:55.695" v="245"/>
          <ac:inkMkLst>
            <pc:docMk/>
            <pc:sldMk cId="3962892978" sldId="260"/>
            <ac:inkMk id="13" creationId="{1E17DFDC-3EF3-9945-05D3-EB6E449B368E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37:20.060" v="333"/>
          <ac:inkMkLst>
            <pc:docMk/>
            <pc:sldMk cId="3962892978" sldId="260"/>
            <ac:inkMk id="14" creationId="{855CDF62-0F20-416E-5F6C-4D83C4D6D28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37:20.997" v="334"/>
          <ac:inkMkLst>
            <pc:docMk/>
            <pc:sldMk cId="3962892978" sldId="260"/>
            <ac:inkMk id="15" creationId="{88CA0712-9A7E-3F7A-5C6B-982887BB37C9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3:59.629" v="688"/>
          <ac:inkMkLst>
            <pc:docMk/>
            <pc:sldMk cId="3962892978" sldId="260"/>
            <ac:inkMk id="26" creationId="{5C6D68AC-0656-6159-F0C4-47DF0ECF9E7A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27.961" v="1236"/>
          <ac:inkMkLst>
            <pc:docMk/>
            <pc:sldMk cId="3962892978" sldId="260"/>
            <ac:inkMk id="29" creationId="{04205BEC-CA57-4238-DD24-BAA94726C93B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28.742" v="1237"/>
          <ac:inkMkLst>
            <pc:docMk/>
            <pc:sldMk cId="3962892978" sldId="260"/>
            <ac:inkMk id="30" creationId="{9EE6AD28-8CA2-CDDB-E0CA-7ED41D99267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29.383" v="1238"/>
          <ac:inkMkLst>
            <pc:docMk/>
            <pc:sldMk cId="3962892978" sldId="260"/>
            <ac:inkMk id="31" creationId="{38B0D521-8368-6373-CA94-30E4E280EBF1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29.977" v="1239"/>
          <ac:inkMkLst>
            <pc:docMk/>
            <pc:sldMk cId="3962892978" sldId="260"/>
            <ac:inkMk id="32" creationId="{F8A4E118-0C5C-AFC0-107E-0D21DEE1DE2A}"/>
          </ac:inkMkLst>
        </pc:inkChg>
      </pc:sldChg>
      <pc:sldChg chg="ord">
        <pc:chgData name="Mario Alonso Núñez" userId="S::marioa25@ucm.es::d68338d1-e839-4b84-b1d7-a74f9554f350" providerId="AD" clId="Web-{840B3466-DE81-2B4A-8639-15F94F2BF2CF}" dt="2022-11-24T10:48:54.414" v="663"/>
        <pc:sldMkLst>
          <pc:docMk/>
          <pc:sldMk cId="2160019143" sldId="261"/>
        </pc:sldMkLst>
      </pc:sldChg>
      <pc:sldChg chg="addSp delSp modSp add replId">
        <pc:chgData name="Mario Alonso Núñez" userId="S::marioa25@ucm.es::d68338d1-e839-4b84-b1d7-a74f9554f350" providerId="AD" clId="Web-{840B3466-DE81-2B4A-8639-15F94F2BF2CF}" dt="2022-11-24T11:09:46.321" v="1244"/>
        <pc:sldMkLst>
          <pc:docMk/>
          <pc:sldMk cId="1998902824" sldId="262"/>
        </pc:sldMkLst>
        <pc:spChg chg="del mod">
          <ac:chgData name="Mario Alonso Núñez" userId="S::marioa25@ucm.es::d68338d1-e839-4b84-b1d7-a74f9554f350" providerId="AD" clId="Web-{840B3466-DE81-2B4A-8639-15F94F2BF2CF}" dt="2022-11-24T10:49:28.259" v="673"/>
          <ac:spMkLst>
            <pc:docMk/>
            <pc:sldMk cId="1998902824" sldId="262"/>
            <ac:spMk id="21" creationId="{29320273-763D-25FB-FC92-61B9ACE7C315}"/>
          </ac:spMkLst>
        </pc:spChg>
        <pc:spChg chg="del mod">
          <ac:chgData name="Mario Alonso Núñez" userId="S::marioa25@ucm.es::d68338d1-e839-4b84-b1d7-a74f9554f350" providerId="AD" clId="Web-{840B3466-DE81-2B4A-8639-15F94F2BF2CF}" dt="2022-11-24T10:49:24.681" v="670"/>
          <ac:spMkLst>
            <pc:docMk/>
            <pc:sldMk cId="1998902824" sldId="262"/>
            <ac:spMk id="27" creationId="{8EFA5B55-01F7-C0B0-E02E-232E37C50F5C}"/>
          </ac:spMkLst>
        </pc:spChg>
        <pc:spChg chg="mod">
          <ac:chgData name="Mario Alonso Núñez" userId="S::marioa25@ucm.es::d68338d1-e839-4b84-b1d7-a74f9554f350" providerId="AD" clId="Web-{840B3466-DE81-2B4A-8639-15F94F2BF2CF}" dt="2022-11-24T10:56:14.009" v="826" actId="20577"/>
          <ac:spMkLst>
            <pc:docMk/>
            <pc:sldMk cId="1998902824" sldId="262"/>
            <ac:spMk id="34" creationId="{00000000-0000-0000-0000-000000000000}"/>
          </ac:spMkLst>
        </pc:spChg>
        <pc:spChg chg="del mod">
          <ac:chgData name="Mario Alonso Núñez" userId="S::marioa25@ucm.es::d68338d1-e839-4b84-b1d7-a74f9554f350" providerId="AD" clId="Web-{840B3466-DE81-2B4A-8639-15F94F2BF2CF}" dt="2022-11-24T10:52:59.892" v="686"/>
          <ac:spMkLst>
            <pc:docMk/>
            <pc:sldMk cId="1998902824" sldId="262"/>
            <ac:spMk id="35" creationId="{00000000-0000-0000-0000-000000000000}"/>
          </ac:spMkLst>
        </pc:spChg>
        <pc:spChg chg="add mod">
          <ac:chgData name="Mario Alonso Núñez" userId="S::marioa25@ucm.es::d68338d1-e839-4b84-b1d7-a74f9554f350" providerId="AD" clId="Web-{840B3466-DE81-2B4A-8639-15F94F2BF2CF}" dt="2022-11-24T11:08:52.881" v="1235" actId="14100"/>
          <ac:spMkLst>
            <pc:docMk/>
            <pc:sldMk cId="1998902824" sldId="262"/>
            <ac:spMk id="38" creationId="{C008EDC0-C08B-688E-0370-0909B3B5DA38}"/>
          </ac:spMkLst>
        </pc:spChg>
        <pc:spChg chg="add mod">
          <ac:chgData name="Mario Alonso Núñez" userId="S::marioa25@ucm.es::d68338d1-e839-4b84-b1d7-a74f9554f350" providerId="AD" clId="Web-{840B3466-DE81-2B4A-8639-15F94F2BF2CF}" dt="2022-11-24T11:03:23.619" v="1195" actId="1076"/>
          <ac:spMkLst>
            <pc:docMk/>
            <pc:sldMk cId="1998902824" sldId="262"/>
            <ac:spMk id="40" creationId="{B812AA0E-D6ED-052C-ED68-2786E6DDB1FC}"/>
          </ac:spMkLst>
        </pc:spChg>
        <pc:spChg chg="add">
          <ac:chgData name="Mario Alonso Núñez" userId="S::marioa25@ucm.es::d68338d1-e839-4b84-b1d7-a74f9554f350" providerId="AD" clId="Web-{840B3466-DE81-2B4A-8639-15F94F2BF2CF}" dt="2022-11-24T11:09:44.321" v="1243"/>
          <ac:spMkLst>
            <pc:docMk/>
            <pc:sldMk cId="1998902824" sldId="262"/>
            <ac:spMk id="50" creationId="{0F175F4B-DA11-BE36-26A8-B383AEC895BF}"/>
          </ac:spMkLst>
        </pc:spChg>
        <pc:picChg chg="del">
          <ac:chgData name="Mario Alonso Núñez" userId="S::marioa25@ucm.es::d68338d1-e839-4b84-b1d7-a74f9554f350" providerId="AD" clId="Web-{840B3466-DE81-2B4A-8639-15F94F2BF2CF}" dt="2022-11-24T10:49:18.696" v="667"/>
          <ac:picMkLst>
            <pc:docMk/>
            <pc:sldMk cId="1998902824" sldId="262"/>
            <ac:picMk id="25" creationId="{781B618A-F04B-C4A4-4322-89A807BA9DC6}"/>
          </ac:picMkLst>
        </pc:picChg>
        <pc:picChg chg="add del mod ord">
          <ac:chgData name="Mario Alonso Núñez" userId="S::marioa25@ucm.es::d68338d1-e839-4b84-b1d7-a74f9554f350" providerId="AD" clId="Web-{840B3466-DE81-2B4A-8639-15F94F2BF2CF}" dt="2022-11-24T11:08:45.615" v="1232" actId="14100"/>
          <ac:picMkLst>
            <pc:docMk/>
            <pc:sldMk cId="1998902824" sldId="262"/>
            <ac:picMk id="41" creationId="{E32BD12C-4F83-7084-17EF-B69C7EB13122}"/>
          </ac:picMkLst>
        </pc:picChg>
        <pc:inkChg chg="add">
          <ac:chgData name="Mario Alonso Núñez" userId="S::marioa25@ucm.es::d68338d1-e839-4b84-b1d7-a74f9554f350" providerId="AD" clId="Web-{840B3466-DE81-2B4A-8639-15F94F2BF2CF}" dt="2022-11-24T10:49:14.040" v="665"/>
          <ac:inkMkLst>
            <pc:docMk/>
            <pc:sldMk cId="1998902824" sldId="262"/>
            <ac:inkMk id="26" creationId="{6E4D6632-B188-4517-0A39-38D1278181DA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49:15.415" v="666"/>
          <ac:inkMkLst>
            <pc:docMk/>
            <pc:sldMk cId="1998902824" sldId="262"/>
            <ac:inkMk id="28" creationId="{C60FEAB9-B35A-FCE7-8426-D2333D093947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2:44.845" v="680"/>
          <ac:inkMkLst>
            <pc:docMk/>
            <pc:sldMk cId="1998902824" sldId="262"/>
            <ac:inkMk id="29" creationId="{CC2D578B-75B2-76AD-F774-CF556BDDA7B7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2:45.501" v="681"/>
          <ac:inkMkLst>
            <pc:docMk/>
            <pc:sldMk cId="1998902824" sldId="262"/>
            <ac:inkMk id="30" creationId="{BC6E2921-69F2-198F-8D76-271225BDEA0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2:45.501" v="682"/>
          <ac:inkMkLst>
            <pc:docMk/>
            <pc:sldMk cId="1998902824" sldId="262"/>
            <ac:inkMk id="31" creationId="{288C295E-970C-B2B2-7B63-888F5D012D91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2:46.345" v="683"/>
          <ac:inkMkLst>
            <pc:docMk/>
            <pc:sldMk cId="1998902824" sldId="262"/>
            <ac:inkMk id="32" creationId="{1E10E032-95E7-49D8-C270-9D8EEAE8E364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2:46.939" v="684"/>
          <ac:inkMkLst>
            <pc:docMk/>
            <pc:sldMk cId="1998902824" sldId="262"/>
            <ac:inkMk id="33" creationId="{73BF3008-576A-3A86-87DB-B2B677110698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4:24.317" v="711"/>
          <ac:inkMkLst>
            <pc:docMk/>
            <pc:sldMk cId="1998902824" sldId="262"/>
            <ac:inkMk id="36" creationId="{A0736962-6AF8-BF9A-EC89-115686475400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4:26.817" v="712"/>
          <ac:inkMkLst>
            <pc:docMk/>
            <pc:sldMk cId="1998902824" sldId="262"/>
            <ac:inkMk id="37" creationId="{47C5DC4B-D050-EC6E-54DF-E29A8B358639}"/>
          </ac:inkMkLst>
        </pc:inkChg>
        <pc:inkChg chg="add">
          <ac:chgData name="Mario Alonso Núñez" userId="S::marioa25@ucm.es::d68338d1-e839-4b84-b1d7-a74f9554f350" providerId="AD" clId="Web-{840B3466-DE81-2B4A-8639-15F94F2BF2CF}" dt="2022-11-24T10:59:37.110" v="1028"/>
          <ac:inkMkLst>
            <pc:docMk/>
            <pc:sldMk cId="1998902824" sldId="262"/>
            <ac:inkMk id="39" creationId="{202E8242-F091-7B4F-2157-7C71A3AA011F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8:32.318" v="1227"/>
          <ac:inkMkLst>
            <pc:docMk/>
            <pc:sldMk cId="1998902824" sldId="262"/>
            <ac:inkMk id="42" creationId="{53C4112E-80AD-1DCB-03A1-AE48364FD3F2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8:32.928" v="1228"/>
          <ac:inkMkLst>
            <pc:docMk/>
            <pc:sldMk cId="1998902824" sldId="262"/>
            <ac:inkMk id="43" creationId="{D37E34A6-AB0C-0487-0FE8-3EE47B197EB9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8:33.459" v="1229"/>
          <ac:inkMkLst>
            <pc:docMk/>
            <pc:sldMk cId="1998902824" sldId="262"/>
            <ac:inkMk id="44" creationId="{8D95AFBF-5CA1-AAA0-8DBC-EBBF93FD5616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8:37.209" v="1230"/>
          <ac:inkMkLst>
            <pc:docMk/>
            <pc:sldMk cId="1998902824" sldId="262"/>
            <ac:inkMk id="45" creationId="{77CE4E74-D624-FDFA-A90F-A0B355584F33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8:37.959" v="1231"/>
          <ac:inkMkLst>
            <pc:docMk/>
            <pc:sldMk cId="1998902824" sldId="262"/>
            <ac:inkMk id="46" creationId="{1DC83E57-BA59-A146-49F2-744AAF216E4F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41.352" v="1241"/>
          <ac:inkMkLst>
            <pc:docMk/>
            <pc:sldMk cId="1998902824" sldId="262"/>
            <ac:inkMk id="47" creationId="{B720E024-CB6C-23FF-4213-E8E8806B5B01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43.852" v="1242"/>
          <ac:inkMkLst>
            <pc:docMk/>
            <pc:sldMk cId="1998902824" sldId="262"/>
            <ac:inkMk id="48" creationId="{181C7C5E-AE96-06CC-AE28-C87D3207199D}"/>
          </ac:inkMkLst>
        </pc:inkChg>
        <pc:inkChg chg="add">
          <ac:chgData name="Mario Alonso Núñez" userId="S::marioa25@ucm.es::d68338d1-e839-4b84-b1d7-a74f9554f350" providerId="AD" clId="Web-{840B3466-DE81-2B4A-8639-15F94F2BF2CF}" dt="2022-11-24T11:09:46.321" v="1244"/>
          <ac:inkMkLst>
            <pc:docMk/>
            <pc:sldMk cId="1998902824" sldId="262"/>
            <ac:inkMk id="51" creationId="{7A01F721-1DDB-5701-4613-CCC4A6089580}"/>
          </ac:inkMkLst>
        </pc:inkChg>
      </pc:sldChg>
      <pc:sldChg chg="addSp modSp add replId">
        <pc:chgData name="Mario Alonso Núñez" userId="S::marioa25@ucm.es::d68338d1-e839-4b84-b1d7-a74f9554f350" providerId="AD" clId="Web-{840B3466-DE81-2B4A-8639-15F94F2BF2CF}" dt="2022-11-24T10:59:10.766" v="1027" actId="20577"/>
        <pc:sldMkLst>
          <pc:docMk/>
          <pc:sldMk cId="1738393214" sldId="263"/>
        </pc:sldMkLst>
        <pc:spChg chg="mod">
          <ac:chgData name="Mario Alonso Núñez" userId="S::marioa25@ucm.es::d68338d1-e839-4b84-b1d7-a74f9554f350" providerId="AD" clId="Web-{840B3466-DE81-2B4A-8639-15F94F2BF2CF}" dt="2022-11-24T10:59:10.766" v="1027" actId="20577"/>
          <ac:spMkLst>
            <pc:docMk/>
            <pc:sldMk cId="1738393214" sldId="263"/>
            <ac:spMk id="35" creationId="{00000000-0000-0000-0000-000000000000}"/>
          </ac:spMkLst>
        </pc:spChg>
        <pc:inkChg chg="add">
          <ac:chgData name="Mario Alonso Núñez" userId="S::marioa25@ucm.es::d68338d1-e839-4b84-b1d7-a74f9554f350" providerId="AD" clId="Web-{840B3466-DE81-2B4A-8639-15F94F2BF2CF}" dt="2022-11-24T10:59:05.234" v="1024"/>
          <ac:inkMkLst>
            <pc:docMk/>
            <pc:sldMk cId="1738393214" sldId="263"/>
            <ac:inkMk id="9" creationId="{8E2FEB58-36F2-250B-760D-92F4CB7A914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1:52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14499 7197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19553 10001 0 0 0,'0'0'0'0'0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21299 11298 0 0 0,'0'0'0'0'0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13944 2646 0 0 0,'0'0'0'0'0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2805 0 0 0,'0'0'0'0'0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2805 0 0 0,'0'0'0'0'0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17674 3122 0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14764 2725 0 0 0,'0'0'0'0'0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4022 0 0 0,'0'0'0'0'0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13600 4075 0 0 0,'0'0'0'0'0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9922 5874 0 0 0,'0'0'0'0'0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13737 9869 0 0 0,'-7'0'0'0'0,"-2"0"0"0"0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14129 8361 0 0 0,'0'0'0'0'0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17939 8811 0 0 0,'0'0'0'0'0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24897 8043 0 0 0,'0'0'0'0'0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21034 9499 0 0 0,'0'0'0'0'0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7011 3069 0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12171 1905 0 0 0,'0'0'0'0'0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26009 3545 0 0 0,'0'0'0'0'0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11695 9393 0 0 0,'0'0'0'0'0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23627 8625 0 0 0,'0'0'0'0'0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12462 6720 0 0 0,'0'0'0'0'0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12515 5847 0 0 0,'0'0'0'0'0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4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13:55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9657 7408 0 0 0,'0'0'0'0'0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10504 7435 0 0 0,'0'0'0'0'0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6747 0 0 0,'0'0'0'0'0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1:52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14446 8043 0 0 0,'7'21'0'0'0,"2"6"0"0"0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13:55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9657 7408 0 0 0,'0'0'0'0'0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10504 7435 0 0 0,'0'0'0'0'0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6747 0 0 0,'0'0'0'0'0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4:32:07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9843 3334 0 0 0,'0'0'0'0'0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4:32:07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9843 3334 0 0 0,'0'0'0'0'0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4:32:07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10557 3413 0 0 0,'0'0'0'0'0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25:37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15161 12118 0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9551 7170 0 0 0,'0'0'0'0'0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4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4:35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17595 6297 0 0 0,'0'0'0'0'0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20876 1111 0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15293 3572 0 0 0,'7'7'0'0'0,"2"2"0"0"0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3598 0 0 0,'0'0'0'0'0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10721 4080 0 0 0,'-7'-7'0'0'0,"-2"-2"0"0"0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7554 4419 0 0 0,'-6'0'0'0'0,"-10"0"0"0"0,-2 0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3942 0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4180 0 0 0,'0'7'0'0'0,"0"2"0"0"0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8652 4233 0 0 0,'0'0'0'0'0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4974 0 0 0,'0'0'0'0'0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8234 4789 0 0 0,'0'7'0'0'0,"-7"9"0"0"0,-2 1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17379 3025 0 0 0,'-14'-7'0'0'0,"-11"-2"0"0"0,-1 0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4868 0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8:5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9366 6376 0 0 0,'0'0'0'0'0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11:11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11933 3149 0 0 0,'0'0'0'0'0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12:02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7594 4736 0 0 0,'0'0'0'0'0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23:3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3519 0 0 0,'0'0'0'0'0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5556 0 0 0,'0'0'0'0'0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15293 3572 0 0 0,'7'7'0'0'0,"2"2"0"0"0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3598 0 0 0,'0'0'0'0'0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10721 4080 0 0 0,'-7'-7'0'0'0,"-2"-2"0"0"0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7554 4419 0 0 0,'-6'0'0'0'0,"-10"0"0"0"0,-2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3942 0 0 0,'0'0'0'0'0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4180 0 0 0,'0'7'0'0'0,"0"2"0"0"0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8652 4233 0 0 0,'0'0'0'0'0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4974 0 0 0,'0'0'0'0'0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1:52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14473 8123 0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8234 4789 0 0 0,'0'7'0'0'0,"-7"9"0"0"0,-2 1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17379 3025 0 0 0,'-14'-7'0'0'0,"-11"-2"0"0"0,-1 0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4868 0 0 0,'0'0'0'0'0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8:5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9366 6376 0 0 0,'0'0'0'0'0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11:11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11933 3149 0 0 0,'0'0'0'0'0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12:02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7594 4736 0 0 0,'0'0'0'0'0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23:3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3519 0 0 0,'0'0'0'0'0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7:17:1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5556 0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13361 3043 0 0 0,'0'0'0'0'0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14182 6800 0 0 0,'0'0'0'0'0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15293 3572 0 0 0,'7'7'0'0'0,"2"2"0"0"0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3598 0 0 0,'0'0'0'0'0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10721 4080 0 0 0,'-7'-7'0'0'0,"-2"-2"0"0"0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7554 4419 0 0 0,'-6'0'0'0'0,"-10"0"0"0"0,-2 0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3942 0 0 0,'0'0'0'0'0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4180 0 0 0,'0'7'0'0'0,"0"2"0"0"0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8652 4233 0 0 0,'0'0'0'0'0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4974 0 0 0,'0'0'0'0'0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8234 4789 0 0 0,'0'7'0'0'0,"-7"9"0"0"0,-2 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17379 3025 0 0 0,'-14'-7'0'0'0,"-11"-2"0"0"0,-1 0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4868 0 0 0,'0'0'0'0'0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8:5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9366 6376 0 0 0,'0'0'0'0'0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11:11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11933 3149 0 0 0,'0'0'0'0'0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12:02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7594 4736 0 0 0,'0'0'0'0'0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23:3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3519 0 0 0,'0'0'0'0'0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7:17:1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5556 0 0 0,'0'0'0'0'0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7:57:10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13361 3043 0 0 0,'0'0'0'0'0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7:57:1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14182 6800 0 0 0,'0'0'0'0'0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9:49:12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20055 6085 0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9:49:12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14499 7011 0 0 0,'0'0'0'0'0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9:49:1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5106 8255 0 0 0,'0'0'0'0'0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4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4:35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17595 6297 0 0 0,'0'0'0'0'0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20876 1111 0 0 0,'0'0'0'0'0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4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1:52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14473 8123 0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4:35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17595 6297 0 0 0,'0'0'0'0'0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20876 1111 0 0 0,'0'0'0'0'0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9:49:12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15108 2011 0 0 0,'0'0'0'0'0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15293 3572 0 0 0,'7'7'0'0'0,"2"2"0"0"0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3598 0 0 0,'0'0'0'0'0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10721 4080 0 0 0,'-7'-7'0'0'0,"-2"-2"0"0"0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7554 4419 0 0 0,'-6'0'0'0'0,"-10"0"0"0"0,-2 0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3942 0 0 0,'0'0'0'0'0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4180 0 0 0,'0'7'0'0'0,"0"2"0"0"0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8652 4233 0 0 0,'0'0'0'0'0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4974 0 0 0,'0'0'0'0'0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8234 4789 0 0 0,'0'7'0'0'0,"-7"9"0"0"0,-2 1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17379 3025 0 0 0,'-14'-7'0'0'0,"-11"-2"0"0"0,-1 0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4868 0 0 0,'0'0'0'0'0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15293 3572 0 0 0,'7'7'0'0'0,"2"2"0"0"0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3598 0 0 0,'0'0'0'0'0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10721 4080 0 0 0,'-7'-7'0'0'0,"-2"-2"0"0"0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7554 4419 0 0 0,'-6'0'0'0'0,"-10"0"0"0"0,-2 0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3942 0 0 0,'0'0'0'0'0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4180 0 0 0,'0'7'0'0'0,"0"2"0"0"0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8652 4233 0 0 0,'0'0'0'0'0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4974 0 0 0,'0'0'0'0'0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8234 4789 0 0 0,'0'7'0'0'0,"-7"9"0"0"0,-2 1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17379 3025 0 0 0,'-14'-7'0'0'0,"-11"-2"0"0"0,-1 0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4868 0 0 0,'0'0'0'0'0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42:4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8308 5186 0 0 0,'0'0'0'0'0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43:46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7:2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5318 0 0 0,'0'0'0'0'0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4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3545 0 0 0,'0'0'0'0'0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6:04:35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17595 6297 0 0 0,'0'0'0'0'0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8:01:21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20876 1111 0 0 0,'0'0'0'0'0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3:2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15293 3572 0 0 0,'7'7'0'0'0,"2"2"0"0"0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3598 0 0 0,'0'0'0'0'0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22146 1588 0 0 0,'0'0'0'0'0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3307 0 0 0,'0'0'0'0'0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8546 0 0 0,'0'0'0'0'0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10721 4080 0 0 0,'-7'-7'0'0'0,"-2"-2"0"0"0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7554 4419 0 0 0,'-6'0'0'0'0,"-10"0"0"0"0,-2 0 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3942 0 0 0,'0'0'0'0'0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8625 4180 0 0 0,'0'7'0'0'0,"0"2"0"0"0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8652 4233 0 0 0,'0'0'0'0'0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4974 0 0 0,'0'0'0'0'0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8043 4948 0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21087 1005 0 0 0,'0'0'0'0'0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4604 0 0 0,'0'0'0'0'0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8234 4789 0 0 0,'0'7'0'0'0,"-7"9"0"0"0,-2 1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59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17379 3025 0 0 0,'-14'-7'0'0'0,"-11"-2"0"0"0,-1 0 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2:31:3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4868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1:52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14923 7620 0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19473 1191 0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19632 1508 0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21:52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14923 7620 0 0 0,'0'0'0'0'0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10769 6588 0 0 0,'0'0'0'0'0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4207 0 0 0,'7'14'0'0'0,"2"4"0"0"0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4392 0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4895 0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2831 3440 0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3201 6403 0 0 0,'0'0'0'0'0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12356 2963 0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17648 3016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4:25:42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25823 8705 0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7652 4054 0 0 0,'-7'-7'0'0'0,"-2"-2"0"0"0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11351 0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12832 5953 0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49:11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9583 5429 0 0 0,'-6'-6'0'0'0,"-4"-4"0"0"0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19553 10001 0 0 0,'0'0'0'0'0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21299 11298 0 0 0,'0'0'0'0'0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13944 2646 0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2805 0 0 0,'0'0'0'0'0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2805 0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17674 3122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9:49:1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1799 4868 0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14764 2725 0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4022 0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13600 4075 0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9922 5874 0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13737 9869 0 0 0,'-7'0'0'0'0,"-2"0"0"0"0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14129 8361 0 0 0,'0'0'0'0'0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17939 8811 0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24897 8043 0 0 0,'0'0'0'0'0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21034 9499 0 0 0,'0'0'0'0'0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7011 3069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1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12171 1905 0 0 0,'0'0'0'0'0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1:09:57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26009 3545 0 0 0,'0'0'0'0'0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11959 2990 0 0 0,'0'0'0'0'0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18071 10530 0 0 0,'0'0'0'0'0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16087 9975 0 0 0,'0'0'0'0'0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8916 0 0 0,'0'0'0'0'0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6959 0 0 0,'-7'0'0'0'0,"-2"0"0"0"0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6191 0 0 0,'0'0'0'0'0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10:34:4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9287 6588 0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Como </a:t>
            </a:r>
            <a:r>
              <a:rPr lang="en-US" err="1"/>
              <a:t>puede</a:t>
            </a:r>
            <a:r>
              <a:rPr lang="en-US"/>
              <a:t> </a:t>
            </a:r>
            <a:r>
              <a:rPr lang="en-US" err="1"/>
              <a:t>ver</a:t>
            </a:r>
            <a:r>
              <a:rPr lang="en-US"/>
              <a:t>,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datos</a:t>
            </a:r>
            <a:r>
              <a:rPr lang="en-US"/>
              <a:t> de </a:t>
            </a:r>
            <a:r>
              <a:rPr lang="en-US" err="1"/>
              <a:t>entrenamiento</a:t>
            </a:r>
            <a:r>
              <a:rPr lang="en-US"/>
              <a:t> </a:t>
            </a:r>
            <a:r>
              <a:rPr lang="en-US" err="1"/>
              <a:t>pueden</a:t>
            </a:r>
            <a:r>
              <a:rPr lang="en-US"/>
              <a:t> </a:t>
            </a:r>
            <a:r>
              <a:rPr lang="en-US" err="1"/>
              <a:t>tener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estructura</a:t>
            </a:r>
            <a:r>
              <a:rPr lang="en-US"/>
              <a:t> </a:t>
            </a:r>
            <a:r>
              <a:rPr lang="en-US" err="1"/>
              <a:t>bastante</a:t>
            </a:r>
            <a:r>
              <a:rPr lang="en-US"/>
              <a:t> </a:t>
            </a:r>
            <a:r>
              <a:rPr lang="en-US" err="1"/>
              <a:t>compleja</a:t>
            </a:r>
            <a:r>
              <a:rPr lang="en-US"/>
              <a:t>; </a:t>
            </a:r>
            <a:r>
              <a:rPr lang="en-US" err="1"/>
              <a:t>además</a:t>
            </a:r>
            <a:r>
              <a:rPr lang="en-US"/>
              <a:t>, </a:t>
            </a:r>
            <a:r>
              <a:rPr lang="en-US" err="1"/>
              <a:t>puede</a:t>
            </a:r>
            <a:r>
              <a:rPr lang="en-US"/>
              <a:t> ser </a:t>
            </a:r>
            <a:r>
              <a:rPr lang="en-US" err="1"/>
              <a:t>muy</a:t>
            </a:r>
            <a:r>
              <a:rPr lang="en-US"/>
              <a:t> </a:t>
            </a:r>
            <a:r>
              <a:rPr lang="en-US" err="1"/>
              <a:t>grande</a:t>
            </a:r>
            <a:r>
              <a:rPr lang="en-US"/>
              <a:t> y/o no </a:t>
            </a:r>
            <a:r>
              <a:rPr lang="en-US" err="1"/>
              <a:t>totalmente</a:t>
            </a:r>
            <a:r>
              <a:rPr lang="en-US"/>
              <a:t> disponible,</a:t>
            </a:r>
            <a:endParaRPr lang="es-ES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23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Como </a:t>
            </a:r>
            <a:r>
              <a:rPr lang="en-US" err="1"/>
              <a:t>puede</a:t>
            </a:r>
            <a:r>
              <a:rPr lang="en-US"/>
              <a:t> </a:t>
            </a:r>
            <a:r>
              <a:rPr lang="en-US" err="1"/>
              <a:t>ver</a:t>
            </a:r>
            <a:r>
              <a:rPr lang="en-US"/>
              <a:t>,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datos</a:t>
            </a:r>
            <a:r>
              <a:rPr lang="en-US"/>
              <a:t> de </a:t>
            </a:r>
            <a:r>
              <a:rPr lang="en-US" err="1"/>
              <a:t>entrenamiento</a:t>
            </a:r>
            <a:r>
              <a:rPr lang="en-US"/>
              <a:t> </a:t>
            </a:r>
            <a:r>
              <a:rPr lang="en-US" err="1"/>
              <a:t>pueden</a:t>
            </a:r>
            <a:r>
              <a:rPr lang="en-US"/>
              <a:t> </a:t>
            </a:r>
            <a:r>
              <a:rPr lang="en-US" err="1"/>
              <a:t>tener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estructura</a:t>
            </a:r>
            <a:r>
              <a:rPr lang="en-US"/>
              <a:t> </a:t>
            </a:r>
            <a:r>
              <a:rPr lang="en-US" err="1"/>
              <a:t>bastante</a:t>
            </a:r>
            <a:r>
              <a:rPr lang="en-US"/>
              <a:t> </a:t>
            </a:r>
            <a:r>
              <a:rPr lang="en-US" err="1"/>
              <a:t>compleja</a:t>
            </a:r>
            <a:r>
              <a:rPr lang="en-US"/>
              <a:t>; </a:t>
            </a:r>
            <a:r>
              <a:rPr lang="en-US" err="1"/>
              <a:t>además</a:t>
            </a:r>
            <a:r>
              <a:rPr lang="en-US"/>
              <a:t>, </a:t>
            </a:r>
            <a:r>
              <a:rPr lang="en-US" err="1"/>
              <a:t>puede</a:t>
            </a:r>
            <a:r>
              <a:rPr lang="en-US"/>
              <a:t> ser </a:t>
            </a:r>
            <a:r>
              <a:rPr lang="en-US" err="1"/>
              <a:t>muy</a:t>
            </a:r>
            <a:r>
              <a:rPr lang="en-US"/>
              <a:t> </a:t>
            </a:r>
            <a:r>
              <a:rPr lang="en-US" err="1"/>
              <a:t>grande</a:t>
            </a:r>
            <a:r>
              <a:rPr lang="en-US"/>
              <a:t> y/o no </a:t>
            </a:r>
            <a:r>
              <a:rPr lang="en-US" err="1"/>
              <a:t>totalmente</a:t>
            </a:r>
            <a:r>
              <a:rPr lang="en-US"/>
              <a:t> disponible,</a:t>
            </a:r>
            <a:endParaRPr lang="es-ES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64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Como </a:t>
            </a:r>
            <a:r>
              <a:rPr lang="en-US" err="1"/>
              <a:t>puede</a:t>
            </a:r>
            <a:r>
              <a:rPr lang="en-US"/>
              <a:t> </a:t>
            </a:r>
            <a:r>
              <a:rPr lang="en-US" err="1"/>
              <a:t>ver</a:t>
            </a:r>
            <a:r>
              <a:rPr lang="en-US"/>
              <a:t>,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datos</a:t>
            </a:r>
            <a:r>
              <a:rPr lang="en-US"/>
              <a:t> de </a:t>
            </a:r>
            <a:r>
              <a:rPr lang="en-US" err="1"/>
              <a:t>entrenamiento</a:t>
            </a:r>
            <a:r>
              <a:rPr lang="en-US"/>
              <a:t> </a:t>
            </a:r>
            <a:r>
              <a:rPr lang="en-US" err="1"/>
              <a:t>pueden</a:t>
            </a:r>
            <a:r>
              <a:rPr lang="en-US"/>
              <a:t> </a:t>
            </a:r>
            <a:r>
              <a:rPr lang="en-US" err="1"/>
              <a:t>tener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estructura</a:t>
            </a:r>
            <a:r>
              <a:rPr lang="en-US"/>
              <a:t> </a:t>
            </a:r>
            <a:r>
              <a:rPr lang="en-US" err="1"/>
              <a:t>bastante</a:t>
            </a:r>
            <a:r>
              <a:rPr lang="en-US"/>
              <a:t> </a:t>
            </a:r>
            <a:r>
              <a:rPr lang="en-US" err="1"/>
              <a:t>compleja</a:t>
            </a:r>
            <a:r>
              <a:rPr lang="en-US"/>
              <a:t>; </a:t>
            </a:r>
            <a:r>
              <a:rPr lang="en-US" err="1"/>
              <a:t>además</a:t>
            </a:r>
            <a:r>
              <a:rPr lang="en-US"/>
              <a:t>, </a:t>
            </a:r>
            <a:r>
              <a:rPr lang="en-US" err="1"/>
              <a:t>puede</a:t>
            </a:r>
            <a:r>
              <a:rPr lang="en-US"/>
              <a:t> ser </a:t>
            </a:r>
            <a:r>
              <a:rPr lang="en-US" err="1"/>
              <a:t>muy</a:t>
            </a:r>
            <a:r>
              <a:rPr lang="en-US"/>
              <a:t> </a:t>
            </a:r>
            <a:r>
              <a:rPr lang="en-US" err="1"/>
              <a:t>grande</a:t>
            </a:r>
            <a:r>
              <a:rPr lang="en-US"/>
              <a:t> y/o no </a:t>
            </a:r>
            <a:r>
              <a:rPr lang="en-US" err="1"/>
              <a:t>totalmente</a:t>
            </a:r>
            <a:r>
              <a:rPr lang="en-US"/>
              <a:t> disponible,</a:t>
            </a:r>
            <a:endParaRPr lang="es-ES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94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955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0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Como </a:t>
            </a:r>
            <a:r>
              <a:rPr lang="en-US" err="1"/>
              <a:t>puede</a:t>
            </a:r>
            <a:r>
              <a:rPr lang="en-US"/>
              <a:t> </a:t>
            </a:r>
            <a:r>
              <a:rPr lang="en-US" err="1"/>
              <a:t>ver</a:t>
            </a:r>
            <a:r>
              <a:rPr lang="en-US"/>
              <a:t>,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datos</a:t>
            </a:r>
            <a:r>
              <a:rPr lang="en-US"/>
              <a:t> de </a:t>
            </a:r>
            <a:r>
              <a:rPr lang="en-US" err="1"/>
              <a:t>entrenamiento</a:t>
            </a:r>
            <a:r>
              <a:rPr lang="en-US"/>
              <a:t> </a:t>
            </a:r>
            <a:r>
              <a:rPr lang="en-US" err="1"/>
              <a:t>pueden</a:t>
            </a:r>
            <a:r>
              <a:rPr lang="en-US"/>
              <a:t> </a:t>
            </a:r>
            <a:r>
              <a:rPr lang="en-US" err="1"/>
              <a:t>tener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 </a:t>
            </a:r>
            <a:r>
              <a:rPr lang="en-US" err="1"/>
              <a:t>estructura</a:t>
            </a:r>
            <a:r>
              <a:rPr lang="en-US"/>
              <a:t> </a:t>
            </a:r>
            <a:r>
              <a:rPr lang="en-US" err="1"/>
              <a:t>bastante</a:t>
            </a:r>
            <a:r>
              <a:rPr lang="en-US"/>
              <a:t> </a:t>
            </a:r>
            <a:r>
              <a:rPr lang="en-US" err="1"/>
              <a:t>compleja</a:t>
            </a:r>
            <a:r>
              <a:rPr lang="en-US"/>
              <a:t>; </a:t>
            </a:r>
            <a:r>
              <a:rPr lang="en-US" err="1"/>
              <a:t>además</a:t>
            </a:r>
            <a:r>
              <a:rPr lang="en-US"/>
              <a:t>, </a:t>
            </a:r>
            <a:r>
              <a:rPr lang="en-US" err="1"/>
              <a:t>puede</a:t>
            </a:r>
            <a:r>
              <a:rPr lang="en-US"/>
              <a:t> ser </a:t>
            </a:r>
            <a:r>
              <a:rPr lang="en-US" err="1"/>
              <a:t>muy</a:t>
            </a:r>
            <a:r>
              <a:rPr lang="en-US"/>
              <a:t> </a:t>
            </a:r>
            <a:r>
              <a:rPr lang="en-US" err="1"/>
              <a:t>grande</a:t>
            </a:r>
            <a:r>
              <a:rPr lang="en-US"/>
              <a:t> y/o no </a:t>
            </a:r>
            <a:r>
              <a:rPr lang="en-US" err="1"/>
              <a:t>totalmente</a:t>
            </a:r>
            <a:r>
              <a:rPr lang="en-US"/>
              <a:t> disponible,</a:t>
            </a:r>
            <a:endParaRPr lang="es-ES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153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16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96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59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60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1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26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88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61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67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4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apositiva de título">
  <p:cSld name="12_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 descr="E:\Recursos\Logos\Logo UCM 2012\Marca UCM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32656"/>
            <a:ext cx="1584176" cy="14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E:\Recursos\Logos\Logo UCM 2012\Marca UCM Alternativa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E:\Trabajo\Vicerrectorado de Planificación\Presentación Reestructuración de Departamentos\Rec\Fondo muy clar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 descr="E:\Recursos\Logos\Logo UCM 2012\Marca UCM Alternativa logo blanc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26" Type="http://schemas.openxmlformats.org/officeDocument/2006/relationships/image" Target="../media/image23.png"/><Relationship Id="rId21" Type="http://schemas.openxmlformats.org/officeDocument/2006/relationships/customXml" Target="../ink/ink273.xml"/><Relationship Id="rId34" Type="http://schemas.openxmlformats.org/officeDocument/2006/relationships/image" Target="../media/image25.jpeg"/><Relationship Id="rId7" Type="http://schemas.openxmlformats.org/officeDocument/2006/relationships/image" Target="../media/image20.png"/><Relationship Id="rId12" Type="http://schemas.openxmlformats.org/officeDocument/2006/relationships/customXml" Target="../ink/ink267.xml"/><Relationship Id="rId17" Type="http://schemas.openxmlformats.org/officeDocument/2006/relationships/customXml" Target="../ink/ink270.xml"/><Relationship Id="rId25" Type="http://schemas.openxmlformats.org/officeDocument/2006/relationships/customXml" Target="../ink/ink277.xml"/><Relationship Id="rId33" Type="http://schemas.openxmlformats.org/officeDocument/2006/relationships/customXml" Target="../ink/ink283.xml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269.xml"/><Relationship Id="rId20" Type="http://schemas.openxmlformats.org/officeDocument/2006/relationships/customXml" Target="../ink/ink272.xml"/><Relationship Id="rId29" Type="http://schemas.openxmlformats.org/officeDocument/2006/relationships/customXml" Target="../ink/ink27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62.xml"/><Relationship Id="rId11" Type="http://schemas.openxmlformats.org/officeDocument/2006/relationships/customXml" Target="../ink/ink266.xml"/><Relationship Id="rId24" Type="http://schemas.openxmlformats.org/officeDocument/2006/relationships/customXml" Target="../ink/ink276.xml"/><Relationship Id="rId32" Type="http://schemas.openxmlformats.org/officeDocument/2006/relationships/customXml" Target="../ink/ink282.xml"/><Relationship Id="rId37" Type="http://schemas.openxmlformats.org/officeDocument/2006/relationships/image" Target="../media/image27.png"/><Relationship Id="rId5" Type="http://schemas.openxmlformats.org/officeDocument/2006/relationships/customXml" Target="../ink/ink261.xml"/><Relationship Id="rId15" Type="http://schemas.openxmlformats.org/officeDocument/2006/relationships/image" Target="../media/image21.png"/><Relationship Id="rId23" Type="http://schemas.openxmlformats.org/officeDocument/2006/relationships/customXml" Target="../ink/ink275.xml"/><Relationship Id="rId28" Type="http://schemas.openxmlformats.org/officeDocument/2006/relationships/image" Target="../media/image24.png"/><Relationship Id="rId36" Type="http://schemas.openxmlformats.org/officeDocument/2006/relationships/image" Target="../media/image26.png"/><Relationship Id="rId10" Type="http://schemas.openxmlformats.org/officeDocument/2006/relationships/customXml" Target="../ink/ink265.xml"/><Relationship Id="rId19" Type="http://schemas.openxmlformats.org/officeDocument/2006/relationships/customXml" Target="../ink/ink271.xml"/><Relationship Id="rId31" Type="http://schemas.openxmlformats.org/officeDocument/2006/relationships/customXml" Target="../ink/ink281.xml"/><Relationship Id="rId4" Type="http://schemas.openxmlformats.org/officeDocument/2006/relationships/image" Target="../media/image6.png"/><Relationship Id="rId9" Type="http://schemas.openxmlformats.org/officeDocument/2006/relationships/customXml" Target="../ink/ink264.xml"/><Relationship Id="rId14" Type="http://schemas.openxmlformats.org/officeDocument/2006/relationships/customXml" Target="../ink/ink268.xml"/><Relationship Id="rId22" Type="http://schemas.openxmlformats.org/officeDocument/2006/relationships/customXml" Target="../ink/ink274.xml"/><Relationship Id="rId27" Type="http://schemas.openxmlformats.org/officeDocument/2006/relationships/customXml" Target="../ink/ink278.xml"/><Relationship Id="rId30" Type="http://schemas.openxmlformats.org/officeDocument/2006/relationships/customXml" Target="../ink/ink280.xml"/><Relationship Id="rId35" Type="http://schemas.openxmlformats.org/officeDocument/2006/relationships/customXml" Target="../ink/ink284.xml"/><Relationship Id="rId8" Type="http://schemas.openxmlformats.org/officeDocument/2006/relationships/customXml" Target="../ink/ink263.xml"/><Relationship Id="rId3" Type="http://schemas.openxmlformats.org/officeDocument/2006/relationships/customXml" Target="../ink/ink26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26" Type="http://schemas.openxmlformats.org/officeDocument/2006/relationships/image" Target="../media/image23.png"/><Relationship Id="rId21" Type="http://schemas.openxmlformats.org/officeDocument/2006/relationships/customXml" Target="../ink/ink298.xml"/><Relationship Id="rId34" Type="http://schemas.openxmlformats.org/officeDocument/2006/relationships/customXml" Target="../ink/ink309.xml"/><Relationship Id="rId7" Type="http://schemas.openxmlformats.org/officeDocument/2006/relationships/image" Target="../media/image20.png"/><Relationship Id="rId12" Type="http://schemas.openxmlformats.org/officeDocument/2006/relationships/customXml" Target="../ink/ink292.xml"/><Relationship Id="rId17" Type="http://schemas.openxmlformats.org/officeDocument/2006/relationships/customXml" Target="../ink/ink295.xml"/><Relationship Id="rId25" Type="http://schemas.openxmlformats.org/officeDocument/2006/relationships/customXml" Target="../ink/ink302.xml"/><Relationship Id="rId33" Type="http://schemas.openxmlformats.org/officeDocument/2006/relationships/customXml" Target="../ink/ink308.xml"/><Relationship Id="rId38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294.xml"/><Relationship Id="rId20" Type="http://schemas.openxmlformats.org/officeDocument/2006/relationships/customXml" Target="../ink/ink297.xml"/><Relationship Id="rId29" Type="http://schemas.openxmlformats.org/officeDocument/2006/relationships/customXml" Target="../ink/ink30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87.xml"/><Relationship Id="rId11" Type="http://schemas.openxmlformats.org/officeDocument/2006/relationships/customXml" Target="../ink/ink291.xml"/><Relationship Id="rId24" Type="http://schemas.openxmlformats.org/officeDocument/2006/relationships/customXml" Target="../ink/ink301.xml"/><Relationship Id="rId32" Type="http://schemas.openxmlformats.org/officeDocument/2006/relationships/customXml" Target="../ink/ink307.xml"/><Relationship Id="rId37" Type="http://schemas.openxmlformats.org/officeDocument/2006/relationships/customXml" Target="../ink/ink311.xml"/><Relationship Id="rId5" Type="http://schemas.openxmlformats.org/officeDocument/2006/relationships/customXml" Target="../ink/ink286.xml"/><Relationship Id="rId15" Type="http://schemas.openxmlformats.org/officeDocument/2006/relationships/image" Target="../media/image21.png"/><Relationship Id="rId23" Type="http://schemas.openxmlformats.org/officeDocument/2006/relationships/customXml" Target="../ink/ink300.xml"/><Relationship Id="rId28" Type="http://schemas.openxmlformats.org/officeDocument/2006/relationships/image" Target="../media/image24.png"/><Relationship Id="rId36" Type="http://schemas.openxmlformats.org/officeDocument/2006/relationships/image" Target="../media/image29.png"/><Relationship Id="rId10" Type="http://schemas.openxmlformats.org/officeDocument/2006/relationships/customXml" Target="../ink/ink290.xml"/><Relationship Id="rId19" Type="http://schemas.openxmlformats.org/officeDocument/2006/relationships/customXml" Target="../ink/ink296.xml"/><Relationship Id="rId31" Type="http://schemas.openxmlformats.org/officeDocument/2006/relationships/customXml" Target="../ink/ink306.xml"/><Relationship Id="rId4" Type="http://schemas.openxmlformats.org/officeDocument/2006/relationships/image" Target="../media/image6.png"/><Relationship Id="rId9" Type="http://schemas.openxmlformats.org/officeDocument/2006/relationships/customXml" Target="../ink/ink289.xml"/><Relationship Id="rId14" Type="http://schemas.openxmlformats.org/officeDocument/2006/relationships/customXml" Target="../ink/ink293.xml"/><Relationship Id="rId22" Type="http://schemas.openxmlformats.org/officeDocument/2006/relationships/customXml" Target="../ink/ink299.xml"/><Relationship Id="rId27" Type="http://schemas.openxmlformats.org/officeDocument/2006/relationships/customXml" Target="../ink/ink303.xml"/><Relationship Id="rId30" Type="http://schemas.openxmlformats.org/officeDocument/2006/relationships/customXml" Target="../ink/ink305.xml"/><Relationship Id="rId35" Type="http://schemas.openxmlformats.org/officeDocument/2006/relationships/customXml" Target="../ink/ink310.xml"/><Relationship Id="rId8" Type="http://schemas.openxmlformats.org/officeDocument/2006/relationships/customXml" Target="../ink/ink288.xml"/><Relationship Id="rId3" Type="http://schemas.openxmlformats.org/officeDocument/2006/relationships/customXml" Target="../ink/ink28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26" Type="http://schemas.openxmlformats.org/officeDocument/2006/relationships/image" Target="../media/image23.png"/><Relationship Id="rId39" Type="http://schemas.openxmlformats.org/officeDocument/2006/relationships/customXml" Target="../ink/ink339.xml"/><Relationship Id="rId21" Type="http://schemas.openxmlformats.org/officeDocument/2006/relationships/customXml" Target="../ink/ink325.xml"/><Relationship Id="rId34" Type="http://schemas.openxmlformats.org/officeDocument/2006/relationships/customXml" Target="../ink/ink336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321.xml"/><Relationship Id="rId20" Type="http://schemas.openxmlformats.org/officeDocument/2006/relationships/customXml" Target="../ink/ink324.xml"/><Relationship Id="rId29" Type="http://schemas.openxmlformats.org/officeDocument/2006/relationships/customXml" Target="../ink/ink331.xml"/><Relationship Id="rId41" Type="http://schemas.openxmlformats.org/officeDocument/2006/relationships/customXml" Target="../ink/ink34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4.xml"/><Relationship Id="rId11" Type="http://schemas.openxmlformats.org/officeDocument/2006/relationships/customXml" Target="../ink/ink318.xml"/><Relationship Id="rId24" Type="http://schemas.openxmlformats.org/officeDocument/2006/relationships/customXml" Target="../ink/ink328.xml"/><Relationship Id="rId32" Type="http://schemas.openxmlformats.org/officeDocument/2006/relationships/customXml" Target="../ink/ink334.xml"/><Relationship Id="rId37" Type="http://schemas.openxmlformats.org/officeDocument/2006/relationships/image" Target="../media/image31.png"/><Relationship Id="rId40" Type="http://schemas.openxmlformats.org/officeDocument/2006/relationships/customXml" Target="../ink/ink340.xml"/><Relationship Id="rId5" Type="http://schemas.openxmlformats.org/officeDocument/2006/relationships/customXml" Target="../ink/ink313.xml"/><Relationship Id="rId15" Type="http://schemas.openxmlformats.org/officeDocument/2006/relationships/image" Target="../media/image21.png"/><Relationship Id="rId23" Type="http://schemas.openxmlformats.org/officeDocument/2006/relationships/customXml" Target="../ink/ink327.xml"/><Relationship Id="rId28" Type="http://schemas.openxmlformats.org/officeDocument/2006/relationships/image" Target="../media/image24.png"/><Relationship Id="rId36" Type="http://schemas.openxmlformats.org/officeDocument/2006/relationships/customXml" Target="../ink/ink338.xml"/><Relationship Id="rId10" Type="http://schemas.openxmlformats.org/officeDocument/2006/relationships/customXml" Target="../ink/ink317.xml"/><Relationship Id="rId19" Type="http://schemas.openxmlformats.org/officeDocument/2006/relationships/customXml" Target="../ink/ink323.xml"/><Relationship Id="rId31" Type="http://schemas.openxmlformats.org/officeDocument/2006/relationships/customXml" Target="../ink/ink333.xml"/><Relationship Id="rId4" Type="http://schemas.openxmlformats.org/officeDocument/2006/relationships/image" Target="../media/image6.png"/><Relationship Id="rId9" Type="http://schemas.openxmlformats.org/officeDocument/2006/relationships/customXml" Target="../ink/ink316.xml"/><Relationship Id="rId14" Type="http://schemas.openxmlformats.org/officeDocument/2006/relationships/customXml" Target="../ink/ink320.xml"/><Relationship Id="rId22" Type="http://schemas.openxmlformats.org/officeDocument/2006/relationships/customXml" Target="../ink/ink326.xml"/><Relationship Id="rId27" Type="http://schemas.openxmlformats.org/officeDocument/2006/relationships/customXml" Target="../ink/ink330.xml"/><Relationship Id="rId30" Type="http://schemas.openxmlformats.org/officeDocument/2006/relationships/customXml" Target="../ink/ink332.xml"/><Relationship Id="rId35" Type="http://schemas.openxmlformats.org/officeDocument/2006/relationships/customXml" Target="../ink/ink337.xml"/><Relationship Id="rId8" Type="http://schemas.openxmlformats.org/officeDocument/2006/relationships/customXml" Target="../ink/ink315.xml"/><Relationship Id="rId3" Type="http://schemas.openxmlformats.org/officeDocument/2006/relationships/customXml" Target="../ink/ink312.xml"/><Relationship Id="rId12" Type="http://schemas.openxmlformats.org/officeDocument/2006/relationships/customXml" Target="../ink/ink319.xml"/><Relationship Id="rId17" Type="http://schemas.openxmlformats.org/officeDocument/2006/relationships/customXml" Target="../ink/ink322.xml"/><Relationship Id="rId25" Type="http://schemas.openxmlformats.org/officeDocument/2006/relationships/customXml" Target="../ink/ink329.xml"/><Relationship Id="rId33" Type="http://schemas.openxmlformats.org/officeDocument/2006/relationships/customXml" Target="../ink/ink335.xml"/><Relationship Id="rId38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0.xml"/><Relationship Id="rId18" Type="http://schemas.openxmlformats.org/officeDocument/2006/relationships/customXml" Target="../ink/ink354.xml"/><Relationship Id="rId26" Type="http://schemas.openxmlformats.org/officeDocument/2006/relationships/customXml" Target="../ink/ink361.xml"/><Relationship Id="rId21" Type="http://schemas.openxmlformats.org/officeDocument/2006/relationships/customXml" Target="../ink/ink357.xml"/><Relationship Id="rId34" Type="http://schemas.openxmlformats.org/officeDocument/2006/relationships/customXml" Target="../ink/ink369.xml"/><Relationship Id="rId7" Type="http://schemas.openxmlformats.org/officeDocument/2006/relationships/customXml" Target="../ink/ink345.xml"/><Relationship Id="rId12" Type="http://schemas.openxmlformats.org/officeDocument/2006/relationships/customXml" Target="../ink/ink349.xml"/><Relationship Id="rId17" Type="http://schemas.openxmlformats.org/officeDocument/2006/relationships/customXml" Target="../ink/ink353.xml"/><Relationship Id="rId25" Type="http://schemas.openxmlformats.org/officeDocument/2006/relationships/image" Target="../media/image10.png"/><Relationship Id="rId33" Type="http://schemas.openxmlformats.org/officeDocument/2006/relationships/customXml" Target="../ink/ink36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png"/><Relationship Id="rId20" Type="http://schemas.openxmlformats.org/officeDocument/2006/relationships/customXml" Target="../ink/ink356.xml"/><Relationship Id="rId29" Type="http://schemas.openxmlformats.org/officeDocument/2006/relationships/customXml" Target="../ink/ink36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44.xml"/><Relationship Id="rId11" Type="http://schemas.openxmlformats.org/officeDocument/2006/relationships/customXml" Target="../ink/ink348.xml"/><Relationship Id="rId24" Type="http://schemas.openxmlformats.org/officeDocument/2006/relationships/customXml" Target="../ink/ink360.xml"/><Relationship Id="rId32" Type="http://schemas.openxmlformats.org/officeDocument/2006/relationships/customXml" Target="../ink/ink367.xml"/><Relationship Id="rId37" Type="http://schemas.openxmlformats.org/officeDocument/2006/relationships/image" Target="../media/image33.png"/><Relationship Id="rId5" Type="http://schemas.openxmlformats.org/officeDocument/2006/relationships/customXml" Target="../ink/ink343.xml"/><Relationship Id="rId15" Type="http://schemas.openxmlformats.org/officeDocument/2006/relationships/customXml" Target="../ink/ink352.xml"/><Relationship Id="rId23" Type="http://schemas.openxmlformats.org/officeDocument/2006/relationships/customXml" Target="../ink/ink359.xml"/><Relationship Id="rId28" Type="http://schemas.openxmlformats.org/officeDocument/2006/relationships/customXml" Target="../ink/ink363.xml"/><Relationship Id="rId36" Type="http://schemas.openxmlformats.org/officeDocument/2006/relationships/customXml" Target="../ink/ink371.xml"/><Relationship Id="rId10" Type="http://schemas.openxmlformats.org/officeDocument/2006/relationships/image" Target="../media/image8.png"/><Relationship Id="rId19" Type="http://schemas.openxmlformats.org/officeDocument/2006/relationships/customXml" Target="../ink/ink355.xml"/><Relationship Id="rId31" Type="http://schemas.openxmlformats.org/officeDocument/2006/relationships/customXml" Target="../ink/ink366.xml"/><Relationship Id="rId4" Type="http://schemas.openxmlformats.org/officeDocument/2006/relationships/image" Target="../media/image6.png"/><Relationship Id="rId9" Type="http://schemas.openxmlformats.org/officeDocument/2006/relationships/customXml" Target="../ink/ink347.xml"/><Relationship Id="rId14" Type="http://schemas.openxmlformats.org/officeDocument/2006/relationships/customXml" Target="../ink/ink351.xml"/><Relationship Id="rId22" Type="http://schemas.openxmlformats.org/officeDocument/2006/relationships/customXml" Target="../ink/ink358.xml"/><Relationship Id="rId27" Type="http://schemas.openxmlformats.org/officeDocument/2006/relationships/customXml" Target="../ink/ink362.xml"/><Relationship Id="rId30" Type="http://schemas.openxmlformats.org/officeDocument/2006/relationships/customXml" Target="../ink/ink365.xml"/><Relationship Id="rId35" Type="http://schemas.openxmlformats.org/officeDocument/2006/relationships/customXml" Target="../ink/ink370.xml"/><Relationship Id="rId8" Type="http://schemas.openxmlformats.org/officeDocument/2006/relationships/customXml" Target="../ink/ink346.xml"/><Relationship Id="rId3" Type="http://schemas.openxmlformats.org/officeDocument/2006/relationships/customXml" Target="../ink/ink34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0.xml"/><Relationship Id="rId18" Type="http://schemas.openxmlformats.org/officeDocument/2006/relationships/customXml" Target="../ink/ink384.xml"/><Relationship Id="rId26" Type="http://schemas.openxmlformats.org/officeDocument/2006/relationships/customXml" Target="../ink/ink391.xml"/><Relationship Id="rId21" Type="http://schemas.openxmlformats.org/officeDocument/2006/relationships/customXml" Target="../ink/ink387.xml"/><Relationship Id="rId34" Type="http://schemas.openxmlformats.org/officeDocument/2006/relationships/customXml" Target="../ink/ink399.xml"/><Relationship Id="rId7" Type="http://schemas.openxmlformats.org/officeDocument/2006/relationships/customXml" Target="../ink/ink375.xml"/><Relationship Id="rId12" Type="http://schemas.openxmlformats.org/officeDocument/2006/relationships/customXml" Target="../ink/ink379.xml"/><Relationship Id="rId17" Type="http://schemas.openxmlformats.org/officeDocument/2006/relationships/customXml" Target="../ink/ink383.xml"/><Relationship Id="rId25" Type="http://schemas.openxmlformats.org/officeDocument/2006/relationships/image" Target="../media/image10.png"/><Relationship Id="rId33" Type="http://schemas.openxmlformats.org/officeDocument/2006/relationships/customXml" Target="../ink/ink398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.png"/><Relationship Id="rId20" Type="http://schemas.openxmlformats.org/officeDocument/2006/relationships/customXml" Target="../ink/ink386.xml"/><Relationship Id="rId29" Type="http://schemas.openxmlformats.org/officeDocument/2006/relationships/customXml" Target="../ink/ink39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4.xml"/><Relationship Id="rId11" Type="http://schemas.openxmlformats.org/officeDocument/2006/relationships/customXml" Target="../ink/ink378.xml"/><Relationship Id="rId24" Type="http://schemas.openxmlformats.org/officeDocument/2006/relationships/customXml" Target="../ink/ink390.xml"/><Relationship Id="rId32" Type="http://schemas.openxmlformats.org/officeDocument/2006/relationships/customXml" Target="../ink/ink397.xml"/><Relationship Id="rId37" Type="http://schemas.openxmlformats.org/officeDocument/2006/relationships/customXml" Target="../ink/ink402.xml"/><Relationship Id="rId5" Type="http://schemas.openxmlformats.org/officeDocument/2006/relationships/customXml" Target="../ink/ink373.xml"/><Relationship Id="rId15" Type="http://schemas.openxmlformats.org/officeDocument/2006/relationships/customXml" Target="../ink/ink382.xml"/><Relationship Id="rId23" Type="http://schemas.openxmlformats.org/officeDocument/2006/relationships/customXml" Target="../ink/ink389.xml"/><Relationship Id="rId28" Type="http://schemas.openxmlformats.org/officeDocument/2006/relationships/customXml" Target="../ink/ink393.xml"/><Relationship Id="rId36" Type="http://schemas.openxmlformats.org/officeDocument/2006/relationships/customXml" Target="../ink/ink401.xml"/><Relationship Id="rId10" Type="http://schemas.openxmlformats.org/officeDocument/2006/relationships/image" Target="../media/image8.png"/><Relationship Id="rId19" Type="http://schemas.openxmlformats.org/officeDocument/2006/relationships/customXml" Target="../ink/ink385.xml"/><Relationship Id="rId31" Type="http://schemas.openxmlformats.org/officeDocument/2006/relationships/customXml" Target="../ink/ink396.xml"/><Relationship Id="rId4" Type="http://schemas.openxmlformats.org/officeDocument/2006/relationships/image" Target="../media/image6.png"/><Relationship Id="rId9" Type="http://schemas.openxmlformats.org/officeDocument/2006/relationships/customXml" Target="../ink/ink377.xml"/><Relationship Id="rId14" Type="http://schemas.openxmlformats.org/officeDocument/2006/relationships/customXml" Target="../ink/ink381.xml"/><Relationship Id="rId22" Type="http://schemas.openxmlformats.org/officeDocument/2006/relationships/customXml" Target="../ink/ink388.xml"/><Relationship Id="rId27" Type="http://schemas.openxmlformats.org/officeDocument/2006/relationships/customXml" Target="../ink/ink392.xml"/><Relationship Id="rId30" Type="http://schemas.openxmlformats.org/officeDocument/2006/relationships/customXml" Target="../ink/ink395.xml"/><Relationship Id="rId35" Type="http://schemas.openxmlformats.org/officeDocument/2006/relationships/customXml" Target="../ink/ink400.xml"/><Relationship Id="rId8" Type="http://schemas.openxmlformats.org/officeDocument/2006/relationships/customXml" Target="../ink/ink376.xml"/><Relationship Id="rId3" Type="http://schemas.openxmlformats.org/officeDocument/2006/relationships/customXml" Target="../ink/ink37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6.xml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26" Type="http://schemas.openxmlformats.org/officeDocument/2006/relationships/image" Target="../media/image23.png"/><Relationship Id="rId3" Type="http://schemas.openxmlformats.org/officeDocument/2006/relationships/customXml" Target="../ink/ink403.xml"/><Relationship Id="rId21" Type="http://schemas.openxmlformats.org/officeDocument/2006/relationships/customXml" Target="../ink/ink416.xml"/><Relationship Id="rId7" Type="http://schemas.openxmlformats.org/officeDocument/2006/relationships/image" Target="../media/image20.png"/><Relationship Id="rId12" Type="http://schemas.openxmlformats.org/officeDocument/2006/relationships/customXml" Target="../ink/ink410.xml"/><Relationship Id="rId17" Type="http://schemas.openxmlformats.org/officeDocument/2006/relationships/customXml" Target="../ink/ink413.xml"/><Relationship Id="rId25" Type="http://schemas.openxmlformats.org/officeDocument/2006/relationships/customXml" Target="../ink/ink420.xml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412.xml"/><Relationship Id="rId20" Type="http://schemas.openxmlformats.org/officeDocument/2006/relationships/customXml" Target="../ink/ink415.xml"/><Relationship Id="rId29" Type="http://schemas.openxmlformats.org/officeDocument/2006/relationships/customXml" Target="../ink/ink4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05.xml"/><Relationship Id="rId11" Type="http://schemas.openxmlformats.org/officeDocument/2006/relationships/customXml" Target="../ink/ink409.xml"/><Relationship Id="rId24" Type="http://schemas.openxmlformats.org/officeDocument/2006/relationships/customXml" Target="../ink/ink419.xml"/><Relationship Id="rId5" Type="http://schemas.openxmlformats.org/officeDocument/2006/relationships/customXml" Target="../ink/ink404.xml"/><Relationship Id="rId15" Type="http://schemas.openxmlformats.org/officeDocument/2006/relationships/image" Target="../media/image21.png"/><Relationship Id="rId23" Type="http://schemas.openxmlformats.org/officeDocument/2006/relationships/customXml" Target="../ink/ink418.xml"/><Relationship Id="rId28" Type="http://schemas.openxmlformats.org/officeDocument/2006/relationships/image" Target="../media/image24.png"/><Relationship Id="rId10" Type="http://schemas.openxmlformats.org/officeDocument/2006/relationships/customXml" Target="../ink/ink408.xml"/><Relationship Id="rId19" Type="http://schemas.openxmlformats.org/officeDocument/2006/relationships/customXml" Target="../ink/ink414.xml"/><Relationship Id="rId4" Type="http://schemas.openxmlformats.org/officeDocument/2006/relationships/image" Target="../media/image6.png"/><Relationship Id="rId9" Type="http://schemas.openxmlformats.org/officeDocument/2006/relationships/customXml" Target="../ink/ink407.xml"/><Relationship Id="rId14" Type="http://schemas.openxmlformats.org/officeDocument/2006/relationships/customXml" Target="../ink/ink411.xml"/><Relationship Id="rId22" Type="http://schemas.openxmlformats.org/officeDocument/2006/relationships/customXml" Target="../ink/ink417.xml"/><Relationship Id="rId27" Type="http://schemas.openxmlformats.org/officeDocument/2006/relationships/customXml" Target="../ink/ink421.xml"/><Relationship Id="rId30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26" Type="http://schemas.openxmlformats.org/officeDocument/2006/relationships/image" Target="../media/image23.png"/><Relationship Id="rId3" Type="http://schemas.openxmlformats.org/officeDocument/2006/relationships/customXml" Target="../ink/ink423.xml"/><Relationship Id="rId21" Type="http://schemas.openxmlformats.org/officeDocument/2006/relationships/customXml" Target="../ink/ink436.xml"/><Relationship Id="rId7" Type="http://schemas.openxmlformats.org/officeDocument/2006/relationships/image" Target="../media/image20.png"/><Relationship Id="rId12" Type="http://schemas.openxmlformats.org/officeDocument/2006/relationships/customXml" Target="../ink/ink430.xml"/><Relationship Id="rId17" Type="http://schemas.openxmlformats.org/officeDocument/2006/relationships/customXml" Target="../ink/ink433.xml"/><Relationship Id="rId25" Type="http://schemas.openxmlformats.org/officeDocument/2006/relationships/customXml" Target="../ink/ink440.xml"/><Relationship Id="rId33" Type="http://schemas.openxmlformats.org/officeDocument/2006/relationships/customXml" Target="../ink/ink444.xml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432.xml"/><Relationship Id="rId20" Type="http://schemas.openxmlformats.org/officeDocument/2006/relationships/customXml" Target="../ink/ink435.xml"/><Relationship Id="rId29" Type="http://schemas.openxmlformats.org/officeDocument/2006/relationships/customXml" Target="../ink/ink44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25.xml"/><Relationship Id="rId11" Type="http://schemas.openxmlformats.org/officeDocument/2006/relationships/customXml" Target="../ink/ink429.xml"/><Relationship Id="rId24" Type="http://schemas.openxmlformats.org/officeDocument/2006/relationships/customXml" Target="../ink/ink439.xml"/><Relationship Id="rId32" Type="http://schemas.openxmlformats.org/officeDocument/2006/relationships/image" Target="../media/image36.png"/><Relationship Id="rId5" Type="http://schemas.openxmlformats.org/officeDocument/2006/relationships/customXml" Target="../ink/ink424.xml"/><Relationship Id="rId15" Type="http://schemas.openxmlformats.org/officeDocument/2006/relationships/image" Target="../media/image21.png"/><Relationship Id="rId23" Type="http://schemas.openxmlformats.org/officeDocument/2006/relationships/customXml" Target="../ink/ink438.xml"/><Relationship Id="rId28" Type="http://schemas.openxmlformats.org/officeDocument/2006/relationships/image" Target="../media/image24.png"/><Relationship Id="rId10" Type="http://schemas.openxmlformats.org/officeDocument/2006/relationships/customXml" Target="../ink/ink428.xml"/><Relationship Id="rId19" Type="http://schemas.openxmlformats.org/officeDocument/2006/relationships/customXml" Target="../ink/ink434.xml"/><Relationship Id="rId31" Type="http://schemas.openxmlformats.org/officeDocument/2006/relationships/customXml" Target="../ink/ink443.xml"/><Relationship Id="rId4" Type="http://schemas.openxmlformats.org/officeDocument/2006/relationships/image" Target="../media/image6.png"/><Relationship Id="rId9" Type="http://schemas.openxmlformats.org/officeDocument/2006/relationships/customXml" Target="../ink/ink427.xml"/><Relationship Id="rId14" Type="http://schemas.openxmlformats.org/officeDocument/2006/relationships/customXml" Target="../ink/ink431.xml"/><Relationship Id="rId22" Type="http://schemas.openxmlformats.org/officeDocument/2006/relationships/customXml" Target="../ink/ink437.xml"/><Relationship Id="rId27" Type="http://schemas.openxmlformats.org/officeDocument/2006/relationships/customXml" Target="../ink/ink441.xml"/><Relationship Id="rId30" Type="http://schemas.openxmlformats.org/officeDocument/2006/relationships/image" Target="../media/image35.png"/><Relationship Id="rId8" Type="http://schemas.openxmlformats.org/officeDocument/2006/relationships/customXml" Target="../ink/ink42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3.xml"/><Relationship Id="rId18" Type="http://schemas.openxmlformats.org/officeDocument/2006/relationships/customXml" Target="../ink/ink457.xml"/><Relationship Id="rId26" Type="http://schemas.openxmlformats.org/officeDocument/2006/relationships/customXml" Target="../ink/ink464.xml"/><Relationship Id="rId21" Type="http://schemas.openxmlformats.org/officeDocument/2006/relationships/customXml" Target="../ink/ink460.xml"/><Relationship Id="rId34" Type="http://schemas.openxmlformats.org/officeDocument/2006/relationships/customXml" Target="../ink/ink472.xml"/><Relationship Id="rId7" Type="http://schemas.openxmlformats.org/officeDocument/2006/relationships/customXml" Target="../ink/ink448.xml"/><Relationship Id="rId12" Type="http://schemas.openxmlformats.org/officeDocument/2006/relationships/customXml" Target="../ink/ink452.xml"/><Relationship Id="rId17" Type="http://schemas.openxmlformats.org/officeDocument/2006/relationships/customXml" Target="../ink/ink456.xml"/><Relationship Id="rId25" Type="http://schemas.openxmlformats.org/officeDocument/2006/relationships/image" Target="../media/image10.png"/><Relationship Id="rId33" Type="http://schemas.openxmlformats.org/officeDocument/2006/relationships/customXml" Target="../ink/ink471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png"/><Relationship Id="rId20" Type="http://schemas.openxmlformats.org/officeDocument/2006/relationships/customXml" Target="../ink/ink459.xml"/><Relationship Id="rId29" Type="http://schemas.openxmlformats.org/officeDocument/2006/relationships/customXml" Target="../ink/ink46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7.xml"/><Relationship Id="rId11" Type="http://schemas.openxmlformats.org/officeDocument/2006/relationships/customXml" Target="../ink/ink451.xml"/><Relationship Id="rId24" Type="http://schemas.openxmlformats.org/officeDocument/2006/relationships/customXml" Target="../ink/ink463.xml"/><Relationship Id="rId32" Type="http://schemas.openxmlformats.org/officeDocument/2006/relationships/customXml" Target="../ink/ink470.xml"/><Relationship Id="rId37" Type="http://schemas.openxmlformats.org/officeDocument/2006/relationships/image" Target="../media/image37.png"/><Relationship Id="rId5" Type="http://schemas.openxmlformats.org/officeDocument/2006/relationships/customXml" Target="../ink/ink446.xml"/><Relationship Id="rId15" Type="http://schemas.openxmlformats.org/officeDocument/2006/relationships/customXml" Target="../ink/ink455.xml"/><Relationship Id="rId23" Type="http://schemas.openxmlformats.org/officeDocument/2006/relationships/customXml" Target="../ink/ink462.xml"/><Relationship Id="rId28" Type="http://schemas.openxmlformats.org/officeDocument/2006/relationships/customXml" Target="../ink/ink466.xml"/><Relationship Id="rId36" Type="http://schemas.openxmlformats.org/officeDocument/2006/relationships/customXml" Target="../ink/ink474.xml"/><Relationship Id="rId10" Type="http://schemas.openxmlformats.org/officeDocument/2006/relationships/image" Target="../media/image8.png"/><Relationship Id="rId19" Type="http://schemas.openxmlformats.org/officeDocument/2006/relationships/customXml" Target="../ink/ink458.xml"/><Relationship Id="rId31" Type="http://schemas.openxmlformats.org/officeDocument/2006/relationships/customXml" Target="../ink/ink469.xml"/><Relationship Id="rId4" Type="http://schemas.openxmlformats.org/officeDocument/2006/relationships/image" Target="../media/image6.png"/><Relationship Id="rId9" Type="http://schemas.openxmlformats.org/officeDocument/2006/relationships/customXml" Target="../ink/ink450.xml"/><Relationship Id="rId14" Type="http://schemas.openxmlformats.org/officeDocument/2006/relationships/customXml" Target="../ink/ink454.xml"/><Relationship Id="rId22" Type="http://schemas.openxmlformats.org/officeDocument/2006/relationships/customXml" Target="../ink/ink461.xml"/><Relationship Id="rId27" Type="http://schemas.openxmlformats.org/officeDocument/2006/relationships/customXml" Target="../ink/ink465.xml"/><Relationship Id="rId30" Type="http://schemas.openxmlformats.org/officeDocument/2006/relationships/customXml" Target="../ink/ink468.xml"/><Relationship Id="rId35" Type="http://schemas.openxmlformats.org/officeDocument/2006/relationships/customXml" Target="../ink/ink473.xml"/><Relationship Id="rId8" Type="http://schemas.openxmlformats.org/officeDocument/2006/relationships/customXml" Target="../ink/ink449.xml"/><Relationship Id="rId3" Type="http://schemas.openxmlformats.org/officeDocument/2006/relationships/customXml" Target="../ink/ink44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78.xml"/><Relationship Id="rId18" Type="http://schemas.openxmlformats.org/officeDocument/2006/relationships/image" Target="../media/image10.png"/><Relationship Id="rId26" Type="http://schemas.openxmlformats.org/officeDocument/2006/relationships/customXml" Target="../ink/ink488.xml"/><Relationship Id="rId3" Type="http://schemas.openxmlformats.org/officeDocument/2006/relationships/hyperlink" Target="https://docs.opencv.org/4.x/dd/ded/group__ml.html" TargetMode="External"/><Relationship Id="rId21" Type="http://schemas.openxmlformats.org/officeDocument/2006/relationships/customXml" Target="../ink/ink484.xml"/><Relationship Id="rId34" Type="http://schemas.openxmlformats.org/officeDocument/2006/relationships/customXml" Target="../ink/ink494.xml"/><Relationship Id="rId7" Type="http://schemas.openxmlformats.org/officeDocument/2006/relationships/hyperlink" Target="https://www.youtube.com/watch?v=cZkpaL36fW4" TargetMode="External"/><Relationship Id="rId12" Type="http://schemas.openxmlformats.org/officeDocument/2006/relationships/image" Target="../media/image20.png"/><Relationship Id="rId17" Type="http://schemas.openxmlformats.org/officeDocument/2006/relationships/customXml" Target="../ink/ink482.xml"/><Relationship Id="rId25" Type="http://schemas.openxmlformats.org/officeDocument/2006/relationships/customXml" Target="../ink/ink487.xml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481.xml"/><Relationship Id="rId20" Type="http://schemas.openxmlformats.org/officeDocument/2006/relationships/image" Target="../media/image21.png"/><Relationship Id="rId29" Type="http://schemas.openxmlformats.org/officeDocument/2006/relationships/customXml" Target="../ink/ink49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pencv.org/3.4/dc/dd6/ml_intro.html" TargetMode="External"/><Relationship Id="rId11" Type="http://schemas.openxmlformats.org/officeDocument/2006/relationships/customXml" Target="../ink/ink477.xml"/><Relationship Id="rId24" Type="http://schemas.openxmlformats.org/officeDocument/2006/relationships/customXml" Target="../ink/ink486.xml"/><Relationship Id="rId32" Type="http://schemas.openxmlformats.org/officeDocument/2006/relationships/customXml" Target="../ink/ink493.xml"/><Relationship Id="rId5" Type="http://schemas.openxmlformats.org/officeDocument/2006/relationships/hyperlink" Target="https://www.informatica-juridica.com/wp-content/uploads/2014/01/Informe_OpenCV_Tratamiento_Imagenes.pdf" TargetMode="External"/><Relationship Id="rId15" Type="http://schemas.openxmlformats.org/officeDocument/2006/relationships/customXml" Target="../ink/ink480.xml"/><Relationship Id="rId23" Type="http://schemas.openxmlformats.org/officeDocument/2006/relationships/image" Target="../media/image22.png"/><Relationship Id="rId28" Type="http://schemas.openxmlformats.org/officeDocument/2006/relationships/customXml" Target="../ink/ink490.xml"/><Relationship Id="rId10" Type="http://schemas.openxmlformats.org/officeDocument/2006/relationships/customXml" Target="../ink/ink476.xml"/><Relationship Id="rId19" Type="http://schemas.openxmlformats.org/officeDocument/2006/relationships/customXml" Target="../ink/ink483.xml"/><Relationship Id="rId31" Type="http://schemas.openxmlformats.org/officeDocument/2006/relationships/image" Target="../media/image23.png"/><Relationship Id="rId4" Type="http://schemas.openxmlformats.org/officeDocument/2006/relationships/hyperlink" Target="https://docs.opencv.org/4.x/d3/d63/classcv_1_1Mat.html" TargetMode="External"/><Relationship Id="rId9" Type="http://schemas.openxmlformats.org/officeDocument/2006/relationships/image" Target="../media/image6.png"/><Relationship Id="rId14" Type="http://schemas.openxmlformats.org/officeDocument/2006/relationships/customXml" Target="../ink/ink479.xml"/><Relationship Id="rId22" Type="http://schemas.openxmlformats.org/officeDocument/2006/relationships/customXml" Target="../ink/ink485.xml"/><Relationship Id="rId27" Type="http://schemas.openxmlformats.org/officeDocument/2006/relationships/customXml" Target="../ink/ink489.xml"/><Relationship Id="rId30" Type="http://schemas.openxmlformats.org/officeDocument/2006/relationships/customXml" Target="../ink/ink492.xml"/><Relationship Id="rId8" Type="http://schemas.openxmlformats.org/officeDocument/2006/relationships/customXml" Target="../ink/ink4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7.xml"/><Relationship Id="rId18" Type="http://schemas.openxmlformats.org/officeDocument/2006/relationships/customXml" Target="../ink/ink21.xml"/><Relationship Id="rId3" Type="http://schemas.openxmlformats.org/officeDocument/2006/relationships/customXml" Target="../ink/ink9.xml"/><Relationship Id="rId21" Type="http://schemas.openxmlformats.org/officeDocument/2006/relationships/customXml" Target="../ink/ink24.xml"/><Relationship Id="rId7" Type="http://schemas.openxmlformats.org/officeDocument/2006/relationships/customXml" Target="../ink/ink12.xml"/><Relationship Id="rId12" Type="http://schemas.openxmlformats.org/officeDocument/2006/relationships/customXml" Target="../ink/ink16.xml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11" Type="http://schemas.openxmlformats.org/officeDocument/2006/relationships/customXml" Target="../ink/ink15.xml"/><Relationship Id="rId5" Type="http://schemas.openxmlformats.org/officeDocument/2006/relationships/customXml" Target="../ink/ink10.xml"/><Relationship Id="rId15" Type="http://schemas.openxmlformats.org/officeDocument/2006/relationships/customXml" Target="../ink/ink19.xml"/><Relationship Id="rId10" Type="http://schemas.openxmlformats.org/officeDocument/2006/relationships/image" Target="../media/image8.png"/><Relationship Id="rId19" Type="http://schemas.openxmlformats.org/officeDocument/2006/relationships/customXml" Target="../ink/ink22.xml"/><Relationship Id="rId4" Type="http://schemas.openxmlformats.org/officeDocument/2006/relationships/image" Target="../media/image6.png"/><Relationship Id="rId9" Type="http://schemas.openxmlformats.org/officeDocument/2006/relationships/customXml" Target="../ink/ink14.xml"/><Relationship Id="rId1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customXml" Target="../ink/ink37.xml"/><Relationship Id="rId26" Type="http://schemas.openxmlformats.org/officeDocument/2006/relationships/customXml" Target="../ink/ink44.xml"/><Relationship Id="rId3" Type="http://schemas.openxmlformats.org/officeDocument/2006/relationships/customXml" Target="../ink/ink25.xml"/><Relationship Id="rId21" Type="http://schemas.openxmlformats.org/officeDocument/2006/relationships/customXml" Target="../ink/ink40.xml"/><Relationship Id="rId34" Type="http://schemas.openxmlformats.org/officeDocument/2006/relationships/customXml" Target="../ink/ink51.xml"/><Relationship Id="rId7" Type="http://schemas.openxmlformats.org/officeDocument/2006/relationships/customXml" Target="../ink/ink28.xml"/><Relationship Id="rId12" Type="http://schemas.openxmlformats.org/officeDocument/2006/relationships/customXml" Target="../ink/ink32.xml"/><Relationship Id="rId17" Type="http://schemas.openxmlformats.org/officeDocument/2006/relationships/customXml" Target="../ink/ink36.xml"/><Relationship Id="rId25" Type="http://schemas.openxmlformats.org/officeDocument/2006/relationships/image" Target="../media/image10.png"/><Relationship Id="rId33" Type="http://schemas.openxmlformats.org/officeDocument/2006/relationships/customXml" Target="../ink/ink5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customXml" Target="../ink/ink39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7.xml"/><Relationship Id="rId11" Type="http://schemas.openxmlformats.org/officeDocument/2006/relationships/customXml" Target="../ink/ink31.xml"/><Relationship Id="rId24" Type="http://schemas.openxmlformats.org/officeDocument/2006/relationships/customXml" Target="../ink/ink43.xml"/><Relationship Id="rId32" Type="http://schemas.openxmlformats.org/officeDocument/2006/relationships/customXml" Target="../ink/ink49.xml"/><Relationship Id="rId5" Type="http://schemas.openxmlformats.org/officeDocument/2006/relationships/customXml" Target="../ink/ink26.xml"/><Relationship Id="rId15" Type="http://schemas.openxmlformats.org/officeDocument/2006/relationships/customXml" Target="../ink/ink35.xml"/><Relationship Id="rId23" Type="http://schemas.openxmlformats.org/officeDocument/2006/relationships/customXml" Target="../ink/ink42.xml"/><Relationship Id="rId28" Type="http://schemas.openxmlformats.org/officeDocument/2006/relationships/customXml" Target="../ink/ink46.xml"/><Relationship Id="rId10" Type="http://schemas.openxmlformats.org/officeDocument/2006/relationships/image" Target="../media/image8.png"/><Relationship Id="rId19" Type="http://schemas.openxmlformats.org/officeDocument/2006/relationships/customXml" Target="../ink/ink38.xml"/><Relationship Id="rId31" Type="http://schemas.openxmlformats.org/officeDocument/2006/relationships/customXml" Target="../ink/ink48.xml"/><Relationship Id="rId4" Type="http://schemas.openxmlformats.org/officeDocument/2006/relationships/image" Target="../media/image6.png"/><Relationship Id="rId9" Type="http://schemas.openxmlformats.org/officeDocument/2006/relationships/customXml" Target="../ink/ink30.xml"/><Relationship Id="rId14" Type="http://schemas.openxmlformats.org/officeDocument/2006/relationships/customXml" Target="../ink/ink34.xml"/><Relationship Id="rId22" Type="http://schemas.openxmlformats.org/officeDocument/2006/relationships/customXml" Target="../ink/ink41.xml"/><Relationship Id="rId27" Type="http://schemas.openxmlformats.org/officeDocument/2006/relationships/customXml" Target="../ink/ink45.xml"/><Relationship Id="rId30" Type="http://schemas.openxmlformats.org/officeDocument/2006/relationships/customXml" Target="../ink/ink47.xml"/><Relationship Id="rId8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9.xml"/><Relationship Id="rId18" Type="http://schemas.openxmlformats.org/officeDocument/2006/relationships/customXml" Target="../ink/ink63.xml"/><Relationship Id="rId26" Type="http://schemas.openxmlformats.org/officeDocument/2006/relationships/image" Target="../media/image10.png"/><Relationship Id="rId39" Type="http://schemas.openxmlformats.org/officeDocument/2006/relationships/customXml" Target="../ink/ink83.xml"/><Relationship Id="rId21" Type="http://schemas.openxmlformats.org/officeDocument/2006/relationships/customXml" Target="../ink/ink66.xml"/><Relationship Id="rId34" Type="http://schemas.openxmlformats.org/officeDocument/2006/relationships/customXml" Target="../ink/ink78.xml"/><Relationship Id="rId42" Type="http://schemas.openxmlformats.org/officeDocument/2006/relationships/customXml" Target="../ink/ink86.xml"/><Relationship Id="rId47" Type="http://schemas.openxmlformats.org/officeDocument/2006/relationships/customXml" Target="../ink/ink91.xml"/><Relationship Id="rId7" Type="http://schemas.openxmlformats.org/officeDocument/2006/relationships/customXml" Target="../ink/ink54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62.xml"/><Relationship Id="rId29" Type="http://schemas.openxmlformats.org/officeDocument/2006/relationships/customXml" Target="../ink/ink7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3.xml"/><Relationship Id="rId11" Type="http://schemas.openxmlformats.org/officeDocument/2006/relationships/image" Target="../media/image8.png"/><Relationship Id="rId24" Type="http://schemas.openxmlformats.org/officeDocument/2006/relationships/customXml" Target="../ink/ink69.xml"/><Relationship Id="rId32" Type="http://schemas.openxmlformats.org/officeDocument/2006/relationships/customXml" Target="../ink/ink76.xml"/><Relationship Id="rId37" Type="http://schemas.openxmlformats.org/officeDocument/2006/relationships/customXml" Target="../ink/ink81.xml"/><Relationship Id="rId40" Type="http://schemas.openxmlformats.org/officeDocument/2006/relationships/customXml" Target="../ink/ink84.xml"/><Relationship Id="rId45" Type="http://schemas.openxmlformats.org/officeDocument/2006/relationships/customXml" Target="../ink/ink89.xml"/><Relationship Id="rId5" Type="http://schemas.openxmlformats.org/officeDocument/2006/relationships/image" Target="../media/image6.png"/><Relationship Id="rId15" Type="http://schemas.openxmlformats.org/officeDocument/2006/relationships/customXml" Target="../ink/ink61.xml"/><Relationship Id="rId23" Type="http://schemas.openxmlformats.org/officeDocument/2006/relationships/customXml" Target="../ink/ink68.xml"/><Relationship Id="rId28" Type="http://schemas.openxmlformats.org/officeDocument/2006/relationships/customXml" Target="../ink/ink72.xml"/><Relationship Id="rId36" Type="http://schemas.openxmlformats.org/officeDocument/2006/relationships/customXml" Target="../ink/ink80.xml"/><Relationship Id="rId10" Type="http://schemas.openxmlformats.org/officeDocument/2006/relationships/customXml" Target="../ink/ink57.xml"/><Relationship Id="rId19" Type="http://schemas.openxmlformats.org/officeDocument/2006/relationships/customXml" Target="../ink/ink64.xml"/><Relationship Id="rId31" Type="http://schemas.openxmlformats.org/officeDocument/2006/relationships/customXml" Target="../ink/ink75.xml"/><Relationship Id="rId44" Type="http://schemas.openxmlformats.org/officeDocument/2006/relationships/customXml" Target="../ink/ink88.xml"/><Relationship Id="rId4" Type="http://schemas.openxmlformats.org/officeDocument/2006/relationships/customXml" Target="../ink/ink52.xml"/><Relationship Id="rId9" Type="http://schemas.openxmlformats.org/officeDocument/2006/relationships/customXml" Target="../ink/ink56.xml"/><Relationship Id="rId14" Type="http://schemas.openxmlformats.org/officeDocument/2006/relationships/customXml" Target="../ink/ink60.xml"/><Relationship Id="rId22" Type="http://schemas.openxmlformats.org/officeDocument/2006/relationships/customXml" Target="../ink/ink67.xml"/><Relationship Id="rId27" Type="http://schemas.openxmlformats.org/officeDocument/2006/relationships/customXml" Target="../ink/ink71.xml"/><Relationship Id="rId30" Type="http://schemas.openxmlformats.org/officeDocument/2006/relationships/customXml" Target="../ink/ink74.xml"/><Relationship Id="rId35" Type="http://schemas.openxmlformats.org/officeDocument/2006/relationships/customXml" Target="../ink/ink79.xml"/><Relationship Id="rId43" Type="http://schemas.openxmlformats.org/officeDocument/2006/relationships/customXml" Target="../ink/ink87.xml"/><Relationship Id="rId8" Type="http://schemas.openxmlformats.org/officeDocument/2006/relationships/customXml" Target="../ink/ink55.xml"/><Relationship Id="rId3" Type="http://schemas.openxmlformats.org/officeDocument/2006/relationships/image" Target="../media/image12.png"/><Relationship Id="rId12" Type="http://schemas.openxmlformats.org/officeDocument/2006/relationships/customXml" Target="../ink/ink58.xml"/><Relationship Id="rId17" Type="http://schemas.openxmlformats.org/officeDocument/2006/relationships/image" Target="../media/image9.png"/><Relationship Id="rId25" Type="http://schemas.openxmlformats.org/officeDocument/2006/relationships/customXml" Target="../ink/ink70.xml"/><Relationship Id="rId33" Type="http://schemas.openxmlformats.org/officeDocument/2006/relationships/customXml" Target="../ink/ink77.xml"/><Relationship Id="rId38" Type="http://schemas.openxmlformats.org/officeDocument/2006/relationships/customXml" Target="../ink/ink82.xml"/><Relationship Id="rId46" Type="http://schemas.openxmlformats.org/officeDocument/2006/relationships/customXml" Target="../ink/ink90.xml"/><Relationship Id="rId20" Type="http://schemas.openxmlformats.org/officeDocument/2006/relationships/customXml" Target="../ink/ink65.xml"/><Relationship Id="rId41" Type="http://schemas.openxmlformats.org/officeDocument/2006/relationships/customXml" Target="../ink/ink8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.xml"/><Relationship Id="rId18" Type="http://schemas.openxmlformats.org/officeDocument/2006/relationships/customXml" Target="../ink/ink104.xml"/><Relationship Id="rId26" Type="http://schemas.openxmlformats.org/officeDocument/2006/relationships/customXml" Target="../ink/ink111.xml"/><Relationship Id="rId39" Type="http://schemas.openxmlformats.org/officeDocument/2006/relationships/customXml" Target="../ink/ink124.xml"/><Relationship Id="rId21" Type="http://schemas.openxmlformats.org/officeDocument/2006/relationships/customXml" Target="../ink/ink107.xml"/><Relationship Id="rId34" Type="http://schemas.openxmlformats.org/officeDocument/2006/relationships/customXml" Target="../ink/ink119.xml"/><Relationship Id="rId42" Type="http://schemas.openxmlformats.org/officeDocument/2006/relationships/customXml" Target="../ink/ink127.xml"/><Relationship Id="rId47" Type="http://schemas.openxmlformats.org/officeDocument/2006/relationships/customXml" Target="../ink/ink132.xml"/><Relationship Id="rId50" Type="http://schemas.openxmlformats.org/officeDocument/2006/relationships/customXml" Target="../ink/ink135.xml"/><Relationship Id="rId7" Type="http://schemas.openxmlformats.org/officeDocument/2006/relationships/customXml" Target="../ink/ink9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29" Type="http://schemas.openxmlformats.org/officeDocument/2006/relationships/customXml" Target="../ink/ink114.xml"/><Relationship Id="rId11" Type="http://schemas.openxmlformats.org/officeDocument/2006/relationships/customXml" Target="../ink/ink98.xml"/><Relationship Id="rId24" Type="http://schemas.openxmlformats.org/officeDocument/2006/relationships/customXml" Target="../ink/ink110.xml"/><Relationship Id="rId32" Type="http://schemas.openxmlformats.org/officeDocument/2006/relationships/customXml" Target="../ink/ink117.xml"/><Relationship Id="rId37" Type="http://schemas.openxmlformats.org/officeDocument/2006/relationships/customXml" Target="../ink/ink122.xml"/><Relationship Id="rId40" Type="http://schemas.openxmlformats.org/officeDocument/2006/relationships/customXml" Target="../ink/ink125.xml"/><Relationship Id="rId45" Type="http://schemas.openxmlformats.org/officeDocument/2006/relationships/customXml" Target="../ink/ink130.xml"/><Relationship Id="rId5" Type="http://schemas.openxmlformats.org/officeDocument/2006/relationships/customXml" Target="../ink/ink93.xml"/><Relationship Id="rId15" Type="http://schemas.openxmlformats.org/officeDocument/2006/relationships/customXml" Target="../ink/ink102.xml"/><Relationship Id="rId23" Type="http://schemas.openxmlformats.org/officeDocument/2006/relationships/customXml" Target="../ink/ink109.xml"/><Relationship Id="rId28" Type="http://schemas.openxmlformats.org/officeDocument/2006/relationships/customXml" Target="../ink/ink113.xml"/><Relationship Id="rId36" Type="http://schemas.openxmlformats.org/officeDocument/2006/relationships/customXml" Target="../ink/ink121.xml"/><Relationship Id="rId49" Type="http://schemas.openxmlformats.org/officeDocument/2006/relationships/customXml" Target="../ink/ink134.xml"/><Relationship Id="rId10" Type="http://schemas.openxmlformats.org/officeDocument/2006/relationships/image" Target="../media/image8.png"/><Relationship Id="rId19" Type="http://schemas.openxmlformats.org/officeDocument/2006/relationships/customXml" Target="../ink/ink105.xml"/><Relationship Id="rId31" Type="http://schemas.openxmlformats.org/officeDocument/2006/relationships/customXml" Target="../ink/ink116.xml"/><Relationship Id="rId44" Type="http://schemas.openxmlformats.org/officeDocument/2006/relationships/customXml" Target="../ink/ink129.xml"/><Relationship Id="rId4" Type="http://schemas.openxmlformats.org/officeDocument/2006/relationships/image" Target="../media/image6.png"/><Relationship Id="rId9" Type="http://schemas.openxmlformats.org/officeDocument/2006/relationships/customXml" Target="../ink/ink97.xml"/><Relationship Id="rId14" Type="http://schemas.openxmlformats.org/officeDocument/2006/relationships/customXml" Target="../ink/ink101.xml"/><Relationship Id="rId22" Type="http://schemas.openxmlformats.org/officeDocument/2006/relationships/customXml" Target="../ink/ink108.xml"/><Relationship Id="rId27" Type="http://schemas.openxmlformats.org/officeDocument/2006/relationships/customXml" Target="../ink/ink112.xml"/><Relationship Id="rId30" Type="http://schemas.openxmlformats.org/officeDocument/2006/relationships/customXml" Target="../ink/ink115.xml"/><Relationship Id="rId35" Type="http://schemas.openxmlformats.org/officeDocument/2006/relationships/customXml" Target="../ink/ink120.xml"/><Relationship Id="rId43" Type="http://schemas.openxmlformats.org/officeDocument/2006/relationships/customXml" Target="../ink/ink128.xml"/><Relationship Id="rId48" Type="http://schemas.openxmlformats.org/officeDocument/2006/relationships/customXml" Target="../ink/ink133.xml"/><Relationship Id="rId8" Type="http://schemas.openxmlformats.org/officeDocument/2006/relationships/customXml" Target="../ink/ink96.xml"/><Relationship Id="rId51" Type="http://schemas.openxmlformats.org/officeDocument/2006/relationships/image" Target="../media/image13.png"/><Relationship Id="rId3" Type="http://schemas.openxmlformats.org/officeDocument/2006/relationships/customXml" Target="../ink/ink92.xml"/><Relationship Id="rId12" Type="http://schemas.openxmlformats.org/officeDocument/2006/relationships/customXml" Target="../ink/ink99.xml"/><Relationship Id="rId17" Type="http://schemas.openxmlformats.org/officeDocument/2006/relationships/customXml" Target="../ink/ink103.xml"/><Relationship Id="rId25" Type="http://schemas.openxmlformats.org/officeDocument/2006/relationships/image" Target="../media/image10.png"/><Relationship Id="rId33" Type="http://schemas.openxmlformats.org/officeDocument/2006/relationships/customXml" Target="../ink/ink118.xml"/><Relationship Id="rId38" Type="http://schemas.openxmlformats.org/officeDocument/2006/relationships/customXml" Target="../ink/ink123.xml"/><Relationship Id="rId46" Type="http://schemas.openxmlformats.org/officeDocument/2006/relationships/customXml" Target="../ink/ink131.xml"/><Relationship Id="rId20" Type="http://schemas.openxmlformats.org/officeDocument/2006/relationships/customXml" Target="../ink/ink106.xml"/><Relationship Id="rId41" Type="http://schemas.openxmlformats.org/officeDocument/2006/relationships/customXml" Target="../ink/ink12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.xml"/><Relationship Id="rId18" Type="http://schemas.openxmlformats.org/officeDocument/2006/relationships/customXml" Target="../ink/ink148.xml"/><Relationship Id="rId26" Type="http://schemas.openxmlformats.org/officeDocument/2006/relationships/customXml" Target="../ink/ink155.xml"/><Relationship Id="rId3" Type="http://schemas.openxmlformats.org/officeDocument/2006/relationships/customXml" Target="../ink/ink136.xml"/><Relationship Id="rId21" Type="http://schemas.openxmlformats.org/officeDocument/2006/relationships/customXml" Target="../ink/ink151.xml"/><Relationship Id="rId34" Type="http://schemas.openxmlformats.org/officeDocument/2006/relationships/customXml" Target="../ink/ink163.xml"/><Relationship Id="rId7" Type="http://schemas.openxmlformats.org/officeDocument/2006/relationships/customXml" Target="../ink/ink139.xml"/><Relationship Id="rId12" Type="http://schemas.openxmlformats.org/officeDocument/2006/relationships/customXml" Target="../ink/ink143.xml"/><Relationship Id="rId17" Type="http://schemas.openxmlformats.org/officeDocument/2006/relationships/customXml" Target="../ink/ink147.xml"/><Relationship Id="rId25" Type="http://schemas.openxmlformats.org/officeDocument/2006/relationships/image" Target="../media/image10.png"/><Relationship Id="rId33" Type="http://schemas.openxmlformats.org/officeDocument/2006/relationships/customXml" Target="../ink/ink16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customXml" Target="../ink/ink150.xml"/><Relationship Id="rId29" Type="http://schemas.openxmlformats.org/officeDocument/2006/relationships/customXml" Target="../ink/ink15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8.xml"/><Relationship Id="rId11" Type="http://schemas.openxmlformats.org/officeDocument/2006/relationships/customXml" Target="../ink/ink142.xml"/><Relationship Id="rId24" Type="http://schemas.openxmlformats.org/officeDocument/2006/relationships/customXml" Target="../ink/ink154.xml"/><Relationship Id="rId32" Type="http://schemas.openxmlformats.org/officeDocument/2006/relationships/customXml" Target="../ink/ink161.xml"/><Relationship Id="rId5" Type="http://schemas.openxmlformats.org/officeDocument/2006/relationships/customXml" Target="../ink/ink137.xml"/><Relationship Id="rId15" Type="http://schemas.openxmlformats.org/officeDocument/2006/relationships/customXml" Target="../ink/ink146.xml"/><Relationship Id="rId23" Type="http://schemas.openxmlformats.org/officeDocument/2006/relationships/customXml" Target="../ink/ink153.xml"/><Relationship Id="rId28" Type="http://schemas.openxmlformats.org/officeDocument/2006/relationships/customXml" Target="../ink/ink157.xml"/><Relationship Id="rId10" Type="http://schemas.openxmlformats.org/officeDocument/2006/relationships/image" Target="../media/image8.png"/><Relationship Id="rId19" Type="http://schemas.openxmlformats.org/officeDocument/2006/relationships/customXml" Target="../ink/ink149.xml"/><Relationship Id="rId31" Type="http://schemas.openxmlformats.org/officeDocument/2006/relationships/customXml" Target="../ink/ink160.xml"/><Relationship Id="rId4" Type="http://schemas.openxmlformats.org/officeDocument/2006/relationships/image" Target="../media/image6.png"/><Relationship Id="rId9" Type="http://schemas.openxmlformats.org/officeDocument/2006/relationships/customXml" Target="../ink/ink141.xml"/><Relationship Id="rId14" Type="http://schemas.openxmlformats.org/officeDocument/2006/relationships/customXml" Target="../ink/ink145.xml"/><Relationship Id="rId22" Type="http://schemas.openxmlformats.org/officeDocument/2006/relationships/customXml" Target="../ink/ink152.xml"/><Relationship Id="rId27" Type="http://schemas.openxmlformats.org/officeDocument/2006/relationships/customXml" Target="../ink/ink156.xml"/><Relationship Id="rId30" Type="http://schemas.openxmlformats.org/officeDocument/2006/relationships/customXml" Target="../ink/ink159.xml"/><Relationship Id="rId35" Type="http://schemas.openxmlformats.org/officeDocument/2006/relationships/image" Target="../media/image14.png"/><Relationship Id="rId8" Type="http://schemas.openxmlformats.org/officeDocument/2006/relationships/customXml" Target="../ink/ink14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2.xml"/><Relationship Id="rId18" Type="http://schemas.openxmlformats.org/officeDocument/2006/relationships/customXml" Target="../ink/ink176.xml"/><Relationship Id="rId26" Type="http://schemas.openxmlformats.org/officeDocument/2006/relationships/customXml" Target="../ink/ink183.xml"/><Relationship Id="rId21" Type="http://schemas.openxmlformats.org/officeDocument/2006/relationships/customXml" Target="../ink/ink179.xml"/><Relationship Id="rId34" Type="http://schemas.openxmlformats.org/officeDocument/2006/relationships/customXml" Target="../ink/ink191.xml"/><Relationship Id="rId7" Type="http://schemas.openxmlformats.org/officeDocument/2006/relationships/customXml" Target="../ink/ink167.xml"/><Relationship Id="rId12" Type="http://schemas.openxmlformats.org/officeDocument/2006/relationships/customXml" Target="../ink/ink171.xml"/><Relationship Id="rId17" Type="http://schemas.openxmlformats.org/officeDocument/2006/relationships/customXml" Target="../ink/ink175.xml"/><Relationship Id="rId25" Type="http://schemas.openxmlformats.org/officeDocument/2006/relationships/image" Target="../media/image10.png"/><Relationship Id="rId33" Type="http://schemas.openxmlformats.org/officeDocument/2006/relationships/customXml" Target="../ink/ink190.xml"/><Relationship Id="rId38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20" Type="http://schemas.openxmlformats.org/officeDocument/2006/relationships/customXml" Target="../ink/ink178.xml"/><Relationship Id="rId29" Type="http://schemas.openxmlformats.org/officeDocument/2006/relationships/customXml" Target="../ink/ink18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6.xml"/><Relationship Id="rId11" Type="http://schemas.openxmlformats.org/officeDocument/2006/relationships/customXml" Target="../ink/ink170.xml"/><Relationship Id="rId24" Type="http://schemas.openxmlformats.org/officeDocument/2006/relationships/customXml" Target="../ink/ink182.xml"/><Relationship Id="rId32" Type="http://schemas.openxmlformats.org/officeDocument/2006/relationships/customXml" Target="../ink/ink189.xml"/><Relationship Id="rId37" Type="http://schemas.openxmlformats.org/officeDocument/2006/relationships/customXml" Target="../ink/ink194.xml"/><Relationship Id="rId5" Type="http://schemas.openxmlformats.org/officeDocument/2006/relationships/customXml" Target="../ink/ink165.xml"/><Relationship Id="rId15" Type="http://schemas.openxmlformats.org/officeDocument/2006/relationships/customXml" Target="../ink/ink174.xml"/><Relationship Id="rId23" Type="http://schemas.openxmlformats.org/officeDocument/2006/relationships/customXml" Target="../ink/ink181.xml"/><Relationship Id="rId28" Type="http://schemas.openxmlformats.org/officeDocument/2006/relationships/customXml" Target="../ink/ink185.xml"/><Relationship Id="rId36" Type="http://schemas.openxmlformats.org/officeDocument/2006/relationships/customXml" Target="../ink/ink193.xml"/><Relationship Id="rId10" Type="http://schemas.openxmlformats.org/officeDocument/2006/relationships/image" Target="../media/image8.png"/><Relationship Id="rId19" Type="http://schemas.openxmlformats.org/officeDocument/2006/relationships/customXml" Target="../ink/ink177.xml"/><Relationship Id="rId31" Type="http://schemas.openxmlformats.org/officeDocument/2006/relationships/customXml" Target="../ink/ink188.xml"/><Relationship Id="rId4" Type="http://schemas.openxmlformats.org/officeDocument/2006/relationships/image" Target="../media/image6.png"/><Relationship Id="rId9" Type="http://schemas.openxmlformats.org/officeDocument/2006/relationships/customXml" Target="../ink/ink169.xml"/><Relationship Id="rId14" Type="http://schemas.openxmlformats.org/officeDocument/2006/relationships/customXml" Target="../ink/ink173.xml"/><Relationship Id="rId22" Type="http://schemas.openxmlformats.org/officeDocument/2006/relationships/customXml" Target="../ink/ink180.xml"/><Relationship Id="rId27" Type="http://schemas.openxmlformats.org/officeDocument/2006/relationships/customXml" Target="../ink/ink184.xml"/><Relationship Id="rId30" Type="http://schemas.openxmlformats.org/officeDocument/2006/relationships/customXml" Target="../ink/ink187.xml"/><Relationship Id="rId35" Type="http://schemas.openxmlformats.org/officeDocument/2006/relationships/customXml" Target="../ink/ink192.xml"/><Relationship Id="rId8" Type="http://schemas.openxmlformats.org/officeDocument/2006/relationships/customXml" Target="../ink/ink168.xml"/><Relationship Id="rId3" Type="http://schemas.openxmlformats.org/officeDocument/2006/relationships/customXml" Target="../ink/ink16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3.xml"/><Relationship Id="rId18" Type="http://schemas.openxmlformats.org/officeDocument/2006/relationships/customXml" Target="../ink/ink207.xml"/><Relationship Id="rId26" Type="http://schemas.openxmlformats.org/officeDocument/2006/relationships/customXml" Target="../ink/ink214.xml"/><Relationship Id="rId39" Type="http://schemas.openxmlformats.org/officeDocument/2006/relationships/customXml" Target="../ink/ink227.xml"/><Relationship Id="rId21" Type="http://schemas.openxmlformats.org/officeDocument/2006/relationships/customXml" Target="../ink/ink210.xml"/><Relationship Id="rId34" Type="http://schemas.openxmlformats.org/officeDocument/2006/relationships/customXml" Target="../ink/ink222.xml"/><Relationship Id="rId42" Type="http://schemas.openxmlformats.org/officeDocument/2006/relationships/image" Target="../media/image17.jpeg"/><Relationship Id="rId7" Type="http://schemas.openxmlformats.org/officeDocument/2006/relationships/customXml" Target="../ink/ink19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.png"/><Relationship Id="rId20" Type="http://schemas.openxmlformats.org/officeDocument/2006/relationships/customXml" Target="../ink/ink209.xml"/><Relationship Id="rId29" Type="http://schemas.openxmlformats.org/officeDocument/2006/relationships/customXml" Target="../ink/ink217.xml"/><Relationship Id="rId41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97.xml"/><Relationship Id="rId11" Type="http://schemas.openxmlformats.org/officeDocument/2006/relationships/customXml" Target="../ink/ink201.xml"/><Relationship Id="rId24" Type="http://schemas.openxmlformats.org/officeDocument/2006/relationships/customXml" Target="../ink/ink213.xml"/><Relationship Id="rId32" Type="http://schemas.openxmlformats.org/officeDocument/2006/relationships/customXml" Target="../ink/ink220.xml"/><Relationship Id="rId37" Type="http://schemas.openxmlformats.org/officeDocument/2006/relationships/customXml" Target="../ink/ink225.xml"/><Relationship Id="rId40" Type="http://schemas.openxmlformats.org/officeDocument/2006/relationships/customXml" Target="../ink/ink228.xml"/><Relationship Id="rId5" Type="http://schemas.openxmlformats.org/officeDocument/2006/relationships/customXml" Target="../ink/ink196.xml"/><Relationship Id="rId15" Type="http://schemas.openxmlformats.org/officeDocument/2006/relationships/customXml" Target="../ink/ink205.xml"/><Relationship Id="rId23" Type="http://schemas.openxmlformats.org/officeDocument/2006/relationships/customXml" Target="../ink/ink212.xml"/><Relationship Id="rId28" Type="http://schemas.openxmlformats.org/officeDocument/2006/relationships/customXml" Target="../ink/ink216.xml"/><Relationship Id="rId36" Type="http://schemas.openxmlformats.org/officeDocument/2006/relationships/customXml" Target="../ink/ink224.xml"/><Relationship Id="rId10" Type="http://schemas.openxmlformats.org/officeDocument/2006/relationships/image" Target="../media/image8.png"/><Relationship Id="rId19" Type="http://schemas.openxmlformats.org/officeDocument/2006/relationships/customXml" Target="../ink/ink208.xml"/><Relationship Id="rId31" Type="http://schemas.openxmlformats.org/officeDocument/2006/relationships/customXml" Target="../ink/ink219.xml"/><Relationship Id="rId44" Type="http://schemas.openxmlformats.org/officeDocument/2006/relationships/customXml" Target="../ink/ink229.xml"/><Relationship Id="rId4" Type="http://schemas.openxmlformats.org/officeDocument/2006/relationships/image" Target="../media/image6.png"/><Relationship Id="rId9" Type="http://schemas.openxmlformats.org/officeDocument/2006/relationships/customXml" Target="../ink/ink200.xml"/><Relationship Id="rId14" Type="http://schemas.openxmlformats.org/officeDocument/2006/relationships/customXml" Target="../ink/ink204.xml"/><Relationship Id="rId22" Type="http://schemas.openxmlformats.org/officeDocument/2006/relationships/customXml" Target="../ink/ink211.xml"/><Relationship Id="rId27" Type="http://schemas.openxmlformats.org/officeDocument/2006/relationships/customXml" Target="../ink/ink215.xml"/><Relationship Id="rId30" Type="http://schemas.openxmlformats.org/officeDocument/2006/relationships/customXml" Target="../ink/ink218.xml"/><Relationship Id="rId35" Type="http://schemas.openxmlformats.org/officeDocument/2006/relationships/customXml" Target="../ink/ink223.xml"/><Relationship Id="rId43" Type="http://schemas.openxmlformats.org/officeDocument/2006/relationships/image" Target="../media/image18.jpeg"/><Relationship Id="rId8" Type="http://schemas.openxmlformats.org/officeDocument/2006/relationships/customXml" Target="../ink/ink199.xml"/><Relationship Id="rId3" Type="http://schemas.openxmlformats.org/officeDocument/2006/relationships/customXml" Target="../ink/ink195.xml"/><Relationship Id="rId12" Type="http://schemas.openxmlformats.org/officeDocument/2006/relationships/customXml" Target="../ink/ink202.xml"/><Relationship Id="rId17" Type="http://schemas.openxmlformats.org/officeDocument/2006/relationships/customXml" Target="../ink/ink206.xml"/><Relationship Id="rId25" Type="http://schemas.openxmlformats.org/officeDocument/2006/relationships/image" Target="../media/image10.png"/><Relationship Id="rId33" Type="http://schemas.openxmlformats.org/officeDocument/2006/relationships/customXml" Target="../ink/ink221.xml"/><Relationship Id="rId38" Type="http://schemas.openxmlformats.org/officeDocument/2006/relationships/customXml" Target="../ink/ink22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8.xml"/><Relationship Id="rId18" Type="http://schemas.openxmlformats.org/officeDocument/2006/relationships/customXml" Target="../ink/ink242.xml"/><Relationship Id="rId26" Type="http://schemas.openxmlformats.org/officeDocument/2006/relationships/customXml" Target="../ink/ink249.xml"/><Relationship Id="rId21" Type="http://schemas.openxmlformats.org/officeDocument/2006/relationships/customXml" Target="../ink/ink245.xml"/><Relationship Id="rId34" Type="http://schemas.openxmlformats.org/officeDocument/2006/relationships/customXml" Target="../ink/ink257.xml"/><Relationship Id="rId7" Type="http://schemas.openxmlformats.org/officeDocument/2006/relationships/customXml" Target="../ink/ink233.xml"/><Relationship Id="rId12" Type="http://schemas.openxmlformats.org/officeDocument/2006/relationships/customXml" Target="../ink/ink237.xml"/><Relationship Id="rId17" Type="http://schemas.openxmlformats.org/officeDocument/2006/relationships/customXml" Target="../ink/ink241.xml"/><Relationship Id="rId25" Type="http://schemas.openxmlformats.org/officeDocument/2006/relationships/image" Target="../media/image10.png"/><Relationship Id="rId33" Type="http://schemas.openxmlformats.org/officeDocument/2006/relationships/customXml" Target="../ink/ink25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.png"/><Relationship Id="rId20" Type="http://schemas.openxmlformats.org/officeDocument/2006/relationships/customXml" Target="../ink/ink244.xml"/><Relationship Id="rId29" Type="http://schemas.openxmlformats.org/officeDocument/2006/relationships/customXml" Target="../ink/ink25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2.xml"/><Relationship Id="rId11" Type="http://schemas.openxmlformats.org/officeDocument/2006/relationships/customXml" Target="../ink/ink236.xml"/><Relationship Id="rId24" Type="http://schemas.openxmlformats.org/officeDocument/2006/relationships/customXml" Target="../ink/ink248.xml"/><Relationship Id="rId32" Type="http://schemas.openxmlformats.org/officeDocument/2006/relationships/customXml" Target="../ink/ink255.xml"/><Relationship Id="rId37" Type="http://schemas.openxmlformats.org/officeDocument/2006/relationships/customXml" Target="../ink/ink259.xml"/><Relationship Id="rId5" Type="http://schemas.openxmlformats.org/officeDocument/2006/relationships/customXml" Target="../ink/ink231.xml"/><Relationship Id="rId15" Type="http://schemas.openxmlformats.org/officeDocument/2006/relationships/customXml" Target="../ink/ink240.xml"/><Relationship Id="rId23" Type="http://schemas.openxmlformats.org/officeDocument/2006/relationships/customXml" Target="../ink/ink247.xml"/><Relationship Id="rId28" Type="http://schemas.openxmlformats.org/officeDocument/2006/relationships/customXml" Target="../ink/ink251.xml"/><Relationship Id="rId36" Type="http://schemas.openxmlformats.org/officeDocument/2006/relationships/customXml" Target="../ink/ink258.xml"/><Relationship Id="rId10" Type="http://schemas.openxmlformats.org/officeDocument/2006/relationships/image" Target="../media/image8.png"/><Relationship Id="rId19" Type="http://schemas.openxmlformats.org/officeDocument/2006/relationships/customXml" Target="../ink/ink243.xml"/><Relationship Id="rId31" Type="http://schemas.openxmlformats.org/officeDocument/2006/relationships/customXml" Target="../ink/ink254.xml"/><Relationship Id="rId4" Type="http://schemas.openxmlformats.org/officeDocument/2006/relationships/image" Target="../media/image6.png"/><Relationship Id="rId9" Type="http://schemas.openxmlformats.org/officeDocument/2006/relationships/customXml" Target="../ink/ink235.xml"/><Relationship Id="rId14" Type="http://schemas.openxmlformats.org/officeDocument/2006/relationships/customXml" Target="../ink/ink239.xml"/><Relationship Id="rId22" Type="http://schemas.openxmlformats.org/officeDocument/2006/relationships/customXml" Target="../ink/ink246.xml"/><Relationship Id="rId27" Type="http://schemas.openxmlformats.org/officeDocument/2006/relationships/customXml" Target="../ink/ink250.xml"/><Relationship Id="rId30" Type="http://schemas.openxmlformats.org/officeDocument/2006/relationships/customXml" Target="../ink/ink253.xml"/><Relationship Id="rId35" Type="http://schemas.openxmlformats.org/officeDocument/2006/relationships/image" Target="../media/image19.png"/><Relationship Id="rId8" Type="http://schemas.openxmlformats.org/officeDocument/2006/relationships/customXml" Target="../ink/ink234.xml"/><Relationship Id="rId3" Type="http://schemas.openxmlformats.org/officeDocument/2006/relationships/customXml" Target="../ink/ink2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55576" y="3356992"/>
            <a:ext cx="74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800" b="1" err="1">
                <a:solidFill>
                  <a:schemeClr val="dk1"/>
                </a:solidFill>
                <a:latin typeface="Calibri"/>
                <a:cs typeface="Calibri"/>
              </a:rPr>
              <a:t>OpenCV</a:t>
            </a:r>
            <a:endParaRPr lang="es-ES" sz="2800" b="1">
              <a:solidFill>
                <a:schemeClr val="dk1"/>
              </a:solidFill>
              <a:latin typeface="Calibri"/>
              <a:cs typeface="Calibri"/>
            </a:endParaRPr>
          </a:p>
          <a:p>
            <a:pPr algn="ctr"/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Dotando a las máquinas de visión</a:t>
            </a:r>
            <a:endParaRPr lang="es-ES"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en Ingeniería Informática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45000" y="4937675"/>
            <a:ext cx="45588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/>
              <a:t>Participantes: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Alonso Núñez, Mario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Raimundo Fernando, </a:t>
            </a:r>
            <a:r>
              <a:rPr lang="es-ES" err="1"/>
              <a:t>Jose</a:t>
            </a:r>
            <a:r>
              <a:rPr lang="es-ES"/>
              <a:t> Eduardo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7D36A5C-AA5F-7BB4-D025-D8E075CA44B7}"/>
                  </a:ext>
                </a:extLst>
              </p14:cNvPr>
              <p14:cNvContentPartPr/>
              <p14:nvPr/>
            </p14:nvContentPartPr>
            <p14:xfrm>
              <a:off x="4340506" y="3530278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7D36A5C-AA5F-7BB4-D025-D8E075CA44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7106" y="2806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B239BD49-04D1-B768-20BA-DD0B0AB4B7E4}"/>
                  </a:ext>
                </a:extLst>
              </p14:cNvPr>
              <p14:cNvContentPartPr/>
              <p14:nvPr/>
            </p14:nvContentPartPr>
            <p14:xfrm>
              <a:off x="4311569" y="3993266"/>
              <a:ext cx="14468" cy="17192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B239BD49-04D1-B768-20BA-DD0B0AB4B7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9016" y="3975723"/>
                <a:ext cx="98723" cy="51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D7B5960-315E-6C0B-EAE1-E7D1252D5374}"/>
                  </a:ext>
                </a:extLst>
              </p14:cNvPr>
              <p14:cNvContentPartPr/>
              <p14:nvPr/>
            </p14:nvContentPartPr>
            <p14:xfrm>
              <a:off x="4326038" y="403667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D7B5960-315E-6C0B-EAE1-E7D1252D5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38" y="3313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BC8F0F9-7091-EB2E-A41A-4268DEB93013}"/>
                  </a:ext>
                </a:extLst>
              </p14:cNvPr>
              <p14:cNvContentPartPr/>
              <p14:nvPr/>
            </p14:nvContentPartPr>
            <p14:xfrm>
              <a:off x="4326038" y="4036671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BC8F0F9-7091-EB2E-A41A-4268DEB930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38" y="3313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1CBAB03-9B02-D0F4-5DF7-BD4580B011D4}"/>
                  </a:ext>
                </a:extLst>
              </p14:cNvPr>
              <p14:cNvContentPartPr/>
              <p14:nvPr/>
            </p14:nvContentPartPr>
            <p14:xfrm>
              <a:off x="4572000" y="3761772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1CBAB03-9B02-D0F4-5DF7-BD4580B01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600" y="3038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2746591-189F-DA36-C45B-C5390B4C0B56}"/>
                  </a:ext>
                </a:extLst>
              </p14:cNvPr>
              <p14:cNvContentPartPr/>
              <p14:nvPr/>
            </p14:nvContentPartPr>
            <p14:xfrm>
              <a:off x="4572000" y="3761772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2746591-189F-DA36-C45B-C5390B4C0B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600" y="3038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F8826C6-DC40-F8AD-B5F2-FDF6D1C73859}"/>
                  </a:ext>
                </a:extLst>
              </p14:cNvPr>
              <p14:cNvContentPartPr/>
              <p14:nvPr/>
            </p14:nvContentPartPr>
            <p14:xfrm>
              <a:off x="10532962" y="4354974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F8826C6-DC40-F8AD-B5F2-FDF6D1C738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9562" y="363157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300ECB7-8F84-47AF-86EE-A11B8FA27E12}"/>
                  </a:ext>
                </a:extLst>
              </p14:cNvPr>
              <p14:cNvContentPartPr/>
              <p14:nvPr/>
            </p14:nvContentPartPr>
            <p14:xfrm>
              <a:off x="-1401096" y="2544096"/>
              <a:ext cx="12290" cy="1229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300ECB7-8F84-47AF-86EE-A11B8FA27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15596" y="1929596"/>
                <a:ext cx="1229000" cy="122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65736" y="1549293"/>
            <a:ext cx="8060144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just">
              <a:lnSpc>
                <a:spcPct val="114999"/>
              </a:lnSpc>
            </a:pPr>
            <a:r>
              <a:rPr lang="es-ES" sz="2400"/>
              <a:t>Aplicadas a cada pixel de la imagen independientemente del resto de pixeles del entorno. Algunas son:</a:t>
            </a:r>
          </a:p>
        </p:txBody>
      </p:sp>
      <p:sp>
        <p:nvSpPr>
          <p:cNvPr id="35" name="Google Shape;35;p7"/>
          <p:cNvSpPr txBox="1"/>
          <p:nvPr/>
        </p:nvSpPr>
        <p:spPr>
          <a:xfrm>
            <a:off x="565736" y="1010225"/>
            <a:ext cx="79382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2400" b="1" i="1" u="sng"/>
              <a:t>Operaciones de pixel</a:t>
            </a:r>
            <a:endParaRPr lang="es-ES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14:cNvPr>
              <p14:cNvContentPartPr/>
              <p14:nvPr/>
            </p14:nvContentPartPr>
            <p14:xfrm>
              <a:off x="4774557" y="1548114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04" y="1505561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14:cNvPr>
              <p14:cNvContentPartPr/>
              <p14:nvPr/>
            </p14:nvContentPartPr>
            <p14:xfrm>
              <a:off x="4789025" y="1562582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625" y="83918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14:cNvPr>
              <p14:cNvContentPartPr/>
              <p14:nvPr/>
            </p14:nvContentPartPr>
            <p14:xfrm>
              <a:off x="4787478" y="4225032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078" y="350163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14:cNvPr>
              <p14:cNvContentPartPr/>
              <p14:nvPr/>
            </p14:nvContentPartPr>
            <p14:xfrm>
              <a:off x="2265800" y="1817281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3247" y="1774728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14:cNvPr>
              <p14:cNvContentPartPr/>
              <p14:nvPr/>
            </p14:nvContentPartPr>
            <p14:xfrm>
              <a:off x="520746" y="2011101"/>
              <a:ext cx="14582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963" y="1287701"/>
                <a:ext cx="49792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14:cNvPr>
              <p14:cNvContentPartPr/>
              <p14:nvPr/>
            </p14:nvContentPartPr>
            <p14:xfrm>
              <a:off x="969379" y="1750671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9" y="1027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14:cNvPr>
              <p14:cNvContentPartPr/>
              <p14:nvPr/>
            </p14:nvContentPartPr>
            <p14:xfrm>
              <a:off x="1128531" y="188088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31" y="1838333"/>
                <a:ext cx="144680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14:cNvPr>
              <p14:cNvContentPartPr/>
              <p14:nvPr/>
            </p14:nvContentPartPr>
            <p14:xfrm>
              <a:off x="1143000" y="1909822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00" y="118642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14:cNvPr>
              <p14:cNvContentPartPr/>
              <p14:nvPr/>
            </p14:nvContentPartPr>
            <p14:xfrm>
              <a:off x="824696" y="231493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6" y="159153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14:cNvPr>
              <p14:cNvContentPartPr/>
              <p14:nvPr/>
            </p14:nvContentPartPr>
            <p14:xfrm>
              <a:off x="905775" y="2213658"/>
              <a:ext cx="14468" cy="14582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3222" y="2195875"/>
                <a:ext cx="98723" cy="4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14:cNvPr>
              <p14:cNvContentPartPr/>
              <p14:nvPr/>
            </p14:nvContentPartPr>
            <p14:xfrm>
              <a:off x="5879654" y="1235426"/>
              <a:ext cx="23434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61901" y="1207603"/>
                <a:ext cx="58585" cy="6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14:cNvPr>
              <p14:cNvContentPartPr/>
              <p14:nvPr/>
            </p14:nvContentPartPr>
            <p14:xfrm>
              <a:off x="8044405" y="2257063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1005" y="153366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E7B9759-E6A3-31D0-A83C-D7B47FC8415D}"/>
                  </a:ext>
                </a:extLst>
              </p14:cNvPr>
              <p14:cNvContentPartPr/>
              <p14:nvPr/>
            </p14:nvContentPartPr>
            <p14:xfrm>
              <a:off x="1533645" y="3081759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E7B9759-E6A3-31D0-A83C-D7B47FC84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245" y="235835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69D915AA-2530-8478-6A89-AD99F126A99C}"/>
                  </a:ext>
                </a:extLst>
              </p14:cNvPr>
              <p14:cNvContentPartPr/>
              <p14:nvPr/>
            </p14:nvContentPartPr>
            <p14:xfrm>
              <a:off x="2937076" y="1316620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69D915AA-2530-8478-6A89-AD99F126A9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676" y="59322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BA91675C-802B-CC11-8825-19D2B1DCE4C2}"/>
                  </a:ext>
                </a:extLst>
              </p14:cNvPr>
              <p14:cNvContentPartPr/>
              <p14:nvPr/>
            </p14:nvContentPartPr>
            <p14:xfrm>
              <a:off x="564266" y="2184721"/>
              <a:ext cx="14468" cy="14468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BA91675C-802B-CC11-8825-19D2B1DCE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9134" y="1461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7E543E4A-0E27-7DAD-496F-5470FE32A5E8}"/>
                  </a:ext>
                </a:extLst>
              </p14:cNvPr>
              <p14:cNvContentPartPr/>
              <p14:nvPr/>
            </p14:nvContentPartPr>
            <p14:xfrm>
              <a:off x="4615405" y="1519177"/>
              <a:ext cx="14468" cy="14468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7E543E4A-0E27-7DAD-496F-5470FE32A5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005" y="795777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magen 29">
            <a:extLst>
              <a:ext uri="{FF2B5EF4-FFF2-40B4-BE49-F238E27FC236}">
                <a16:creationId xmlns:a16="http://schemas.microsoft.com/office/drawing/2014/main" id="{D7ADEBEA-7381-6174-8A9C-00522CDC5DC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08739" y="2634471"/>
            <a:ext cx="2941427" cy="2207283"/>
          </a:xfrm>
          <a:prstGeom prst="rect">
            <a:avLst/>
          </a:prstGeom>
        </p:spPr>
      </p:pic>
      <p:sp>
        <p:nvSpPr>
          <p:cNvPr id="33" name="Google Shape;34;p7">
            <a:extLst>
              <a:ext uri="{FF2B5EF4-FFF2-40B4-BE49-F238E27FC236}">
                <a16:creationId xmlns:a16="http://schemas.microsoft.com/office/drawing/2014/main" id="{B4D52E6F-3B3E-7543-E0CF-280842A75070}"/>
              </a:ext>
            </a:extLst>
          </p:cNvPr>
          <p:cNvSpPr txBox="1"/>
          <p:nvPr/>
        </p:nvSpPr>
        <p:spPr>
          <a:xfrm>
            <a:off x="910793" y="4841707"/>
            <a:ext cx="2941802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ctr">
              <a:lnSpc>
                <a:spcPct val="114999"/>
              </a:lnSpc>
            </a:pPr>
            <a:r>
              <a:rPr lang="es-ES" sz="1800" b="1" i="1"/>
              <a:t>Filtro </a:t>
            </a:r>
            <a:r>
              <a:rPr lang="es-ES" sz="1800" b="1" i="1" err="1"/>
              <a:t>Threshold</a:t>
            </a:r>
          </a:p>
          <a:p>
            <a:pPr marL="76200" algn="just">
              <a:lnSpc>
                <a:spcPct val="114999"/>
              </a:lnSpc>
            </a:pPr>
            <a:r>
              <a:rPr lang="es-ES" sz="1600"/>
              <a:t>Todo pixel con un valor superior a un umbral es sustituido por un cierto valor dado</a:t>
            </a:r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02D5BFAB-6CC6-4223-E12C-7A660CA27F01}"/>
                  </a:ext>
                </a:extLst>
              </p14:cNvPr>
              <p14:cNvContentPartPr/>
              <p14:nvPr/>
            </p14:nvContentPartPr>
            <p14:xfrm>
              <a:off x="-2242594" y="2633240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02D5BFAB-6CC6-4223-E12C-7A660CA27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65994" y="1909840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Imagen 31">
            <a:extLst>
              <a:ext uri="{FF2B5EF4-FFF2-40B4-BE49-F238E27FC236}">
                <a16:creationId xmlns:a16="http://schemas.microsoft.com/office/drawing/2014/main" id="{B92EF916-5630-EDAE-0E31-EDFEDDC754C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316176" y="2648848"/>
            <a:ext cx="1834372" cy="1373398"/>
          </a:xfrm>
          <a:prstGeom prst="rect">
            <a:avLst/>
          </a:prstGeom>
        </p:spPr>
      </p:pic>
      <p:pic>
        <p:nvPicPr>
          <p:cNvPr id="30" name="Imagen 30" descr="Imagen que contiene verde, persona, sostener, disco volador&#10;&#10;Descripción generada automáticamente">
            <a:extLst>
              <a:ext uri="{FF2B5EF4-FFF2-40B4-BE49-F238E27FC236}">
                <a16:creationId xmlns:a16="http://schemas.microsoft.com/office/drawing/2014/main" id="{35869CBE-9ED5-2794-2B9C-ABD84EDA903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322589" y="2864509"/>
            <a:ext cx="1834372" cy="1373398"/>
          </a:xfrm>
          <a:prstGeom prst="rect">
            <a:avLst/>
          </a:prstGeom>
        </p:spPr>
      </p:pic>
      <p:sp>
        <p:nvSpPr>
          <p:cNvPr id="36" name="Google Shape;34;p7">
            <a:extLst>
              <a:ext uri="{FF2B5EF4-FFF2-40B4-BE49-F238E27FC236}">
                <a16:creationId xmlns:a16="http://schemas.microsoft.com/office/drawing/2014/main" id="{A857EE5A-944A-E676-5806-EA2A188B1396}"/>
              </a:ext>
            </a:extLst>
          </p:cNvPr>
          <p:cNvSpPr txBox="1"/>
          <p:nvPr/>
        </p:nvSpPr>
        <p:spPr>
          <a:xfrm>
            <a:off x="4318225" y="4769821"/>
            <a:ext cx="3976974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ctr">
              <a:lnSpc>
                <a:spcPct val="114999"/>
              </a:lnSpc>
            </a:pPr>
            <a:r>
              <a:rPr lang="es-ES" sz="1800" b="1" i="1"/>
              <a:t>Operación pixel a pixel</a:t>
            </a:r>
          </a:p>
          <a:p>
            <a:pPr marL="76200" algn="just">
              <a:lnSpc>
                <a:spcPct val="114999"/>
              </a:lnSpc>
            </a:pPr>
            <a:r>
              <a:rPr lang="es-ES" sz="1600"/>
              <a:t>Acceso a todos los píxeles que componen las matrices </a:t>
            </a:r>
            <a:r>
              <a:rPr lang="es-ES" sz="1600" b="1" i="1" err="1"/>
              <a:t>Vec</a:t>
            </a:r>
            <a:r>
              <a:rPr lang="es-ES" sz="1600"/>
              <a:t> y puesta a cero de todos sus elementos, dejando únicamente una de las matrices sin modificar</a:t>
            </a:r>
          </a:p>
        </p:txBody>
      </p:sp>
      <p:sp>
        <p:nvSpPr>
          <p:cNvPr id="39" name="Google Shape;34;p7">
            <a:extLst>
              <a:ext uri="{FF2B5EF4-FFF2-40B4-BE49-F238E27FC236}">
                <a16:creationId xmlns:a16="http://schemas.microsoft.com/office/drawing/2014/main" id="{BCB3550D-50A1-9B88-2B53-2300A25313EC}"/>
              </a:ext>
            </a:extLst>
          </p:cNvPr>
          <p:cNvSpPr txBox="1"/>
          <p:nvPr/>
        </p:nvSpPr>
        <p:spPr>
          <a:xfrm>
            <a:off x="7373939" y="159067"/>
            <a:ext cx="16467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Operaciones</a:t>
            </a:r>
          </a:p>
        </p:txBody>
      </p:sp>
      <p:pic>
        <p:nvPicPr>
          <p:cNvPr id="26" name="Imagen 29">
            <a:extLst>
              <a:ext uri="{FF2B5EF4-FFF2-40B4-BE49-F238E27FC236}">
                <a16:creationId xmlns:a16="http://schemas.microsoft.com/office/drawing/2014/main" id="{4D950EB1-7837-6F09-C00B-AD853F3BB337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458400" y="3252698"/>
            <a:ext cx="1834372" cy="13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5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65736" y="1549293"/>
            <a:ext cx="8060144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just">
              <a:lnSpc>
                <a:spcPct val="114999"/>
              </a:lnSpc>
            </a:pPr>
            <a:r>
              <a:rPr lang="es-ES" sz="2400"/>
              <a:t>Aplicadas a cada pixel de la imagen dependiendo de los píxeles que lo rodean. Algunas son:</a:t>
            </a:r>
          </a:p>
        </p:txBody>
      </p:sp>
      <p:sp>
        <p:nvSpPr>
          <p:cNvPr id="35" name="Google Shape;35;p7"/>
          <p:cNvSpPr txBox="1"/>
          <p:nvPr/>
        </p:nvSpPr>
        <p:spPr>
          <a:xfrm>
            <a:off x="565736" y="1010225"/>
            <a:ext cx="79382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2400" b="1" i="1" u="sng"/>
              <a:t>Operaciones de mallado</a:t>
            </a:r>
            <a:endParaRPr lang="es-ES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14:cNvPr>
              <p14:cNvContentPartPr/>
              <p14:nvPr/>
            </p14:nvContentPartPr>
            <p14:xfrm>
              <a:off x="4774557" y="1548114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04" y="1505561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14:cNvPr>
              <p14:cNvContentPartPr/>
              <p14:nvPr/>
            </p14:nvContentPartPr>
            <p14:xfrm>
              <a:off x="4789025" y="1562582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625" y="83918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14:cNvPr>
              <p14:cNvContentPartPr/>
              <p14:nvPr/>
            </p14:nvContentPartPr>
            <p14:xfrm>
              <a:off x="4543063" y="4268164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9663" y="354476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14:cNvPr>
              <p14:cNvContentPartPr/>
              <p14:nvPr/>
            </p14:nvContentPartPr>
            <p14:xfrm>
              <a:off x="2265800" y="1817281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3247" y="1774728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14:cNvPr>
              <p14:cNvContentPartPr/>
              <p14:nvPr/>
            </p14:nvContentPartPr>
            <p14:xfrm>
              <a:off x="520746" y="2011101"/>
              <a:ext cx="14582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963" y="1287701"/>
                <a:ext cx="49792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14:cNvPr>
              <p14:cNvContentPartPr/>
              <p14:nvPr/>
            </p14:nvContentPartPr>
            <p14:xfrm>
              <a:off x="969379" y="1750671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9" y="1027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14:cNvPr>
              <p14:cNvContentPartPr/>
              <p14:nvPr/>
            </p14:nvContentPartPr>
            <p14:xfrm>
              <a:off x="1128531" y="188088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31" y="1838333"/>
                <a:ext cx="144680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14:cNvPr>
              <p14:cNvContentPartPr/>
              <p14:nvPr/>
            </p14:nvContentPartPr>
            <p14:xfrm>
              <a:off x="1143000" y="1909822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00" y="118642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14:cNvPr>
              <p14:cNvContentPartPr/>
              <p14:nvPr/>
            </p14:nvContentPartPr>
            <p14:xfrm>
              <a:off x="824696" y="231493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6" y="159153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14:cNvPr>
              <p14:cNvContentPartPr/>
              <p14:nvPr/>
            </p14:nvContentPartPr>
            <p14:xfrm>
              <a:off x="905775" y="2213658"/>
              <a:ext cx="14468" cy="14582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3222" y="2195875"/>
                <a:ext cx="98723" cy="4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14:cNvPr>
              <p14:cNvContentPartPr/>
              <p14:nvPr/>
            </p14:nvContentPartPr>
            <p14:xfrm>
              <a:off x="5879654" y="1235426"/>
              <a:ext cx="23434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61901" y="1207603"/>
                <a:ext cx="58585" cy="6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14:cNvPr>
              <p14:cNvContentPartPr/>
              <p14:nvPr/>
            </p14:nvContentPartPr>
            <p14:xfrm>
              <a:off x="8044405" y="2257063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1005" y="153366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E7B9759-E6A3-31D0-A83C-D7B47FC8415D}"/>
                  </a:ext>
                </a:extLst>
              </p14:cNvPr>
              <p14:cNvContentPartPr/>
              <p14:nvPr/>
            </p14:nvContentPartPr>
            <p14:xfrm>
              <a:off x="1533645" y="3081759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E7B9759-E6A3-31D0-A83C-D7B47FC84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245" y="235835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69D915AA-2530-8478-6A89-AD99F126A99C}"/>
                  </a:ext>
                </a:extLst>
              </p14:cNvPr>
              <p14:cNvContentPartPr/>
              <p14:nvPr/>
            </p14:nvContentPartPr>
            <p14:xfrm>
              <a:off x="2937076" y="1316620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69D915AA-2530-8478-6A89-AD99F126A9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676" y="59322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BA91675C-802B-CC11-8825-19D2B1DCE4C2}"/>
                  </a:ext>
                </a:extLst>
              </p14:cNvPr>
              <p14:cNvContentPartPr/>
              <p14:nvPr/>
            </p14:nvContentPartPr>
            <p14:xfrm>
              <a:off x="564266" y="2184721"/>
              <a:ext cx="14468" cy="14468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BA91675C-802B-CC11-8825-19D2B1DCE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9134" y="1461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7E543E4A-0E27-7DAD-496F-5470FE32A5E8}"/>
                  </a:ext>
                </a:extLst>
              </p14:cNvPr>
              <p14:cNvContentPartPr/>
              <p14:nvPr/>
            </p14:nvContentPartPr>
            <p14:xfrm>
              <a:off x="4615405" y="1519177"/>
              <a:ext cx="14468" cy="14468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7E543E4A-0E27-7DAD-496F-5470FE32A5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005" y="795777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Google Shape;34;p7">
            <a:extLst>
              <a:ext uri="{FF2B5EF4-FFF2-40B4-BE49-F238E27FC236}">
                <a16:creationId xmlns:a16="http://schemas.microsoft.com/office/drawing/2014/main" id="{B4D52E6F-3B3E-7543-E0CF-280842A75070}"/>
              </a:ext>
            </a:extLst>
          </p:cNvPr>
          <p:cNvSpPr txBox="1"/>
          <p:nvPr/>
        </p:nvSpPr>
        <p:spPr>
          <a:xfrm>
            <a:off x="997057" y="4927971"/>
            <a:ext cx="2941802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ctr">
              <a:lnSpc>
                <a:spcPct val="114999"/>
              </a:lnSpc>
            </a:pPr>
            <a:r>
              <a:rPr lang="es-ES" sz="1800" b="1" i="1"/>
              <a:t>Filtro Gauss</a:t>
            </a:r>
          </a:p>
          <a:p>
            <a:pPr marL="76200" algn="just">
              <a:lnSpc>
                <a:spcPct val="114999"/>
              </a:lnSpc>
            </a:pPr>
            <a:r>
              <a:rPr lang="es-ES" sz="1600"/>
              <a:t>Normaliza el conjunto de elementos del mallado reduciendo la diferencia de los valores extremos.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02D5BFAB-6CC6-4223-E12C-7A660CA27F01}"/>
                  </a:ext>
                </a:extLst>
              </p14:cNvPr>
              <p14:cNvContentPartPr/>
              <p14:nvPr/>
            </p14:nvContentPartPr>
            <p14:xfrm>
              <a:off x="-2242594" y="2633240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02D5BFAB-6CC6-4223-E12C-7A660CA27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65994" y="1909840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Google Shape;34;p7">
            <a:extLst>
              <a:ext uri="{FF2B5EF4-FFF2-40B4-BE49-F238E27FC236}">
                <a16:creationId xmlns:a16="http://schemas.microsoft.com/office/drawing/2014/main" id="{A857EE5A-944A-E676-5806-EA2A188B1396}"/>
              </a:ext>
            </a:extLst>
          </p:cNvPr>
          <p:cNvSpPr txBox="1"/>
          <p:nvPr/>
        </p:nvSpPr>
        <p:spPr>
          <a:xfrm>
            <a:off x="4965205" y="4856085"/>
            <a:ext cx="3028070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ctr">
              <a:lnSpc>
                <a:spcPct val="114999"/>
              </a:lnSpc>
            </a:pPr>
            <a:r>
              <a:rPr lang="es-ES" sz="1800" b="1" i="1"/>
              <a:t>Filtro </a:t>
            </a:r>
            <a:r>
              <a:rPr lang="es-ES" sz="1800" b="1" i="1" err="1"/>
              <a:t>Canny</a:t>
            </a:r>
            <a:endParaRPr lang="es-ES" sz="1800" b="1" i="1"/>
          </a:p>
          <a:p>
            <a:pPr marL="76200" algn="just">
              <a:lnSpc>
                <a:spcPct val="114999"/>
              </a:lnSpc>
            </a:pPr>
            <a:r>
              <a:rPr lang="es-ES" sz="1600"/>
              <a:t>Analiza los elementos del mallado detectando cambios bruscos para identificar los bordes</a:t>
            </a:r>
          </a:p>
        </p:txBody>
      </p:sp>
      <p:sp>
        <p:nvSpPr>
          <p:cNvPr id="37" name="Google Shape;34;p7">
            <a:extLst>
              <a:ext uri="{FF2B5EF4-FFF2-40B4-BE49-F238E27FC236}">
                <a16:creationId xmlns:a16="http://schemas.microsoft.com/office/drawing/2014/main" id="{2DE06F46-5B7A-18FA-6282-117A0A441A8E}"/>
              </a:ext>
            </a:extLst>
          </p:cNvPr>
          <p:cNvSpPr txBox="1"/>
          <p:nvPr/>
        </p:nvSpPr>
        <p:spPr>
          <a:xfrm>
            <a:off x="7373939" y="159067"/>
            <a:ext cx="16467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Operaciones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64EAF673-8806-47A4-CCCD-01B8A501C3E9}"/>
                  </a:ext>
                </a:extLst>
              </p14:cNvPr>
              <p14:cNvContentPartPr/>
              <p14:nvPr/>
            </p14:nvContentPartPr>
            <p14:xfrm>
              <a:off x="3718367" y="1258747"/>
              <a:ext cx="14468" cy="14468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64EAF673-8806-47A4-CCCD-01B8A501C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4967" y="535347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Imagen 41">
            <a:extLst>
              <a:ext uri="{FF2B5EF4-FFF2-40B4-BE49-F238E27FC236}">
                <a16:creationId xmlns:a16="http://schemas.microsoft.com/office/drawing/2014/main" id="{45BFB599-B742-AE2C-E33C-6CAAF0590E5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80627" y="2591339"/>
            <a:ext cx="2941427" cy="2264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0A9DA315-D5E8-6E13-00D9-2ED238E24E85}"/>
                  </a:ext>
                </a:extLst>
              </p14:cNvPr>
              <p14:cNvContentPartPr/>
              <p14:nvPr/>
            </p14:nvContentPartPr>
            <p14:xfrm>
              <a:off x="4166886" y="3313253"/>
              <a:ext cx="14468" cy="14468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0A9DA315-D5E8-6E13-00D9-2ED238E24E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3486" y="2589853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Imagen 44">
            <a:extLst>
              <a:ext uri="{FF2B5EF4-FFF2-40B4-BE49-F238E27FC236}">
                <a16:creationId xmlns:a16="http://schemas.microsoft.com/office/drawing/2014/main" id="{6310FC2C-2A21-8B81-170D-C504AB28D45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963155" y="2591340"/>
            <a:ext cx="3027691" cy="22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4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65736" y="1549293"/>
            <a:ext cx="8060144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just">
              <a:lnSpc>
                <a:spcPct val="114999"/>
              </a:lnSpc>
            </a:pPr>
            <a:r>
              <a:rPr lang="es-ES" sz="2400"/>
              <a:t>El valor resultante de cada pixel puede llegar a depender del valor de toda la imagen Algunas son:</a:t>
            </a:r>
          </a:p>
        </p:txBody>
      </p:sp>
      <p:sp>
        <p:nvSpPr>
          <p:cNvPr id="35" name="Google Shape;35;p7"/>
          <p:cNvSpPr txBox="1"/>
          <p:nvPr/>
        </p:nvSpPr>
        <p:spPr>
          <a:xfrm>
            <a:off x="565736" y="1010225"/>
            <a:ext cx="79382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2400" b="1" i="1" u="sng"/>
              <a:t>Operaciones de imagen</a:t>
            </a:r>
            <a:endParaRPr lang="es-ES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14:cNvPr>
              <p14:cNvContentPartPr/>
              <p14:nvPr/>
            </p14:nvContentPartPr>
            <p14:xfrm>
              <a:off x="4774557" y="1548114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04" y="1505561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14:cNvPr>
              <p14:cNvContentPartPr/>
              <p14:nvPr/>
            </p14:nvContentPartPr>
            <p14:xfrm>
              <a:off x="4789025" y="1562582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625" y="83918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14:cNvPr>
              <p14:cNvContentPartPr/>
              <p14:nvPr/>
            </p14:nvContentPartPr>
            <p14:xfrm>
              <a:off x="4543063" y="4268164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9663" y="354476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14:cNvPr>
              <p14:cNvContentPartPr/>
              <p14:nvPr/>
            </p14:nvContentPartPr>
            <p14:xfrm>
              <a:off x="2265800" y="1817281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3247" y="1774728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14:cNvPr>
              <p14:cNvContentPartPr/>
              <p14:nvPr/>
            </p14:nvContentPartPr>
            <p14:xfrm>
              <a:off x="520746" y="2011101"/>
              <a:ext cx="14582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963" y="1287701"/>
                <a:ext cx="49792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14:cNvPr>
              <p14:cNvContentPartPr/>
              <p14:nvPr/>
            </p14:nvContentPartPr>
            <p14:xfrm>
              <a:off x="969379" y="1750671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9" y="1027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14:cNvPr>
              <p14:cNvContentPartPr/>
              <p14:nvPr/>
            </p14:nvContentPartPr>
            <p14:xfrm>
              <a:off x="1128531" y="188088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31" y="1838333"/>
                <a:ext cx="144680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14:cNvPr>
              <p14:cNvContentPartPr/>
              <p14:nvPr/>
            </p14:nvContentPartPr>
            <p14:xfrm>
              <a:off x="1143000" y="1909822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00" y="118642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14:cNvPr>
              <p14:cNvContentPartPr/>
              <p14:nvPr/>
            </p14:nvContentPartPr>
            <p14:xfrm>
              <a:off x="824696" y="231493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6" y="159153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14:cNvPr>
              <p14:cNvContentPartPr/>
              <p14:nvPr/>
            </p14:nvContentPartPr>
            <p14:xfrm>
              <a:off x="905775" y="2213658"/>
              <a:ext cx="14468" cy="14582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3222" y="2195875"/>
                <a:ext cx="98723" cy="4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14:cNvPr>
              <p14:cNvContentPartPr/>
              <p14:nvPr/>
            </p14:nvContentPartPr>
            <p14:xfrm>
              <a:off x="5879654" y="1235426"/>
              <a:ext cx="23434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61901" y="1207603"/>
                <a:ext cx="58585" cy="6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14:cNvPr>
              <p14:cNvContentPartPr/>
              <p14:nvPr/>
            </p14:nvContentPartPr>
            <p14:xfrm>
              <a:off x="8044405" y="2257063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1005" y="153366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E7B9759-E6A3-31D0-A83C-D7B47FC8415D}"/>
                  </a:ext>
                </a:extLst>
              </p14:cNvPr>
              <p14:cNvContentPartPr/>
              <p14:nvPr/>
            </p14:nvContentPartPr>
            <p14:xfrm>
              <a:off x="1533645" y="3081759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E7B9759-E6A3-31D0-A83C-D7B47FC84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245" y="235835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69D915AA-2530-8478-6A89-AD99F126A99C}"/>
                  </a:ext>
                </a:extLst>
              </p14:cNvPr>
              <p14:cNvContentPartPr/>
              <p14:nvPr/>
            </p14:nvContentPartPr>
            <p14:xfrm>
              <a:off x="2937076" y="1316620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69D915AA-2530-8478-6A89-AD99F126A9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676" y="59322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BA91675C-802B-CC11-8825-19D2B1DCE4C2}"/>
                  </a:ext>
                </a:extLst>
              </p14:cNvPr>
              <p14:cNvContentPartPr/>
              <p14:nvPr/>
            </p14:nvContentPartPr>
            <p14:xfrm>
              <a:off x="564266" y="2184721"/>
              <a:ext cx="14468" cy="14468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BA91675C-802B-CC11-8825-19D2B1DCE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9134" y="1461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7E543E4A-0E27-7DAD-496F-5470FE32A5E8}"/>
                  </a:ext>
                </a:extLst>
              </p14:cNvPr>
              <p14:cNvContentPartPr/>
              <p14:nvPr/>
            </p14:nvContentPartPr>
            <p14:xfrm>
              <a:off x="4615405" y="1519177"/>
              <a:ext cx="14468" cy="14468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7E543E4A-0E27-7DAD-496F-5470FE32A5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005" y="795777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Google Shape;34;p7">
            <a:extLst>
              <a:ext uri="{FF2B5EF4-FFF2-40B4-BE49-F238E27FC236}">
                <a16:creationId xmlns:a16="http://schemas.microsoft.com/office/drawing/2014/main" id="{B4D52E6F-3B3E-7543-E0CF-280842A75070}"/>
              </a:ext>
            </a:extLst>
          </p:cNvPr>
          <p:cNvSpPr txBox="1"/>
          <p:nvPr/>
        </p:nvSpPr>
        <p:spPr>
          <a:xfrm>
            <a:off x="1054565" y="4999859"/>
            <a:ext cx="3013688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ctr">
              <a:lnSpc>
                <a:spcPct val="114999"/>
              </a:lnSpc>
            </a:pPr>
            <a:r>
              <a:rPr lang="es-ES" sz="1800" b="1" i="1"/>
              <a:t>Filtro Sobel</a:t>
            </a:r>
          </a:p>
          <a:p>
            <a:pPr marL="76200" algn="just">
              <a:lnSpc>
                <a:spcPct val="114999"/>
              </a:lnSpc>
            </a:pPr>
            <a:r>
              <a:rPr lang="es-ES" sz="1600"/>
              <a:t>Identifica todas las líneas que forman la imagen y mantiene aquellas que tienen una inclinación específica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02D5BFAB-6CC6-4223-E12C-7A660CA27F01}"/>
                  </a:ext>
                </a:extLst>
              </p14:cNvPr>
              <p14:cNvContentPartPr/>
              <p14:nvPr/>
            </p14:nvContentPartPr>
            <p14:xfrm>
              <a:off x="-2242594" y="2633240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02D5BFAB-6CC6-4223-E12C-7A660CA27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65994" y="1909840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Google Shape;34;p7">
            <a:extLst>
              <a:ext uri="{FF2B5EF4-FFF2-40B4-BE49-F238E27FC236}">
                <a16:creationId xmlns:a16="http://schemas.microsoft.com/office/drawing/2014/main" id="{A857EE5A-944A-E676-5806-EA2A188B1396}"/>
              </a:ext>
            </a:extLst>
          </p:cNvPr>
          <p:cNvSpPr txBox="1"/>
          <p:nvPr/>
        </p:nvSpPr>
        <p:spPr>
          <a:xfrm>
            <a:off x="5223998" y="5071745"/>
            <a:ext cx="3013692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ctr">
              <a:lnSpc>
                <a:spcPct val="114999"/>
              </a:lnSpc>
            </a:pPr>
            <a:r>
              <a:rPr lang="es-ES" sz="1800" b="1" i="1"/>
              <a:t>Detección de esquinas</a:t>
            </a:r>
          </a:p>
          <a:p>
            <a:pPr marL="76200" algn="just">
              <a:lnSpc>
                <a:spcPct val="114999"/>
              </a:lnSpc>
            </a:pPr>
            <a:r>
              <a:rPr lang="es-ES" sz="1600"/>
              <a:t>Analiza completamente la imagen para detectar las esquinas de la misma</a:t>
            </a:r>
          </a:p>
        </p:txBody>
      </p:sp>
      <p:sp>
        <p:nvSpPr>
          <p:cNvPr id="37" name="Google Shape;34;p7">
            <a:extLst>
              <a:ext uri="{FF2B5EF4-FFF2-40B4-BE49-F238E27FC236}">
                <a16:creationId xmlns:a16="http://schemas.microsoft.com/office/drawing/2014/main" id="{2DE06F46-5B7A-18FA-6282-117A0A441A8E}"/>
              </a:ext>
            </a:extLst>
          </p:cNvPr>
          <p:cNvSpPr txBox="1"/>
          <p:nvPr/>
        </p:nvSpPr>
        <p:spPr>
          <a:xfrm>
            <a:off x="7373939" y="159067"/>
            <a:ext cx="16467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Operaciones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64EAF673-8806-47A4-CCCD-01B8A501C3E9}"/>
                  </a:ext>
                </a:extLst>
              </p14:cNvPr>
              <p14:cNvContentPartPr/>
              <p14:nvPr/>
            </p14:nvContentPartPr>
            <p14:xfrm>
              <a:off x="3718367" y="1258747"/>
              <a:ext cx="14468" cy="14468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64EAF673-8806-47A4-CCCD-01B8A501C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4967" y="53534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0A9DA315-D5E8-6E13-00D9-2ED238E24E85}"/>
                  </a:ext>
                </a:extLst>
              </p14:cNvPr>
              <p14:cNvContentPartPr/>
              <p14:nvPr/>
            </p14:nvContentPartPr>
            <p14:xfrm>
              <a:off x="4166886" y="3313253"/>
              <a:ext cx="14468" cy="14468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0A9DA315-D5E8-6E13-00D9-2ED238E24E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3486" y="2589853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Imagen 28">
            <a:extLst>
              <a:ext uri="{FF2B5EF4-FFF2-40B4-BE49-F238E27FC236}">
                <a16:creationId xmlns:a16="http://schemas.microsoft.com/office/drawing/2014/main" id="{42CED5E0-EA24-5B06-FEC6-D9470570930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52514" y="2648849"/>
            <a:ext cx="3013314" cy="2264793"/>
          </a:xfrm>
          <a:prstGeom prst="rect">
            <a:avLst/>
          </a:prstGeom>
        </p:spPr>
      </p:pic>
      <p:pic>
        <p:nvPicPr>
          <p:cNvPr id="25" name="Imagen 28">
            <a:extLst>
              <a:ext uri="{FF2B5EF4-FFF2-40B4-BE49-F238E27FC236}">
                <a16:creationId xmlns:a16="http://schemas.microsoft.com/office/drawing/2014/main" id="{1FF5A24F-1AE8-2E34-D30A-12C336901CB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221947" y="2648847"/>
            <a:ext cx="3013314" cy="22647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C4FB433F-1285-952C-BEAC-C0688D608B1F}"/>
                  </a:ext>
                </a:extLst>
              </p14:cNvPr>
              <p14:cNvContentPartPr/>
              <p14:nvPr/>
            </p14:nvContentPartPr>
            <p14:xfrm>
              <a:off x="7378860" y="292260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C4FB433F-1285-952C-BEAC-C0688D608B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5460" y="219920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40084305-9F8A-E3F8-02B7-F4BDBE27B4DF}"/>
                  </a:ext>
                </a:extLst>
              </p14:cNvPr>
              <p14:cNvContentPartPr/>
              <p14:nvPr/>
            </p14:nvContentPartPr>
            <p14:xfrm>
              <a:off x="4340506" y="3429000"/>
              <a:ext cx="14468" cy="14468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40084305-9F8A-E3F8-02B7-F4BDBE27B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7106" y="270560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9EEE9CAF-D74F-E467-5607-64CB141F8E85}"/>
                  </a:ext>
                </a:extLst>
              </p14:cNvPr>
              <p14:cNvContentPartPr/>
              <p14:nvPr/>
            </p14:nvContentPartPr>
            <p14:xfrm>
              <a:off x="-795759" y="4109012"/>
              <a:ext cx="14468" cy="14468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9EEE9CAF-D74F-E467-5607-64CB141F8E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19159" y="3385612"/>
                <a:ext cx="1446800" cy="14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36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94491" y="1621180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 está disponible tanto en C++ como en Python, por lo que puede utilizarse con múltiples herramientas de cómputo distribuido como </a:t>
            </a:r>
            <a:r>
              <a:rPr lang="es-ES" sz="2400" b="1" i="1">
                <a:solidFill>
                  <a:schemeClr val="dk1"/>
                </a:solidFill>
              </a:rPr>
              <a:t>MPI</a:t>
            </a:r>
            <a:r>
              <a:rPr lang="es-ES" sz="2400">
                <a:solidFill>
                  <a:schemeClr val="dk1"/>
                </a:solidFill>
              </a:rPr>
              <a:t> o </a:t>
            </a:r>
            <a:r>
              <a:rPr lang="es-ES" sz="2400" b="1" i="1" err="1">
                <a:solidFill>
                  <a:schemeClr val="dk1"/>
                </a:solidFill>
              </a:rPr>
              <a:t>MrJob</a:t>
            </a:r>
            <a:r>
              <a:rPr lang="es-ES" sz="240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OPENCV EN AMBITOS DISTRIBUIDOS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14:cNvPr>
              <p14:cNvContentPartPr/>
              <p14:nvPr/>
            </p14:nvContentPartPr>
            <p14:xfrm>
              <a:off x="6033303" y="3038354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903" y="231495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14:cNvPr>
              <p14:cNvContentPartPr/>
              <p14:nvPr/>
            </p14:nvContentPartPr>
            <p14:xfrm>
              <a:off x="7827379" y="202557"/>
              <a:ext cx="14468" cy="14468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3979" y="-52084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Google Shape;34;p7">
            <a:extLst>
              <a:ext uri="{FF2B5EF4-FFF2-40B4-BE49-F238E27FC236}">
                <a16:creationId xmlns:a16="http://schemas.microsoft.com/office/drawing/2014/main" id="{C265173A-9B7F-BC58-472D-AB78E1F72E96}"/>
              </a:ext>
            </a:extLst>
          </p:cNvPr>
          <p:cNvSpPr txBox="1"/>
          <p:nvPr/>
        </p:nvSpPr>
        <p:spPr>
          <a:xfrm>
            <a:off x="594490" y="2987028"/>
            <a:ext cx="4454827" cy="23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El esquema empleado para el procesamiento de los datos dependerá del tamaño de cada uno de los elementos </a:t>
            </a:r>
            <a:r>
              <a:rPr lang="es-ES" sz="2400" b="1" i="1">
                <a:solidFill>
                  <a:schemeClr val="dk1"/>
                </a:solidFill>
              </a:rPr>
              <a:t>MAT </a:t>
            </a:r>
            <a:r>
              <a:rPr lang="es-ES" sz="2400">
                <a:solidFill>
                  <a:schemeClr val="dk1"/>
                </a:solidFill>
              </a:rPr>
              <a:t>y de la urgencia de dicho procesamiento.</a:t>
            </a:r>
          </a:p>
        </p:txBody>
      </p:sp>
      <p:pic>
        <p:nvPicPr>
          <p:cNvPr id="43" name="Imagen 43" descr="Imagen que contiene interior, tabla, pequeño, café&#10;&#10;Descripción generada automáticamente">
            <a:extLst>
              <a:ext uri="{FF2B5EF4-FFF2-40B4-BE49-F238E27FC236}">
                <a16:creationId xmlns:a16="http://schemas.microsoft.com/office/drawing/2014/main" id="{C18D04C7-966B-8464-850B-678648AE5DB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241986" y="3197497"/>
            <a:ext cx="3303916" cy="2087649"/>
          </a:xfrm>
          <a:prstGeom prst="rect">
            <a:avLst/>
          </a:prstGeom>
        </p:spPr>
      </p:pic>
      <p:sp>
        <p:nvSpPr>
          <p:cNvPr id="45" name="Google Shape;34;p7">
            <a:extLst>
              <a:ext uri="{FF2B5EF4-FFF2-40B4-BE49-F238E27FC236}">
                <a16:creationId xmlns:a16="http://schemas.microsoft.com/office/drawing/2014/main" id="{C9D09F75-9F30-56DA-4E4D-F4214CD41C24}"/>
              </a:ext>
            </a:extLst>
          </p:cNvPr>
          <p:cNvSpPr txBox="1"/>
          <p:nvPr/>
        </p:nvSpPr>
        <p:spPr>
          <a:xfrm>
            <a:off x="5130013" y="145043"/>
            <a:ext cx="389072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 err="1">
                <a:solidFill>
                  <a:srgbClr val="FFFFFF"/>
                </a:solidFill>
              </a:rPr>
              <a:t>OpenCV</a:t>
            </a:r>
            <a:r>
              <a:rPr lang="es-ES" sz="2000">
                <a:solidFill>
                  <a:srgbClr val="FFFFFF"/>
                </a:solidFill>
              </a:rPr>
              <a:t> en ámbitos distribuidos</a:t>
            </a:r>
          </a:p>
        </p:txBody>
      </p:sp>
    </p:spTree>
    <p:extLst>
      <p:ext uri="{BB962C8B-B14F-4D97-AF65-F5344CB8AC3E}">
        <p14:creationId xmlns:p14="http://schemas.microsoft.com/office/powerpoint/2010/main" val="257546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0A85D084-F1CD-876C-863C-AE13CEC10F15}"/>
              </a:ext>
            </a:extLst>
          </p:cNvPr>
          <p:cNvSpPr/>
          <p:nvPr/>
        </p:nvSpPr>
        <p:spPr>
          <a:xfrm>
            <a:off x="6671587" y="2276187"/>
            <a:ext cx="941871" cy="618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Google Shape;34;p7"/>
          <p:cNvSpPr txBox="1"/>
          <p:nvPr/>
        </p:nvSpPr>
        <p:spPr>
          <a:xfrm>
            <a:off x="604302" y="1662376"/>
            <a:ext cx="5712937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Si necesitamos procesar imágenes con una gran resolución, dicho </a:t>
            </a:r>
            <a:r>
              <a:rPr lang="es-ES" sz="2400" b="1" i="1">
                <a:solidFill>
                  <a:schemeClr val="dk1"/>
                </a:solidFill>
              </a:rPr>
              <a:t>MAT </a:t>
            </a:r>
            <a:r>
              <a:rPr lang="es-ES" sz="2400">
                <a:solidFill>
                  <a:schemeClr val="dk1"/>
                </a:solidFill>
              </a:rPr>
              <a:t>será fragmentado en múltiples objetos </a:t>
            </a:r>
            <a:r>
              <a:rPr lang="es-ES" sz="2400" b="1" i="1">
                <a:solidFill>
                  <a:schemeClr val="dk1"/>
                </a:solidFill>
              </a:rPr>
              <a:t>MAT </a:t>
            </a:r>
            <a:r>
              <a:rPr lang="es-ES" sz="2400">
                <a:solidFill>
                  <a:schemeClr val="dk1"/>
                </a:solidFill>
              </a:rPr>
              <a:t>y distribuidos para su procesamiento.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459257" y="2497436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6704" y="1774036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6042431" y="3117837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031" y="239443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6317330" y="3334862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3930" y="261146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7372837" y="2432235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9437" y="170883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7372837" y="2432235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9437" y="170883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5130013" y="145043"/>
            <a:ext cx="389072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 err="1">
                <a:solidFill>
                  <a:srgbClr val="FFFFFF"/>
                </a:solidFill>
              </a:rPr>
              <a:t>OpenCV</a:t>
            </a:r>
            <a:r>
              <a:rPr lang="es-ES" sz="2000">
                <a:solidFill>
                  <a:srgbClr val="FFFFFF"/>
                </a:solidFill>
              </a:rPr>
              <a:t> en ámbitos distribuidos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14:cNvPr>
              <p14:cNvContentPartPr/>
              <p14:nvPr/>
            </p14:nvContentPartPr>
            <p14:xfrm>
              <a:off x="6033303" y="3038354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903" y="231495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14:cNvPr>
              <p14:cNvContentPartPr/>
              <p14:nvPr/>
            </p14:nvContentPartPr>
            <p14:xfrm>
              <a:off x="7827379" y="202557"/>
              <a:ext cx="14468" cy="14468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3979" y="-52084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Google Shape;34;p7">
            <a:extLst>
              <a:ext uri="{FF2B5EF4-FFF2-40B4-BE49-F238E27FC236}">
                <a16:creationId xmlns:a16="http://schemas.microsoft.com/office/drawing/2014/main" id="{185BBB3E-D2D4-D482-F982-EBB6BB66E5D9}"/>
              </a:ext>
            </a:extLst>
          </p:cNvPr>
          <p:cNvSpPr txBox="1"/>
          <p:nvPr/>
        </p:nvSpPr>
        <p:spPr>
          <a:xfrm>
            <a:off x="604301" y="3704354"/>
            <a:ext cx="5651486" cy="164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Si necesitamos procesar video en tiempo real, necesitaremos distribuir los objetos </a:t>
            </a:r>
            <a:r>
              <a:rPr lang="es-ES" sz="2400" b="1" i="1">
                <a:solidFill>
                  <a:schemeClr val="dk1"/>
                </a:solidFill>
              </a:rPr>
              <a:t>MAT </a:t>
            </a:r>
            <a:r>
              <a:rPr lang="es-ES" sz="2400">
                <a:solidFill>
                  <a:schemeClr val="dk1"/>
                </a:solidFill>
              </a:rPr>
              <a:t>a distintos equipos según estos se van generando.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29A31E8-E4D7-4C9D-4AFC-ADA8F751DC7B}"/>
              </a:ext>
            </a:extLst>
          </p:cNvPr>
          <p:cNvSpPr/>
          <p:nvPr/>
        </p:nvSpPr>
        <p:spPr>
          <a:xfrm>
            <a:off x="6996659" y="2113931"/>
            <a:ext cx="460075" cy="31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51F5886-EDD1-3F4C-4977-5D3F9C42B92D}"/>
              </a:ext>
            </a:extLst>
          </p:cNvPr>
          <p:cNvSpPr/>
          <p:nvPr/>
        </p:nvSpPr>
        <p:spPr>
          <a:xfrm>
            <a:off x="7562312" y="2120348"/>
            <a:ext cx="460075" cy="31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EA1C1E-95F1-D4F8-B198-C23539CB44DF}"/>
              </a:ext>
            </a:extLst>
          </p:cNvPr>
          <p:cNvSpPr/>
          <p:nvPr/>
        </p:nvSpPr>
        <p:spPr>
          <a:xfrm>
            <a:off x="6996658" y="2506377"/>
            <a:ext cx="460075" cy="31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EDD5818-3AE6-E5E8-1192-23187B02A00C}"/>
              </a:ext>
            </a:extLst>
          </p:cNvPr>
          <p:cNvSpPr/>
          <p:nvPr/>
        </p:nvSpPr>
        <p:spPr>
          <a:xfrm>
            <a:off x="7565706" y="2506377"/>
            <a:ext cx="460075" cy="31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0CEF1AC-8F1E-F169-794C-BD42BD1B86FB}"/>
              </a:ext>
            </a:extLst>
          </p:cNvPr>
          <p:cNvSpPr/>
          <p:nvPr/>
        </p:nvSpPr>
        <p:spPr>
          <a:xfrm>
            <a:off x="7228732" y="1845636"/>
            <a:ext cx="460075" cy="316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3146478-DEC2-9429-0639-54266F00A5EF}"/>
              </a:ext>
            </a:extLst>
          </p:cNvPr>
          <p:cNvSpPr/>
          <p:nvPr/>
        </p:nvSpPr>
        <p:spPr>
          <a:xfrm>
            <a:off x="7974381" y="1688656"/>
            <a:ext cx="479697" cy="316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74A0A92-593C-441A-5AA5-10489D961123}"/>
              </a:ext>
            </a:extLst>
          </p:cNvPr>
          <p:cNvSpPr/>
          <p:nvPr/>
        </p:nvSpPr>
        <p:spPr>
          <a:xfrm>
            <a:off x="7935135" y="2934673"/>
            <a:ext cx="460075" cy="316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B490A5C-0559-45AF-9F53-123A92852512}"/>
              </a:ext>
            </a:extLst>
          </p:cNvPr>
          <p:cNvSpPr/>
          <p:nvPr/>
        </p:nvSpPr>
        <p:spPr>
          <a:xfrm>
            <a:off x="7209110" y="2777695"/>
            <a:ext cx="460075" cy="316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E11BB7C-580D-392A-0DC7-49D3B542FB0A}"/>
              </a:ext>
            </a:extLst>
          </p:cNvPr>
          <p:cNvSpPr/>
          <p:nvPr/>
        </p:nvSpPr>
        <p:spPr>
          <a:xfrm>
            <a:off x="6445930" y="4159929"/>
            <a:ext cx="941871" cy="61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891886E-6E8F-8D9B-6ABC-B95AB0EF3AC1}"/>
              </a:ext>
            </a:extLst>
          </p:cNvPr>
          <p:cNvSpPr/>
          <p:nvPr/>
        </p:nvSpPr>
        <p:spPr>
          <a:xfrm>
            <a:off x="6671586" y="3993139"/>
            <a:ext cx="941871" cy="618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88A66FF-4C30-F9C1-BF41-B3470128249C}"/>
              </a:ext>
            </a:extLst>
          </p:cNvPr>
          <p:cNvSpPr/>
          <p:nvPr/>
        </p:nvSpPr>
        <p:spPr>
          <a:xfrm>
            <a:off x="6985544" y="4444453"/>
            <a:ext cx="941871" cy="6181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1CD28F9-E3CD-124E-6F06-5E0129E6D682}"/>
              </a:ext>
            </a:extLst>
          </p:cNvPr>
          <p:cNvSpPr/>
          <p:nvPr/>
        </p:nvSpPr>
        <p:spPr>
          <a:xfrm>
            <a:off x="7201389" y="3757671"/>
            <a:ext cx="941871" cy="618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89A55EC-0924-3511-F601-C0BA09C6C9E6}"/>
              </a:ext>
            </a:extLst>
          </p:cNvPr>
          <p:cNvSpPr/>
          <p:nvPr/>
        </p:nvSpPr>
        <p:spPr>
          <a:xfrm>
            <a:off x="7721380" y="4738787"/>
            <a:ext cx="941871" cy="618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9B3980D6-72F0-054C-FB94-A69B49DF1420}"/>
                  </a:ext>
                </a:extLst>
              </p14:cNvPr>
              <p14:cNvContentPartPr/>
              <p14:nvPr/>
            </p14:nvContentPartPr>
            <p14:xfrm>
              <a:off x="4780935" y="1216742"/>
              <a:ext cx="12290" cy="1229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9B3980D6-72F0-054C-FB94-A69B49DF14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6435" y="602242"/>
                <a:ext cx="1229000" cy="12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52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91925" y="1894350"/>
            <a:ext cx="8433955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just">
              <a:lnSpc>
                <a:spcPct val="114999"/>
              </a:lnSpc>
            </a:pPr>
            <a:r>
              <a:rPr lang="es-ES" sz="2400"/>
              <a:t>Los algoritmos de aprendizaje automático emplean datos de entrenamiento, los cuales incluyen varios componentes.</a:t>
            </a: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INTERACCIÓN CON MACHINE LEARNING</a:t>
            </a:r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14:cNvPr>
              <p14:cNvContentPartPr/>
              <p14:nvPr/>
            </p14:nvContentPartPr>
            <p14:xfrm>
              <a:off x="4774557" y="1548114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04" y="1505561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14:cNvPr>
              <p14:cNvContentPartPr/>
              <p14:nvPr/>
            </p14:nvContentPartPr>
            <p14:xfrm>
              <a:off x="4789025" y="1562582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625" y="83918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14:cNvPr>
              <p14:cNvContentPartPr/>
              <p14:nvPr/>
            </p14:nvContentPartPr>
            <p14:xfrm>
              <a:off x="4543063" y="4268164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9663" y="354476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14:cNvPr>
              <p14:cNvContentPartPr/>
              <p14:nvPr/>
            </p14:nvContentPartPr>
            <p14:xfrm>
              <a:off x="2265800" y="1817281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3247" y="1774728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14:cNvPr>
              <p14:cNvContentPartPr/>
              <p14:nvPr/>
            </p14:nvContentPartPr>
            <p14:xfrm>
              <a:off x="520746" y="2011101"/>
              <a:ext cx="14582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963" y="1287701"/>
                <a:ext cx="49792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14:cNvPr>
              <p14:cNvContentPartPr/>
              <p14:nvPr/>
            </p14:nvContentPartPr>
            <p14:xfrm>
              <a:off x="969379" y="1750671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9" y="1027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14:cNvPr>
              <p14:cNvContentPartPr/>
              <p14:nvPr/>
            </p14:nvContentPartPr>
            <p14:xfrm>
              <a:off x="1128531" y="188088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31" y="1838333"/>
                <a:ext cx="144680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14:cNvPr>
              <p14:cNvContentPartPr/>
              <p14:nvPr/>
            </p14:nvContentPartPr>
            <p14:xfrm>
              <a:off x="1143000" y="1909822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00" y="118642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14:cNvPr>
              <p14:cNvContentPartPr/>
              <p14:nvPr/>
            </p14:nvContentPartPr>
            <p14:xfrm>
              <a:off x="824696" y="231493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6" y="159153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14:cNvPr>
              <p14:cNvContentPartPr/>
              <p14:nvPr/>
            </p14:nvContentPartPr>
            <p14:xfrm>
              <a:off x="905775" y="2213658"/>
              <a:ext cx="14468" cy="14582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3222" y="2195875"/>
                <a:ext cx="98723" cy="4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14:cNvPr>
              <p14:cNvContentPartPr/>
              <p14:nvPr/>
            </p14:nvContentPartPr>
            <p14:xfrm>
              <a:off x="5879654" y="1235426"/>
              <a:ext cx="23434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61901" y="1207603"/>
                <a:ext cx="58585" cy="6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14:cNvPr>
              <p14:cNvContentPartPr/>
              <p14:nvPr/>
            </p14:nvContentPartPr>
            <p14:xfrm>
              <a:off x="8044405" y="2257063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1005" y="153366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380C795-CD08-2D61-2C57-8A788BD2F970}"/>
              </a:ext>
            </a:extLst>
          </p:cNvPr>
          <p:cNvSpPr txBox="1"/>
          <p:nvPr/>
        </p:nvSpPr>
        <p:spPr>
          <a:xfrm>
            <a:off x="249382" y="2923197"/>
            <a:ext cx="83127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err="1"/>
              <a:t>OpenCv</a:t>
            </a:r>
            <a:r>
              <a:rPr lang="es-ES" sz="2400"/>
              <a:t> cuenta con el módulo </a:t>
            </a:r>
            <a:r>
              <a:rPr lang="es-ES" sz="2400" b="1"/>
              <a:t>ml</a:t>
            </a:r>
            <a:r>
              <a:rPr lang="es-ES" sz="2400"/>
              <a:t>, el cual asume que todos los vectores de entrenamiento tienen el mismo número de componentes.</a:t>
            </a:r>
          </a:p>
        </p:txBody>
      </p:sp>
      <p:sp>
        <p:nvSpPr>
          <p:cNvPr id="25" name="Google Shape;34;p7">
            <a:extLst>
              <a:ext uri="{FF2B5EF4-FFF2-40B4-BE49-F238E27FC236}">
                <a16:creationId xmlns:a16="http://schemas.microsoft.com/office/drawing/2014/main" id="{9AAC1AEA-6D00-0409-7A5A-680ED3D19F87}"/>
              </a:ext>
            </a:extLst>
          </p:cNvPr>
          <p:cNvSpPr txBox="1"/>
          <p:nvPr/>
        </p:nvSpPr>
        <p:spPr>
          <a:xfrm>
            <a:off x="6757216" y="159067"/>
            <a:ext cx="23570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s-ES" sz="2000">
                <a:solidFill>
                  <a:srgbClr val="FFFFFF"/>
                </a:solidFill>
              </a:rPr>
              <a:t>Interacción con ML</a:t>
            </a:r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1B4B4B6-F8A5-E92D-0711-8BBEFFF8CC02}"/>
              </a:ext>
            </a:extLst>
          </p:cNvPr>
          <p:cNvSpPr txBox="1"/>
          <p:nvPr/>
        </p:nvSpPr>
        <p:spPr>
          <a:xfrm>
            <a:off x="249382" y="4443510"/>
            <a:ext cx="56843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_tradnl" sz="2400"/>
              <a:t>Para hacer una abstracción de los datos de entrenamiento en </a:t>
            </a:r>
            <a:r>
              <a:rPr lang="es-ES_tradnl" sz="2400" err="1"/>
              <a:t>OpenCV</a:t>
            </a:r>
            <a:r>
              <a:rPr lang="es-ES_tradnl" sz="2400"/>
              <a:t>, ml cuenta con la clase </a:t>
            </a:r>
            <a:r>
              <a:rPr lang="es-ES_tradnl" sz="2400" b="1" err="1"/>
              <a:t>TrainData</a:t>
            </a:r>
            <a:r>
              <a:rPr lang="es-ES_tradnl" sz="2400"/>
              <a:t>.</a:t>
            </a:r>
          </a:p>
        </p:txBody>
      </p:sp>
      <p:pic>
        <p:nvPicPr>
          <p:cNvPr id="12" name="Imagen 23">
            <a:extLst>
              <a:ext uri="{FF2B5EF4-FFF2-40B4-BE49-F238E27FC236}">
                <a16:creationId xmlns:a16="http://schemas.microsoft.com/office/drawing/2014/main" id="{5AA4C138-6D92-58F3-4296-5AE50CF125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flipH="1">
            <a:off x="5943600" y="3667432"/>
            <a:ext cx="26891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25342" y="2105196"/>
            <a:ext cx="8433955" cy="43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just">
              <a:lnSpc>
                <a:spcPct val="114999"/>
              </a:lnSpc>
            </a:pPr>
            <a:r>
              <a:rPr lang="es-ES" sz="2400"/>
              <a:t>Algunas clases del módulo </a:t>
            </a:r>
            <a:r>
              <a:rPr lang="es-ES" sz="2400" b="1"/>
              <a:t>ml:</a:t>
            </a:r>
          </a:p>
          <a:p>
            <a:pPr marL="361950" indent="-285750" algn="just">
              <a:lnSpc>
                <a:spcPct val="114999"/>
              </a:lnSpc>
              <a:buChar char="•"/>
            </a:pPr>
            <a:r>
              <a:rPr lang="es-ES" sz="2400" err="1"/>
              <a:t>cv</a:t>
            </a:r>
            <a:r>
              <a:rPr lang="es-ES" sz="2400"/>
              <a:t>::ml::EM</a:t>
            </a:r>
          </a:p>
          <a:p>
            <a:pPr marL="361950" indent="-285750" algn="just">
              <a:lnSpc>
                <a:spcPct val="114999"/>
              </a:lnSpc>
              <a:buFont typeface="Arial"/>
              <a:buChar char="•"/>
            </a:pPr>
            <a:r>
              <a:rPr lang="es-ES" sz="2400" err="1"/>
              <a:t>cv</a:t>
            </a:r>
            <a:r>
              <a:rPr lang="es-ES" sz="2400"/>
              <a:t>::ml::</a:t>
            </a:r>
            <a:r>
              <a:rPr lang="es-ES" sz="2400" err="1"/>
              <a:t>Boost</a:t>
            </a:r>
            <a:endParaRPr lang="es-ES" sz="2400"/>
          </a:p>
          <a:p>
            <a:pPr marL="361950" indent="-285750" algn="just">
              <a:lnSpc>
                <a:spcPct val="114999"/>
              </a:lnSpc>
              <a:buFont typeface="Arial,Sans-Serif"/>
              <a:buChar char="•"/>
            </a:pPr>
            <a:r>
              <a:rPr lang="es-ES" sz="2400" err="1"/>
              <a:t>cv</a:t>
            </a:r>
            <a:r>
              <a:rPr lang="es-ES" sz="2400"/>
              <a:t>::ml::</a:t>
            </a:r>
            <a:r>
              <a:rPr lang="es-ES" sz="2400" err="1"/>
              <a:t>DTrees</a:t>
            </a:r>
            <a:endParaRPr lang="es-ES" sz="2400"/>
          </a:p>
          <a:p>
            <a:pPr marL="361950" indent="-285750" algn="just">
              <a:lnSpc>
                <a:spcPct val="114999"/>
              </a:lnSpc>
              <a:buFont typeface="Arial,Sans-Serif"/>
              <a:buChar char="•"/>
            </a:pPr>
            <a:r>
              <a:rPr lang="es-ES" sz="2400" err="1"/>
              <a:t>cv</a:t>
            </a:r>
            <a:r>
              <a:rPr lang="es-ES" sz="2400"/>
              <a:t>::ml::</a:t>
            </a:r>
            <a:r>
              <a:rPr lang="es-ES" sz="2400" err="1"/>
              <a:t>RTrees</a:t>
            </a:r>
            <a:endParaRPr lang="es-ES" sz="2400"/>
          </a:p>
          <a:p>
            <a:pPr marL="361950" indent="-285750" algn="just">
              <a:lnSpc>
                <a:spcPct val="114999"/>
              </a:lnSpc>
              <a:buFont typeface="Arial"/>
              <a:buChar char="•"/>
            </a:pPr>
            <a:r>
              <a:rPr lang="es-ES" sz="2400" err="1"/>
              <a:t>cv</a:t>
            </a:r>
            <a:r>
              <a:rPr lang="es-ES" sz="2400"/>
              <a:t>::ml::</a:t>
            </a:r>
            <a:r>
              <a:rPr lang="es-ES" sz="2400" err="1"/>
              <a:t>KNearest</a:t>
            </a:r>
            <a:endParaRPr lang="es-ES" sz="2400"/>
          </a:p>
          <a:p>
            <a:pPr marL="361950" indent="-285750" algn="just">
              <a:lnSpc>
                <a:spcPct val="114999"/>
              </a:lnSpc>
              <a:buChar char="•"/>
            </a:pPr>
            <a:r>
              <a:rPr lang="es-ES" sz="2400" err="1"/>
              <a:t>cv</a:t>
            </a:r>
            <a:r>
              <a:rPr lang="es-ES" sz="2400"/>
              <a:t>::ml::ANN_MLP</a:t>
            </a:r>
          </a:p>
          <a:p>
            <a:pPr marL="361950" indent="-285750" algn="just">
              <a:lnSpc>
                <a:spcPct val="114999"/>
              </a:lnSpc>
              <a:buChar char="•"/>
            </a:pPr>
            <a:r>
              <a:rPr lang="es-ES" sz="2400" err="1"/>
              <a:t>cv</a:t>
            </a:r>
            <a:r>
              <a:rPr lang="es-ES" sz="2400"/>
              <a:t>::ml::</a:t>
            </a:r>
            <a:r>
              <a:rPr lang="es-ES" sz="2400" err="1"/>
              <a:t>LogisticRegression</a:t>
            </a:r>
            <a:endParaRPr lang="es-ES" sz="2400"/>
          </a:p>
          <a:p>
            <a:pPr marL="361950" indent="-285750" algn="just">
              <a:lnSpc>
                <a:spcPct val="114999"/>
              </a:lnSpc>
              <a:buChar char="•"/>
            </a:pPr>
            <a:r>
              <a:rPr lang="es-ES" sz="2400" err="1"/>
              <a:t>cv</a:t>
            </a:r>
            <a:r>
              <a:rPr lang="es-ES" sz="2400"/>
              <a:t>::ml::</a:t>
            </a:r>
            <a:r>
              <a:rPr lang="es-ES" sz="2400" err="1"/>
              <a:t>NormalBayesClassifier</a:t>
            </a:r>
            <a:endParaRPr lang="es-ES" sz="2400" b="1" u="sng" err="1"/>
          </a:p>
          <a:p>
            <a:pPr marL="361950" indent="-285750" algn="just">
              <a:lnSpc>
                <a:spcPct val="114999"/>
              </a:lnSpc>
              <a:buChar char="•"/>
            </a:pPr>
            <a:endParaRPr lang="es-ES" sz="18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14:cNvPr>
              <p14:cNvContentPartPr/>
              <p14:nvPr/>
            </p14:nvContentPartPr>
            <p14:xfrm>
              <a:off x="4774557" y="1548114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04" y="1505561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14:cNvPr>
              <p14:cNvContentPartPr/>
              <p14:nvPr/>
            </p14:nvContentPartPr>
            <p14:xfrm>
              <a:off x="4789025" y="1562582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625" y="83918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14:cNvPr>
              <p14:cNvContentPartPr/>
              <p14:nvPr/>
            </p14:nvContentPartPr>
            <p14:xfrm>
              <a:off x="4543063" y="4268164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9663" y="354476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14:cNvPr>
              <p14:cNvContentPartPr/>
              <p14:nvPr/>
            </p14:nvContentPartPr>
            <p14:xfrm>
              <a:off x="2265800" y="1817281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3247" y="1774728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14:cNvPr>
              <p14:cNvContentPartPr/>
              <p14:nvPr/>
            </p14:nvContentPartPr>
            <p14:xfrm>
              <a:off x="520746" y="2011101"/>
              <a:ext cx="14582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963" y="1287701"/>
                <a:ext cx="49792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14:cNvPr>
              <p14:cNvContentPartPr/>
              <p14:nvPr/>
            </p14:nvContentPartPr>
            <p14:xfrm>
              <a:off x="969379" y="1750671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9" y="1027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14:cNvPr>
              <p14:cNvContentPartPr/>
              <p14:nvPr/>
            </p14:nvContentPartPr>
            <p14:xfrm>
              <a:off x="1128531" y="188088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131" y="1838333"/>
                <a:ext cx="144680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14:cNvPr>
              <p14:cNvContentPartPr/>
              <p14:nvPr/>
            </p14:nvContentPartPr>
            <p14:xfrm>
              <a:off x="1143000" y="1909822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00" y="118642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14:cNvPr>
              <p14:cNvContentPartPr/>
              <p14:nvPr/>
            </p14:nvContentPartPr>
            <p14:xfrm>
              <a:off x="824696" y="231493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6" y="159153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14:cNvPr>
              <p14:cNvContentPartPr/>
              <p14:nvPr/>
            </p14:nvContentPartPr>
            <p14:xfrm>
              <a:off x="905775" y="2213658"/>
              <a:ext cx="14468" cy="14582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3222" y="2195875"/>
                <a:ext cx="98723" cy="4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14:cNvPr>
              <p14:cNvContentPartPr/>
              <p14:nvPr/>
            </p14:nvContentPartPr>
            <p14:xfrm>
              <a:off x="5879654" y="1235426"/>
              <a:ext cx="23434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61901" y="1207603"/>
                <a:ext cx="58585" cy="6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14:cNvPr>
              <p14:cNvContentPartPr/>
              <p14:nvPr/>
            </p14:nvContentPartPr>
            <p14:xfrm>
              <a:off x="8044405" y="2257063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1005" y="153366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Google Shape;34;p7">
            <a:extLst>
              <a:ext uri="{FF2B5EF4-FFF2-40B4-BE49-F238E27FC236}">
                <a16:creationId xmlns:a16="http://schemas.microsoft.com/office/drawing/2014/main" id="{9AAC1AEA-6D00-0409-7A5A-680ED3D19F87}"/>
              </a:ext>
            </a:extLst>
          </p:cNvPr>
          <p:cNvSpPr txBox="1"/>
          <p:nvPr/>
        </p:nvSpPr>
        <p:spPr>
          <a:xfrm>
            <a:off x="6757216" y="159067"/>
            <a:ext cx="23570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s-ES" sz="2000">
                <a:solidFill>
                  <a:srgbClr val="FFFFFF"/>
                </a:solidFill>
              </a:rPr>
              <a:t>Interacción con ML</a:t>
            </a:r>
            <a:endParaRPr lang="es-ES"/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D4E2D0DF-EEE2-414F-E337-0B09AAF43AA4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1282" t="13636" r="12820" b="15702"/>
          <a:stretch/>
        </p:blipFill>
        <p:spPr>
          <a:xfrm>
            <a:off x="5154952" y="3353899"/>
            <a:ext cx="3408733" cy="19655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42182F2-AC53-4314-1A4C-1469FF9C92A2}"/>
                  </a:ext>
                </a:extLst>
              </p14:cNvPr>
              <p14:cNvContentPartPr/>
              <p14:nvPr/>
            </p14:nvContentPartPr>
            <p14:xfrm>
              <a:off x="954911" y="243068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42182F2-AC53-4314-1A4C-1469FF9C92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1511" y="1707283"/>
                <a:ext cx="1446800" cy="14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488FCC75-401E-F569-F41C-4E3EFB0EE99B}"/>
              </a:ext>
            </a:extLst>
          </p:cNvPr>
          <p:cNvGrpSpPr/>
          <p:nvPr/>
        </p:nvGrpSpPr>
        <p:grpSpPr>
          <a:xfrm>
            <a:off x="204187" y="1091954"/>
            <a:ext cx="5173462" cy="830997"/>
            <a:chOff x="614779" y="4021585"/>
            <a:chExt cx="4973714" cy="83099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225F4320-F8D0-ADC6-A6E3-FD3EC779C104}"/>
                    </a:ext>
                  </a:extLst>
                </p14:cNvPr>
                <p14:cNvContentPartPr/>
                <p14:nvPr/>
              </p14:nvContentPartPr>
              <p14:xfrm>
                <a:off x="4631840" y="4190484"/>
                <a:ext cx="14468" cy="14468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225F4320-F8D0-ADC6-A6E3-FD3EC779C1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8440" y="3467084"/>
                  <a:ext cx="1446800" cy="1446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22BD10D-7DC7-DFAE-5B3D-9CE0F5DF824C}"/>
                </a:ext>
              </a:extLst>
            </p:cNvPr>
            <p:cNvSpPr txBox="1"/>
            <p:nvPr/>
          </p:nvSpPr>
          <p:spPr>
            <a:xfrm>
              <a:off x="614779" y="4021585"/>
              <a:ext cx="497371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just">
                <a:buChar char="•"/>
              </a:pPr>
              <a:r>
                <a:rPr lang="es-ES" sz="2400" i="1" err="1">
                  <a:cs typeface="Segoe UI"/>
                </a:rPr>
                <a:t>pip</a:t>
              </a:r>
              <a:r>
                <a:rPr lang="es-ES" sz="2400" i="1">
                  <a:cs typeface="Segoe UI"/>
                </a:rPr>
                <a:t> </a:t>
              </a:r>
              <a:r>
                <a:rPr lang="es-ES" sz="2400" i="1" err="1">
                  <a:cs typeface="Segoe UI"/>
                </a:rPr>
                <a:t>install</a:t>
              </a:r>
              <a:r>
                <a:rPr lang="es-ES" sz="2400" i="1">
                  <a:cs typeface="Segoe UI"/>
                </a:rPr>
                <a:t> </a:t>
              </a:r>
              <a:r>
                <a:rPr lang="es-ES" sz="2400" i="1" err="1">
                  <a:cs typeface="Segoe UI"/>
                </a:rPr>
                <a:t>opencv-python</a:t>
              </a:r>
              <a:r>
                <a:rPr lang="es-ES" sz="2400">
                  <a:cs typeface="Segoe UI"/>
                </a:rPr>
                <a:t>​</a:t>
              </a:r>
              <a:endParaRPr lang="es-ES"/>
            </a:p>
            <a:p>
              <a:pPr marL="342900" indent="-342900" algn="just">
                <a:buChar char="•"/>
              </a:pPr>
              <a:r>
                <a:rPr lang="es-ES" sz="2400" i="1" err="1">
                  <a:cs typeface="Segoe UI"/>
                </a:rPr>
                <a:t>pip</a:t>
              </a:r>
              <a:r>
                <a:rPr lang="es-ES" sz="2400" i="1">
                  <a:cs typeface="Segoe UI"/>
                </a:rPr>
                <a:t> </a:t>
              </a:r>
              <a:r>
                <a:rPr lang="es-ES" sz="2400" i="1" err="1">
                  <a:cs typeface="Segoe UI"/>
                </a:rPr>
                <a:t>install</a:t>
              </a:r>
              <a:r>
                <a:rPr lang="es-ES" sz="2400" i="1">
                  <a:cs typeface="Segoe UI"/>
                </a:rPr>
                <a:t> </a:t>
              </a:r>
              <a:r>
                <a:rPr lang="es-ES" sz="2400" i="1" err="1">
                  <a:cs typeface="Segoe UI"/>
                </a:rPr>
                <a:t>opencv-contrib-python</a:t>
              </a:r>
            </a:p>
          </p:txBody>
        </p:sp>
      </p:grp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305DFC4-2E54-C974-C320-E8690FBAF510}"/>
              </a:ext>
            </a:extLst>
          </p:cNvPr>
          <p:cNvCxnSpPr/>
          <p:nvPr/>
        </p:nvCxnSpPr>
        <p:spPr>
          <a:xfrm>
            <a:off x="308500" y="2006353"/>
            <a:ext cx="8604680" cy="444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425441" y="948773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EJEMPLOS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7710528" y="145043"/>
            <a:ext cx="13102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Ejemplos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14:cNvPr>
              <p14:cNvContentPartPr/>
              <p14:nvPr/>
            </p14:nvContentPartPr>
            <p14:xfrm>
              <a:off x="6033303" y="3038354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903" y="231495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14:cNvPr>
              <p14:cNvContentPartPr/>
              <p14:nvPr/>
            </p14:nvContentPartPr>
            <p14:xfrm>
              <a:off x="7827379" y="202557"/>
              <a:ext cx="14468" cy="14468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3979" y="-520843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Imagen 24" descr="Texto&#10;&#10;Descripción generada automáticamente">
            <a:extLst>
              <a:ext uri="{FF2B5EF4-FFF2-40B4-BE49-F238E27FC236}">
                <a16:creationId xmlns:a16="http://schemas.microsoft.com/office/drawing/2014/main" id="{03E52738-8DB4-9325-9473-2DF10DB2440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30594" y="2125234"/>
            <a:ext cx="6282812" cy="33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91925" y="1894350"/>
            <a:ext cx="87249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 Learning</a:t>
            </a:r>
            <a:endParaRPr lang="es-ES" sz="2400">
              <a:solidFill>
                <a:schemeClr val="dk1"/>
              </a:solidFill>
            </a:endParaRPr>
          </a:p>
          <a:p>
            <a:pPr marL="457200" indent="-381000">
              <a:lnSpc>
                <a:spcPct val="114999"/>
              </a:lnSpc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 clase MAT</a:t>
            </a:r>
            <a:endParaRPr lang="es-ES" sz="2400">
              <a:solidFill>
                <a:schemeClr val="dk1"/>
              </a:solidFill>
            </a:endParaRPr>
          </a:p>
          <a:p>
            <a:pPr marL="457200" indent="-381000">
              <a:lnSpc>
                <a:spcPct val="114999"/>
              </a:lnSpc>
              <a:buSzPts val="2400"/>
              <a:buChar char="●"/>
            </a:pPr>
            <a:r>
              <a:rPr lang="es-ES" sz="240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Documento: Informe_openCV_tratamiento_imagenes</a:t>
            </a:r>
            <a:endParaRPr lang="es-ES" sz="2400">
              <a:solidFill>
                <a:schemeClr val="dk1"/>
              </a:solidFill>
            </a:endParaRPr>
          </a:p>
          <a:p>
            <a:pPr marL="457200" indent="-381000">
              <a:lnSpc>
                <a:spcPct val="114999"/>
              </a:lnSpc>
              <a:buSzPts val="2400"/>
              <a:buFont typeface="Arial,Sans-Serif"/>
              <a:buChar char="●"/>
            </a:pPr>
            <a:r>
              <a:rPr lang="es-ES" sz="240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Web: Descripción general del aprendizaje automático</a:t>
            </a:r>
          </a:p>
          <a:p>
            <a:pPr marL="457200" indent="-381000">
              <a:lnSpc>
                <a:spcPct val="114999"/>
              </a:lnSpc>
              <a:buSzPts val="2400"/>
              <a:buFont typeface="Arial,Sans-Serif"/>
              <a:buChar char="●"/>
            </a:pPr>
            <a:r>
              <a:rPr lang="es-ES" sz="2400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Youtube: Reconocimento facial</a:t>
            </a:r>
            <a:endParaRPr lang="es-ES" sz="2400">
              <a:solidFill>
                <a:schemeClr val="dk1"/>
              </a:solidFill>
            </a:endParaRPr>
          </a:p>
          <a:p>
            <a:pPr marL="457200" indent="-381000">
              <a:lnSpc>
                <a:spcPct val="114999"/>
              </a:lnSpc>
              <a:buSzPts val="2400"/>
              <a:buChar char="●"/>
            </a:pPr>
            <a:endParaRPr lang="es-ES" sz="2400">
              <a:solidFill>
                <a:schemeClr val="dk1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BIBLIOGRAFÍA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14:cNvPr>
              <p14:cNvContentPartPr/>
              <p14:nvPr/>
            </p14:nvContentPartPr>
            <p14:xfrm>
              <a:off x="4774557" y="1548114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746B8-2964-E56A-22EA-E7DA47E3FF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04" y="1505561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14:cNvPr>
              <p14:cNvContentPartPr/>
              <p14:nvPr/>
            </p14:nvContentPartPr>
            <p14:xfrm>
              <a:off x="4789025" y="1562582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91F92D8-6447-F590-D69F-E0100B9841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5625" y="83918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2E94F3-1BEA-614E-D864-80DD8BF034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14:cNvPr>
              <p14:cNvContentPartPr/>
              <p14:nvPr/>
            </p14:nvContentPartPr>
            <p14:xfrm>
              <a:off x="4803493" y="1403430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6D62BE-9F56-917E-65F2-2363E7A62F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0093" y="68003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14:cNvPr>
              <p14:cNvContentPartPr/>
              <p14:nvPr/>
            </p14:nvContentPartPr>
            <p14:xfrm>
              <a:off x="4543063" y="4268164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08A01A-A917-1EDC-B87F-6333CA2DEE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9663" y="354476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14:cNvPr>
              <p14:cNvContentPartPr/>
              <p14:nvPr/>
            </p14:nvContentPartPr>
            <p14:xfrm>
              <a:off x="2265800" y="1817281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EE3BD0-1BFE-55DB-D86F-36D55D0606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23247" y="1774728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14:cNvPr>
              <p14:cNvContentPartPr/>
              <p14:nvPr/>
            </p14:nvContentPartPr>
            <p14:xfrm>
              <a:off x="520746" y="2011101"/>
              <a:ext cx="14582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FFED787-DC95-81A6-03D4-088CBE781E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2963" y="1287701"/>
                <a:ext cx="49792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14:cNvPr>
              <p14:cNvContentPartPr/>
              <p14:nvPr/>
            </p14:nvContentPartPr>
            <p14:xfrm>
              <a:off x="969379" y="1750671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88EBB48-C7D1-EEF7-CA5C-8998EE15AF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979" y="102727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14:cNvPr>
              <p14:cNvContentPartPr/>
              <p14:nvPr/>
            </p14:nvContentPartPr>
            <p14:xfrm>
              <a:off x="1128531" y="188088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41EDBA7-D67B-E8FD-D231-B75C716DF5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131" y="1838333"/>
                <a:ext cx="144680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14:cNvPr>
              <p14:cNvContentPartPr/>
              <p14:nvPr/>
            </p14:nvContentPartPr>
            <p14:xfrm>
              <a:off x="1143000" y="1909822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6E8689B-4D52-4D98-50FA-B0DCDC5331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600" y="118642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14:cNvPr>
              <p14:cNvContentPartPr/>
              <p14:nvPr/>
            </p14:nvContentPartPr>
            <p14:xfrm>
              <a:off x="824696" y="231493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60F5143-C57F-2801-3AF2-F3F299D0FE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296" y="159153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63440E6-8A41-15B8-6735-C2837947D6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14:cNvPr>
              <p14:cNvContentPartPr/>
              <p14:nvPr/>
            </p14:nvContentPartPr>
            <p14:xfrm>
              <a:off x="810228" y="2300468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A8BF29F-789E-D1DE-9977-32EF3A9975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28" y="157706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9BF7608-B362-E271-E760-3554CF9BAE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14:cNvPr>
              <p14:cNvContentPartPr/>
              <p14:nvPr/>
            </p14:nvContentPartPr>
            <p14:xfrm>
              <a:off x="983848" y="2112379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9B3E12F-01D7-C390-2A6F-11F4264853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8" y="1388979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14:cNvPr>
              <p14:cNvContentPartPr/>
              <p14:nvPr/>
            </p14:nvContentPartPr>
            <p14:xfrm>
              <a:off x="905775" y="2213658"/>
              <a:ext cx="14468" cy="14582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CF2FB90-AE2B-1A48-78D9-175B252AA6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222" y="2195875"/>
                <a:ext cx="98723" cy="4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14:cNvPr>
              <p14:cNvContentPartPr/>
              <p14:nvPr/>
            </p14:nvContentPartPr>
            <p14:xfrm>
              <a:off x="5879654" y="1235426"/>
              <a:ext cx="23434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2FEB58-36F2-250B-760D-92F4CB7A91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61901" y="1207603"/>
                <a:ext cx="58585" cy="6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14:cNvPr>
              <p14:cNvContentPartPr/>
              <p14:nvPr/>
            </p14:nvContentPartPr>
            <p14:xfrm>
              <a:off x="8044405" y="2257063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45C438E-B7DF-6858-639E-1CB7F73942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1005" y="153366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909F105-8286-949D-4893-5D0DA563CEF3}"/>
              </a:ext>
            </a:extLst>
          </p:cNvPr>
          <p:cNvSpPr txBox="1"/>
          <p:nvPr/>
        </p:nvSpPr>
        <p:spPr>
          <a:xfrm>
            <a:off x="2979923" y="541677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275052" y="1904740"/>
            <a:ext cx="334241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1º ¿Qué es </a:t>
            </a: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?</a:t>
            </a:r>
            <a:endParaRPr lang="es-ES">
              <a:solidFill>
                <a:schemeClr val="dk1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INDICE DE CONTENIDOS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119E111B-188B-D22E-6F2D-C2125CF5A632}"/>
              </a:ext>
            </a:extLst>
          </p:cNvPr>
          <p:cNvSpPr txBox="1"/>
          <p:nvPr/>
        </p:nvSpPr>
        <p:spPr>
          <a:xfrm>
            <a:off x="280555" y="52681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6º Ejemplos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0DEC29-F805-0C3B-6A26-674FB5AC8E8E}"/>
              </a:ext>
            </a:extLst>
          </p:cNvPr>
          <p:cNvSpPr txBox="1"/>
          <p:nvPr/>
        </p:nvSpPr>
        <p:spPr>
          <a:xfrm>
            <a:off x="280554" y="4644736"/>
            <a:ext cx="51954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5º Interacción con Machine </a:t>
            </a:r>
            <a:r>
              <a:rPr lang="es-ES" sz="2400" err="1"/>
              <a:t>Learning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298005-EE05-72F5-83A3-70901BC23C0B}"/>
              </a:ext>
            </a:extLst>
          </p:cNvPr>
          <p:cNvSpPr txBox="1"/>
          <p:nvPr/>
        </p:nvSpPr>
        <p:spPr>
          <a:xfrm>
            <a:off x="270164" y="3969326"/>
            <a:ext cx="53617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4º </a:t>
            </a:r>
            <a:r>
              <a:rPr lang="es-ES" sz="2400" err="1"/>
              <a:t>OpenCV</a:t>
            </a:r>
            <a:r>
              <a:rPr lang="es-ES" sz="2400"/>
              <a:t> en ámbitos distribuidos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66612-A992-AA3F-81E4-5054EED3DA5C}"/>
              </a:ext>
            </a:extLst>
          </p:cNvPr>
          <p:cNvSpPr txBox="1"/>
          <p:nvPr/>
        </p:nvSpPr>
        <p:spPr>
          <a:xfrm>
            <a:off x="270164" y="33043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3º Operaciones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E836F4-4E51-8F7A-92B1-13A498C2550C}"/>
              </a:ext>
            </a:extLst>
          </p:cNvPr>
          <p:cNvSpPr txBox="1"/>
          <p:nvPr/>
        </p:nvSpPr>
        <p:spPr>
          <a:xfrm>
            <a:off x="280556" y="2670464"/>
            <a:ext cx="5611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2º Planteamiento de 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9D44562-B98D-A2A2-1D2D-B1864D03E90E}"/>
                  </a:ext>
                </a:extLst>
              </p14:cNvPr>
              <p14:cNvContentPartPr/>
              <p14:nvPr/>
            </p14:nvContentPartPr>
            <p14:xfrm>
              <a:off x="1634924" y="3515810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9D44562-B98D-A2A2-1D2D-B1864D03E9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524" y="2792410"/>
                <a:ext cx="1446800" cy="144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608868" y="1908727"/>
            <a:ext cx="7891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 es una biblioteca libre para el procesamiento de imágenes y video desarrollada inicialmente por Intel.</a:t>
            </a:r>
            <a:endParaRPr lang="es-ES">
              <a:solidFill>
                <a:schemeClr val="dk1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¿QUÉ ES OPENCV?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Google Shape;34;p7">
            <a:extLst>
              <a:ext uri="{FF2B5EF4-FFF2-40B4-BE49-F238E27FC236}">
                <a16:creationId xmlns:a16="http://schemas.microsoft.com/office/drawing/2014/main" id="{29320273-763D-25FB-FC92-61B9ACE7C315}"/>
              </a:ext>
            </a:extLst>
          </p:cNvPr>
          <p:cNvSpPr txBox="1"/>
          <p:nvPr/>
        </p:nvSpPr>
        <p:spPr>
          <a:xfrm>
            <a:off x="608868" y="3102048"/>
            <a:ext cx="586380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Se trata de la herramienta más potente dentro del ámbito de la visión artificial y goza de una gran popularidad.</a:t>
            </a:r>
          </a:p>
        </p:txBody>
      </p:sp>
      <p:pic>
        <p:nvPicPr>
          <p:cNvPr id="25" name="Imagen 25" descr="Icono&#10;&#10;Descripción generada automáticamente">
            <a:extLst>
              <a:ext uri="{FF2B5EF4-FFF2-40B4-BE49-F238E27FC236}">
                <a16:creationId xmlns:a16="http://schemas.microsoft.com/office/drawing/2014/main" id="{781B618A-F04B-C4A4-4322-89A807BA9D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50965" y="3867495"/>
            <a:ext cx="1909314" cy="2357916"/>
          </a:xfrm>
          <a:prstGeom prst="rect">
            <a:avLst/>
          </a:prstGeom>
        </p:spPr>
      </p:pic>
      <p:sp>
        <p:nvSpPr>
          <p:cNvPr id="27" name="Google Shape;34;p7">
            <a:extLst>
              <a:ext uri="{FF2B5EF4-FFF2-40B4-BE49-F238E27FC236}">
                <a16:creationId xmlns:a16="http://schemas.microsoft.com/office/drawing/2014/main" id="{8EFA5B55-01F7-C0B0-E02E-232E37C50F5C}"/>
              </a:ext>
            </a:extLst>
          </p:cNvPr>
          <p:cNvSpPr txBox="1"/>
          <p:nvPr/>
        </p:nvSpPr>
        <p:spPr>
          <a:xfrm>
            <a:off x="594490" y="4726688"/>
            <a:ext cx="586380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Empleada en multitud de ámbitos como robótica, reconocimiento de objetos, seguridad, impresión 3D y ocio</a:t>
            </a:r>
          </a:p>
        </p:txBody>
      </p:sp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6655071" y="159067"/>
            <a:ext cx="236566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¿Qué es </a:t>
            </a:r>
            <a:r>
              <a:rPr lang="es-ES" sz="2000" err="1">
                <a:solidFill>
                  <a:srgbClr val="FFFFFF"/>
                </a:solidFill>
              </a:rPr>
              <a:t>openCV</a:t>
            </a:r>
            <a:r>
              <a:rPr lang="es-ES" sz="2000">
                <a:solidFill>
                  <a:srgbClr val="FFFFFF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8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1" descr="Logotipo&#10;&#10;Descripción generada automáticamente">
            <a:extLst>
              <a:ext uri="{FF2B5EF4-FFF2-40B4-BE49-F238E27FC236}">
                <a16:creationId xmlns:a16="http://schemas.microsoft.com/office/drawing/2014/main" id="{E32BD12C-4F83-7084-17EF-B69C7EB1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0" y="3425454"/>
            <a:ext cx="2843841" cy="2997586"/>
          </a:xfrm>
          <a:prstGeom prst="rect">
            <a:avLst/>
          </a:prstGeom>
        </p:spPr>
      </p:pic>
      <p:sp>
        <p:nvSpPr>
          <p:cNvPr id="34" name="Google Shape;34;p7"/>
          <p:cNvSpPr txBox="1"/>
          <p:nvPr/>
        </p:nvSpPr>
        <p:spPr>
          <a:xfrm>
            <a:off x="594491" y="1031708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 nació como un proyecto de computación en altas prestaciones que buscaba abarcar la totalidad del ámbito de la visión artificial.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6E4D6632-B188-4517-0A39-38D1278181DA}"/>
                  </a:ext>
                </a:extLst>
              </p14:cNvPr>
              <p14:cNvContentPartPr/>
              <p14:nvPr/>
            </p14:nvContentPartPr>
            <p14:xfrm>
              <a:off x="7103962" y="5063924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6E4D6632-B188-4517-0A39-38D1278181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0562" y="434052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C60FEAB9-B35A-FCE7-8426-D2333D093947}"/>
                  </a:ext>
                </a:extLst>
              </p14:cNvPr>
              <p14:cNvContentPartPr/>
              <p14:nvPr/>
            </p14:nvContentPartPr>
            <p14:xfrm>
              <a:off x="8058873" y="5772873"/>
              <a:ext cx="14468" cy="14468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C60FEAB9-B35A-FCE7-8426-D2333D0939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5473" y="504947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CC2D578B-75B2-76AD-F774-CF556BDDA7B7}"/>
                  </a:ext>
                </a:extLst>
              </p14:cNvPr>
              <p14:cNvContentPartPr/>
              <p14:nvPr/>
            </p14:nvContentPartPr>
            <p14:xfrm>
              <a:off x="3972128" y="1151106"/>
              <a:ext cx="16212" cy="16212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CC2D578B-75B2-76AD-F774-CF556BDDA7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1528" y="340506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C6E2921-69F2-198F-8D76-271225BDEA00}"/>
                  </a:ext>
                </a:extLst>
              </p14:cNvPr>
              <p14:cNvContentPartPr/>
              <p14:nvPr/>
            </p14:nvContentPartPr>
            <p14:xfrm>
              <a:off x="4993532" y="1248383"/>
              <a:ext cx="16212" cy="16212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C6E2921-69F2-198F-8D76-271225BDEA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2932" y="437783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288C295E-970C-B2B2-7B63-888F5D012D91}"/>
                  </a:ext>
                </a:extLst>
              </p14:cNvPr>
              <p14:cNvContentPartPr/>
              <p14:nvPr/>
            </p14:nvContentPartPr>
            <p14:xfrm>
              <a:off x="4993532" y="1248383"/>
              <a:ext cx="16212" cy="16212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288C295E-970C-B2B2-7B63-888F5D012D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2932" y="437783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1E10E032-95E7-49D8-C270-9D8EEAE8E364}"/>
                  </a:ext>
                </a:extLst>
              </p14:cNvPr>
              <p14:cNvContentPartPr/>
              <p14:nvPr/>
            </p14:nvContentPartPr>
            <p14:xfrm>
              <a:off x="6258128" y="1442936"/>
              <a:ext cx="16212" cy="16212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1E10E032-95E7-49D8-C270-9D8EEAE8E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7528" y="632336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73BF3008-576A-3A86-87DB-B2B677110698}"/>
                  </a:ext>
                </a:extLst>
              </p14:cNvPr>
              <p14:cNvContentPartPr/>
              <p14:nvPr/>
            </p14:nvContentPartPr>
            <p14:xfrm>
              <a:off x="4474723" y="1199745"/>
              <a:ext cx="16212" cy="16212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73BF3008-576A-3A86-87DB-B2B677110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4123" y="389145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A0736962-6AF8-BF9A-EC89-115686475400}"/>
                  </a:ext>
                </a:extLst>
              </p14:cNvPr>
              <p14:cNvContentPartPr/>
              <p14:nvPr/>
            </p14:nvContentPartPr>
            <p14:xfrm>
              <a:off x="1490240" y="1794076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A0736962-6AF8-BF9A-EC89-115686475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840" y="107067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47C5DC4B-D050-EC6E-54DF-E29A8B358639}"/>
                  </a:ext>
                </a:extLst>
              </p14:cNvPr>
              <p14:cNvContentPartPr/>
              <p14:nvPr/>
            </p14:nvContentPartPr>
            <p14:xfrm>
              <a:off x="3848582" y="1823012"/>
              <a:ext cx="14468" cy="14468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47C5DC4B-D050-EC6E-54DF-E29A8B3586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5182" y="1099612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34;p7">
            <a:extLst>
              <a:ext uri="{FF2B5EF4-FFF2-40B4-BE49-F238E27FC236}">
                <a16:creationId xmlns:a16="http://schemas.microsoft.com/office/drawing/2014/main" id="{C008EDC0-C08B-688E-0370-0909B3B5DA38}"/>
              </a:ext>
            </a:extLst>
          </p:cNvPr>
          <p:cNvSpPr txBox="1"/>
          <p:nvPr/>
        </p:nvSpPr>
        <p:spPr>
          <a:xfrm>
            <a:off x="608868" y="3950311"/>
            <a:ext cx="546124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Abordaba algunos proyectos como el trazado de rayos en tiempo real y la visualización tridimensional.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202E8242-F091-7B4F-2157-7C71A3AA011F}"/>
                  </a:ext>
                </a:extLst>
              </p14:cNvPr>
              <p14:cNvContentPartPr/>
              <p14:nvPr/>
            </p14:nvContentPartPr>
            <p14:xfrm>
              <a:off x="1837481" y="2806860"/>
              <a:ext cx="14468" cy="14468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202E8242-F091-7B4F-2157-7C71A3AA0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081" y="2083460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34;p7">
            <a:extLst>
              <a:ext uri="{FF2B5EF4-FFF2-40B4-BE49-F238E27FC236}">
                <a16:creationId xmlns:a16="http://schemas.microsoft.com/office/drawing/2014/main" id="{B812AA0E-D6ED-052C-ED68-2786E6DDB1FC}"/>
              </a:ext>
            </a:extLst>
          </p:cNvPr>
          <p:cNvSpPr txBox="1"/>
          <p:nvPr/>
        </p:nvSpPr>
        <p:spPr>
          <a:xfrm>
            <a:off x="594490" y="2555708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Su principal objetivo es proporcionar un código optimizado y una infraestructura estable para el procesamiento de imágenes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53C4112E-80AD-1DCB-03A1-AE48364FD3F2}"/>
                  </a:ext>
                </a:extLst>
              </p14:cNvPr>
              <p14:cNvContentPartPr/>
              <p14:nvPr/>
            </p14:nvContentPartPr>
            <p14:xfrm>
              <a:off x="3915193" y="4991582"/>
              <a:ext cx="14468" cy="14468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53C4112E-80AD-1DCB-03A1-AE48364FD3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2640" y="4268182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D37E34A6-AB0C-0487-0FE8-3EE47B197EB9}"/>
                  </a:ext>
                </a:extLst>
              </p14:cNvPr>
              <p14:cNvContentPartPr/>
              <p14:nvPr/>
            </p14:nvContentPartPr>
            <p14:xfrm>
              <a:off x="4137949" y="4166886"/>
              <a:ext cx="14468" cy="14468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D37E34A6-AB0C-0487-0FE8-3EE47B197E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4549" y="344348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8D95AFBF-5CA1-AAA0-8DBC-EBBF93FD5616}"/>
                  </a:ext>
                </a:extLst>
              </p14:cNvPr>
              <p14:cNvContentPartPr/>
              <p14:nvPr/>
            </p14:nvContentPartPr>
            <p14:xfrm>
              <a:off x="6221392" y="4412848"/>
              <a:ext cx="14468" cy="14468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8D95AFBF-5CA1-AAA0-8DBC-EBBF93FD56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7992" y="368944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77CE4E74-D624-FDFA-A90F-A0B355584F33}"/>
                  </a:ext>
                </a:extLst>
              </p14:cNvPr>
              <p14:cNvContentPartPr/>
              <p14:nvPr/>
            </p14:nvContentPartPr>
            <p14:xfrm>
              <a:off x="10026569" y="3993266"/>
              <a:ext cx="14468" cy="14468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77CE4E74-D624-FDFA-A90F-A0B355584F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3169" y="3269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1DC83E57-BA59-A146-49F2-744AAF216E4F}"/>
                  </a:ext>
                </a:extLst>
              </p14:cNvPr>
              <p14:cNvContentPartPr/>
              <p14:nvPr/>
            </p14:nvContentPartPr>
            <p14:xfrm>
              <a:off x="7914190" y="4789025"/>
              <a:ext cx="14468" cy="14468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1DC83E57-BA59-A146-49F2-744AAF216E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0790" y="4065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B720E024-CB6C-23FF-4213-E8E8806B5B01}"/>
                  </a:ext>
                </a:extLst>
              </p14:cNvPr>
              <p14:cNvContentPartPr/>
              <p14:nvPr/>
            </p14:nvContentPartPr>
            <p14:xfrm>
              <a:off x="245962" y="1273215"/>
              <a:ext cx="14468" cy="14468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B720E024-CB6C-23FF-4213-E8E8806B5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77438" y="54981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181C7C5E-AE96-06CC-AE28-C87D3207199D}"/>
                  </a:ext>
                </a:extLst>
              </p14:cNvPr>
              <p14:cNvContentPartPr/>
              <p14:nvPr/>
            </p14:nvContentPartPr>
            <p14:xfrm>
              <a:off x="3067291" y="636607"/>
              <a:ext cx="14468" cy="14468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181C7C5E-AE96-06CC-AE28-C87D32071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891" y="-8679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Google Shape;34;p7">
            <a:extLst>
              <a:ext uri="{FF2B5EF4-FFF2-40B4-BE49-F238E27FC236}">
                <a16:creationId xmlns:a16="http://schemas.microsoft.com/office/drawing/2014/main" id="{0F175F4B-DA11-BE36-26A8-B383AEC895BF}"/>
              </a:ext>
            </a:extLst>
          </p:cNvPr>
          <p:cNvSpPr txBox="1"/>
          <p:nvPr/>
        </p:nvSpPr>
        <p:spPr>
          <a:xfrm>
            <a:off x="6655071" y="159067"/>
            <a:ext cx="236566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¿Qué es </a:t>
            </a:r>
            <a:r>
              <a:rPr lang="es-ES" sz="2000" err="1">
                <a:solidFill>
                  <a:srgbClr val="FFFFFF"/>
                </a:solidFill>
              </a:rPr>
              <a:t>openCV</a:t>
            </a:r>
            <a:r>
              <a:rPr lang="es-ES" sz="2000">
                <a:solidFill>
                  <a:srgbClr val="FFFFFF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7A01F721-1DDB-5701-4613-CCC4A6089580}"/>
                  </a:ext>
                </a:extLst>
              </p14:cNvPr>
              <p14:cNvContentPartPr/>
              <p14:nvPr/>
            </p14:nvContentPartPr>
            <p14:xfrm>
              <a:off x="10634240" y="1519177"/>
              <a:ext cx="14468" cy="14468"/>
            </p14:xfrm>
          </p:contentPart>
        </mc:Choice>
        <mc:Fallback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7A01F721-1DDB-5701-4613-CCC4A60895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0840" y="795777"/>
                <a:ext cx="1446800" cy="14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9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94491" y="1031708"/>
            <a:ext cx="7891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El desarrollo de la biblioteca empezó en 1999 y su versión 1.0 fue lanzada en 2006 tras 5 años en fase alfa.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6E4D6632-B188-4517-0A39-38D1278181DA}"/>
                  </a:ext>
                </a:extLst>
              </p14:cNvPr>
              <p14:cNvContentPartPr/>
              <p14:nvPr/>
            </p14:nvContentPartPr>
            <p14:xfrm>
              <a:off x="7103962" y="5063924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6E4D6632-B188-4517-0A39-38D127818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0562" y="434052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C60FEAB9-B35A-FCE7-8426-D2333D093947}"/>
                  </a:ext>
                </a:extLst>
              </p14:cNvPr>
              <p14:cNvContentPartPr/>
              <p14:nvPr/>
            </p14:nvContentPartPr>
            <p14:xfrm>
              <a:off x="8058873" y="5772873"/>
              <a:ext cx="14468" cy="14468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C60FEAB9-B35A-FCE7-8426-D2333D0939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5473" y="504947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CC2D578B-75B2-76AD-F774-CF556BDDA7B7}"/>
                  </a:ext>
                </a:extLst>
              </p14:cNvPr>
              <p14:cNvContentPartPr/>
              <p14:nvPr/>
            </p14:nvContentPartPr>
            <p14:xfrm>
              <a:off x="3972128" y="1151106"/>
              <a:ext cx="16212" cy="16212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CC2D578B-75B2-76AD-F774-CF556BDDA7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1528" y="340506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C6E2921-69F2-198F-8D76-271225BDEA00}"/>
                  </a:ext>
                </a:extLst>
              </p14:cNvPr>
              <p14:cNvContentPartPr/>
              <p14:nvPr/>
            </p14:nvContentPartPr>
            <p14:xfrm>
              <a:off x="4993532" y="1248383"/>
              <a:ext cx="16212" cy="16212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C6E2921-69F2-198F-8D76-271225BDE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2932" y="437783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288C295E-970C-B2B2-7B63-888F5D012D91}"/>
                  </a:ext>
                </a:extLst>
              </p14:cNvPr>
              <p14:cNvContentPartPr/>
              <p14:nvPr/>
            </p14:nvContentPartPr>
            <p14:xfrm>
              <a:off x="4993532" y="1248383"/>
              <a:ext cx="16212" cy="16212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288C295E-970C-B2B2-7B63-888F5D012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2932" y="437783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1E10E032-95E7-49D8-C270-9D8EEAE8E364}"/>
                  </a:ext>
                </a:extLst>
              </p14:cNvPr>
              <p14:cNvContentPartPr/>
              <p14:nvPr/>
            </p14:nvContentPartPr>
            <p14:xfrm>
              <a:off x="6258128" y="1442936"/>
              <a:ext cx="16212" cy="16212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1E10E032-95E7-49D8-C270-9D8EEAE8E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7528" y="632336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73BF3008-576A-3A86-87DB-B2B677110698}"/>
                  </a:ext>
                </a:extLst>
              </p14:cNvPr>
              <p14:cNvContentPartPr/>
              <p14:nvPr/>
            </p14:nvContentPartPr>
            <p14:xfrm>
              <a:off x="4474723" y="1199745"/>
              <a:ext cx="16212" cy="16212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73BF3008-576A-3A86-87DB-B2B6771106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4123" y="389145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A0736962-6AF8-BF9A-EC89-115686475400}"/>
                  </a:ext>
                </a:extLst>
              </p14:cNvPr>
              <p14:cNvContentPartPr/>
              <p14:nvPr/>
            </p14:nvContentPartPr>
            <p14:xfrm>
              <a:off x="1490240" y="1794076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A0736962-6AF8-BF9A-EC89-115686475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107067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47C5DC4B-D050-EC6E-54DF-E29A8B358639}"/>
                  </a:ext>
                </a:extLst>
              </p14:cNvPr>
              <p14:cNvContentPartPr/>
              <p14:nvPr/>
            </p14:nvContentPartPr>
            <p14:xfrm>
              <a:off x="3848582" y="1823012"/>
              <a:ext cx="14468" cy="14468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47C5DC4B-D050-EC6E-54DF-E29A8B3586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182" y="109961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202E8242-F091-7B4F-2157-7C71A3AA011F}"/>
                  </a:ext>
                </a:extLst>
              </p14:cNvPr>
              <p14:cNvContentPartPr/>
              <p14:nvPr/>
            </p14:nvContentPartPr>
            <p14:xfrm>
              <a:off x="1837481" y="2806860"/>
              <a:ext cx="14468" cy="14468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202E8242-F091-7B4F-2157-7C71A3AA01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4081" y="208346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53C4112E-80AD-1DCB-03A1-AE48364FD3F2}"/>
                  </a:ext>
                </a:extLst>
              </p14:cNvPr>
              <p14:cNvContentPartPr/>
              <p14:nvPr/>
            </p14:nvContentPartPr>
            <p14:xfrm>
              <a:off x="3915193" y="4991582"/>
              <a:ext cx="14468" cy="14468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53C4112E-80AD-1DCB-03A1-AE48364FD3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2640" y="4268182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D37E34A6-AB0C-0487-0FE8-3EE47B197EB9}"/>
                  </a:ext>
                </a:extLst>
              </p14:cNvPr>
              <p14:cNvContentPartPr/>
              <p14:nvPr/>
            </p14:nvContentPartPr>
            <p14:xfrm>
              <a:off x="4137949" y="4166886"/>
              <a:ext cx="14468" cy="14468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D37E34A6-AB0C-0487-0FE8-3EE47B197E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4549" y="344348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8D95AFBF-5CA1-AAA0-8DBC-EBBF93FD5616}"/>
                  </a:ext>
                </a:extLst>
              </p14:cNvPr>
              <p14:cNvContentPartPr/>
              <p14:nvPr/>
            </p14:nvContentPartPr>
            <p14:xfrm>
              <a:off x="6221392" y="4412848"/>
              <a:ext cx="14468" cy="14468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8D95AFBF-5CA1-AAA0-8DBC-EBBF93FD56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7992" y="368944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77CE4E74-D624-FDFA-A90F-A0B355584F33}"/>
                  </a:ext>
                </a:extLst>
              </p14:cNvPr>
              <p14:cNvContentPartPr/>
              <p14:nvPr/>
            </p14:nvContentPartPr>
            <p14:xfrm>
              <a:off x="10026569" y="3993266"/>
              <a:ext cx="14468" cy="14468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77CE4E74-D624-FDFA-A90F-A0B355584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3169" y="3269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1DC83E57-BA59-A146-49F2-744AAF216E4F}"/>
                  </a:ext>
                </a:extLst>
              </p14:cNvPr>
              <p14:cNvContentPartPr/>
              <p14:nvPr/>
            </p14:nvContentPartPr>
            <p14:xfrm>
              <a:off x="7914190" y="4789025"/>
              <a:ext cx="14468" cy="14468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1DC83E57-BA59-A146-49F2-744AAF216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0790" y="4065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B720E024-CB6C-23FF-4213-E8E8806B5B01}"/>
                  </a:ext>
                </a:extLst>
              </p14:cNvPr>
              <p14:cNvContentPartPr/>
              <p14:nvPr/>
            </p14:nvContentPartPr>
            <p14:xfrm>
              <a:off x="245962" y="1273215"/>
              <a:ext cx="14468" cy="14468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B720E024-CB6C-23FF-4213-E8E8806B5B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7438" y="54981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181C7C5E-AE96-06CC-AE28-C87D3207199D}"/>
                  </a:ext>
                </a:extLst>
              </p14:cNvPr>
              <p14:cNvContentPartPr/>
              <p14:nvPr/>
            </p14:nvContentPartPr>
            <p14:xfrm>
              <a:off x="3067291" y="636607"/>
              <a:ext cx="14468" cy="14468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181C7C5E-AE96-06CC-AE28-C87D32071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891" y="-86793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Google Shape;34;p7">
            <a:extLst>
              <a:ext uri="{FF2B5EF4-FFF2-40B4-BE49-F238E27FC236}">
                <a16:creationId xmlns:a16="http://schemas.microsoft.com/office/drawing/2014/main" id="{0F175F4B-DA11-BE36-26A8-B383AEC895BF}"/>
              </a:ext>
            </a:extLst>
          </p:cNvPr>
          <p:cNvSpPr txBox="1"/>
          <p:nvPr/>
        </p:nvSpPr>
        <p:spPr>
          <a:xfrm>
            <a:off x="6655071" y="159067"/>
            <a:ext cx="236566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¿Qué es </a:t>
            </a:r>
            <a:r>
              <a:rPr lang="es-ES" sz="2000" err="1">
                <a:solidFill>
                  <a:srgbClr val="FFFFFF"/>
                </a:solidFill>
              </a:rPr>
              <a:t>openCV</a:t>
            </a:r>
            <a:r>
              <a:rPr lang="es-ES" sz="2000">
                <a:solidFill>
                  <a:srgbClr val="FFFFFF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7A01F721-1DDB-5701-4613-CCC4A6089580}"/>
                  </a:ext>
                </a:extLst>
              </p14:cNvPr>
              <p14:cNvContentPartPr/>
              <p14:nvPr/>
            </p14:nvContentPartPr>
            <p14:xfrm>
              <a:off x="10634240" y="1519177"/>
              <a:ext cx="14468" cy="14468"/>
            </p14:xfrm>
          </p:contentPart>
        </mc:Choice>
        <mc:Fallback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7A01F721-1DDB-5701-4613-CCC4A6089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0840" y="79577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5FC0FD6-C0BF-F31B-CF3C-8C4C4DC1E058}"/>
                  </a:ext>
                </a:extLst>
              </p14:cNvPr>
              <p14:cNvContentPartPr/>
              <p14:nvPr/>
            </p14:nvContentPartPr>
            <p14:xfrm>
              <a:off x="2806860" y="4731152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5FC0FD6-C0BF-F31B-CF3C-8C4C4DC1E0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3460" y="400775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D8BF9671-E892-B739-2B52-58344ABD7A88}"/>
                  </a:ext>
                </a:extLst>
              </p14:cNvPr>
              <p14:cNvContentPartPr/>
              <p14:nvPr/>
            </p14:nvContentPartPr>
            <p14:xfrm>
              <a:off x="9332088" y="4311569"/>
              <a:ext cx="14468" cy="14468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D8BF9671-E892-B739-2B52-58344ABD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8688" y="3588169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Google Shape;34;p7">
            <a:extLst>
              <a:ext uri="{FF2B5EF4-FFF2-40B4-BE49-F238E27FC236}">
                <a16:creationId xmlns:a16="http://schemas.microsoft.com/office/drawing/2014/main" id="{A9022B55-DDCE-2DEE-F559-C5EDEAFC8DFC}"/>
              </a:ext>
            </a:extLst>
          </p:cNvPr>
          <p:cNvSpPr txBox="1"/>
          <p:nvPr/>
        </p:nvSpPr>
        <p:spPr>
          <a:xfrm>
            <a:off x="594491" y="2009369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Surge una brutal competencia entre Intel y </a:t>
            </a:r>
            <a:r>
              <a:rPr lang="es-ES" sz="2400" err="1">
                <a:solidFill>
                  <a:schemeClr val="dk1"/>
                </a:solidFill>
              </a:rPr>
              <a:t>Nvidia</a:t>
            </a:r>
            <a:r>
              <a:rPr lang="es-ES" sz="2400">
                <a:solidFill>
                  <a:schemeClr val="dk1"/>
                </a:solidFill>
              </a:rPr>
              <a:t> por el procesamiento de imágenes en altas prestaciones, enfrentando a la CPU y la GPU en computo paralelo.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BE8787A3-E672-7B21-8283-25F5FDE75349}"/>
                  </a:ext>
                </a:extLst>
              </p14:cNvPr>
              <p14:cNvContentPartPr/>
              <p14:nvPr/>
            </p14:nvContentPartPr>
            <p14:xfrm>
              <a:off x="3226443" y="3269848"/>
              <a:ext cx="14468" cy="14468"/>
            </p14:xfrm>
          </p:contentPart>
        </mc:Choice>
        <mc:Fallback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BE8787A3-E672-7B21-8283-25F5FDE753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043" y="254644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C1E97728-7A41-003B-CAA3-722796794EF1}"/>
                  </a:ext>
                </a:extLst>
              </p14:cNvPr>
              <p14:cNvContentPartPr/>
              <p14:nvPr/>
            </p14:nvContentPartPr>
            <p14:xfrm>
              <a:off x="3255379" y="2792392"/>
              <a:ext cx="14468" cy="14468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C1E97728-7A41-003B-CAA3-722796794E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979" y="2068992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Google Shape;34;p7">
            <a:extLst>
              <a:ext uri="{FF2B5EF4-FFF2-40B4-BE49-F238E27FC236}">
                <a16:creationId xmlns:a16="http://schemas.microsoft.com/office/drawing/2014/main" id="{BA9FD375-0F37-BFF5-F798-251157974DB7}"/>
              </a:ext>
            </a:extLst>
          </p:cNvPr>
          <p:cNvSpPr txBox="1"/>
          <p:nvPr/>
        </p:nvSpPr>
        <p:spPr>
          <a:xfrm>
            <a:off x="594490" y="4942350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Tras una aplastante derrota debido al creciente número de núcleos de la GPU, Intel decide liberalizar </a:t>
            </a: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 y trabajar en su nueva versión 2.0</a:t>
            </a:r>
          </a:p>
        </p:txBody>
      </p:sp>
      <p:pic>
        <p:nvPicPr>
          <p:cNvPr id="56" name="Imagen 56" descr="Logotipo&#10;&#10;Descripción generada automáticamente">
            <a:extLst>
              <a:ext uri="{FF2B5EF4-FFF2-40B4-BE49-F238E27FC236}">
                <a16:creationId xmlns:a16="http://schemas.microsoft.com/office/drawing/2014/main" id="{A6819D49-0936-EC8A-2368-E814C20C3DB8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481532" y="3354813"/>
            <a:ext cx="4008407" cy="16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94491" y="1621180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 da una gran importancia a la homogeneidad de los datos, haciendo que toda la información procesable sean objetos de la misma clase, llamada </a:t>
            </a:r>
            <a:r>
              <a:rPr lang="es-ES" sz="2400" b="1" i="1">
                <a:solidFill>
                  <a:schemeClr val="dk1"/>
                </a:solidFill>
              </a:rPr>
              <a:t>MAT</a:t>
            </a:r>
            <a:r>
              <a:rPr lang="es-ES" sz="2400">
                <a:solidFill>
                  <a:schemeClr val="dk1"/>
                </a:solidFill>
              </a:rPr>
              <a:t>.</a:t>
            </a:r>
            <a:endParaRPr lang="es-ES" sz="2400" b="1">
              <a:solidFill>
                <a:schemeClr val="dk1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PLANTEAMIENTO DE 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5749298" y="159067"/>
            <a:ext cx="32714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Planteamiento de 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34;p7">
            <a:extLst>
              <a:ext uri="{FF2B5EF4-FFF2-40B4-BE49-F238E27FC236}">
                <a16:creationId xmlns:a16="http://schemas.microsoft.com/office/drawing/2014/main" id="{E87E1C9D-7387-0DC6-8FD1-65D7EACE0555}"/>
              </a:ext>
            </a:extLst>
          </p:cNvPr>
          <p:cNvSpPr txBox="1"/>
          <p:nvPr/>
        </p:nvSpPr>
        <p:spPr>
          <a:xfrm>
            <a:off x="608869" y="3087670"/>
            <a:ext cx="7891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Una imagen se representa como un solo objeto de dicha clase, mientras que un vídeo es un array de objetos. </a:t>
            </a:r>
          </a:p>
        </p:txBody>
      </p:sp>
      <p:sp>
        <p:nvSpPr>
          <p:cNvPr id="39" name="Google Shape;34;p7">
            <a:extLst>
              <a:ext uri="{FF2B5EF4-FFF2-40B4-BE49-F238E27FC236}">
                <a16:creationId xmlns:a16="http://schemas.microsoft.com/office/drawing/2014/main" id="{232142C6-FDD4-0215-7972-1BBB00344EA5}"/>
              </a:ext>
            </a:extLst>
          </p:cNvPr>
          <p:cNvSpPr txBox="1"/>
          <p:nvPr/>
        </p:nvSpPr>
        <p:spPr>
          <a:xfrm>
            <a:off x="608869" y="4151595"/>
            <a:ext cx="5188071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El gran potencial del tratamiento de la información reside en cómo se configuran los campos internos de dicha clase, lo cual permite una gran versatilidad.</a:t>
            </a:r>
          </a:p>
        </p:txBody>
      </p:sp>
      <p:pic>
        <p:nvPicPr>
          <p:cNvPr id="41" name="Imagen 41" descr="Icono&#10;&#10;Descripción generada automáticamente">
            <a:extLst>
              <a:ext uri="{FF2B5EF4-FFF2-40B4-BE49-F238E27FC236}">
                <a16:creationId xmlns:a16="http://schemas.microsoft.com/office/drawing/2014/main" id="{79877088-DB01-BDE5-5C32-8689FCA3C1B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62136" y="3998344"/>
            <a:ext cx="2340634" cy="23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623246" y="1060463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La clase </a:t>
            </a:r>
            <a:r>
              <a:rPr lang="es-ES" sz="2400" b="1" i="1">
                <a:solidFill>
                  <a:schemeClr val="dk1"/>
                </a:solidFill>
              </a:rPr>
              <a:t>MAT</a:t>
            </a:r>
            <a:r>
              <a:rPr lang="es-ES" sz="2400">
                <a:solidFill>
                  <a:schemeClr val="dk1"/>
                </a:solidFill>
              </a:rPr>
              <a:t> contiene toda la información necesaria para el tratamiento de los datos y podemos usar diferentes subclases según la imagen a procesar.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5749298" y="159067"/>
            <a:ext cx="32714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Planteamiento de 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840285D2-2B6D-E11F-1762-0C03732FAF37}"/>
                  </a:ext>
                </a:extLst>
              </p14:cNvPr>
              <p14:cNvContentPartPr/>
              <p14:nvPr/>
            </p14:nvContentPartPr>
            <p14:xfrm>
              <a:off x="1692797" y="3646025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840285D2-2B6D-E11F-1762-0C03732FAF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397" y="2922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05613BAA-CD4F-F1AB-31FD-06F1C358CEA3}"/>
                  </a:ext>
                </a:extLst>
              </p14:cNvPr>
              <p14:cNvContentPartPr/>
              <p14:nvPr/>
            </p14:nvContentPartPr>
            <p14:xfrm>
              <a:off x="1864468" y="4085617"/>
              <a:ext cx="16212" cy="16212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05613BAA-CD4F-F1AB-31FD-06F1C358CE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868" y="3275017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A8E7A377-67D3-90DE-3C98-C924166452DF}"/>
                  </a:ext>
                </a:extLst>
              </p14:cNvPr>
              <p14:cNvContentPartPr/>
              <p14:nvPr/>
            </p14:nvContentPartPr>
            <p14:xfrm>
              <a:off x="1128531" y="3284316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A8E7A377-67D3-90DE-3C98-C92416645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31" y="2560916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Imagen 39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F3B3415-9B6E-68C7-F3A7-01536C8A9C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27497" y="2443887"/>
            <a:ext cx="7904669" cy="762527"/>
          </a:xfrm>
          <a:prstGeom prst="rect">
            <a:avLst/>
          </a:prstGeom>
        </p:spPr>
      </p:pic>
      <p:sp>
        <p:nvSpPr>
          <p:cNvPr id="43" name="Google Shape;34;p7">
            <a:extLst>
              <a:ext uri="{FF2B5EF4-FFF2-40B4-BE49-F238E27FC236}">
                <a16:creationId xmlns:a16="http://schemas.microsoft.com/office/drawing/2014/main" id="{496E5754-02D7-4208-FBCC-E704F1CBBC95}"/>
              </a:ext>
            </a:extLst>
          </p:cNvPr>
          <p:cNvSpPr txBox="1"/>
          <p:nvPr/>
        </p:nvSpPr>
        <p:spPr>
          <a:xfrm>
            <a:off x="594491" y="3533368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El componente principal de la clase son los elementos </a:t>
            </a:r>
            <a:r>
              <a:rPr lang="es-ES" sz="2400" b="1" i="1" err="1">
                <a:solidFill>
                  <a:schemeClr val="dk1"/>
                </a:solidFill>
              </a:rPr>
              <a:t>Vec</a:t>
            </a:r>
            <a:r>
              <a:rPr lang="es-ES" sz="2400">
                <a:solidFill>
                  <a:schemeClr val="dk1"/>
                </a:solidFill>
              </a:rPr>
              <a:t>, cada uno de los cuales representa una capa de la imagen y se organizan dentro de un array.</a:t>
            </a:r>
          </a:p>
        </p:txBody>
      </p:sp>
      <p:sp>
        <p:nvSpPr>
          <p:cNvPr id="44" name="Google Shape;34;p7">
            <a:extLst>
              <a:ext uri="{FF2B5EF4-FFF2-40B4-BE49-F238E27FC236}">
                <a16:creationId xmlns:a16="http://schemas.microsoft.com/office/drawing/2014/main" id="{408C54ED-525B-02D0-2E0D-42E53FE9B0AC}"/>
              </a:ext>
            </a:extLst>
          </p:cNvPr>
          <p:cNvSpPr txBox="1"/>
          <p:nvPr/>
        </p:nvSpPr>
        <p:spPr>
          <a:xfrm>
            <a:off x="637623" y="4913595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Una imagen RGB estará compuesta por un total de tres elementos </a:t>
            </a:r>
            <a:r>
              <a:rPr lang="es-ES" sz="2400" b="1" i="1" err="1">
                <a:solidFill>
                  <a:schemeClr val="dk1"/>
                </a:solidFill>
              </a:rPr>
              <a:t>Vec</a:t>
            </a:r>
            <a:r>
              <a:rPr lang="es-ES" sz="2400">
                <a:solidFill>
                  <a:schemeClr val="dk1"/>
                </a:solidFill>
              </a:rPr>
              <a:t> en el array, correspondientes con cada una de las diferentes capas de color.</a:t>
            </a:r>
          </a:p>
        </p:txBody>
      </p:sp>
    </p:spTree>
    <p:extLst>
      <p:ext uri="{BB962C8B-B14F-4D97-AF65-F5344CB8AC3E}">
        <p14:creationId xmlns:p14="http://schemas.microsoft.com/office/powerpoint/2010/main" val="24018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623246" y="1060463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Cada uno de los elementos </a:t>
            </a:r>
            <a:r>
              <a:rPr lang="es-ES" sz="2400" b="1" i="1" err="1">
                <a:solidFill>
                  <a:schemeClr val="dk1"/>
                </a:solidFill>
              </a:rPr>
              <a:t>Vec</a:t>
            </a:r>
            <a:r>
              <a:rPr lang="es-ES" sz="2400">
                <a:solidFill>
                  <a:schemeClr val="dk1"/>
                </a:solidFill>
              </a:rPr>
              <a:t> será una matriz de las mismas dimensiones que la imagen o video, y cada uno de sus elementos tendrá un valor entre 0 y 255.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5749298" y="159067"/>
            <a:ext cx="32714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Planteamiento de 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840285D2-2B6D-E11F-1762-0C03732FAF37}"/>
                  </a:ext>
                </a:extLst>
              </p14:cNvPr>
              <p14:cNvContentPartPr/>
              <p14:nvPr/>
            </p14:nvContentPartPr>
            <p14:xfrm>
              <a:off x="1692797" y="3646025"/>
              <a:ext cx="14468" cy="14468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840285D2-2B6D-E11F-1762-0C03732FAF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397" y="2922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05613BAA-CD4F-F1AB-31FD-06F1C358CEA3}"/>
                  </a:ext>
                </a:extLst>
              </p14:cNvPr>
              <p14:cNvContentPartPr/>
              <p14:nvPr/>
            </p14:nvContentPartPr>
            <p14:xfrm>
              <a:off x="1864468" y="4085617"/>
              <a:ext cx="16212" cy="16212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05613BAA-CD4F-F1AB-31FD-06F1C358CE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868" y="3275017"/>
                <a:ext cx="1621200" cy="16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A8E7A377-67D3-90DE-3C98-C924166452DF}"/>
                  </a:ext>
                </a:extLst>
              </p14:cNvPr>
              <p14:cNvContentPartPr/>
              <p14:nvPr/>
            </p14:nvContentPartPr>
            <p14:xfrm>
              <a:off x="1128531" y="3284316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A8E7A377-67D3-90DE-3C98-C92416645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31" y="2560916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Google Shape;34;p7">
            <a:extLst>
              <a:ext uri="{FF2B5EF4-FFF2-40B4-BE49-F238E27FC236}">
                <a16:creationId xmlns:a16="http://schemas.microsoft.com/office/drawing/2014/main" id="{496E5754-02D7-4208-FBCC-E704F1CBBC95}"/>
              </a:ext>
            </a:extLst>
          </p:cNvPr>
          <p:cNvSpPr txBox="1"/>
          <p:nvPr/>
        </p:nvSpPr>
        <p:spPr>
          <a:xfrm>
            <a:off x="608868" y="2368802"/>
            <a:ext cx="789101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Para controlar el tamaño de la información, un mismo objeto </a:t>
            </a:r>
            <a:r>
              <a:rPr lang="es-ES" sz="2400" b="1" i="1">
                <a:solidFill>
                  <a:schemeClr val="dk1"/>
                </a:solidFill>
              </a:rPr>
              <a:t>MAT</a:t>
            </a:r>
            <a:r>
              <a:rPr lang="es-ES" sz="2400">
                <a:solidFill>
                  <a:schemeClr val="dk1"/>
                </a:solidFill>
              </a:rPr>
              <a:t> puede tener un número diferente de matrices </a:t>
            </a:r>
            <a:r>
              <a:rPr lang="es-ES" sz="2400" b="1" i="1" err="1">
                <a:solidFill>
                  <a:schemeClr val="dk1"/>
                </a:solidFill>
              </a:rPr>
              <a:t>Vec</a:t>
            </a:r>
            <a:r>
              <a:rPr lang="es-ES" sz="2400">
                <a:solidFill>
                  <a:schemeClr val="dk1"/>
                </a:solidFill>
              </a:rPr>
              <a:t>, cuyos elementos número ocupan una cantidad específica de bits.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531D370C-404C-AFCA-2DD9-8040D45D0409}"/>
                  </a:ext>
                </a:extLst>
              </p14:cNvPr>
              <p14:cNvContentPartPr/>
              <p14:nvPr/>
            </p14:nvContentPartPr>
            <p14:xfrm>
              <a:off x="1794076" y="1417898"/>
              <a:ext cx="14468" cy="14468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531D370C-404C-AFCA-2DD9-8040D45D0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76" y="69449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8BBC8374-0ECD-3DDC-0B55-A423AF6783B2}"/>
                  </a:ext>
                </a:extLst>
              </p14:cNvPr>
              <p14:cNvContentPartPr/>
              <p14:nvPr/>
            </p14:nvContentPartPr>
            <p14:xfrm>
              <a:off x="1794076" y="1417898"/>
              <a:ext cx="14468" cy="14468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8BBC8374-0ECD-3DDC-0B55-A423AF6783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76" y="69449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2ED6310F-EA28-DE74-3EC7-B85A6E306A15}"/>
                  </a:ext>
                </a:extLst>
              </p14:cNvPr>
              <p14:cNvContentPartPr/>
              <p14:nvPr/>
            </p14:nvContentPartPr>
            <p14:xfrm>
              <a:off x="2184721" y="1461303"/>
              <a:ext cx="14468" cy="14468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2ED6310F-EA28-DE74-3EC7-B85A6E306A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321" y="737903"/>
                <a:ext cx="1446800" cy="14468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Imagen 36" descr="Imagen que contiene persona, hombre, vistiendo, sostener&#10;&#10;Descripción generada automáticamente">
            <a:extLst>
              <a:ext uri="{FF2B5EF4-FFF2-40B4-BE49-F238E27FC236}">
                <a16:creationId xmlns:a16="http://schemas.microsoft.com/office/drawing/2014/main" id="{0C2F4D7E-853E-94FE-2250-C3FD3271760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92437" y="4086584"/>
            <a:ext cx="2466975" cy="1847850"/>
          </a:xfrm>
          <a:prstGeom prst="rect">
            <a:avLst/>
          </a:prstGeom>
        </p:spPr>
      </p:pic>
      <p:pic>
        <p:nvPicPr>
          <p:cNvPr id="37" name="Imagen 39">
            <a:extLst>
              <a:ext uri="{FF2B5EF4-FFF2-40B4-BE49-F238E27FC236}">
                <a16:creationId xmlns:a16="http://schemas.microsoft.com/office/drawing/2014/main" id="{8E832B07-6014-7752-BDB9-46B6AF52E07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055834" y="4086584"/>
            <a:ext cx="2466975" cy="1847850"/>
          </a:xfrm>
          <a:prstGeom prst="rect">
            <a:avLst/>
          </a:prstGeom>
        </p:spPr>
      </p:pic>
      <p:pic>
        <p:nvPicPr>
          <p:cNvPr id="40" name="Imagen 40" descr="Imagen que contiene persona, hombre, viendo, sostener&#10;&#10;Descripción generada automáticamente">
            <a:extLst>
              <a:ext uri="{FF2B5EF4-FFF2-40B4-BE49-F238E27FC236}">
                <a16:creationId xmlns:a16="http://schemas.microsoft.com/office/drawing/2014/main" id="{ABAEA061-AEC9-7234-3B78-872B85E4942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324135" y="4086584"/>
            <a:ext cx="2466975" cy="1847850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1CE08F4B-5A49-C6C1-3838-E9243ACBB356}"/>
              </a:ext>
            </a:extLst>
          </p:cNvPr>
          <p:cNvSpPr txBox="1"/>
          <p:nvPr/>
        </p:nvSpPr>
        <p:spPr>
          <a:xfrm>
            <a:off x="607852" y="6034122"/>
            <a:ext cx="23872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3 matrices </a:t>
            </a:r>
            <a:r>
              <a:rPr lang="es-ES" b="1" i="1" err="1"/>
              <a:t>Vec</a:t>
            </a:r>
            <a:r>
              <a:rPr lang="es-ES" b="1" i="1"/>
              <a:t> de 8 bits</a:t>
            </a:r>
            <a:endParaRPr lang="es-E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587D83E-605B-120A-01A8-82A6BD41FF01}"/>
              </a:ext>
            </a:extLst>
          </p:cNvPr>
          <p:cNvSpPr txBox="1"/>
          <p:nvPr/>
        </p:nvSpPr>
        <p:spPr>
          <a:xfrm>
            <a:off x="3368304" y="6034121"/>
            <a:ext cx="23872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1 matriz </a:t>
            </a:r>
            <a:r>
              <a:rPr lang="es-ES" b="1" i="1" err="1"/>
              <a:t>Vec</a:t>
            </a:r>
            <a:r>
              <a:rPr lang="es-ES" b="1" i="1"/>
              <a:t> de 8 bits</a:t>
            </a:r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11D15FD-691C-0E8B-6385-F865C1399BB2}"/>
              </a:ext>
            </a:extLst>
          </p:cNvPr>
          <p:cNvSpPr txBox="1"/>
          <p:nvPr/>
        </p:nvSpPr>
        <p:spPr>
          <a:xfrm>
            <a:off x="6100003" y="6034122"/>
            <a:ext cx="23872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1 matriz </a:t>
            </a:r>
            <a:r>
              <a:rPr lang="es-ES" b="1" i="1" err="1"/>
              <a:t>Vec</a:t>
            </a:r>
            <a:r>
              <a:rPr lang="es-ES" b="1" i="1"/>
              <a:t> de 1 bit</a:t>
            </a:r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112E40FF-60F3-163D-5366-897BE44A1D65}"/>
                  </a:ext>
                </a:extLst>
              </p14:cNvPr>
              <p14:cNvContentPartPr/>
              <p14:nvPr/>
            </p14:nvContentPartPr>
            <p14:xfrm>
              <a:off x="4702215" y="6221392"/>
              <a:ext cx="14468" cy="14468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112E40FF-60F3-163D-5366-897BE44A1D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8815" y="5497992"/>
                <a:ext cx="1446800" cy="14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07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594491" y="1621180"/>
            <a:ext cx="789101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 err="1">
                <a:solidFill>
                  <a:schemeClr val="dk1"/>
                </a:solidFill>
              </a:rPr>
              <a:t>OpenCV</a:t>
            </a:r>
            <a:r>
              <a:rPr lang="es-ES" sz="2400">
                <a:solidFill>
                  <a:schemeClr val="dk1"/>
                </a:solidFill>
              </a:rPr>
              <a:t> proporciona una larga lista de operaciones que podemos realizar sobre los objetos de la clase </a:t>
            </a:r>
            <a:r>
              <a:rPr lang="es-ES" sz="2400" b="1" i="1">
                <a:solidFill>
                  <a:schemeClr val="dk1"/>
                </a:solidFill>
              </a:rPr>
              <a:t>MAT</a:t>
            </a:r>
            <a:r>
              <a:rPr lang="es-ES" sz="2400">
                <a:solidFill>
                  <a:schemeClr val="dk1"/>
                </a:solidFill>
              </a:rPr>
              <a:t>. Diferenciamos tres tipos:</a:t>
            </a: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800" b="1"/>
              <a:t>OPERACIONES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B8162A-7AC0-08FA-6A5C-BE710B671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14:cNvPr>
              <p14:cNvContentPartPr/>
              <p14:nvPr/>
            </p14:nvContentPartPr>
            <p14:xfrm>
              <a:off x="2951544" y="1229810"/>
              <a:ext cx="14468" cy="14468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1C32E3-8FCE-423C-0F22-0230F579C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144" y="506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14:cNvPr>
              <p14:cNvContentPartPr/>
              <p14:nvPr/>
            </p14:nvContentPartPr>
            <p14:xfrm>
              <a:off x="6293734" y="5353291"/>
              <a:ext cx="14468" cy="14468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FAFCA6-B11C-1655-98D4-7CFD5FF99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334" y="462989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14:cNvPr>
              <p14:cNvContentPartPr/>
              <p14:nvPr/>
            </p14:nvContentPartPr>
            <p14:xfrm>
              <a:off x="5208607" y="5049455"/>
              <a:ext cx="14468" cy="14468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061FE1-7292-8439-BB8F-08A6932B4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07" y="432605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14:cNvPr>
              <p14:cNvContentPartPr/>
              <p14:nvPr/>
            </p14:nvContentPartPr>
            <p14:xfrm>
              <a:off x="6337139" y="4470721"/>
              <a:ext cx="14468" cy="14468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E1619D-E9A3-D902-383A-DD6BFA6E9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739" y="374732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14:cNvPr>
              <p14:cNvContentPartPr/>
              <p14:nvPr/>
            </p14:nvContentPartPr>
            <p14:xfrm>
              <a:off x="7213978" y="3400063"/>
              <a:ext cx="14468" cy="14468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88874D-676C-256B-0780-C07DD6813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425" y="2676663"/>
                <a:ext cx="98723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14:cNvPr>
              <p14:cNvContentPartPr/>
              <p14:nvPr/>
            </p14:nvContentPartPr>
            <p14:xfrm>
              <a:off x="1215341" y="2980481"/>
              <a:ext cx="14468" cy="14468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72D4133-629C-7F0F-21DA-C69FED51C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1" y="225708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14:cNvPr>
              <p14:cNvContentPartPr/>
              <p14:nvPr/>
            </p14:nvContentPartPr>
            <p14:xfrm>
              <a:off x="1490240" y="3197506"/>
              <a:ext cx="14468" cy="14468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738095E-2CBA-5D84-EF01-0C34D87E1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40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0C69A05-9F34-8538-C4D9-7085F26E7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14:cNvPr>
              <p14:cNvContentPartPr/>
              <p14:nvPr/>
            </p14:nvContentPartPr>
            <p14:xfrm>
              <a:off x="2300468" y="3197506"/>
              <a:ext cx="14468" cy="14468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7D990F2-38FA-2D35-10DE-7F700C797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068" y="247410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14:cNvPr>
              <p14:cNvContentPartPr/>
              <p14:nvPr/>
            </p14:nvContentPartPr>
            <p14:xfrm>
              <a:off x="3429000" y="1895354"/>
              <a:ext cx="14468" cy="14468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5FE93A-E874-809E-E679-04EC0D472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6447" y="1873433"/>
                <a:ext cx="98723" cy="5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14:cNvPr>
              <p14:cNvContentPartPr/>
              <p14:nvPr/>
            </p14:nvContentPartPr>
            <p14:xfrm>
              <a:off x="3009417" y="1996633"/>
              <a:ext cx="14468" cy="14468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6002D1A-72C1-9058-9C89-C327FDFA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17" y="127323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14:cNvPr>
              <p14:cNvContentPartPr/>
              <p14:nvPr/>
            </p14:nvContentPartPr>
            <p14:xfrm>
              <a:off x="2777924" y="2271531"/>
              <a:ext cx="14468" cy="14468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E7B0D6D-F829-BABF-7E3E-93E24CA18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4" y="154813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14:cNvPr>
              <p14:cNvContentPartPr/>
              <p14:nvPr/>
            </p14:nvContentPartPr>
            <p14:xfrm>
              <a:off x="-2040037" y="1475772"/>
              <a:ext cx="14468" cy="14468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FA62779-622C-1E4E-4696-4DC8E48EE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3437" y="752372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14:cNvPr>
              <p14:cNvContentPartPr/>
              <p14:nvPr/>
            </p14:nvContentPartPr>
            <p14:xfrm>
              <a:off x="-1837480" y="3096228"/>
              <a:ext cx="14468" cy="14468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C3097EA-D5BB-C49F-319C-74EFAAFB7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60880" y="237282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14:cNvPr>
              <p14:cNvContentPartPr/>
              <p14:nvPr/>
            </p14:nvContentPartPr>
            <p14:xfrm>
              <a:off x="3168569" y="1215341"/>
              <a:ext cx="14468" cy="14468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AF8139B-3223-5FBE-0073-0F70A9835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69" y="491941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B54169-D14D-3A53-57A7-D7A257900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14:cNvPr>
              <p14:cNvContentPartPr/>
              <p14:nvPr/>
            </p14:nvContentPartPr>
            <p14:xfrm>
              <a:off x="6062240" y="1244278"/>
              <a:ext cx="14468" cy="14468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89FEC1C-F1C1-A76C-344E-71BC7C8E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40" y="52087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14:cNvPr>
              <p14:cNvContentPartPr/>
              <p14:nvPr/>
            </p14:nvContentPartPr>
            <p14:xfrm>
              <a:off x="587471" y="1802813"/>
              <a:ext cx="14468" cy="14468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F998953-1C0E-5164-4959-94701164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918" y="1760260"/>
                <a:ext cx="98723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14:cNvPr>
              <p14:cNvContentPartPr/>
              <p14:nvPr/>
            </p14:nvContentPartPr>
            <p14:xfrm>
              <a:off x="3573683" y="5801810"/>
              <a:ext cx="14468" cy="14468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E17DFDC-3EF3-9945-05D3-EB6E449B3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283" y="5078410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14:cNvPr>
              <p14:cNvContentPartPr/>
              <p14:nvPr/>
            </p14:nvContentPartPr>
            <p14:xfrm>
              <a:off x="3429000" y="2850266"/>
              <a:ext cx="14468" cy="14468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55CDF62-0F20-416E-5F6C-4D83C4D6D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600" y="2126866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14:cNvPr>
              <p14:cNvContentPartPr/>
              <p14:nvPr/>
            </p14:nvContentPartPr>
            <p14:xfrm>
              <a:off x="1643661" y="2555167"/>
              <a:ext cx="14468" cy="14468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8CA0712-9A7E-3F7A-5C6B-982887BB37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1108" y="2512614"/>
                <a:ext cx="98723" cy="98723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Google Shape;34;p7">
            <a:extLst>
              <a:ext uri="{FF2B5EF4-FFF2-40B4-BE49-F238E27FC236}">
                <a16:creationId xmlns:a16="http://schemas.microsoft.com/office/drawing/2014/main" id="{3F52A3F6-3159-831F-3C99-8AFD68B3FD36}"/>
              </a:ext>
            </a:extLst>
          </p:cNvPr>
          <p:cNvSpPr txBox="1"/>
          <p:nvPr/>
        </p:nvSpPr>
        <p:spPr>
          <a:xfrm>
            <a:off x="7373939" y="159067"/>
            <a:ext cx="16467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000">
                <a:solidFill>
                  <a:srgbClr val="FFFFFF"/>
                </a:solidFill>
              </a:rPr>
              <a:t>Operaciones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14:cNvPr>
              <p14:cNvContentPartPr/>
              <p14:nvPr/>
            </p14:nvContentPartPr>
            <p14:xfrm>
              <a:off x="6004367" y="2503025"/>
              <a:ext cx="14468" cy="14468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5C6D68AC-0656-6159-F0C4-47DF0ECF9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967" y="1779625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14:cNvPr>
              <p14:cNvContentPartPr/>
              <p14:nvPr/>
            </p14:nvContentPartPr>
            <p14:xfrm>
              <a:off x="8521860" y="462987"/>
              <a:ext cx="14468" cy="14468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4205BEC-CA57-4238-DD24-BAA94726C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460" y="-260413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14:cNvPr>
              <p14:cNvContentPartPr/>
              <p14:nvPr/>
            </p14:nvContentPartPr>
            <p14:xfrm>
              <a:off x="7943126" y="144683"/>
              <a:ext cx="14468" cy="14468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EE6AD28-8CA2-CDDB-E0CA-7ED41D992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726" y="-578717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14:cNvPr>
              <p14:cNvContentPartPr/>
              <p14:nvPr/>
            </p14:nvContentPartPr>
            <p14:xfrm>
              <a:off x="7060557" y="245962"/>
              <a:ext cx="14468" cy="14468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38B0D521-8368-6373-CA94-30E4E280E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157" y="-47743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14:cNvPr>
              <p14:cNvContentPartPr/>
              <p14:nvPr/>
            </p14:nvContentPartPr>
            <p14:xfrm>
              <a:off x="7147367" y="419582"/>
              <a:ext cx="14468" cy="14468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8A4E118-0C5C-AFC0-107E-0D21DEE1DE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3967" y="-303818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14:cNvPr>
              <p14:cNvContentPartPr/>
              <p14:nvPr/>
            </p14:nvContentPartPr>
            <p14:xfrm>
              <a:off x="5541379" y="1533645"/>
              <a:ext cx="14468" cy="14468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B0A91D-0F26-F905-2920-3A8062396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979" y="810245"/>
                <a:ext cx="1446800" cy="144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Google Shape;34;p7">
            <a:extLst>
              <a:ext uri="{FF2B5EF4-FFF2-40B4-BE49-F238E27FC236}">
                <a16:creationId xmlns:a16="http://schemas.microsoft.com/office/drawing/2014/main" id="{D457598E-B9A2-1315-BB74-79DE2C511045}"/>
              </a:ext>
            </a:extLst>
          </p:cNvPr>
          <p:cNvSpPr txBox="1"/>
          <p:nvPr/>
        </p:nvSpPr>
        <p:spPr>
          <a:xfrm>
            <a:off x="594490" y="2756990"/>
            <a:ext cx="789101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SzPts val="2400"/>
              <a:buChar char="•"/>
            </a:pPr>
            <a:r>
              <a:rPr lang="es-ES" sz="2400">
                <a:solidFill>
                  <a:schemeClr val="dk1"/>
                </a:solidFill>
              </a:rPr>
              <a:t>Operaciones de pixel.</a:t>
            </a:r>
            <a:endParaRPr lang="es-ES"/>
          </a:p>
          <a:p>
            <a:pPr marL="342900" indent="-342900" algn="just">
              <a:lnSpc>
                <a:spcPct val="150000"/>
              </a:lnSpc>
              <a:buSzPts val="2400"/>
              <a:buChar char="•"/>
            </a:pPr>
            <a:r>
              <a:rPr lang="es-ES" sz="2400">
                <a:solidFill>
                  <a:schemeClr val="dk1"/>
                </a:solidFill>
              </a:rPr>
              <a:t>Operaciones de mallado.</a:t>
            </a:r>
          </a:p>
          <a:p>
            <a:pPr marL="342900" indent="-342900" algn="just">
              <a:lnSpc>
                <a:spcPct val="150000"/>
              </a:lnSpc>
              <a:buSzPts val="2400"/>
              <a:buChar char="•"/>
            </a:pPr>
            <a:r>
              <a:rPr lang="es-ES" sz="2400">
                <a:solidFill>
                  <a:schemeClr val="dk1"/>
                </a:solidFill>
              </a:rPr>
              <a:t>Operaciones de imagen.</a:t>
            </a:r>
          </a:p>
        </p:txBody>
      </p:sp>
      <p:sp>
        <p:nvSpPr>
          <p:cNvPr id="25" name="Google Shape;34;p7">
            <a:extLst>
              <a:ext uri="{FF2B5EF4-FFF2-40B4-BE49-F238E27FC236}">
                <a16:creationId xmlns:a16="http://schemas.microsoft.com/office/drawing/2014/main" id="{840294D7-336B-F222-7B04-68A3C81769B7}"/>
              </a:ext>
            </a:extLst>
          </p:cNvPr>
          <p:cNvSpPr txBox="1"/>
          <p:nvPr/>
        </p:nvSpPr>
        <p:spPr>
          <a:xfrm>
            <a:off x="536982" y="4712312"/>
            <a:ext cx="776161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2400"/>
            </a:pPr>
            <a:r>
              <a:rPr lang="es-ES" sz="2400">
                <a:solidFill>
                  <a:schemeClr val="dk1"/>
                </a:solidFill>
              </a:rPr>
              <a:t>Estos grupos hacen referencia al área de la imagen que tiene que analizarse a la hora de aplicar una única vez dicha operación.</a:t>
            </a:r>
          </a:p>
        </p:txBody>
      </p:sp>
      <p:pic>
        <p:nvPicPr>
          <p:cNvPr id="27" name="Imagen 35" descr="Gráfico, Histograma&#10;&#10;Descripción generada automáticamente">
            <a:extLst>
              <a:ext uri="{FF2B5EF4-FFF2-40B4-BE49-F238E27FC236}">
                <a16:creationId xmlns:a16="http://schemas.microsoft.com/office/drawing/2014/main" id="{F17DD977-848B-3765-3922-452B404E447E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84" t="155" r="465" b="8843"/>
          <a:stretch/>
        </p:blipFill>
        <p:spPr>
          <a:xfrm>
            <a:off x="4411273" y="2502606"/>
            <a:ext cx="3887034" cy="19719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14:cNvPr>
              <p14:cNvContentPartPr/>
              <p14:nvPr/>
            </p14:nvContentPartPr>
            <p14:xfrm>
              <a:off x="6033303" y="3038354"/>
              <a:ext cx="14468" cy="14468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9D0C2B3-2BEE-ADD6-D562-66DC2BF53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903" y="2314954"/>
                <a:ext cx="1446800" cy="1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14:cNvPr>
              <p14:cNvContentPartPr/>
              <p14:nvPr/>
            </p14:nvContentPartPr>
            <p14:xfrm>
              <a:off x="7827379" y="202557"/>
              <a:ext cx="14468" cy="14468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A9E4EC6-B396-F2CC-F93F-76FBFB723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3979" y="-520843"/>
                <a:ext cx="1446800" cy="14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400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</cp:revision>
  <dcterms:modified xsi:type="dcterms:W3CDTF">2022-11-24T19:49:13Z</dcterms:modified>
</cp:coreProperties>
</file>