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F154F-4C3C-059E-3B0C-31F8D9F4A061}" v="171" dt="2023-03-25T10:40:56.391"/>
    <p1510:client id="{67394FDC-1E7E-9E27-3F99-8B4566213A9F}" v="846" dt="2023-03-25T11:56:44.066"/>
    <p1510:client id="{C76954DC-8B76-4F3F-9A05-E16B55B454A3}" v="2870" dt="2023-03-25T10:56:22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GABRIEL VOICILA VOICILA" userId="c4733b4f-1c57-425a-af0b-a7ff47e758e3" providerId="ADAL" clId="{A94624F2-273D-4254-B59A-E56B84783E92}"/>
    <pc:docChg chg="undo redo custSel modSld">
      <pc:chgData name="BOGDAN GABRIEL VOICILA VOICILA" userId="c4733b4f-1c57-425a-af0b-a7ff47e758e3" providerId="ADAL" clId="{A94624F2-273D-4254-B59A-E56B84783E92}" dt="2023-03-25T11:51:45.078" v="3055" actId="20577"/>
      <pc:docMkLst>
        <pc:docMk/>
      </pc:docMkLst>
      <pc:sldChg chg="modSp mod">
        <pc:chgData name="BOGDAN GABRIEL VOICILA VOICILA" userId="c4733b4f-1c57-425a-af0b-a7ff47e758e3" providerId="ADAL" clId="{A94624F2-273D-4254-B59A-E56B84783E92}" dt="2023-03-25T11:51:45.078" v="3055" actId="20577"/>
        <pc:sldMkLst>
          <pc:docMk/>
          <pc:sldMk cId="3427770599" sldId="256"/>
        </pc:sldMkLst>
        <pc:spChg chg="mod">
          <ac:chgData name="BOGDAN GABRIEL VOICILA VOICILA" userId="c4733b4f-1c57-425a-af0b-a7ff47e758e3" providerId="ADAL" clId="{A94624F2-273D-4254-B59A-E56B84783E92}" dt="2023-03-25T11:51:45.078" v="3055" actId="20577"/>
          <ac:spMkLst>
            <pc:docMk/>
            <pc:sldMk cId="3427770599" sldId="256"/>
            <ac:spMk id="2" creationId="{5DD786DB-7FF3-4397-AFEA-9681AE5DFC5A}"/>
          </ac:spMkLst>
        </pc:spChg>
        <pc:spChg chg="mod">
          <ac:chgData name="BOGDAN GABRIEL VOICILA VOICILA" userId="c4733b4f-1c57-425a-af0b-a7ff47e758e3" providerId="ADAL" clId="{A94624F2-273D-4254-B59A-E56B84783E92}" dt="2023-03-11T12:47:29.149" v="40" actId="27636"/>
          <ac:spMkLst>
            <pc:docMk/>
            <pc:sldMk cId="3427770599" sldId="256"/>
            <ac:spMk id="3" creationId="{327EA2C6-D65E-3501-C67B-61F308D240C0}"/>
          </ac:spMkLst>
        </pc:spChg>
      </pc:sldChg>
      <pc:sldChg chg="modSp mod">
        <pc:chgData name="BOGDAN GABRIEL VOICILA VOICILA" userId="c4733b4f-1c57-425a-af0b-a7ff47e758e3" providerId="ADAL" clId="{A94624F2-273D-4254-B59A-E56B84783E92}" dt="2023-03-11T12:58:52.765" v="396" actId="20577"/>
        <pc:sldMkLst>
          <pc:docMk/>
          <pc:sldMk cId="1564956918" sldId="257"/>
        </pc:sldMkLst>
        <pc:spChg chg="mod">
          <ac:chgData name="BOGDAN GABRIEL VOICILA VOICILA" userId="c4733b4f-1c57-425a-af0b-a7ff47e758e3" providerId="ADAL" clId="{A94624F2-273D-4254-B59A-E56B84783E92}" dt="2023-03-11T12:58:52.765" v="396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addSp delSp modSp mod">
        <pc:chgData name="BOGDAN GABRIEL VOICILA VOICILA" userId="c4733b4f-1c57-425a-af0b-a7ff47e758e3" providerId="ADAL" clId="{A94624F2-273D-4254-B59A-E56B84783E92}" dt="2023-03-18T10:41:22.213" v="397" actId="20577"/>
        <pc:sldMkLst>
          <pc:docMk/>
          <pc:sldMk cId="3671396355" sldId="259"/>
        </pc:sldMkLst>
        <pc:spChg chg="del">
          <ac:chgData name="BOGDAN GABRIEL VOICILA VOICILA" userId="c4733b4f-1c57-425a-af0b-a7ff47e758e3" providerId="ADAL" clId="{A94624F2-273D-4254-B59A-E56B84783E92}" dt="2023-03-11T12:49:30.919" v="41"/>
          <ac:spMkLst>
            <pc:docMk/>
            <pc:sldMk cId="3671396355" sldId="259"/>
            <ac:spMk id="3" creationId="{B3CEE457-0E53-E669-ADCF-6901E3B10070}"/>
          </ac:spMkLst>
        </pc:spChg>
        <pc:graphicFrameChg chg="add mod modGraphic">
          <ac:chgData name="BOGDAN GABRIEL VOICILA VOICILA" userId="c4733b4f-1c57-425a-af0b-a7ff47e758e3" providerId="ADAL" clId="{A94624F2-273D-4254-B59A-E56B84783E92}" dt="2023-03-18T10:41:22.213" v="397" actId="20577"/>
          <ac:graphicFrameMkLst>
            <pc:docMk/>
            <pc:sldMk cId="3671396355" sldId="259"/>
            <ac:graphicFrameMk id="4" creationId="{4B427DE9-3F71-A720-1943-051FA028625D}"/>
          </ac:graphicFrameMkLst>
        </pc:graphicFrameChg>
      </pc:sldChg>
      <pc:sldChg chg="addSp delSp modSp mod">
        <pc:chgData name="BOGDAN GABRIEL VOICILA VOICILA" userId="c4733b4f-1c57-425a-af0b-a7ff47e758e3" providerId="ADAL" clId="{A94624F2-273D-4254-B59A-E56B84783E92}" dt="2023-03-18T12:04:03.567" v="2673" actId="20577"/>
        <pc:sldMkLst>
          <pc:docMk/>
          <pc:sldMk cId="35523079" sldId="261"/>
        </pc:sldMkLst>
        <pc:spChg chg="del">
          <ac:chgData name="BOGDAN GABRIEL VOICILA VOICILA" userId="c4733b4f-1c57-425a-af0b-a7ff47e758e3" providerId="ADAL" clId="{A94624F2-273D-4254-B59A-E56B84783E92}" dt="2023-03-11T12:55:53.948" v="78" actId="478"/>
          <ac:spMkLst>
            <pc:docMk/>
            <pc:sldMk cId="35523079" sldId="261"/>
            <ac:spMk id="3" creationId="{B3CEE457-0E53-E669-ADCF-6901E3B10070}"/>
          </ac:spMkLst>
        </pc:spChg>
        <pc:graphicFrameChg chg="add mod modGraphic">
          <ac:chgData name="BOGDAN GABRIEL VOICILA VOICILA" userId="c4733b4f-1c57-425a-af0b-a7ff47e758e3" providerId="ADAL" clId="{A94624F2-273D-4254-B59A-E56B84783E92}" dt="2023-03-18T12:04:03.567" v="2673" actId="20577"/>
          <ac:graphicFrameMkLst>
            <pc:docMk/>
            <pc:sldMk cId="35523079" sldId="261"/>
            <ac:graphicFrameMk id="4" creationId="{F7A6A653-00B3-2189-44B5-DCDE91E395C0}"/>
          </ac:graphicFrameMkLst>
        </pc:graphicFrameChg>
      </pc:sldChg>
      <pc:sldChg chg="modSp mod">
        <pc:chgData name="BOGDAN GABRIEL VOICILA VOICILA" userId="c4733b4f-1c57-425a-af0b-a7ff47e758e3" providerId="ADAL" clId="{A94624F2-273D-4254-B59A-E56B84783E92}" dt="2023-03-18T12:06:32.466" v="2992" actId="20577"/>
        <pc:sldMkLst>
          <pc:docMk/>
          <pc:sldMk cId="4127399023" sldId="262"/>
        </pc:sldMkLst>
        <pc:spChg chg="mod">
          <ac:chgData name="BOGDAN GABRIEL VOICILA VOICILA" userId="c4733b4f-1c57-425a-af0b-a7ff47e758e3" providerId="ADAL" clId="{A94624F2-273D-4254-B59A-E56B84783E92}" dt="2023-03-18T12:06:32.466" v="2992" actId="20577"/>
          <ac:spMkLst>
            <pc:docMk/>
            <pc:sldMk cId="4127399023" sldId="262"/>
            <ac:spMk id="7" creationId="{F7D9E853-B049-6D90-CA9D-E25CE33611A9}"/>
          </ac:spMkLst>
        </pc:spChg>
      </pc:sldChg>
      <pc:sldChg chg="addSp delSp modSp mod">
        <pc:chgData name="BOGDAN GABRIEL VOICILA VOICILA" userId="c4733b4f-1c57-425a-af0b-a7ff47e758e3" providerId="ADAL" clId="{A94624F2-273D-4254-B59A-E56B84783E92}" dt="2023-03-11T12:55:59.937" v="81"/>
        <pc:sldMkLst>
          <pc:docMk/>
          <pc:sldMk cId="2667610498" sldId="263"/>
        </pc:sldMkLst>
        <pc:spChg chg="del">
          <ac:chgData name="BOGDAN GABRIEL VOICILA VOICILA" userId="c4733b4f-1c57-425a-af0b-a7ff47e758e3" providerId="ADAL" clId="{A94624F2-273D-4254-B59A-E56B84783E92}" dt="2023-03-11T12:55:59.471" v="80" actId="478"/>
          <ac:spMkLst>
            <pc:docMk/>
            <pc:sldMk cId="2667610498" sldId="263"/>
            <ac:spMk id="3" creationId="{B3CEE457-0E53-E669-ADCF-6901E3B10070}"/>
          </ac:spMkLst>
        </pc:spChg>
        <pc:graphicFrameChg chg="add mod">
          <ac:chgData name="BOGDAN GABRIEL VOICILA VOICILA" userId="c4733b4f-1c57-425a-af0b-a7ff47e758e3" providerId="ADAL" clId="{A94624F2-273D-4254-B59A-E56B84783E92}" dt="2023-03-11T12:55:59.937" v="81"/>
          <ac:graphicFrameMkLst>
            <pc:docMk/>
            <pc:sldMk cId="2667610498" sldId="263"/>
            <ac:graphicFrameMk id="4" creationId="{9B104973-7F0E-5830-8534-56D374904CE3}"/>
          </ac:graphicFrameMkLst>
        </pc:graphicFrameChg>
      </pc:sldChg>
    </pc:docChg>
  </pc:docChgLst>
  <pc:docChgLst>
    <pc:chgData name="Alejandro Leal CastaÃ±o" userId="S::alejleal@ucm.es::056316e7-06ff-4b22-8c77-cd3749568255" providerId="AD" clId="Web-{91517EA7-74F8-3A5A-45E4-04BF57C59454}"/>
    <pc:docChg chg="modSld">
      <pc:chgData name="Alejandro Leal CastaÃ±o" userId="S::alejleal@ucm.es::056316e7-06ff-4b22-8c77-cd3749568255" providerId="AD" clId="Web-{91517EA7-74F8-3A5A-45E4-04BF57C59454}" dt="2023-03-19T09:27:40.213" v="2238"/>
      <pc:docMkLst>
        <pc:docMk/>
      </pc:docMkLst>
      <pc:sldChg chg="modSp">
        <pc:chgData name="Alejandro Leal CastaÃ±o" userId="S::alejleal@ucm.es::056316e7-06ff-4b22-8c77-cd3749568255" providerId="AD" clId="Web-{91517EA7-74F8-3A5A-45E4-04BF57C59454}" dt="2023-03-19T09:27:40.213" v="2238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91517EA7-74F8-3A5A-45E4-04BF57C59454}" dt="2023-03-19T09:27:40.213" v="2238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91517EA7-74F8-3A5A-45E4-04BF57C59454}" dt="2023-03-19T09:25:54.287" v="2150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91517EA7-74F8-3A5A-45E4-04BF57C59454}" dt="2023-03-19T09:25:54.287" v="2150" actId="20577"/>
          <ac:spMkLst>
            <pc:docMk/>
            <pc:sldMk cId="3809764989" sldId="264"/>
            <ac:spMk id="5" creationId="{CBD3C588-98D7-4C2B-1254-2913BF4F9C3B}"/>
          </ac:spMkLst>
        </pc:spChg>
      </pc:sldChg>
    </pc:docChg>
  </pc:docChgLst>
  <pc:docChgLst>
    <pc:chgData name="Mario Alonso Núñez" userId="d68338d1-e839-4b84-b1d7-a74f9554f350" providerId="ADAL" clId="{C76954DC-8B76-4F3F-9A05-E16B55B454A3}"/>
    <pc:docChg chg="undo custSel modSld">
      <pc:chgData name="Mario Alonso Núñez" userId="d68338d1-e839-4b84-b1d7-a74f9554f350" providerId="ADAL" clId="{C76954DC-8B76-4F3F-9A05-E16B55B454A3}" dt="2023-03-25T10:56:22.996" v="2869" actId="20577"/>
      <pc:docMkLst>
        <pc:docMk/>
      </pc:docMkLst>
      <pc:sldChg chg="modSp mod">
        <pc:chgData name="Mario Alonso Núñez" userId="d68338d1-e839-4b84-b1d7-a74f9554f350" providerId="ADAL" clId="{C76954DC-8B76-4F3F-9A05-E16B55B454A3}" dt="2023-03-25T10:54:39.726" v="2850" actId="20577"/>
        <pc:sldMkLst>
          <pc:docMk/>
          <pc:sldMk cId="3427770599" sldId="256"/>
        </pc:sldMkLst>
        <pc:spChg chg="mod">
          <ac:chgData name="Mario Alonso Núñez" userId="d68338d1-e839-4b84-b1d7-a74f9554f350" providerId="ADAL" clId="{C76954DC-8B76-4F3F-9A05-E16B55B454A3}" dt="2023-03-25T10:54:39.726" v="2850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 mod">
        <pc:chgData name="Mario Alonso Núñez" userId="d68338d1-e839-4b84-b1d7-a74f9554f350" providerId="ADAL" clId="{C76954DC-8B76-4F3F-9A05-E16B55B454A3}" dt="2023-03-25T10:56:22.996" v="2869" actId="20577"/>
        <pc:sldMkLst>
          <pc:docMk/>
          <pc:sldMk cId="3809764989" sldId="264"/>
        </pc:sldMkLst>
        <pc:spChg chg="mod">
          <ac:chgData name="Mario Alonso Núñez" userId="d68338d1-e839-4b84-b1d7-a74f9554f350" providerId="ADAL" clId="{C76954DC-8B76-4F3F-9A05-E16B55B454A3}" dt="2023-03-25T10:56:22.996" v="2869" actId="20577"/>
          <ac:spMkLst>
            <pc:docMk/>
            <pc:sldMk cId="3809764989" sldId="264"/>
            <ac:spMk id="5" creationId="{CBD3C588-98D7-4C2B-1254-2913BF4F9C3B}"/>
          </ac:spMkLst>
        </pc:spChg>
      </pc:sldChg>
      <pc:sldChg chg="modSp mod">
        <pc:chgData name="Mario Alonso Núñez" userId="d68338d1-e839-4b84-b1d7-a74f9554f350" providerId="ADAL" clId="{C76954DC-8B76-4F3F-9A05-E16B55B454A3}" dt="2023-03-25T09:53:16.383" v="872" actId="5793"/>
        <pc:sldMkLst>
          <pc:docMk/>
          <pc:sldMk cId="2679264317" sldId="265"/>
        </pc:sldMkLst>
        <pc:spChg chg="mod">
          <ac:chgData name="Mario Alonso Núñez" userId="d68338d1-e839-4b84-b1d7-a74f9554f350" providerId="ADAL" clId="{C76954DC-8B76-4F3F-9A05-E16B55B454A3}" dt="2023-03-25T09:53:16.383" v="872" actId="5793"/>
          <ac:spMkLst>
            <pc:docMk/>
            <pc:sldMk cId="2679264317" sldId="265"/>
            <ac:spMk id="3" creationId="{B3CEE457-0E53-E669-ADCF-6901E3B10070}"/>
          </ac:spMkLst>
        </pc:spChg>
      </pc:sldChg>
      <pc:sldChg chg="modSp mod">
        <pc:chgData name="Mario Alonso Núñez" userId="d68338d1-e839-4b84-b1d7-a74f9554f350" providerId="ADAL" clId="{C76954DC-8B76-4F3F-9A05-E16B55B454A3}" dt="2023-03-25T10:15:22.637" v="1404" actId="115"/>
        <pc:sldMkLst>
          <pc:docMk/>
          <pc:sldMk cId="4152355426" sldId="266"/>
        </pc:sldMkLst>
        <pc:spChg chg="mod">
          <ac:chgData name="Mario Alonso Núñez" userId="d68338d1-e839-4b84-b1d7-a74f9554f350" providerId="ADAL" clId="{C76954DC-8B76-4F3F-9A05-E16B55B454A3}" dt="2023-03-25T10:15:22.637" v="1404" actId="115"/>
          <ac:spMkLst>
            <pc:docMk/>
            <pc:sldMk cId="4152355426" sldId="266"/>
            <ac:spMk id="3" creationId="{B3CEE457-0E53-E669-ADCF-6901E3B10070}"/>
          </ac:spMkLst>
        </pc:spChg>
      </pc:sldChg>
      <pc:sldChg chg="addSp delSp modSp mod">
        <pc:chgData name="Mario Alonso Núñez" userId="d68338d1-e839-4b84-b1d7-a74f9554f350" providerId="ADAL" clId="{C76954DC-8B76-4F3F-9A05-E16B55B454A3}" dt="2023-03-25T10:43:09.544" v="2330" actId="20577"/>
        <pc:sldMkLst>
          <pc:docMk/>
          <pc:sldMk cId="3890510939" sldId="267"/>
        </pc:sldMkLst>
        <pc:spChg chg="del mod">
          <ac:chgData name="Mario Alonso Núñez" userId="d68338d1-e839-4b84-b1d7-a74f9554f350" providerId="ADAL" clId="{C76954DC-8B76-4F3F-9A05-E16B55B454A3}" dt="2023-03-25T10:40:36.995" v="1903" actId="478"/>
          <ac:spMkLst>
            <pc:docMk/>
            <pc:sldMk cId="3890510939" sldId="267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C76954DC-8B76-4F3F-9A05-E16B55B454A3}" dt="2023-03-25T10:43:09.544" v="2330" actId="20577"/>
          <ac:spMkLst>
            <pc:docMk/>
            <pc:sldMk cId="3890510939" sldId="267"/>
            <ac:spMk id="5" creationId="{FE56A232-0CCB-0C45-6BA4-44015C4000DE}"/>
          </ac:spMkLst>
        </pc:spChg>
      </pc:sldChg>
      <pc:sldChg chg="addSp delSp modSp mod">
        <pc:chgData name="Mario Alonso Núñez" userId="d68338d1-e839-4b84-b1d7-a74f9554f350" providerId="ADAL" clId="{C76954DC-8B76-4F3F-9A05-E16B55B454A3}" dt="2023-03-25T10:50:53.008" v="2841" actId="20577"/>
        <pc:sldMkLst>
          <pc:docMk/>
          <pc:sldMk cId="1716284902" sldId="268"/>
        </pc:sldMkLst>
        <pc:spChg chg="del">
          <ac:chgData name="Mario Alonso Núñez" userId="d68338d1-e839-4b84-b1d7-a74f9554f350" providerId="ADAL" clId="{C76954DC-8B76-4F3F-9A05-E16B55B454A3}" dt="2023-03-25T10:43:35.732" v="2331" actId="478"/>
          <ac:spMkLst>
            <pc:docMk/>
            <pc:sldMk cId="1716284902" sldId="268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C76954DC-8B76-4F3F-9A05-E16B55B454A3}" dt="2023-03-25T10:50:53.008" v="2841" actId="20577"/>
          <ac:spMkLst>
            <pc:docMk/>
            <pc:sldMk cId="1716284902" sldId="268"/>
            <ac:spMk id="4" creationId="{0B2DB473-64DC-16ED-230F-96E49AC51F21}"/>
          </ac:spMkLst>
        </pc:spChg>
      </pc:sldChg>
      <pc:sldChg chg="modSp mod">
        <pc:chgData name="Mario Alonso Núñez" userId="d68338d1-e839-4b84-b1d7-a74f9554f350" providerId="ADAL" clId="{C76954DC-8B76-4F3F-9A05-E16B55B454A3}" dt="2023-03-25T10:32:52.090" v="1900" actId="20577"/>
        <pc:sldMkLst>
          <pc:docMk/>
          <pc:sldMk cId="3561248410" sldId="270"/>
        </pc:sldMkLst>
        <pc:spChg chg="mod">
          <ac:chgData name="Mario Alonso Núñez" userId="d68338d1-e839-4b84-b1d7-a74f9554f350" providerId="ADAL" clId="{C76954DC-8B76-4F3F-9A05-E16B55B454A3}" dt="2023-03-25T10:32:52.090" v="1900" actId="20577"/>
          <ac:spMkLst>
            <pc:docMk/>
            <pc:sldMk cId="3561248410" sldId="270"/>
            <ac:spMk id="3" creationId="{B3CEE457-0E53-E669-ADCF-6901E3B10070}"/>
          </ac:spMkLst>
        </pc:spChg>
      </pc:sldChg>
    </pc:docChg>
  </pc:docChgLst>
  <pc:docChgLst>
    <pc:chgData name="Alejandro Leal CastaÃ±o" userId="S::alejleal@ucm.es::056316e7-06ff-4b22-8c77-cd3749568255" providerId="AD" clId="Web-{96483AC2-5417-CFAA-65CA-B2E080336E13}"/>
    <pc:docChg chg="modSld">
      <pc:chgData name="Alejandro Leal CastaÃ±o" userId="S::alejleal@ucm.es::056316e7-06ff-4b22-8c77-cd3749568255" providerId="AD" clId="Web-{96483AC2-5417-CFAA-65CA-B2E080336E13}" dt="2023-03-20T17:44:25.228" v="687"/>
      <pc:docMkLst>
        <pc:docMk/>
      </pc:docMkLst>
      <pc:sldChg chg="modSp">
        <pc:chgData name="Alejandro Leal CastaÃ±o" userId="S::alejleal@ucm.es::056316e7-06ff-4b22-8c77-cd3749568255" providerId="AD" clId="Web-{96483AC2-5417-CFAA-65CA-B2E080336E13}" dt="2023-03-20T17:44:25.228" v="687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96483AC2-5417-CFAA-65CA-B2E080336E13}" dt="2023-03-20T17:44:25.228" v="687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96483AC2-5417-CFAA-65CA-B2E080336E13}" dt="2023-03-20T17:40:29.816" v="455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96483AC2-5417-CFAA-65CA-B2E080336E13}" dt="2023-03-20T17:40:29.816" v="455" actId="20577"/>
          <ac:spMkLst>
            <pc:docMk/>
            <pc:sldMk cId="3809764989" sldId="264"/>
            <ac:spMk id="5" creationId="{CBD3C588-98D7-4C2B-1254-2913BF4F9C3B}"/>
          </ac:spMkLst>
        </pc:spChg>
      </pc:sldChg>
    </pc:docChg>
  </pc:docChgLst>
  <pc:docChgLst>
    <pc:chgData name="Alejandro Leal CastaÃ±o" userId="S::alejleal@ucm.es::056316e7-06ff-4b22-8c77-cd3749568255" providerId="AD" clId="Web-{A3DFA729-47FD-84A4-974B-C199135D971E}"/>
    <pc:docChg chg="addSld modSld">
      <pc:chgData name="Alejandro Leal CastaÃ±o" userId="S::alejleal@ucm.es::056316e7-06ff-4b22-8c77-cd3749568255" providerId="AD" clId="Web-{A3DFA729-47FD-84A4-974B-C199135D971E}" dt="2023-03-11T16:20:33.173" v="5505" actId="20577"/>
      <pc:docMkLst>
        <pc:docMk/>
      </pc:docMkLst>
      <pc:sldChg chg="modSp">
        <pc:chgData name="Alejandro Leal CastaÃ±o" userId="S::alejleal@ucm.es::056316e7-06ff-4b22-8c77-cd3749568255" providerId="AD" clId="Web-{A3DFA729-47FD-84A4-974B-C199135D971E}" dt="2023-03-11T13:12:19.956" v="6" actId="20577"/>
        <pc:sldMkLst>
          <pc:docMk/>
          <pc:sldMk cId="3427770599" sldId="256"/>
        </pc:sldMkLst>
        <pc:spChg chg="mod">
          <ac:chgData name="Alejandro Leal CastaÃ±o" userId="S::alejleal@ucm.es::056316e7-06ff-4b22-8c77-cd3749568255" providerId="AD" clId="Web-{A3DFA729-47FD-84A4-974B-C199135D971E}" dt="2023-03-11T13:12:19.956" v="6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4:23:32.886" v="1481" actId="20577"/>
        <pc:sldMkLst>
          <pc:docMk/>
          <pc:sldMk cId="1564956918" sldId="257"/>
        </pc:sldMkLst>
        <pc:spChg chg="mod">
          <ac:chgData name="Alejandro Leal CastaÃ±o" userId="S::alejleal@ucm.es::056316e7-06ff-4b22-8c77-cd3749568255" providerId="AD" clId="Web-{A3DFA729-47FD-84A4-974B-C199135D971E}" dt="2023-03-11T14:23:32.886" v="1481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3:24:55.409" v="626" actId="20577"/>
        <pc:sldMkLst>
          <pc:docMk/>
          <pc:sldMk cId="3100987040" sldId="258"/>
        </pc:sldMkLst>
        <pc:spChg chg="mod">
          <ac:chgData name="Alejandro Leal CastaÃ±o" userId="S::alejleal@ucm.es::056316e7-06ff-4b22-8c77-cd3749568255" providerId="AD" clId="Web-{A3DFA729-47FD-84A4-974B-C199135D971E}" dt="2023-03-11T13:24:55.409" v="626" actId="20577"/>
          <ac:spMkLst>
            <pc:docMk/>
            <pc:sldMk cId="3100987040" sldId="258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6:13:03.016" v="5372"/>
        <pc:sldMkLst>
          <pc:docMk/>
          <pc:sldMk cId="3671396355" sldId="259"/>
        </pc:sldMkLst>
        <pc:spChg chg="mod">
          <ac:chgData name="Alejandro Leal CastaÃ±o" userId="S::alejleal@ucm.es::056316e7-06ff-4b22-8c77-cd3749568255" providerId="AD" clId="Web-{A3DFA729-47FD-84A4-974B-C199135D971E}" dt="2023-03-11T15:50:59.330" v="4766" actId="20577"/>
          <ac:spMkLst>
            <pc:docMk/>
            <pc:sldMk cId="3671396355" sldId="259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A3DFA729-47FD-84A4-974B-C199135D971E}" dt="2023-03-11T16:13:03.016" v="5372"/>
          <ac:graphicFrameMkLst>
            <pc:docMk/>
            <pc:sldMk cId="3671396355" sldId="259"/>
            <ac:graphicFrameMk id="4" creationId="{4B427DE9-3F71-A720-1943-051FA028625D}"/>
          </ac:graphicFrameMkLst>
        </pc:graphicFrameChg>
      </pc:sldChg>
      <pc:sldChg chg="modSp">
        <pc:chgData name="Alejandro Leal CastaÃ±o" userId="S::alejleal@ucm.es::056316e7-06ff-4b22-8c77-cd3749568255" providerId="AD" clId="Web-{A3DFA729-47FD-84A4-974B-C199135D971E}" dt="2023-03-11T16:20:33.173" v="5505" actId="20577"/>
        <pc:sldMkLst>
          <pc:docMk/>
          <pc:sldMk cId="3372363789" sldId="260"/>
        </pc:sldMkLst>
        <pc:spChg chg="mod">
          <ac:chgData name="Alejandro Leal CastaÃ±o" userId="S::alejleal@ucm.es::056316e7-06ff-4b22-8c77-cd3749568255" providerId="AD" clId="Web-{A3DFA729-47FD-84A4-974B-C199135D971E}" dt="2023-03-11T15:49:38.281" v="4738" actId="20577"/>
          <ac:spMkLst>
            <pc:docMk/>
            <pc:sldMk cId="3372363789" sldId="260"/>
            <ac:spMk id="2" creationId="{11B70F1B-451E-F7AB-A99B-8D849AA4A943}"/>
          </ac:spMkLst>
        </pc:spChg>
        <pc:spChg chg="mod">
          <ac:chgData name="Alejandro Leal CastaÃ±o" userId="S::alejleal@ucm.es::056316e7-06ff-4b22-8c77-cd3749568255" providerId="AD" clId="Web-{A3DFA729-47FD-84A4-974B-C199135D971E}" dt="2023-03-11T16:20:33.173" v="5505" actId="20577"/>
          <ac:spMkLst>
            <pc:docMk/>
            <pc:sldMk cId="3372363789" sldId="260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5:52:52.897" v="4852"/>
        <pc:sldMkLst>
          <pc:docMk/>
          <pc:sldMk cId="35523079" sldId="261"/>
        </pc:sldMkLst>
        <pc:spChg chg="mod">
          <ac:chgData name="Alejandro Leal CastaÃ±o" userId="S::alejleal@ucm.es::056316e7-06ff-4b22-8c77-cd3749568255" providerId="AD" clId="Web-{A3DFA729-47FD-84A4-974B-C199135D971E}" dt="2023-03-11T15:50:47.361" v="4763" actId="20577"/>
          <ac:spMkLst>
            <pc:docMk/>
            <pc:sldMk cId="35523079" sldId="261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A3DFA729-47FD-84A4-974B-C199135D971E}" dt="2023-03-11T15:52:52.897" v="4852"/>
          <ac:graphicFrameMkLst>
            <pc:docMk/>
            <pc:sldMk cId="35523079" sldId="261"/>
            <ac:graphicFrameMk id="4" creationId="{F7A6A653-00B3-2189-44B5-DCDE91E395C0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8:05.783" v="4888"/>
        <pc:sldMkLst>
          <pc:docMk/>
          <pc:sldMk cId="4127399023" sldId="262"/>
        </pc:sldMkLst>
        <pc:spChg chg="mod">
          <ac:chgData name="Alejandro Leal CastaÃ±o" userId="S::alejleal@ucm.es::056316e7-06ff-4b22-8c77-cd3749568255" providerId="AD" clId="Web-{A3DFA729-47FD-84A4-974B-C199135D971E}" dt="2023-03-11T15:50:44.064" v="4761" actId="20577"/>
          <ac:spMkLst>
            <pc:docMk/>
            <pc:sldMk cId="4127399023" sldId="262"/>
            <ac:spMk id="2" creationId="{11B70F1B-451E-F7AB-A99B-8D849AA4A943}"/>
          </ac:spMkLst>
        </pc:spChg>
        <pc:spChg chg="del">
          <ac:chgData name="Alejandro Leal CastaÃ±o" userId="S::alejleal@ucm.es::056316e7-06ff-4b22-8c77-cd3749568255" providerId="AD" clId="Web-{A3DFA729-47FD-84A4-974B-C199135D971E}" dt="2023-03-11T15:57:57.142" v="4885"/>
          <ac:spMkLst>
            <pc:docMk/>
            <pc:sldMk cId="4127399023" sldId="262"/>
            <ac:spMk id="3" creationId="{B3CEE457-0E53-E669-ADCF-6901E3B10070}"/>
          </ac:spMkLst>
        </pc:spChg>
        <pc:spChg chg="add mod">
          <ac:chgData name="Alejandro Leal CastaÃ±o" userId="S::alejleal@ucm.es::056316e7-06ff-4b22-8c77-cd3749568255" providerId="AD" clId="Web-{A3DFA729-47FD-84A4-974B-C199135D971E}" dt="2023-03-11T15:58:05.783" v="4888"/>
          <ac:spMkLst>
            <pc:docMk/>
            <pc:sldMk cId="4127399023" sldId="262"/>
            <ac:spMk id="7" creationId="{F7D9E853-B049-6D90-CA9D-E25CE33611A9}"/>
          </ac:spMkLst>
        </pc:spChg>
        <pc:graphicFrameChg chg="add del mod">
          <ac:chgData name="Alejandro Leal CastaÃ±o" userId="S::alejleal@ucm.es::056316e7-06ff-4b22-8c77-cd3749568255" providerId="AD" clId="Web-{A3DFA729-47FD-84A4-974B-C199135D971E}" dt="2023-03-11T15:57:58.892" v="4887"/>
          <ac:graphicFrameMkLst>
            <pc:docMk/>
            <pc:sldMk cId="4127399023" sldId="262"/>
            <ac:graphicFrameMk id="5" creationId="{9A93503E-724C-4E85-ABE8-6C2BECD241E2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3:15.616" v="4855"/>
        <pc:sldMkLst>
          <pc:docMk/>
          <pc:sldMk cId="2667610498" sldId="263"/>
        </pc:sldMkLst>
        <pc:spChg chg="mod">
          <ac:chgData name="Alejandro Leal CastaÃ±o" userId="S::alejleal@ucm.es::056316e7-06ff-4b22-8c77-cd3749568255" providerId="AD" clId="Web-{A3DFA729-47FD-84A4-974B-C199135D971E}" dt="2023-03-11T15:50:25.064" v="4758" actId="20577"/>
          <ac:spMkLst>
            <pc:docMk/>
            <pc:sldMk cId="2667610498" sldId="263"/>
            <ac:spMk id="2" creationId="{11B70F1B-451E-F7AB-A99B-8D849AA4A943}"/>
          </ac:spMkLst>
        </pc:spChg>
        <pc:spChg chg="add del mod">
          <ac:chgData name="Alejandro Leal CastaÃ±o" userId="S::alejleal@ucm.es::056316e7-06ff-4b22-8c77-cd3749568255" providerId="AD" clId="Web-{A3DFA729-47FD-84A4-974B-C199135D971E}" dt="2023-03-11T15:53:15.616" v="4855"/>
          <ac:spMkLst>
            <pc:docMk/>
            <pc:sldMk cId="2667610498" sldId="263"/>
            <ac:spMk id="5" creationId="{179CA54E-CE32-8E20-19B2-628B212A9CD8}"/>
          </ac:spMkLst>
        </pc:spChg>
        <pc:graphicFrameChg chg="del">
          <ac:chgData name="Alejandro Leal CastaÃ±o" userId="S::alejleal@ucm.es::056316e7-06ff-4b22-8c77-cd3749568255" providerId="AD" clId="Web-{A3DFA729-47FD-84A4-974B-C199135D971E}" dt="2023-03-11T15:53:08.428" v="4853"/>
          <ac:graphicFrameMkLst>
            <pc:docMk/>
            <pc:sldMk cId="2667610498" sldId="263"/>
            <ac:graphicFrameMk id="4" creationId="{9B104973-7F0E-5830-8534-56D374904CE3}"/>
          </ac:graphicFrameMkLst>
        </pc:graphicFrameChg>
        <pc:graphicFrameChg chg="add">
          <ac:chgData name="Alejandro Leal CastaÃ±o" userId="S::alejleal@ucm.es::056316e7-06ff-4b22-8c77-cd3749568255" providerId="AD" clId="Web-{A3DFA729-47FD-84A4-974B-C199135D971E}" dt="2023-03-11T15:53:09.428" v="4854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8:10.674" v="4890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A3DFA729-47FD-84A4-974B-C199135D971E}" dt="2023-03-11T15:50:29.517" v="4759" actId="20577"/>
          <ac:spMkLst>
            <pc:docMk/>
            <pc:sldMk cId="3809764989" sldId="264"/>
            <ac:spMk id="2" creationId="{11B70F1B-451E-F7AB-A99B-8D849AA4A943}"/>
          </ac:spMkLst>
        </pc:spChg>
        <pc:spChg chg="del">
          <ac:chgData name="Alejandro Leal CastaÃ±o" userId="S::alejleal@ucm.es::056316e7-06ff-4b22-8c77-cd3749568255" providerId="AD" clId="Web-{A3DFA729-47FD-84A4-974B-C199135D971E}" dt="2023-03-11T15:58:10.299" v="4889"/>
          <ac:spMkLst>
            <pc:docMk/>
            <pc:sldMk cId="3809764989" sldId="264"/>
            <ac:spMk id="3" creationId="{B3CEE457-0E53-E669-ADCF-6901E3B10070}"/>
          </ac:spMkLst>
        </pc:spChg>
        <pc:spChg chg="add mod">
          <ac:chgData name="Alejandro Leal CastaÃ±o" userId="S::alejleal@ucm.es::056316e7-06ff-4b22-8c77-cd3749568255" providerId="AD" clId="Web-{A3DFA729-47FD-84A4-974B-C199135D971E}" dt="2023-03-11T15:58:10.674" v="4890"/>
          <ac:spMkLst>
            <pc:docMk/>
            <pc:sldMk cId="3809764989" sldId="264"/>
            <ac:spMk id="5" creationId="{CBD3C588-98D7-4C2B-1254-2913BF4F9C3B}"/>
          </ac:spMkLst>
        </pc:spChg>
      </pc:sldChg>
      <pc:sldChg chg="modSp add replId">
        <pc:chgData name="Alejandro Leal CastaÃ±o" userId="S::alejleal@ucm.es::056316e7-06ff-4b22-8c77-cd3749568255" providerId="AD" clId="Web-{A3DFA729-47FD-84A4-974B-C199135D971E}" dt="2023-03-11T14:28:35.763" v="1548" actId="20577"/>
        <pc:sldMkLst>
          <pc:docMk/>
          <pc:sldMk cId="3655561722" sldId="269"/>
        </pc:sldMkLst>
        <pc:spChg chg="mod">
          <ac:chgData name="Alejandro Leal CastaÃ±o" userId="S::alejleal@ucm.es::056316e7-06ff-4b22-8c77-cd3749568255" providerId="AD" clId="Web-{A3DFA729-47FD-84A4-974B-C199135D971E}" dt="2023-03-11T14:28:35.763" v="1548" actId="20577"/>
          <ac:spMkLst>
            <pc:docMk/>
            <pc:sldMk cId="3655561722" sldId="269"/>
            <ac:spMk id="3" creationId="{B3CEE457-0E53-E669-ADCF-6901E3B10070}"/>
          </ac:spMkLst>
        </pc:spChg>
      </pc:sldChg>
    </pc:docChg>
  </pc:docChgLst>
  <pc:docChgLst>
    <pc:chgData name="Mario Alonso Núñez" userId="S::marioa25@ucm.es::d68338d1-e839-4b84-b1d7-a74f9554f350" providerId="AD" clId="Web-{038885A5-8826-C4FD-0130-E914733A6736}"/>
    <pc:docChg chg="modSld">
      <pc:chgData name="Mario Alonso Núñez" userId="S::marioa25@ucm.es::d68338d1-e839-4b84-b1d7-a74f9554f350" providerId="AD" clId="Web-{038885A5-8826-C4FD-0130-E914733A6736}" dt="2023-03-23T18:11:22.853" v="0"/>
      <pc:docMkLst>
        <pc:docMk/>
      </pc:docMkLst>
      <pc:sldChg chg="addSp">
        <pc:chgData name="Mario Alonso Núñez" userId="S::marioa25@ucm.es::d68338d1-e839-4b84-b1d7-a74f9554f350" providerId="AD" clId="Web-{038885A5-8826-C4FD-0130-E914733A6736}" dt="2023-03-23T18:11:22.853" v="0"/>
        <pc:sldMkLst>
          <pc:docMk/>
          <pc:sldMk cId="2679264317" sldId="265"/>
        </pc:sldMkLst>
        <pc:inkChg chg="add">
          <ac:chgData name="Mario Alonso Núñez" userId="S::marioa25@ucm.es::d68338d1-e839-4b84-b1d7-a74f9554f350" providerId="AD" clId="Web-{038885A5-8826-C4FD-0130-E914733A6736}" dt="2023-03-23T18:11:22.853" v="0"/>
          <ac:inkMkLst>
            <pc:docMk/>
            <pc:sldMk cId="2679264317" sldId="265"/>
            <ac:inkMk id="4" creationId="{35951A3C-09E4-C502-A4BD-26413137B11C}"/>
          </ac:inkMkLst>
        </pc:inkChg>
      </pc:sldChg>
    </pc:docChg>
  </pc:docChgLst>
  <pc:docChgLst>
    <pc:chgData name="Alejandro Leal CastaÃ±o" userId="S::alejleal@ucm.es::056316e7-06ff-4b22-8c77-cd3749568255" providerId="AD" clId="Web-{67394FDC-1E7E-9E27-3F99-8B4566213A9F}"/>
    <pc:docChg chg="addSld modSld">
      <pc:chgData name="Alejandro Leal CastaÃ±o" userId="S::alejleal@ucm.es::056316e7-06ff-4b22-8c77-cd3749568255" providerId="AD" clId="Web-{67394FDC-1E7E-9E27-3F99-8B4566213A9F}" dt="2023-03-25T11:56:41.519" v="825" actId="14100"/>
      <pc:docMkLst>
        <pc:docMk/>
      </pc:docMkLst>
      <pc:sldChg chg="modSp">
        <pc:chgData name="Alejandro Leal CastaÃ±o" userId="S::alejleal@ucm.es::056316e7-06ff-4b22-8c77-cd3749568255" providerId="AD" clId="Web-{67394FDC-1E7E-9E27-3F99-8B4566213A9F}" dt="2023-03-25T11:55:33.233" v="756" actId="20577"/>
        <pc:sldMkLst>
          <pc:docMk/>
          <pc:sldMk cId="3427770599" sldId="256"/>
        </pc:sldMkLst>
        <pc:spChg chg="mod">
          <ac:chgData name="Alejandro Leal CastaÃ±o" userId="S::alejleal@ucm.es::056316e7-06ff-4b22-8c77-cd3749568255" providerId="AD" clId="Web-{67394FDC-1E7E-9E27-3F99-8B4566213A9F}" dt="2023-03-25T11:55:33.233" v="756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52:58.987" v="740"/>
        <pc:sldMkLst>
          <pc:docMk/>
          <pc:sldMk cId="2667610498" sldId="263"/>
        </pc:sldMkLst>
        <pc:spChg chg="mod">
          <ac:chgData name="Alejandro Leal CastaÃ±o" userId="S::alejleal@ucm.es::056316e7-06ff-4b22-8c77-cd3749568255" providerId="AD" clId="Web-{67394FDC-1E7E-9E27-3F99-8B4566213A9F}" dt="2023-03-25T11:50:23.367" v="569" actId="20577"/>
          <ac:spMkLst>
            <pc:docMk/>
            <pc:sldMk cId="2667610498" sldId="263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67394FDC-1E7E-9E27-3F99-8B4566213A9F}" dt="2023-03-25T11:52:58.987" v="740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67394FDC-1E7E-9E27-3F99-8B4566213A9F}" dt="2023-03-25T11:56:41.519" v="825" actId="14100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67394FDC-1E7E-9E27-3F99-8B4566213A9F}" dt="2023-03-25T11:52:14.047" v="586" actId="20577"/>
          <ac:spMkLst>
            <pc:docMk/>
            <pc:sldMk cId="3809764989" sldId="264"/>
            <ac:spMk id="2" creationId="{11B70F1B-451E-F7AB-A99B-8D849AA4A943}"/>
          </ac:spMkLst>
        </pc:spChg>
        <pc:spChg chg="mod">
          <ac:chgData name="Alejandro Leal CastaÃ±o" userId="S::alejleal@ucm.es::056316e7-06ff-4b22-8c77-cd3749568255" providerId="AD" clId="Web-{67394FDC-1E7E-9E27-3F99-8B4566213A9F}" dt="2023-03-25T11:56:41.519" v="825" actId="14100"/>
          <ac:spMkLst>
            <pc:docMk/>
            <pc:sldMk cId="3809764989" sldId="264"/>
            <ac:spMk id="5" creationId="{CBD3C588-98D7-4C2B-1254-2913BF4F9C3B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0:57:39.096" v="177" actId="20577"/>
        <pc:sldMkLst>
          <pc:docMk/>
          <pc:sldMk cId="2679264317" sldId="265"/>
        </pc:sldMkLst>
        <pc:spChg chg="mod">
          <ac:chgData name="Alejandro Leal CastaÃ±o" userId="S::alejleal@ucm.es::056316e7-06ff-4b22-8c77-cd3749568255" providerId="AD" clId="Web-{67394FDC-1E7E-9E27-3F99-8B4566213A9F}" dt="2023-03-25T10:57:39.096" v="177" actId="20577"/>
          <ac:spMkLst>
            <pc:docMk/>
            <pc:sldMk cId="2679264317" sldId="265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21:13.867" v="264" actId="20577"/>
        <pc:sldMkLst>
          <pc:docMk/>
          <pc:sldMk cId="4152355426" sldId="266"/>
        </pc:sldMkLst>
        <pc:spChg chg="mod">
          <ac:chgData name="Alejandro Leal CastaÃ±o" userId="S::alejleal@ucm.es::056316e7-06ff-4b22-8c77-cd3749568255" providerId="AD" clId="Web-{67394FDC-1E7E-9E27-3F99-8B4566213A9F}" dt="2023-03-25T11:21:13.867" v="264" actId="20577"/>
          <ac:spMkLst>
            <pc:docMk/>
            <pc:sldMk cId="4152355426" sldId="266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21:37.744" v="271" actId="20577"/>
        <pc:sldMkLst>
          <pc:docMk/>
          <pc:sldMk cId="3890510939" sldId="267"/>
        </pc:sldMkLst>
        <pc:spChg chg="mod">
          <ac:chgData name="Alejandro Leal CastaÃ±o" userId="S::alejleal@ucm.es::056316e7-06ff-4b22-8c77-cd3749568255" providerId="AD" clId="Web-{67394FDC-1E7E-9E27-3F99-8B4566213A9F}" dt="2023-03-25T11:21:37.744" v="271" actId="20577"/>
          <ac:spMkLst>
            <pc:docMk/>
            <pc:sldMk cId="3890510939" sldId="267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47:19.026" v="443" actId="20577"/>
        <pc:sldMkLst>
          <pc:docMk/>
          <pc:sldMk cId="1716284902" sldId="268"/>
        </pc:sldMkLst>
        <pc:spChg chg="mod">
          <ac:chgData name="Alejandro Leal CastaÃ±o" userId="S::alejleal@ucm.es::056316e7-06ff-4b22-8c77-cd3749568255" providerId="AD" clId="Web-{67394FDC-1E7E-9E27-3F99-8B4566213A9F}" dt="2023-03-25T11:47:19.026" v="443" actId="20577"/>
          <ac:spMkLst>
            <pc:docMk/>
            <pc:sldMk cId="1716284902" sldId="268"/>
            <ac:spMk id="4" creationId="{0B2DB473-64DC-16ED-230F-96E49AC51F21}"/>
          </ac:spMkLst>
        </pc:spChg>
      </pc:sldChg>
      <pc:sldChg chg="modSp add replId">
        <pc:chgData name="Alejandro Leal CastaÃ±o" userId="S::alejleal@ucm.es::056316e7-06ff-4b22-8c77-cd3749568255" providerId="AD" clId="Web-{67394FDC-1E7E-9E27-3F99-8B4566213A9F}" dt="2023-03-25T11:33:07.857" v="394" actId="20577"/>
        <pc:sldMkLst>
          <pc:docMk/>
          <pc:sldMk cId="3561248410" sldId="270"/>
        </pc:sldMkLst>
        <pc:spChg chg="mod">
          <ac:chgData name="Alejandro Leal CastaÃ±o" userId="S::alejleal@ucm.es::056316e7-06ff-4b22-8c77-cd3749568255" providerId="AD" clId="Web-{67394FDC-1E7E-9E27-3F99-8B4566213A9F}" dt="2023-03-25T11:33:07.857" v="394" actId="20577"/>
          <ac:spMkLst>
            <pc:docMk/>
            <pc:sldMk cId="3561248410" sldId="270"/>
            <ac:spMk id="3" creationId="{B3CEE457-0E53-E669-ADCF-6901E3B10070}"/>
          </ac:spMkLst>
        </pc:spChg>
      </pc:sldChg>
    </pc:docChg>
  </pc:docChgLst>
  <pc:docChgLst>
    <pc:chgData name="Alejandro Leal CastaÃ±o" userId="S::alejleal@ucm.es::056316e7-06ff-4b22-8c77-cd3749568255" providerId="AD" clId="Web-{3D6F154F-4C3C-059E-3B0C-31F8D9F4A061}"/>
    <pc:docChg chg="modSld">
      <pc:chgData name="Alejandro Leal CastaÃ±o" userId="S::alejleal@ucm.es::056316e7-06ff-4b22-8c77-cd3749568255" providerId="AD" clId="Web-{3D6F154F-4C3C-059E-3B0C-31F8D9F4A061}" dt="2023-03-25T10:40:56.391" v="158" actId="20577"/>
      <pc:docMkLst>
        <pc:docMk/>
      </pc:docMkLst>
      <pc:sldChg chg="modSp">
        <pc:chgData name="Alejandro Leal CastaÃ±o" userId="S::alejleal@ucm.es::056316e7-06ff-4b22-8c77-cd3749568255" providerId="AD" clId="Web-{3D6F154F-4C3C-059E-3B0C-31F8D9F4A061}" dt="2023-03-25T10:33:28.579" v="151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3D6F154F-4C3C-059E-3B0C-31F8D9F4A061}" dt="2023-03-25T10:33:28.579" v="151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3D6F154F-4C3C-059E-3B0C-31F8D9F4A061}" dt="2023-03-25T10:29:55.165" v="145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3D6F154F-4C3C-059E-3B0C-31F8D9F4A061}" dt="2023-03-25T10:29:55.165" v="145" actId="20577"/>
          <ac:spMkLst>
            <pc:docMk/>
            <pc:sldMk cId="3809764989" sldId="264"/>
            <ac:spMk id="5" creationId="{CBD3C588-98D7-4C2B-1254-2913BF4F9C3B}"/>
          </ac:spMkLst>
        </pc:spChg>
      </pc:sldChg>
      <pc:sldChg chg="modSp">
        <pc:chgData name="Alejandro Leal CastaÃ±o" userId="S::alejleal@ucm.es::056316e7-06ff-4b22-8c77-cd3749568255" providerId="AD" clId="Web-{3D6F154F-4C3C-059E-3B0C-31F8D9F4A061}" dt="2023-03-25T10:40:56.391" v="158" actId="20577"/>
        <pc:sldMkLst>
          <pc:docMk/>
          <pc:sldMk cId="2679264317" sldId="265"/>
        </pc:sldMkLst>
        <pc:spChg chg="mod">
          <ac:chgData name="Alejandro Leal CastaÃ±o" userId="S::alejleal@ucm.es::056316e7-06ff-4b22-8c77-cd3749568255" providerId="AD" clId="Web-{3D6F154F-4C3C-059E-3B0C-31F8D9F4A061}" dt="2023-03-25T10:40:56.391" v="158" actId="20577"/>
          <ac:spMkLst>
            <pc:docMk/>
            <pc:sldMk cId="2679264317" sldId="265"/>
            <ac:spMk id="3" creationId="{B3CEE457-0E53-E669-ADCF-6901E3B1007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5T10:13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2831 7964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9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5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2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4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83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69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7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1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3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6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8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49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359A8E-F717-401C-AA8C-8A7097B19435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30B38D-BCD9-4AFE-BED9-C87CAF47CD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7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786DB-7FF3-4397-AFEA-9681AE5D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4448401"/>
            <a:ext cx="9144000" cy="1641490"/>
          </a:xfrm>
        </p:spPr>
        <p:txBody>
          <a:bodyPr/>
          <a:lstStyle/>
          <a:p>
            <a:r>
              <a:rPr lang="es-ES"/>
              <a:t>ACME </a:t>
            </a:r>
            <a:r>
              <a:rPr lang="es-ES" err="1"/>
              <a:t>Engineering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EA2C6-D65E-3501-C67B-61F308D2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540155"/>
            <a:ext cx="9144000" cy="908246"/>
          </a:xfrm>
        </p:spPr>
        <p:txBody>
          <a:bodyPr>
            <a:normAutofit fontScale="55000" lnSpcReduction="20000"/>
          </a:bodyPr>
          <a:lstStyle/>
          <a:p>
            <a:r>
              <a:rPr lang="es-ES"/>
              <a:t>Alejandro Leal Castaño</a:t>
            </a:r>
            <a:br>
              <a:rPr lang="es-ES"/>
            </a:br>
            <a:r>
              <a:rPr lang="es-ES"/>
              <a:t>Mario Alonso Núñez</a:t>
            </a:r>
            <a:br>
              <a:rPr lang="es-ES"/>
            </a:br>
            <a:r>
              <a:rPr lang="es-ES"/>
              <a:t>Bogdan Gabriel Voicila</a:t>
            </a:r>
            <a:br>
              <a:rPr lang="es-ES"/>
            </a:br>
            <a:r>
              <a:rPr lang="es-ES" u="sng">
                <a:solidFill>
                  <a:schemeClr val="accent1">
                    <a:lumMod val="20000"/>
                    <a:lumOff val="80000"/>
                  </a:schemeClr>
                </a:solidFill>
              </a:rPr>
              <a:t>26/03/2023</a:t>
            </a:r>
          </a:p>
        </p:txBody>
      </p:sp>
    </p:spTree>
    <p:extLst>
      <p:ext uri="{BB962C8B-B14F-4D97-AF65-F5344CB8AC3E}">
        <p14:creationId xmlns:p14="http://schemas.microsoft.com/office/powerpoint/2010/main" val="34277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3 - Tercer prototipo – Pros y contras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BD3C588-98D7-4C2B-1254-2913BF4F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15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i="1" u="sng"/>
              <a:t>Ventajas</a:t>
            </a:r>
          </a:p>
          <a:p>
            <a:pPr lvl="1"/>
            <a:r>
              <a:rPr lang="es-ES"/>
              <a:t>Centrado en un único sector (automovilismo) muy competitivo y mediático.</a:t>
            </a:r>
          </a:p>
          <a:p>
            <a:pPr lvl="1"/>
            <a:r>
              <a:rPr lang="es-ES"/>
              <a:t>Reutilización de los modelos y simulaciones para partes y maquinaria similar para reducir costes.</a:t>
            </a:r>
          </a:p>
          <a:p>
            <a:r>
              <a:rPr lang="es-ES" b="1" i="1" u="sng"/>
              <a:t>Inconvenientes</a:t>
            </a:r>
          </a:p>
          <a:p>
            <a:pPr lvl="1"/>
            <a:r>
              <a:rPr lang="es-ES"/>
              <a:t>El cliente se puede negar a proporcionar el sujeto de pruebas (maquinas, piezas, vehículos, ...) suficientes para llevar a cabo todas las mediciones necesarias para realizar un estudio preciso y puede dar lugar a un sobrecoste inesperado.</a:t>
            </a:r>
          </a:p>
          <a:p>
            <a:pPr lvl="1"/>
            <a:r>
              <a:rPr lang="es-ES"/>
              <a:t>En algunos casos, la maquinaria para la medición y análisis de las partes puede necesitar una gran superficie para su correcto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380976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4 – Prototipo elegido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u="sng"/>
              <a:t>Elección: Segundo Prototipo</a:t>
            </a:r>
            <a:endParaRPr lang="es-ES"/>
          </a:p>
          <a:p>
            <a:r>
              <a:rPr lang="es-ES"/>
              <a:t>El público objetivo se encuentra mucho más delimitado, lo que nos permite desarrollar productos con una menor inversión inicial.</a:t>
            </a:r>
          </a:p>
          <a:p>
            <a:r>
              <a:rPr lang="es-ES"/>
              <a:t>El sector de trabajo tiene un alto margen de beneficios con lo cual podemos tener en un menor número de clientes y ser rentables.</a:t>
            </a:r>
          </a:p>
          <a:p>
            <a:r>
              <a:rPr lang="es-ES"/>
              <a:t>Trabajamos en un sector en pleno crecimiento con un gran potencial futuro promovido por las telecomunicaciones (como el 5G y geolocalización).</a:t>
            </a:r>
          </a:p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5951A3C-09E4-C502-A4BD-26413137B11C}"/>
                  </a:ext>
                </a:extLst>
              </p14:cNvPr>
              <p14:cNvContentPartPr/>
              <p14:nvPr/>
            </p14:nvContentPartPr>
            <p14:xfrm>
              <a:off x="-600806" y="3956538"/>
              <a:ext cx="14653" cy="14653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5951A3C-09E4-C502-A4BD-26413137B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456" y="3223888"/>
                <a:ext cx="1465300" cy="1465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26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5 – Hipótesis a validar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u="sng"/>
              <a:t>1º Deseabilidad del servicio</a:t>
            </a:r>
            <a:endParaRPr lang="es-ES"/>
          </a:p>
          <a:p>
            <a:r>
              <a:rPr lang="es-ES" b="1" i="1"/>
              <a:t>¿Nuestro servicio es deseable para las empresas?</a:t>
            </a:r>
          </a:p>
          <a:p>
            <a:r>
              <a:rPr lang="es-ES"/>
              <a:t>Realizar reuniones con diferentes empresas aeroespaciales y presentar pruebas de concepto.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b="1" i="1" u="sng"/>
              <a:t>2º Financiación e inversores</a:t>
            </a:r>
            <a:endParaRPr lang="es-ES" b="1" i="1"/>
          </a:p>
          <a:p>
            <a:r>
              <a:rPr lang="es-ES" b="1" i="1"/>
              <a:t>¿Cómo obtenemos los fondos para llevar a cabo el proyecto?</a:t>
            </a:r>
          </a:p>
          <a:p>
            <a:r>
              <a:rPr lang="es-ES"/>
              <a:t>Presentar candidaturas a concurso público y búsqueda de financiación privada.</a:t>
            </a:r>
          </a:p>
        </p:txBody>
      </p:sp>
    </p:spTree>
    <p:extLst>
      <p:ext uri="{BB962C8B-B14F-4D97-AF65-F5344CB8AC3E}">
        <p14:creationId xmlns:p14="http://schemas.microsoft.com/office/powerpoint/2010/main" val="415235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5 – Hipótesis a validar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u="sng"/>
              <a:t>3º Recursos humanos</a:t>
            </a:r>
          </a:p>
          <a:p>
            <a:r>
              <a:rPr lang="es-ES" b="1" i="1"/>
              <a:t>¿Cómo atraer y formar talento especializado?</a:t>
            </a:r>
          </a:p>
          <a:p>
            <a:r>
              <a:rPr lang="es-ES"/>
              <a:t>Búsqueda de talentos en universidades y ofrecer prácticas y becas en empresa y formación.</a:t>
            </a:r>
          </a:p>
          <a:p>
            <a:r>
              <a:rPr lang="es-ES"/>
              <a:t>Diseñar un proyecto de máster propio para formar a los ingenieros.</a:t>
            </a:r>
          </a:p>
          <a:p>
            <a:r>
              <a:rPr lang="es-ES"/>
              <a:t>Realizar talleres de formación interna para los puestos menos especializados.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24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6 – Proceso de diseño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E56A232-0CCB-0C45-6BA4-44015C40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u="sng"/>
              <a:t>Planteamiento de la idea</a:t>
            </a:r>
            <a:endParaRPr lang="es-ES"/>
          </a:p>
          <a:p>
            <a:pPr marL="514350" indent="-514350">
              <a:buFont typeface="+mj-lt"/>
              <a:buAutoNum type="arabicPeriod"/>
            </a:pPr>
            <a:r>
              <a:rPr lang="es-ES"/>
              <a:t>Planteamiento general de diferentes ideas con el fin de encontrar un punto en común como base de partida.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Documentación sobre la actualidad del sector en el cual vamos a trabajar.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Desarrollo conjunto de la idea general para delimitar el posible alcance del proyecto de negocio.</a:t>
            </a:r>
          </a:p>
          <a:p>
            <a:pPr marL="514350" indent="-514350">
              <a:buFont typeface="+mj-lt"/>
              <a:buAutoNum type="arabicPeriod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51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6 – Proceso de diseño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0B2DB473-64DC-16ED-230F-96E49AC5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u="sng"/>
              <a:t>Proceso de desarrollo de la idea</a:t>
            </a:r>
            <a:endParaRPr lang="es-ES"/>
          </a:p>
          <a:p>
            <a:pPr marL="514350" indent="-514350">
              <a:buFont typeface="+mj-lt"/>
              <a:buAutoNum type="arabicPeriod"/>
            </a:pPr>
            <a:r>
              <a:rPr lang="es-ES"/>
              <a:t>Búsqueda de diferentes enfoques en base al diseño individual de cada uno de los miembros del equipo.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Contraposición de las ideas desarrolladas por cada uno de los miembros.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Pulir conjuntamente los planteamientos desarrollados de forma individual.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Selección del prototipo final en base a las ventajas e inconvenientes consensuados.</a:t>
            </a:r>
          </a:p>
        </p:txBody>
      </p:sp>
    </p:spTree>
    <p:extLst>
      <p:ext uri="{BB962C8B-B14F-4D97-AF65-F5344CB8AC3E}">
        <p14:creationId xmlns:p14="http://schemas.microsoft.com/office/powerpoint/2010/main" val="17162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2-La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Empresa destinada a la obtención de datos de interés sobre vehículos mediante la realización de diferentes pruebas con el fin proporcionarlos al fabricante.</a:t>
            </a:r>
          </a:p>
          <a:p>
            <a:r>
              <a:rPr lang="es-ES"/>
              <a:t>La empresa admite vehículos de diferentes tipos (terrestres, marítimos o aéreos) y con fines diversos:</a:t>
            </a:r>
          </a:p>
          <a:p>
            <a:pPr lvl="1"/>
            <a:r>
              <a:rPr lang="es-ES" b="1"/>
              <a:t>Comercial: </a:t>
            </a:r>
            <a:r>
              <a:rPr lang="es-ES"/>
              <a:t>Nivel de emisión de gases ante diferentes aceleraciones.</a:t>
            </a:r>
          </a:p>
          <a:p>
            <a:pPr lvl="1"/>
            <a:r>
              <a:rPr lang="es-ES" b="1"/>
              <a:t>Civil: </a:t>
            </a:r>
            <a:r>
              <a:rPr lang="es-ES"/>
              <a:t>Resistencia aerodinámica de las alas de un avión de pasajeros.</a:t>
            </a:r>
            <a:endParaRPr lang="es-ES" b="1"/>
          </a:p>
          <a:p>
            <a:pPr lvl="1"/>
            <a:r>
              <a:rPr lang="es-ES" b="1"/>
              <a:t>Militar: </a:t>
            </a:r>
            <a:r>
              <a:rPr lang="es-ES"/>
              <a:t>Resistencia de la carrocería frente al impacto de varios proyectiles.</a:t>
            </a:r>
          </a:p>
          <a:p>
            <a:pPr lvl="1"/>
            <a:r>
              <a:rPr lang="es-ES" b="1"/>
              <a:t>Maquinaria pesada</a:t>
            </a:r>
            <a:r>
              <a:rPr lang="es-ES"/>
              <a:t>: Fuerza de los cilindros de una excavadora.</a:t>
            </a:r>
          </a:p>
          <a:p>
            <a:pPr lvl="1"/>
            <a:r>
              <a:rPr lang="es-ES"/>
              <a:t>Otros.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9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2-La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La determinación de las pruebas a realizar depende de los datos solicitados por el cliente, el cual puede especificar condiciones concretas que delimiten aspectos de las mismas.</a:t>
            </a:r>
          </a:p>
          <a:p>
            <a:r>
              <a:rPr lang="es-ES"/>
              <a:t>Algunas pruebas pueden llevarse a cabo de forma digital, sin embargo, otras necesitarán realizarse de manera física.</a:t>
            </a:r>
          </a:p>
          <a:p>
            <a:r>
              <a:rPr lang="es-ES"/>
              <a:t>La empresa puede solicitar la entrega de tantas unidades como consideren necesarias para la realización de las pruebas, las cuales pueden ser deterioradas o quedar inservibles en el proceso.</a:t>
            </a:r>
          </a:p>
        </p:txBody>
      </p:sp>
    </p:spTree>
    <p:extLst>
      <p:ext uri="{BB962C8B-B14F-4D97-AF65-F5344CB8AC3E}">
        <p14:creationId xmlns:p14="http://schemas.microsoft.com/office/powerpoint/2010/main" val="31009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2-La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Los resultados obtenidos serán procesados mediante software especializado para obtener información relevante.</a:t>
            </a:r>
          </a:p>
          <a:p>
            <a:r>
              <a:rPr lang="es-ES"/>
              <a:t>Si el cliente lo solicita, la empresa puede comparar los resultados con los obtenidos de otros vehículos anteriores, los cuales tiene guardados en su base de datos.</a:t>
            </a:r>
          </a:p>
          <a:p>
            <a:pPr>
              <a:buFont typeface="Arial"/>
            </a:pPr>
            <a:r>
              <a:rPr lang="es-ES"/>
              <a:t>Los resultados pueden ser analizados para obtener información estadística de interés sobre el comportamiento del vehículo ante diferentes escenarios.</a:t>
            </a:r>
          </a:p>
        </p:txBody>
      </p:sp>
    </p:spTree>
    <p:extLst>
      <p:ext uri="{BB962C8B-B14F-4D97-AF65-F5344CB8AC3E}">
        <p14:creationId xmlns:p14="http://schemas.microsoft.com/office/powerpoint/2010/main" val="365556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3-Primer prototipo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B427DE9-3F71-A720-1943-051FA0286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31929"/>
              </p:ext>
            </p:extLst>
          </p:nvPr>
        </p:nvGraphicFramePr>
        <p:xfrm>
          <a:off x="931179" y="1753299"/>
          <a:ext cx="9798341" cy="4655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763">
                  <a:extLst>
                    <a:ext uri="{9D8B030D-6E8A-4147-A177-3AD203B41FA5}">
                      <a16:colId xmlns:a16="http://schemas.microsoft.com/office/drawing/2014/main" val="1508010379"/>
                    </a:ext>
                  </a:extLst>
                </a:gridCol>
                <a:gridCol w="2023479">
                  <a:extLst>
                    <a:ext uri="{9D8B030D-6E8A-4147-A177-3AD203B41FA5}">
                      <a16:colId xmlns:a16="http://schemas.microsoft.com/office/drawing/2014/main" val="3760442522"/>
                    </a:ext>
                  </a:extLst>
                </a:gridCol>
                <a:gridCol w="1035914">
                  <a:extLst>
                    <a:ext uri="{9D8B030D-6E8A-4147-A177-3AD203B41FA5}">
                      <a16:colId xmlns:a16="http://schemas.microsoft.com/office/drawing/2014/main" val="1472559790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776646658"/>
                    </a:ext>
                  </a:extLst>
                </a:gridCol>
                <a:gridCol w="2216591">
                  <a:extLst>
                    <a:ext uri="{9D8B030D-6E8A-4147-A177-3AD203B41FA5}">
                      <a16:colId xmlns:a16="http://schemas.microsoft.com/office/drawing/2014/main" val="2732587504"/>
                    </a:ext>
                  </a:extLst>
                </a:gridCol>
                <a:gridCol w="1981499">
                  <a:extLst>
                    <a:ext uri="{9D8B030D-6E8A-4147-A177-3AD203B41FA5}">
                      <a16:colId xmlns:a16="http://schemas.microsoft.com/office/drawing/2014/main" val="1163665179"/>
                    </a:ext>
                  </a:extLst>
                </a:gridCol>
              </a:tblGrid>
              <a:tr h="16522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Alianzas Clave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Empresas con cámaras de altas prestaciones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Fabricantes de sensores de alta precisión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Empresas de reciclaje de vehículos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Desarrolladoras de software especializado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Actividades Clave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Realización de pruebas diversas sobre los vehículos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Proporcionar a los clientes información relevante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Propuestas de valor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Ofrecer información relevante al cliente sobre sus futuros productos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 de comparar producto con otros similares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la obtención de datos fiables mediante pruebas de calidad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Relación con clientes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Acompañar al cliente desde que solicita el servicio hasta que se obtienen los datos 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Aconsejar en la realización de las pruebas más apropiadas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Segmentos de mercado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  <a:latin typeface="Calibri"/>
                          <a:cs typeface="Times New Roman"/>
                        </a:rPr>
                        <a:t>Fabricantes de vehículos para uso domestico</a:t>
                      </a:r>
                      <a:endParaRPr lang="es-ES"/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  <a:latin typeface="Calibri"/>
                          <a:cs typeface="Times New Roman"/>
                        </a:rPr>
                        <a:t>Fabricantes de maquinaria empresarial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i="0" u="none" strike="noStrike" noProof="0">
                          <a:solidFill>
                            <a:schemeClr val="lt1"/>
                          </a:solidFill>
                          <a:effectLst/>
                        </a:rPr>
                        <a:t>Sector público para el control de calidad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i="0" u="none" strike="noStrike" noProof="0">
                          <a:solidFill>
                            <a:schemeClr val="lt1"/>
                          </a:solidFill>
                          <a:effectLst/>
                          <a:latin typeface="Corbel"/>
                        </a:rPr>
                        <a:t>Fabricantes de piezas concretas para vehículos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i="0" u="none" strike="noStrike" noProof="0">
                          <a:solidFill>
                            <a:schemeClr val="lt1"/>
                          </a:solidFill>
                          <a:effectLst/>
                          <a:latin typeface="Corbel"/>
                        </a:rPr>
                        <a:t>Empresas de defensa militar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250"/>
                  </a:ext>
                </a:extLst>
              </a:tr>
              <a:tr h="194020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 Clave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 Humano especializado en desarrollar las pruebas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  de alta calidad para realizar las mediciones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concreto con el que analizar los resultados</a:t>
                      </a:r>
                    </a:p>
                  </a:txBody>
                  <a:tcPr marL="68580" marR="68580" marT="0" marB="0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Página web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 electrónico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Teléfono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Reuniones presenciales</a:t>
                      </a: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8392"/>
                  </a:ext>
                </a:extLst>
              </a:tr>
              <a:tr h="1063474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de costes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i="0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Compra del software, mantener los servidores de datos, pagar al personal, compra de maquinaría y herramientas especializadas</a:t>
                      </a: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Fuentes de Ingresos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i="0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Cobrar a los clientes por la realización de las pruebas, suplemento para la obtención de datos estadísticos, suplemento para realizar comparaciones con otros vehículos</a:t>
                      </a: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6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3-Primer prototipo – Pros y contras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 i="1" u="sng"/>
              <a:t>Ventajas</a:t>
            </a:r>
          </a:p>
          <a:p>
            <a:pPr lvl="1"/>
            <a:r>
              <a:rPr lang="es-ES"/>
              <a:t>Gran cantidad de público objetivo compuesto por sectores muy diversos.</a:t>
            </a:r>
          </a:p>
          <a:p>
            <a:pPr lvl="1"/>
            <a:r>
              <a:rPr lang="es-ES"/>
              <a:t>La empresa cuenta con información privada muy preciada sobre los productos de diversas empresas que compiten entre sí.</a:t>
            </a:r>
          </a:p>
          <a:p>
            <a:pPr lvl="1"/>
            <a:r>
              <a:rPr lang="es-ES"/>
              <a:t>Trato directo y personal con el cliente para una mayor confianza.</a:t>
            </a:r>
          </a:p>
          <a:p>
            <a:r>
              <a:rPr lang="es-ES" b="1" i="1" u="sng"/>
              <a:t>Inconvenientes</a:t>
            </a:r>
          </a:p>
          <a:p>
            <a:pPr lvl="1"/>
            <a:r>
              <a:rPr lang="es-ES"/>
              <a:t>Los ingresos provienen únicamente de la cantidad y la calidad de los datos aportados.</a:t>
            </a:r>
          </a:p>
          <a:p>
            <a:pPr lvl="1"/>
            <a:r>
              <a:rPr lang="es-ES"/>
              <a:t>El material utilizado para realizar las mediciones es muy costoso.</a:t>
            </a:r>
          </a:p>
          <a:p>
            <a:pPr lvl="1"/>
            <a:r>
              <a:rPr lang="es-ES"/>
              <a:t>Se requiere desarrollar software muy especializado</a:t>
            </a:r>
          </a:p>
        </p:txBody>
      </p:sp>
    </p:spTree>
    <p:extLst>
      <p:ext uri="{BB962C8B-B14F-4D97-AF65-F5344CB8AC3E}">
        <p14:creationId xmlns:p14="http://schemas.microsoft.com/office/powerpoint/2010/main" val="337236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3-Segundo prototipo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A6A653-00B3-2189-44B5-DCDE91E39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88727"/>
              </p:ext>
            </p:extLst>
          </p:nvPr>
        </p:nvGraphicFramePr>
        <p:xfrm>
          <a:off x="931179" y="1753299"/>
          <a:ext cx="9798341" cy="494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763">
                  <a:extLst>
                    <a:ext uri="{9D8B030D-6E8A-4147-A177-3AD203B41FA5}">
                      <a16:colId xmlns:a16="http://schemas.microsoft.com/office/drawing/2014/main" val="1508010379"/>
                    </a:ext>
                  </a:extLst>
                </a:gridCol>
                <a:gridCol w="2023479">
                  <a:extLst>
                    <a:ext uri="{9D8B030D-6E8A-4147-A177-3AD203B41FA5}">
                      <a16:colId xmlns:a16="http://schemas.microsoft.com/office/drawing/2014/main" val="3760442522"/>
                    </a:ext>
                  </a:extLst>
                </a:gridCol>
                <a:gridCol w="1035914">
                  <a:extLst>
                    <a:ext uri="{9D8B030D-6E8A-4147-A177-3AD203B41FA5}">
                      <a16:colId xmlns:a16="http://schemas.microsoft.com/office/drawing/2014/main" val="1472559790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776646658"/>
                    </a:ext>
                  </a:extLst>
                </a:gridCol>
                <a:gridCol w="2216591">
                  <a:extLst>
                    <a:ext uri="{9D8B030D-6E8A-4147-A177-3AD203B41FA5}">
                      <a16:colId xmlns:a16="http://schemas.microsoft.com/office/drawing/2014/main" val="2732587504"/>
                    </a:ext>
                  </a:extLst>
                </a:gridCol>
                <a:gridCol w="1981499">
                  <a:extLst>
                    <a:ext uri="{9D8B030D-6E8A-4147-A177-3AD203B41FA5}">
                      <a16:colId xmlns:a16="http://schemas.microsoft.com/office/drawing/2014/main" val="1163665179"/>
                    </a:ext>
                  </a:extLst>
                </a:gridCol>
              </a:tblGrid>
              <a:tr h="16522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Alianzas Clave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Interorbital</a:t>
                      </a: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1" u="non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(IOS)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PLD </a:t>
                      </a:r>
                      <a:r>
                        <a:rPr lang="es-ES" sz="1100" b="1" u="non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Indra </a:t>
                      </a:r>
                      <a:r>
                        <a:rPr lang="es-ES" sz="1100" b="1" u="non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Instituto Nacional de Técnica Aeroespacial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Actividades Clave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Certificación de satélites antes del lanzamiento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Lanzamiento de satélites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Operación/Monitorización de satélites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Control de la reentrada / Reciclaje de satélites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Propuestas de valor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Diseño de acuerdo a los estándares actuales y las necesidades del cliente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Proteger los activos mediante su certificación antes de la salida a producción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Reducir los riesgos a los que las compañías están expuestas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el reciclaje de los materiales a lo largo de todo el ciclo de vida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Relación con clientes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Reuniones por remoto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Formación de grupos de trabajo por proyecto</a:t>
                      </a:r>
                      <a:endParaRPr lang="es-ES" sz="1100" i="0">
                        <a:effectLst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i="0">
                          <a:effectLst/>
                        </a:rPr>
                        <a:t>Innovación, ir más allá de los estándares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Segmentos de mercado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Sector Aeroespacial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Sector educativo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Sector Público / Defensa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250"/>
                  </a:ext>
                </a:extLst>
              </a:tr>
              <a:tr h="194020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 Clave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 humano altamente cualificado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 propia de control / monitorización</a:t>
                      </a:r>
                    </a:p>
                  </a:txBody>
                  <a:tcPr marL="68580" marR="68580" marT="0" marB="0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 web / Marketplace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 sociales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Televisión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 de casos de éxito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8392"/>
                  </a:ext>
                </a:extLst>
              </a:tr>
              <a:tr h="995820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de costes</a:t>
                      </a:r>
                      <a:b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Pago de salarios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Coste mantenimiento plataforma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Coste externalización servicio lanzamiento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Costes de publicidad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Costes de aseguradoras por proyectos</a:t>
                      </a: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Fuentes de Ingresos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Rondas de inversión de fuentes público/privadas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Comercialización de diseños in-House</a:t>
                      </a:r>
                      <a:b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Ingresos asociados a proyectos </a:t>
                      </a:r>
                      <a:r>
                        <a:rPr lang="es-ES" sz="11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 (Diseño/Operación/Monitorización/Mantenimiento/Reentrada)</a:t>
                      </a:r>
                      <a:b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ES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6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3-</a:t>
            </a:r>
            <a:r>
              <a:rPr lang="es-ES">
                <a:ea typeface="+mj-lt"/>
                <a:cs typeface="+mj-lt"/>
              </a:rPr>
              <a:t>Segundo </a:t>
            </a:r>
            <a:r>
              <a:rPr lang="es-ES"/>
              <a:t>prototipo – Pros y contras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7D9E853-B049-6D90-CA9D-E25CE336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i="1" u="sng"/>
              <a:t>Ventajas</a:t>
            </a:r>
          </a:p>
          <a:p>
            <a:pPr lvl="1"/>
            <a:r>
              <a:rPr lang="es-ES" b="1"/>
              <a:t>Enfoque en un sector especifico</a:t>
            </a:r>
          </a:p>
          <a:p>
            <a:pPr lvl="1"/>
            <a:r>
              <a:rPr lang="es-ES" b="1"/>
              <a:t>Gestión completa del ciclo de vida de los satélites puestos en orbita</a:t>
            </a:r>
          </a:p>
          <a:p>
            <a:pPr lvl="1"/>
            <a:r>
              <a:rPr lang="es-ES" b="1"/>
              <a:t>Proyectos a largo plazo, ingresos recurrentes</a:t>
            </a:r>
          </a:p>
          <a:p>
            <a:r>
              <a:rPr lang="es-ES" b="1" i="1" u="sng"/>
              <a:t>Inconvenientes</a:t>
            </a:r>
          </a:p>
          <a:p>
            <a:pPr lvl="1"/>
            <a:r>
              <a:rPr lang="es-ES" b="1"/>
              <a:t>Costes iniciales elevados</a:t>
            </a:r>
          </a:p>
          <a:p>
            <a:pPr lvl="1"/>
            <a:r>
              <a:rPr lang="es-ES" b="1"/>
              <a:t>Dificultad para encontrar talento especializado</a:t>
            </a:r>
          </a:p>
        </p:txBody>
      </p:sp>
    </p:spTree>
    <p:extLst>
      <p:ext uri="{BB962C8B-B14F-4D97-AF65-F5344CB8AC3E}">
        <p14:creationId xmlns:p14="http://schemas.microsoft.com/office/powerpoint/2010/main" val="41273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3 -Tercer prototipo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05E5307D-CEF6-A241-BF79-D5A0C6959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56605"/>
              </p:ext>
            </p:extLst>
          </p:nvPr>
        </p:nvGraphicFramePr>
        <p:xfrm>
          <a:off x="931179" y="1753299"/>
          <a:ext cx="9798341" cy="488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763">
                  <a:extLst>
                    <a:ext uri="{9D8B030D-6E8A-4147-A177-3AD203B41FA5}">
                      <a16:colId xmlns:a16="http://schemas.microsoft.com/office/drawing/2014/main" val="1508010379"/>
                    </a:ext>
                  </a:extLst>
                </a:gridCol>
                <a:gridCol w="2023479">
                  <a:extLst>
                    <a:ext uri="{9D8B030D-6E8A-4147-A177-3AD203B41FA5}">
                      <a16:colId xmlns:a16="http://schemas.microsoft.com/office/drawing/2014/main" val="3760442522"/>
                    </a:ext>
                  </a:extLst>
                </a:gridCol>
                <a:gridCol w="1035914">
                  <a:extLst>
                    <a:ext uri="{9D8B030D-6E8A-4147-A177-3AD203B41FA5}">
                      <a16:colId xmlns:a16="http://schemas.microsoft.com/office/drawing/2014/main" val="1472559790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776646658"/>
                    </a:ext>
                  </a:extLst>
                </a:gridCol>
                <a:gridCol w="2216591">
                  <a:extLst>
                    <a:ext uri="{9D8B030D-6E8A-4147-A177-3AD203B41FA5}">
                      <a16:colId xmlns:a16="http://schemas.microsoft.com/office/drawing/2014/main" val="2732587504"/>
                    </a:ext>
                  </a:extLst>
                </a:gridCol>
                <a:gridCol w="1981499">
                  <a:extLst>
                    <a:ext uri="{9D8B030D-6E8A-4147-A177-3AD203B41FA5}">
                      <a16:colId xmlns:a16="http://schemas.microsoft.com/office/drawing/2014/main" val="1163665179"/>
                    </a:ext>
                  </a:extLst>
                </a:gridCol>
              </a:tblGrid>
              <a:tr h="16522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Alianzas Clave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Fábricas de vehículos y piezas de automóviles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Compañías de automoción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Empresas de certificación y homologación de vehículos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FIA y federación de automovilismo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Desarrolladores de software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Actividades Clave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Pruebas de seguridad de vehículos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Análisis de resultados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Mantenimiento de la maquinaria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>
                        <a:effectLst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Propuestas de valor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Realización de control de calidad para piezas o partes críticas de un vehículo o maquinaria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Obtención de métricas y datos para publicidad y marketing del vehículo o maquina analizada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Homologación de máquinas y herramientas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Creación de modelos y simulaciones con datos empíricos obtenidos en las pruebas</a:t>
                      </a:r>
                    </a:p>
                  </a:txBody>
                  <a:tcPr marL="68580" marR="68580" marT="0" marB="0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Relación con clientes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i="0">
                          <a:effectLst/>
                        </a:rPr>
                        <a:t>Chat online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i="0">
                          <a:effectLst/>
                        </a:rPr>
                        <a:t>Correo electrónico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i="0">
                          <a:effectLst/>
                        </a:rPr>
                        <a:t>Llamadas telefónicas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i="0">
                        <a:effectLst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i="1" u="sng">
                          <a:effectLst/>
                        </a:rPr>
                        <a:t>Segmentos de mercado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Fabricantes de piezas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Fabricantes de vehículos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Fabricantes de herramientas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>
                          <a:effectLst/>
                        </a:rPr>
                        <a:t>Industria automovilística y deportes de automoción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>
                        <a:effectLst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>
                        <a:effectLst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250"/>
                  </a:ext>
                </a:extLst>
              </a:tr>
              <a:tr h="194020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 Clave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Maquinaria y s</a:t>
                      </a:r>
                      <a:r>
                        <a:rPr lang="es-ES" sz="1100" b="1" i="0" u="none" strike="noStrike" kern="1200" noProof="0">
                          <a:solidFill>
                            <a:schemeClr val="lt1"/>
                          </a:solidFill>
                          <a:effectLst/>
                        </a:rPr>
                        <a:t>istema de sensores </a:t>
                      </a: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pruebas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Instalaciones, espacios y circuitos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u="non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para simulaciones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S" sz="1100" b="1" u="non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 electrónico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Visitas presenciales (tanto por parte del cliente como por parte de la empresa)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Llamadas telefónicas</a:t>
                      </a: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8392"/>
                  </a:ext>
                </a:extLst>
              </a:tr>
              <a:tr h="1063474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de costes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Sueldos y licencias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Piezas y vehículos necesarios para las pruebas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Dummies</a:t>
                      </a: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1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pruebas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Combustible</a:t>
                      </a: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u="sng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Fuentes de Ingresos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Realización de pruebas y controles de calidad de piezas de automóviles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posterior de resultados y conclusiones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modelos y simulaciones</a:t>
                      </a:r>
                    </a:p>
                    <a:p>
                      <a:pPr marL="0"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Obtención de certificados</a:t>
                      </a: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6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61049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Profundidad</vt:lpstr>
      <vt:lpstr>ACME Engineering</vt:lpstr>
      <vt:lpstr>2-La idea</vt:lpstr>
      <vt:lpstr>2-La idea</vt:lpstr>
      <vt:lpstr>2-La idea</vt:lpstr>
      <vt:lpstr>3-Primer prototipo</vt:lpstr>
      <vt:lpstr>3-Primer prototipo – Pros y contras</vt:lpstr>
      <vt:lpstr>3-Segundo prototipo</vt:lpstr>
      <vt:lpstr>3-Segundo prototipo – Pros y contras</vt:lpstr>
      <vt:lpstr>3 -Tercer prototipo</vt:lpstr>
      <vt:lpstr>3 - Tercer prototipo – Pros y contras</vt:lpstr>
      <vt:lpstr>4 – Prototipo elegido</vt:lpstr>
      <vt:lpstr>5 – Hipótesis a validar</vt:lpstr>
      <vt:lpstr>5 – Hipótesis a validar</vt:lpstr>
      <vt:lpstr>6 – Proceso de diseño</vt:lpstr>
      <vt:lpstr>6 – Proceso de diseño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Auto-k</dc:title>
  <dc:creator>BOGDAN V</dc:creator>
  <cp:revision>1</cp:revision>
  <dcterms:created xsi:type="dcterms:W3CDTF">2023-03-11T12:34:34Z</dcterms:created>
  <dcterms:modified xsi:type="dcterms:W3CDTF">2023-03-25T11:57:00Z</dcterms:modified>
</cp:coreProperties>
</file>