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670CF-7D37-3E1D-5CAB-51BB82E8F8B8}" v="4" dt="2022-12-17T10:35:04.5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é Eduardo Raimundo Fernando" userId="S::joseraim@ucm.es::6766bf86-69b4-4f78-8df6-fa2f7d4c69ff" providerId="AD" clId="Web-{782670CF-7D37-3E1D-5CAB-51BB82E8F8B8}"/>
    <pc:docChg chg="modSld">
      <pc:chgData name="José Eduardo Raimundo Fernando" userId="S::joseraim@ucm.es::6766bf86-69b4-4f78-8df6-fa2f7d4c69ff" providerId="AD" clId="Web-{782670CF-7D37-3E1D-5CAB-51BB82E8F8B8}" dt="2022-12-17T10:35:04.542" v="2" actId="20577"/>
      <pc:docMkLst>
        <pc:docMk/>
      </pc:docMkLst>
      <pc:sldChg chg="modSp">
        <pc:chgData name="José Eduardo Raimundo Fernando" userId="S::joseraim@ucm.es::6766bf86-69b4-4f78-8df6-fa2f7d4c69ff" providerId="AD" clId="Web-{782670CF-7D37-3E1D-5CAB-51BB82E8F8B8}" dt="2022-12-17T10:35:04.542" v="2" actId="20577"/>
        <pc:sldMkLst>
          <pc:docMk/>
          <pc:sldMk cId="0" sldId="258"/>
        </pc:sldMkLst>
        <pc:spChg chg="mod">
          <ac:chgData name="José Eduardo Raimundo Fernando" userId="S::joseraim@ucm.es::6766bf86-69b4-4f78-8df6-fa2f7d4c69ff" providerId="AD" clId="Web-{782670CF-7D37-3E1D-5CAB-51BB82E8F8B8}" dt="2022-12-17T10:35:04.542" v="2" actId="20577"/>
          <ac:spMkLst>
            <pc:docMk/>
            <pc:sldMk cId="0" sldId="258"/>
            <ac:spMk id="3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" name="Google Shape;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g157721d4262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" name="Google Shape;39;g157721d4262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157721d426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g157721d426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gif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2_Diapositiva de título">
  <p:cSld name="12_Diapositiva de título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7;p2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99" cy="6869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8;p2" descr="E:\Recursos\Logos\Logo UCM 2012\Marca UCM logo Blanco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79912" y="332656"/>
            <a:ext cx="1584176" cy="14554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ítulo y objetos">
  <p:cSld name="2_Título y objetos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3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2">
            <a:alphaModFix/>
          </a:blip>
          <a:srcRect t="94985"/>
          <a:stretch/>
        </p:blipFill>
        <p:spPr>
          <a:xfrm>
            <a:off x="0" y="6525344"/>
            <a:ext cx="9143999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3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2">
            <a:alphaModFix/>
          </a:blip>
          <a:srcRect b="89917"/>
          <a:stretch/>
        </p:blipFill>
        <p:spPr>
          <a:xfrm>
            <a:off x="0" y="0"/>
            <a:ext cx="9143999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3" descr="E:\Recursos\Logos\Logo UCM 2012\Marca UCM Alternativa logo blanco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5428" y="150540"/>
            <a:ext cx="1800200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ítulo y objetos">
  <p:cSld name="1_Título y objeto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4" descr="E:\Trabajo\Vicerrectorado de Planificación\Presentación Reestructuración de Departamentos\Rec\Fondo muy claro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9143999" cy="686984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4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3">
            <a:alphaModFix/>
          </a:blip>
          <a:srcRect t="94985"/>
          <a:stretch/>
        </p:blipFill>
        <p:spPr>
          <a:xfrm>
            <a:off x="0" y="6525344"/>
            <a:ext cx="9143999" cy="3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4" descr="E:\Trabajo\Vicerrectorado de Planificación\Presentación Reestructuración de Departamentos\Rec\Fondo Azul.jpg"/>
          <p:cNvPicPr preferRelativeResize="0"/>
          <p:nvPr/>
        </p:nvPicPr>
        <p:blipFill rotWithShape="1">
          <a:blip r:embed="rId3">
            <a:alphaModFix/>
          </a:blip>
          <a:srcRect b="89917"/>
          <a:stretch/>
        </p:blipFill>
        <p:spPr>
          <a:xfrm>
            <a:off x="0" y="0"/>
            <a:ext cx="9143999" cy="6926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4" descr="E:\Recursos\Logos\Logo UCM 2012\Marca UCM Alternativa logo blanco.gif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85428" y="150540"/>
            <a:ext cx="1800200" cy="463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/>
        </p:nvSpPr>
        <p:spPr>
          <a:xfrm>
            <a:off x="755576" y="3356992"/>
            <a:ext cx="7479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cesta verde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proyectos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5"/>
          <p:cNvSpPr txBox="1"/>
          <p:nvPr/>
        </p:nvSpPr>
        <p:spPr>
          <a:xfrm>
            <a:off x="3755817" y="6237312"/>
            <a:ext cx="508389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Master en Ingeniería Informática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5"/>
          <p:cNvSpPr txBox="1"/>
          <p:nvPr/>
        </p:nvSpPr>
        <p:spPr>
          <a:xfrm>
            <a:off x="145000" y="4937675"/>
            <a:ext cx="4558800" cy="129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/>
              <a:t>Participantes:</a:t>
            </a:r>
            <a:endParaRPr sz="16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Alonso Núñez, Mario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Bogdan Voicila, Gabriel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Leal Castaño, Alejandro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Raimundo Fernando, Jose Eduardo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/>
        </p:nvSpPr>
        <p:spPr>
          <a:xfrm>
            <a:off x="400200" y="896350"/>
            <a:ext cx="8343600" cy="557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/>
              <a:t>Plataforma para  la gestión de pequeños comercios que ofrezcan productos alimenticios frescos.</a:t>
            </a:r>
            <a:endParaRPr sz="2400" b="1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Facilitar la interacción entre negocios y clientes.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Los negocios pueden aportar información tanto de ellos mismos como de los productos ofrecidos.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Los clientes pueden llevar a cabo compras mediante el uso de plataformas de pago digital.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Interacción versátil con los productos mediante filtrados.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Capacidad de suscripción de los clientes a negocios o productos concretos.</a:t>
            </a:r>
            <a:endParaRPr sz="2400"/>
          </a:p>
          <a:p>
            <a:pPr marL="457200" lvl="0" indent="-381000" algn="just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s-ES" sz="2400"/>
              <a:t>Posibilidad de plasmar el feedback de los clientes.</a:t>
            </a:r>
            <a:endParaRPr sz="2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/>
        </p:nvSpPr>
        <p:spPr>
          <a:xfrm>
            <a:off x="191925" y="1894350"/>
            <a:ext cx="8724900" cy="2949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 b="1"/>
              <a:t>Fase 1: </a:t>
            </a:r>
            <a:r>
              <a:rPr lang="es-ES" sz="2400">
                <a:solidFill>
                  <a:schemeClr val="dk1"/>
                </a:solidFill>
              </a:rPr>
              <a:t>Gestión de compras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 b="1">
                <a:solidFill>
                  <a:schemeClr val="dk1"/>
                </a:solidFill>
              </a:rPr>
              <a:t>Fase 2: </a:t>
            </a:r>
            <a:r>
              <a:rPr lang="es-ES" sz="2400"/>
              <a:t>Gestión de comercios y productos</a:t>
            </a:r>
            <a:endParaRPr sz="2400"/>
          </a:p>
          <a:p>
            <a:pPr marL="457200" indent="-381000">
              <a:lnSpc>
                <a:spcPct val="115000"/>
              </a:lnSpc>
              <a:spcBef>
                <a:spcPts val="1000"/>
              </a:spcBef>
              <a:buSzPts val="2400"/>
              <a:buChar char="●"/>
            </a:pPr>
            <a:r>
              <a:rPr lang="es-ES" sz="2400" b="1">
                <a:solidFill>
                  <a:schemeClr val="dk1"/>
                </a:solidFill>
              </a:rPr>
              <a:t>Fase 3: </a:t>
            </a:r>
            <a:r>
              <a:rPr lang="es-ES" sz="2400"/>
              <a:t>Gestión de publicaciones 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 b="1">
                <a:solidFill>
                  <a:schemeClr val="dk1"/>
                </a:solidFill>
              </a:rPr>
              <a:t>Fase 4: </a:t>
            </a:r>
            <a:r>
              <a:rPr lang="es-ES" sz="2400">
                <a:solidFill>
                  <a:schemeClr val="dk1"/>
                </a:solidFill>
              </a:rPr>
              <a:t>Gestión de cuentas de usuario</a:t>
            </a:r>
            <a:endParaRPr sz="2400">
              <a:solidFill>
                <a:schemeClr val="dk1"/>
              </a:solidFill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s-ES" sz="2400" b="1">
                <a:solidFill>
                  <a:schemeClr val="dk1"/>
                </a:solidFill>
              </a:rPr>
              <a:t>Fase 5: </a:t>
            </a:r>
            <a:r>
              <a:rPr lang="es-ES" sz="2400"/>
              <a:t>Gestión de feedback</a:t>
            </a:r>
            <a:endParaRPr sz="2400"/>
          </a:p>
        </p:txBody>
      </p:sp>
      <p:sp>
        <p:nvSpPr>
          <p:cNvPr id="35" name="Google Shape;35;p7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/>
              <a:t>FASES DE FUNCIONALIDAD</a:t>
            </a:r>
            <a:endParaRPr sz="3800" b="1"/>
          </a:p>
        </p:txBody>
      </p:sp>
      <p:pic>
        <p:nvPicPr>
          <p:cNvPr id="36" name="Google Shape;3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8400" y="4156675"/>
            <a:ext cx="3834424" cy="23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/>
          <p:nvPr/>
        </p:nvSpPr>
        <p:spPr>
          <a:xfrm>
            <a:off x="423525" y="1216100"/>
            <a:ext cx="82992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/>
              <a:t>Aplicación con arquitectura cliente-servidor</a:t>
            </a:r>
            <a:endParaRPr sz="2800" b="1"/>
          </a:p>
        </p:txBody>
      </p:sp>
      <p:sp>
        <p:nvSpPr>
          <p:cNvPr id="42" name="Google Shape;42;p8"/>
          <p:cNvSpPr txBox="1"/>
          <p:nvPr/>
        </p:nvSpPr>
        <p:spPr>
          <a:xfrm>
            <a:off x="496525" y="2116775"/>
            <a:ext cx="15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/>
              <a:t>Frontend</a:t>
            </a:r>
            <a:endParaRPr sz="2400" b="1"/>
          </a:p>
        </p:txBody>
      </p:sp>
      <p:sp>
        <p:nvSpPr>
          <p:cNvPr id="43" name="Google Shape;43;p8"/>
          <p:cNvSpPr txBox="1"/>
          <p:nvPr/>
        </p:nvSpPr>
        <p:spPr>
          <a:xfrm>
            <a:off x="3513700" y="2116775"/>
            <a:ext cx="159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/>
              <a:t>Backed</a:t>
            </a:r>
            <a:endParaRPr sz="2400" b="1"/>
          </a:p>
        </p:txBody>
      </p:sp>
      <p:sp>
        <p:nvSpPr>
          <p:cNvPr id="44" name="Google Shape;44;p8"/>
          <p:cNvSpPr txBox="1"/>
          <p:nvPr/>
        </p:nvSpPr>
        <p:spPr>
          <a:xfrm>
            <a:off x="6530875" y="2116775"/>
            <a:ext cx="18402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/>
              <a:t>Data Base</a:t>
            </a:r>
            <a:endParaRPr sz="2400" b="1"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25" y="2930200"/>
            <a:ext cx="1170876" cy="123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57525" y="2998525"/>
            <a:ext cx="2689950" cy="123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1225" y="2777800"/>
            <a:ext cx="1537875" cy="1537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9600" y="4498575"/>
            <a:ext cx="1595400" cy="159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9"/>
          <p:cNvSpPr txBox="1"/>
          <p:nvPr/>
        </p:nvSpPr>
        <p:spPr>
          <a:xfrm>
            <a:off x="191925" y="1894350"/>
            <a:ext cx="8724900" cy="31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Capacidad de implementar trazabilidad a los productos.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Implementación de perfiles de empleados.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Interacción con redes sociales y GoogleMaps.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2400"/>
              <a:buChar char="●"/>
            </a:pPr>
            <a:r>
              <a:rPr lang="es-ES" sz="2400"/>
              <a:t>Implementación de páginas y cuentas de proveedores.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2400"/>
              <a:buChar char="●"/>
            </a:pPr>
            <a:r>
              <a:rPr lang="es-ES" sz="2400"/>
              <a:t>Soporte para chat entre los clientes y las páginas de comercios y proveedores registradas.</a:t>
            </a:r>
            <a:endParaRPr sz="2400"/>
          </a:p>
        </p:txBody>
      </p:sp>
      <p:sp>
        <p:nvSpPr>
          <p:cNvPr id="54" name="Google Shape;54;p9"/>
          <p:cNvSpPr txBox="1"/>
          <p:nvPr/>
        </p:nvSpPr>
        <p:spPr>
          <a:xfrm>
            <a:off x="191925" y="1010225"/>
            <a:ext cx="83121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/>
              <a:t>Un vistazo al futuro</a:t>
            </a:r>
            <a:endParaRPr sz="38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5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revision>1</cp:revision>
  <dcterms:modified xsi:type="dcterms:W3CDTF">2022-12-17T10:35:48Z</dcterms:modified>
</cp:coreProperties>
</file>