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57721d4262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57721d426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7721d426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157721d4262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gif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gif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jpg"/><Relationship Id="rId4" Type="http://schemas.openxmlformats.org/officeDocument/2006/relationships/image" Target="../media/image6.gif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Diapositiva de título">
  <p:cSld name="12_Diapositiva de título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Trabajo\Vicerrectorado de Planificación\Presentación Reestructuración de Departamentos\Rec\Fondo Azul.jpg"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43999" cy="68698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Recursos\Logos\Logo UCM 2012\Marca UCM logo Blanco.gif"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912" y="332656"/>
            <a:ext cx="1584176" cy="1455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 y objetos">
  <p:cSld name="2_Título y objetos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Trabajo\Vicerrectorado de Planificación\Presentación Reestructuración de Departamentos\Rec\Fondo Azul.jpg" id="10" name="Google Shape;10;p3"/>
          <p:cNvPicPr preferRelativeResize="0"/>
          <p:nvPr/>
        </p:nvPicPr>
        <p:blipFill rotWithShape="1">
          <a:blip r:embed="rId2">
            <a:alphaModFix/>
          </a:blip>
          <a:srcRect b="0" l="0" r="0" t="94985"/>
          <a:stretch/>
        </p:blipFill>
        <p:spPr>
          <a:xfrm>
            <a:off x="0" y="6525344"/>
            <a:ext cx="9143999" cy="34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Trabajo\Vicerrectorado de Planificación\Presentación Reestructuración de Departamentos\Rec\Fondo Azul.jpg" id="11" name="Google Shape;11;p3"/>
          <p:cNvPicPr preferRelativeResize="0"/>
          <p:nvPr/>
        </p:nvPicPr>
        <p:blipFill rotWithShape="1">
          <a:blip r:embed="rId2">
            <a:alphaModFix/>
          </a:blip>
          <a:srcRect b="89917" l="0" r="0" t="0"/>
          <a:stretch/>
        </p:blipFill>
        <p:spPr>
          <a:xfrm>
            <a:off x="0" y="0"/>
            <a:ext cx="9143999" cy="692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Recursos\Logos\Logo UCM 2012\Marca UCM Alternativa logo blanco.gif" id="12" name="Google Shape;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428" y="150540"/>
            <a:ext cx="1800200" cy="46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Trabajo\Vicerrectorado de Planificación\Presentación Reestructuración de Departamentos\Rec\Fondo muy claro.jpg" id="14" name="Google Shape;1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43999" cy="6869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Trabajo\Vicerrectorado de Planificación\Presentación Reestructuración de Departamentos\Rec\Fondo Azul.jpg" id="15" name="Google Shape;15;p4"/>
          <p:cNvPicPr preferRelativeResize="0"/>
          <p:nvPr/>
        </p:nvPicPr>
        <p:blipFill rotWithShape="1">
          <a:blip r:embed="rId3">
            <a:alphaModFix/>
          </a:blip>
          <a:srcRect b="0" l="0" r="0" t="94985"/>
          <a:stretch/>
        </p:blipFill>
        <p:spPr>
          <a:xfrm>
            <a:off x="0" y="6525344"/>
            <a:ext cx="9143999" cy="34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Trabajo\Vicerrectorado de Planificación\Presentación Reestructuración de Departamentos\Rec\Fondo Azul.jpg" id="16" name="Google Shape;16;p4"/>
          <p:cNvPicPr preferRelativeResize="0"/>
          <p:nvPr/>
        </p:nvPicPr>
        <p:blipFill rotWithShape="1">
          <a:blip r:embed="rId3">
            <a:alphaModFix/>
          </a:blip>
          <a:srcRect b="89917" l="0" r="0" t="0"/>
          <a:stretch/>
        </p:blipFill>
        <p:spPr>
          <a:xfrm>
            <a:off x="0" y="0"/>
            <a:ext cx="9143999" cy="6926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Recursos\Logos\Logo UCM 2012\Marca UCM Alternativa logo blanco.gif" id="17" name="Google Shape;1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428" y="150540"/>
            <a:ext cx="1800200" cy="46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755576" y="3356992"/>
            <a:ext cx="7479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cesta verde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proyectos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3755817" y="6237312"/>
            <a:ext cx="5083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en Ingeniería Informática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 txBox="1"/>
          <p:nvPr/>
        </p:nvSpPr>
        <p:spPr>
          <a:xfrm>
            <a:off x="145000" y="4937675"/>
            <a:ext cx="4558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/>
              <a:t>Participantes: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Alonso Núñez, Mario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Bogdan Voicila, Gabriel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Leal Castaño, Alejandro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Raimundo Fernando, Jose Eduardo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/>
        </p:nvSpPr>
        <p:spPr>
          <a:xfrm>
            <a:off x="400200" y="896350"/>
            <a:ext cx="83436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/>
              <a:t>Plataforma para  la gestión de pequeños comercios que ofrezcan productos alimenticios frescos.</a:t>
            </a:r>
            <a:endParaRPr b="1" sz="2400"/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Facilitar la interacción entre negocios y clientes.</a:t>
            </a:r>
            <a:endParaRPr sz="2400"/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Los negocios pueden aportar información tanto de ellos mismos como de los productos ofrecidos.</a:t>
            </a:r>
            <a:endParaRPr sz="2400"/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Los clientes pueden llevar a cabo compras mediante el uso de plataformas de pago digital.</a:t>
            </a:r>
            <a:endParaRPr sz="2400"/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Interacción versátil con los productos mediante filtrados.</a:t>
            </a:r>
            <a:endParaRPr sz="2400"/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Capacidad de suscripción de los clientes a negocios o productos concretos.</a:t>
            </a:r>
            <a:endParaRPr sz="2400"/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s-ES" sz="2400"/>
              <a:t>Posibilidad de plasmar el feedback de los clientes.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>
            <a:off x="191925" y="1894350"/>
            <a:ext cx="8724900" cy="27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s-ES" sz="2400"/>
              <a:t>Fase 1: </a:t>
            </a:r>
            <a:r>
              <a:rPr lang="es-ES" sz="2400"/>
              <a:t>Gestión de cuentas de usuario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s-ES" sz="2400">
                <a:solidFill>
                  <a:schemeClr val="dk1"/>
                </a:solidFill>
              </a:rPr>
              <a:t>Fase 2: </a:t>
            </a:r>
            <a:r>
              <a:rPr lang="es-ES" sz="2400"/>
              <a:t>Gestión de comercios y productos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s-ES" sz="2400">
                <a:solidFill>
                  <a:schemeClr val="dk1"/>
                </a:solidFill>
              </a:rPr>
              <a:t>Fase 3: </a:t>
            </a:r>
            <a:r>
              <a:rPr lang="es-ES" sz="2400"/>
              <a:t>Gestión de publicaciones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s-ES" sz="2400">
                <a:solidFill>
                  <a:schemeClr val="dk1"/>
                </a:solidFill>
              </a:rPr>
              <a:t>Fase 4: </a:t>
            </a:r>
            <a:r>
              <a:rPr lang="es-ES" sz="2400"/>
              <a:t>Gestión de compras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b="1" lang="es-ES" sz="2400">
                <a:solidFill>
                  <a:schemeClr val="dk1"/>
                </a:solidFill>
              </a:rPr>
              <a:t>Fase 5: </a:t>
            </a:r>
            <a:r>
              <a:rPr lang="es-ES" sz="2400"/>
              <a:t>Gestión de feedback</a:t>
            </a:r>
            <a:endParaRPr sz="2400"/>
          </a:p>
        </p:txBody>
      </p:sp>
      <p:sp>
        <p:nvSpPr>
          <p:cNvPr id="35" name="Google Shape;35;p7"/>
          <p:cNvSpPr txBox="1"/>
          <p:nvPr/>
        </p:nvSpPr>
        <p:spPr>
          <a:xfrm>
            <a:off x="191925" y="1010225"/>
            <a:ext cx="831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/>
              <a:t>FASES DE FUNCIONALIDAD</a:t>
            </a:r>
            <a:endParaRPr b="1" sz="3800"/>
          </a:p>
        </p:txBody>
      </p:sp>
      <p:pic>
        <p:nvPicPr>
          <p:cNvPr id="36" name="Google Shape;3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400" y="4156675"/>
            <a:ext cx="3834424" cy="23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/>
        </p:nvSpPr>
        <p:spPr>
          <a:xfrm>
            <a:off x="423525" y="1216100"/>
            <a:ext cx="829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/>
              <a:t>Aplicación con arquitectura cliente-servidor</a:t>
            </a:r>
            <a:endParaRPr b="1" sz="2800"/>
          </a:p>
        </p:txBody>
      </p:sp>
      <p:sp>
        <p:nvSpPr>
          <p:cNvPr id="42" name="Google Shape;42;p8"/>
          <p:cNvSpPr txBox="1"/>
          <p:nvPr/>
        </p:nvSpPr>
        <p:spPr>
          <a:xfrm>
            <a:off x="496525" y="2116775"/>
            <a:ext cx="159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/>
              <a:t>Frontend</a:t>
            </a:r>
            <a:endParaRPr b="1" sz="2400"/>
          </a:p>
        </p:txBody>
      </p:sp>
      <p:sp>
        <p:nvSpPr>
          <p:cNvPr id="43" name="Google Shape;43;p8"/>
          <p:cNvSpPr txBox="1"/>
          <p:nvPr/>
        </p:nvSpPr>
        <p:spPr>
          <a:xfrm>
            <a:off x="3513700" y="2116775"/>
            <a:ext cx="159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/>
              <a:t>Backed</a:t>
            </a:r>
            <a:endParaRPr b="1" sz="2400"/>
          </a:p>
        </p:txBody>
      </p:sp>
      <p:sp>
        <p:nvSpPr>
          <p:cNvPr id="44" name="Google Shape;44;p8"/>
          <p:cNvSpPr txBox="1"/>
          <p:nvPr/>
        </p:nvSpPr>
        <p:spPr>
          <a:xfrm>
            <a:off x="6530875" y="2116775"/>
            <a:ext cx="184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/>
              <a:t>Data Base</a:t>
            </a:r>
            <a:endParaRPr b="1" sz="2400"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25" y="2930200"/>
            <a:ext cx="1170876" cy="123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7525" y="2998525"/>
            <a:ext cx="2689950" cy="12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1225" y="2777800"/>
            <a:ext cx="1537875" cy="15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9600" y="4498575"/>
            <a:ext cx="1595400" cy="15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/>
        </p:nvSpPr>
        <p:spPr>
          <a:xfrm>
            <a:off x="191925" y="1894350"/>
            <a:ext cx="8724900" cy="22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Capacidad de </a:t>
            </a:r>
            <a:r>
              <a:rPr lang="es-ES" sz="2400"/>
              <a:t>implementar trazabilidad a los productos.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Implementación de perfiles de empleados.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Interacción con redes sociales y GoogleMaps.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s-ES" sz="2400"/>
              <a:t>Implementación de </a:t>
            </a:r>
            <a:r>
              <a:rPr lang="es-ES" sz="2400"/>
              <a:t>páginas</a:t>
            </a:r>
            <a:r>
              <a:rPr lang="es-ES" sz="2400"/>
              <a:t> y cuentas de proveedores.</a:t>
            </a:r>
            <a:endParaRPr sz="2400"/>
          </a:p>
        </p:txBody>
      </p:sp>
      <p:sp>
        <p:nvSpPr>
          <p:cNvPr id="54" name="Google Shape;54;p9"/>
          <p:cNvSpPr txBox="1"/>
          <p:nvPr/>
        </p:nvSpPr>
        <p:spPr>
          <a:xfrm>
            <a:off x="191925" y="1010225"/>
            <a:ext cx="831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800"/>
              <a:t>Un vistazo al futuro</a:t>
            </a:r>
            <a:endParaRPr b="1"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