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DAN GABRIEL VOICILA VOICILA" userId="c4733b4f-1c57-425a-af0b-a7ff47e758e3" providerId="ADAL" clId="{95ADC75F-B3F0-47AD-BC69-52F41B44E7A1}"/>
    <pc:docChg chg="modSld">
      <pc:chgData name="BOGDAN GABRIEL VOICILA VOICILA" userId="c4733b4f-1c57-425a-af0b-a7ff47e758e3" providerId="ADAL" clId="{95ADC75F-B3F0-47AD-BC69-52F41B44E7A1}" dt="2022-12-17T10:41:22.326" v="159" actId="20577"/>
      <pc:docMkLst>
        <pc:docMk/>
      </pc:docMkLst>
      <pc:sldChg chg="modSp mod">
        <pc:chgData name="BOGDAN GABRIEL VOICILA VOICILA" userId="c4733b4f-1c57-425a-af0b-a7ff47e758e3" providerId="ADAL" clId="{95ADC75F-B3F0-47AD-BC69-52F41B44E7A1}" dt="2022-12-17T10:41:22.326" v="159" actId="20577"/>
        <pc:sldMkLst>
          <pc:docMk/>
          <pc:sldMk cId="0" sldId="258"/>
        </pc:sldMkLst>
        <pc:spChg chg="mod">
          <ac:chgData name="BOGDAN GABRIEL VOICILA VOICILA" userId="c4733b4f-1c57-425a-af0b-a7ff47e758e3" providerId="ADAL" clId="{95ADC75F-B3F0-47AD-BC69-52F41B44E7A1}" dt="2022-12-17T10:41:22.326" v="159" actId="20577"/>
          <ac:spMkLst>
            <pc:docMk/>
            <pc:sldMk cId="0" sldId="258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7721d426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57721d426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7721d42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157721d42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iapositiva de título">
  <p:cSld name="12_Diapositiva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9" cy="686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 descr="E:\Recursos\Logos\Logo UCM 2012\Marca UCM logo Blanc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332656"/>
            <a:ext cx="1584176" cy="145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y objetos">
  <p:cSld name="2_Título y objeto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 b="89917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 descr="E:\Recursos\Logos\Logo UCM 2012\Marca UCM Alternativa logo blanc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descr="E:\Trabajo\Vicerrectorado de Planificación\Presentación Reestructuración de Departamentos\Rec\Fondo muy clar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9" cy="686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3">
            <a:alphaModFix/>
          </a:blip>
          <a:srcRect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3">
            <a:alphaModFix/>
          </a:blip>
          <a:srcRect b="89917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 descr="E:\Recursos\Logos\Logo UCM 2012\Marca UCM Alternativa logo blanco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755576" y="3356992"/>
            <a:ext cx="747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cesta verde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3755817" y="6237312"/>
            <a:ext cx="5083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en Ingeniería Informática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145000" y="4937675"/>
            <a:ext cx="4558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/>
              <a:t>Participantes: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Alonso Núñez, Mario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Bogdan Voicila, Gabriel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Leal Castaño, Alejandro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Raimundo Fernando, Jose Eduardo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400200" y="896350"/>
            <a:ext cx="8343600" cy="5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Plataforma para  la gestión de pequeños comercios que ofrezcan productos alimenticios frescos.</a:t>
            </a:r>
            <a:endParaRPr sz="2400" b="1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Facilitar la interacción entre negocios y clientes.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Los negocios pueden aportar información tanto de ellos mismos como de los productos ofrecidos.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Los clientes pueden llevar a cabo compras mediante el uso de plataformas de pago digital.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Interacción versátil con los productos mediante filtrados.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Capacidad de suscripción de los clientes a negocios o productos concretos.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ES" sz="2400"/>
              <a:t>Posibilidad de plasmar el feedback de los clientes.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191925" y="1894350"/>
            <a:ext cx="8724900" cy="226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 dirty="0"/>
              <a:t>Fase 1: </a:t>
            </a:r>
            <a:r>
              <a:rPr lang="es-ES" sz="2400" dirty="0">
                <a:solidFill>
                  <a:schemeClr val="dk1"/>
                </a:solidFill>
              </a:rPr>
              <a:t>Gestión de catalogo y productos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 dirty="0">
                <a:solidFill>
                  <a:schemeClr val="dk1"/>
                </a:solidFill>
              </a:rPr>
              <a:t>Fase 2: </a:t>
            </a:r>
            <a:r>
              <a:rPr lang="es-ES" sz="2400" dirty="0"/>
              <a:t>Gestión de compraventa y envíos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 dirty="0">
                <a:solidFill>
                  <a:schemeClr val="dk1"/>
                </a:solidFill>
              </a:rPr>
              <a:t>Fase 3: </a:t>
            </a:r>
            <a:r>
              <a:rPr lang="es-ES" sz="2400" dirty="0"/>
              <a:t>Gestión de comercios y perfiles 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 dirty="0">
                <a:solidFill>
                  <a:schemeClr val="dk1"/>
                </a:solidFill>
              </a:rPr>
              <a:t>Fase 4: </a:t>
            </a:r>
            <a:r>
              <a:rPr lang="es-ES" sz="2400" dirty="0">
                <a:solidFill>
                  <a:schemeClr val="dk1"/>
                </a:solidFill>
              </a:rPr>
              <a:t>Gestión </a:t>
            </a:r>
            <a:r>
              <a:rPr lang="es-ES" sz="2400">
                <a:solidFill>
                  <a:schemeClr val="dk1"/>
                </a:solidFill>
              </a:rPr>
              <a:t>de suscripciones</a:t>
            </a:r>
            <a:endParaRPr sz="2400" dirty="0"/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/>
              <a:t>FASES DE FUNCIONALIDAD</a:t>
            </a:r>
            <a:endParaRPr sz="3800" b="1"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400" y="4156675"/>
            <a:ext cx="3834424" cy="2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/>
        </p:nvSpPr>
        <p:spPr>
          <a:xfrm>
            <a:off x="423525" y="1216100"/>
            <a:ext cx="829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/>
              <a:t>Aplicación con arquitectura cliente-servidor</a:t>
            </a:r>
            <a:endParaRPr sz="2800" b="1"/>
          </a:p>
        </p:txBody>
      </p:sp>
      <p:sp>
        <p:nvSpPr>
          <p:cNvPr id="42" name="Google Shape;42;p8"/>
          <p:cNvSpPr txBox="1"/>
          <p:nvPr/>
        </p:nvSpPr>
        <p:spPr>
          <a:xfrm>
            <a:off x="496525" y="2116775"/>
            <a:ext cx="15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Frontend</a:t>
            </a:r>
            <a:endParaRPr sz="2400" b="1"/>
          </a:p>
        </p:txBody>
      </p:sp>
      <p:sp>
        <p:nvSpPr>
          <p:cNvPr id="43" name="Google Shape;43;p8"/>
          <p:cNvSpPr txBox="1"/>
          <p:nvPr/>
        </p:nvSpPr>
        <p:spPr>
          <a:xfrm>
            <a:off x="3513700" y="2116775"/>
            <a:ext cx="15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Backed</a:t>
            </a:r>
            <a:endParaRPr sz="2400" b="1"/>
          </a:p>
        </p:txBody>
      </p:sp>
      <p:sp>
        <p:nvSpPr>
          <p:cNvPr id="44" name="Google Shape;44;p8"/>
          <p:cNvSpPr txBox="1"/>
          <p:nvPr/>
        </p:nvSpPr>
        <p:spPr>
          <a:xfrm>
            <a:off x="6530875" y="2116775"/>
            <a:ext cx="184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Data Base</a:t>
            </a:r>
            <a:endParaRPr sz="2400" b="1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25" y="2930200"/>
            <a:ext cx="1170876" cy="12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525" y="2998525"/>
            <a:ext cx="2689950" cy="12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225" y="2777800"/>
            <a:ext cx="1537875" cy="15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600" y="4498575"/>
            <a:ext cx="1595400" cy="15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191925" y="1894350"/>
            <a:ext cx="8724900" cy="3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Capacidad de implementar trazabilidad a los productos.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Implementación de perfiles de empleados.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Interacción con redes sociales y GoogleMaps.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Implementación de páginas y cuentas de proveedores.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ES" sz="2400"/>
              <a:t>Soporte para chat entre los clientes y las páginas de comercios y proveedores registradas.</a:t>
            </a:r>
            <a:endParaRPr sz="2400"/>
          </a:p>
        </p:txBody>
      </p:sp>
      <p:sp>
        <p:nvSpPr>
          <p:cNvPr id="54" name="Google Shape;54;p9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/>
              <a:t>Un vistazo al futuro</a:t>
            </a:r>
            <a:endParaRPr sz="3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Presentación en pantalla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Mario Alonso Núñez</cp:lastModifiedBy>
  <cp:revision>1</cp:revision>
  <dcterms:modified xsi:type="dcterms:W3CDTF">2023-12-16T18:58:53Z</dcterms:modified>
</cp:coreProperties>
</file>