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7E4AB-B2A4-2E09-F3A6-3A4E29513E6B}" v="12" dt="2022-12-17T16:21:2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Leal CastaÃ±o" userId="S::alejleal@ucm.es::056316e7-06ff-4b22-8c77-cd3749568255" providerId="AD" clId="Web-{4767E4AB-B2A4-2E09-F3A6-3A4E29513E6B}"/>
    <pc:docChg chg="modSld">
      <pc:chgData name="Alejandro Leal CastaÃ±o" userId="S::alejleal@ucm.es::056316e7-06ff-4b22-8c77-cd3749568255" providerId="AD" clId="Web-{4767E4AB-B2A4-2E09-F3A6-3A4E29513E6B}" dt="2022-12-17T16:21:23.488" v="6" actId="20577"/>
      <pc:docMkLst>
        <pc:docMk/>
      </pc:docMkLst>
      <pc:sldChg chg="modSp">
        <pc:chgData name="Alejandro Leal CastaÃ±o" userId="S::alejleal@ucm.es::056316e7-06ff-4b22-8c77-cd3749568255" providerId="AD" clId="Web-{4767E4AB-B2A4-2E09-F3A6-3A4E29513E6B}" dt="2022-12-17T16:21:09.535" v="2" actId="20577"/>
        <pc:sldMkLst>
          <pc:docMk/>
          <pc:sldMk cId="0" sldId="258"/>
        </pc:sldMkLst>
        <pc:spChg chg="mod">
          <ac:chgData name="Alejandro Leal CastaÃ±o" userId="S::alejleal@ucm.es::056316e7-06ff-4b22-8c77-cd3749568255" providerId="AD" clId="Web-{4767E4AB-B2A4-2E09-F3A6-3A4E29513E6B}" dt="2022-12-17T16:21:09.535" v="2" actId="20577"/>
          <ac:spMkLst>
            <pc:docMk/>
            <pc:sldMk cId="0" sldId="258"/>
            <ac:spMk id="34" creationId="{00000000-0000-0000-0000-000000000000}"/>
          </ac:spMkLst>
        </pc:spChg>
      </pc:sldChg>
      <pc:sldChg chg="modSp">
        <pc:chgData name="Alejandro Leal CastaÃ±o" userId="S::alejleal@ucm.es::056316e7-06ff-4b22-8c77-cd3749568255" providerId="AD" clId="Web-{4767E4AB-B2A4-2E09-F3A6-3A4E29513E6B}" dt="2022-12-17T16:21:20.270" v="4" actId="20577"/>
        <pc:sldMkLst>
          <pc:docMk/>
          <pc:sldMk cId="0" sldId="259"/>
        </pc:sldMkLst>
        <pc:spChg chg="mod">
          <ac:chgData name="Alejandro Leal CastaÃ±o" userId="S::alejleal@ucm.es::056316e7-06ff-4b22-8c77-cd3749568255" providerId="AD" clId="Web-{4767E4AB-B2A4-2E09-F3A6-3A4E29513E6B}" dt="2022-12-17T16:21:20.270" v="4" actId="20577"/>
          <ac:spMkLst>
            <pc:docMk/>
            <pc:sldMk cId="0" sldId="259"/>
            <ac:spMk id="43" creationId="{00000000-0000-0000-0000-000000000000}"/>
          </ac:spMkLst>
        </pc:spChg>
      </pc:sldChg>
      <pc:sldChg chg="modSp">
        <pc:chgData name="Alejandro Leal CastaÃ±o" userId="S::alejleal@ucm.es::056316e7-06ff-4b22-8c77-cd3749568255" providerId="AD" clId="Web-{4767E4AB-B2A4-2E09-F3A6-3A4E29513E6B}" dt="2022-12-17T16:21:23.488" v="6" actId="20577"/>
        <pc:sldMkLst>
          <pc:docMk/>
          <pc:sldMk cId="0" sldId="260"/>
        </pc:sldMkLst>
        <pc:spChg chg="mod">
          <ac:chgData name="Alejandro Leal CastaÃ±o" userId="S::alejleal@ucm.es::056316e7-06ff-4b22-8c77-cd3749568255" providerId="AD" clId="Web-{4767E4AB-B2A4-2E09-F3A6-3A4E29513E6B}" dt="2022-12-17T16:21:23.488" v="6" actId="20577"/>
          <ac:spMkLst>
            <pc:docMk/>
            <pc:sldMk cId="0" sldId="260"/>
            <ac:spMk id="53" creationId="{00000000-0000-0000-0000-000000000000}"/>
          </ac:spMkLst>
        </pc:spChg>
      </pc:sldChg>
    </pc:docChg>
  </pc:docChgLst>
  <pc:docChgLst>
    <pc:chgData name="BOGDAN GABRIEL VOICILA VOICILA" userId="c4733b4f-1c57-425a-af0b-a7ff47e758e3" providerId="ADAL" clId="{95ADC75F-B3F0-47AD-BC69-52F41B44E7A1}"/>
    <pc:docChg chg="modSld">
      <pc:chgData name="BOGDAN GABRIEL VOICILA VOICILA" userId="c4733b4f-1c57-425a-af0b-a7ff47e758e3" providerId="ADAL" clId="{95ADC75F-B3F0-47AD-BC69-52F41B44E7A1}" dt="2022-12-17T10:41:22.326" v="159" actId="20577"/>
      <pc:docMkLst>
        <pc:docMk/>
      </pc:docMkLst>
      <pc:sldChg chg="modSp mod">
        <pc:chgData name="BOGDAN GABRIEL VOICILA VOICILA" userId="c4733b4f-1c57-425a-af0b-a7ff47e758e3" providerId="ADAL" clId="{95ADC75F-B3F0-47AD-BC69-52F41B44E7A1}" dt="2022-12-17T10:41:22.326" v="159" actId="20577"/>
        <pc:sldMkLst>
          <pc:docMk/>
          <pc:sldMk cId="0" sldId="258"/>
        </pc:sldMkLst>
        <pc:spChg chg="mod">
          <ac:chgData name="BOGDAN GABRIEL VOICILA VOICILA" userId="c4733b4f-1c57-425a-af0b-a7ff47e758e3" providerId="ADAL" clId="{95ADC75F-B3F0-47AD-BC69-52F41B44E7A1}" dt="2022-12-17T10:41:22.326" v="159" actId="20577"/>
          <ac:spMkLst>
            <pc:docMk/>
            <pc:sldMk cId="0" sldId="258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7721d42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7721d42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7721d42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157721d42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apositiva de título">
  <p:cSld name="12_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 descr="E:\Recursos\Logos\Logo UCM 2012\Marca UCM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E:\Recursos\Logos\Logo UCM 2012\Marca UCM Alternativa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E:\Trabajo\Vicerrectorado de Planificación\Presentación Reestructuración de Departamentos\Rec\Fondo muy clar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 descr="E:\Recursos\Logos\Logo UCM 2012\Marca UCM Alternativa logo blanc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cesta verde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en Ingeniería Informática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45000" y="4937675"/>
            <a:ext cx="455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Participantes: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Alonso Núñez, Mario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Bogdan Voicila, Gabriel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Leal Castaño, Alejandro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Raimundo Fernando, Jose Eduardo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00200" y="896350"/>
            <a:ext cx="83436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Plataforma para  la gestión de pequeños comercios que ofrezcan productos alimenticios frescos.</a:t>
            </a:r>
            <a:endParaRPr sz="2400" b="1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Facilitar la interacción entre negocios y clientes.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negocios pueden aportar información tanto de ellos mismos como de los productos ofrecidos.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clientes pueden llevar a cabo compras mediante el uso de plataformas de pago digital.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versátil con los productos mediante filtrados.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suscripción de los clientes a negocios o productos concretos.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Posibilidad de plasmar el feedback de los clientes.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724900" cy="226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/>
              <a:t>Fase 1: </a:t>
            </a:r>
            <a:r>
              <a:rPr lang="es-ES" sz="2400" dirty="0">
                <a:solidFill>
                  <a:schemeClr val="dk1"/>
                </a:solidFill>
              </a:rPr>
              <a:t>Gestión de catálogo y productos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2: </a:t>
            </a:r>
            <a:r>
              <a:rPr lang="es-ES" sz="2400" dirty="0"/>
              <a:t>Gestión de compraventa y envíos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3: </a:t>
            </a:r>
            <a:r>
              <a:rPr lang="es-ES" sz="2400" dirty="0"/>
              <a:t>Gestión de comercios y perfiles 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4: </a:t>
            </a:r>
            <a:r>
              <a:rPr lang="es-ES" sz="2400" dirty="0">
                <a:solidFill>
                  <a:schemeClr val="dk1"/>
                </a:solidFill>
              </a:rPr>
              <a:t>Gestión de suscripciones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FASES DE FUNCIONALIDAD</a:t>
            </a:r>
            <a:endParaRPr sz="3800" b="1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00" y="4156675"/>
            <a:ext cx="3834424" cy="2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23525" y="1216100"/>
            <a:ext cx="829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Aplicación con arquitectura cliente-servidor</a:t>
            </a:r>
            <a:endParaRPr sz="2800" b="1"/>
          </a:p>
        </p:txBody>
      </p:sp>
      <p:sp>
        <p:nvSpPr>
          <p:cNvPr id="42" name="Google Shape;42;p8"/>
          <p:cNvSpPr txBox="1"/>
          <p:nvPr/>
        </p:nvSpPr>
        <p:spPr>
          <a:xfrm>
            <a:off x="496525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Frontend</a:t>
            </a:r>
            <a:endParaRPr sz="2400" b="1"/>
          </a:p>
        </p:txBody>
      </p:sp>
      <p:sp>
        <p:nvSpPr>
          <p:cNvPr id="43" name="Google Shape;43;p8"/>
          <p:cNvSpPr txBox="1"/>
          <p:nvPr/>
        </p:nvSpPr>
        <p:spPr>
          <a:xfrm>
            <a:off x="3513700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/>
              <a:t>Backend</a:t>
            </a:r>
            <a:endParaRPr sz="2400" b="1" dirty="0" err="1"/>
          </a:p>
        </p:txBody>
      </p:sp>
      <p:sp>
        <p:nvSpPr>
          <p:cNvPr id="44" name="Google Shape;44;p8"/>
          <p:cNvSpPr txBox="1"/>
          <p:nvPr/>
        </p:nvSpPr>
        <p:spPr>
          <a:xfrm>
            <a:off x="6530875" y="2116775"/>
            <a:ext cx="184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Data Base</a:t>
            </a:r>
            <a:endParaRPr sz="2400" b="1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2930200"/>
            <a:ext cx="1170876" cy="1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25" y="2998525"/>
            <a:ext cx="2689950" cy="1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25" y="2777800"/>
            <a:ext cx="1537875" cy="1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600" y="4498575"/>
            <a:ext cx="1595400" cy="1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91925" y="1894350"/>
            <a:ext cx="8724900" cy="337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implementar trazabilidad a los productos.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perfiles de empleados.</a:t>
            </a:r>
            <a:endParaRPr sz="2400"/>
          </a:p>
          <a:p>
            <a:pPr marL="45720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s-ES" sz="2400" dirty="0"/>
              <a:t>Interacción con redes sociales y </a:t>
            </a:r>
            <a:r>
              <a:rPr lang="es-ES" sz="2400"/>
              <a:t>Google Maps</a:t>
            </a:r>
            <a:r>
              <a:rPr lang="es-ES" sz="2400" dirty="0"/>
              <a:t>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páginas y cuentas de proveedores.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Soporte para chat entre los clientes y las páginas de comercios y proveedores registradas.</a:t>
            </a:r>
            <a:endParaRPr sz="2400"/>
          </a:p>
        </p:txBody>
      </p:sp>
      <p:sp>
        <p:nvSpPr>
          <p:cNvPr id="54" name="Google Shape;54;p9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Un vistazo al futuro</a:t>
            </a:r>
            <a:endParaRPr sz="3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Presentación en pantalla (4:3)</PresentationFormat>
  <Paragraphs>30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BOGDAN V</cp:lastModifiedBy>
  <cp:revision>6</cp:revision>
  <dcterms:modified xsi:type="dcterms:W3CDTF">2022-12-17T16:21:24Z</dcterms:modified>
</cp:coreProperties>
</file>