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6" r:id="rId4"/>
    <p:sldId id="265" r:id="rId5"/>
    <p:sldId id="267" r:id="rId6"/>
    <p:sldId id="270" r:id="rId7"/>
    <p:sldId id="271" r:id="rId8"/>
    <p:sldId id="268" r:id="rId9"/>
    <p:sldId id="269" r:id="rId10"/>
    <p:sldId id="272" r:id="rId11"/>
    <p:sldId id="275" r:id="rId12"/>
    <p:sldId id="273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9BAE3D-6442-4E21-87A3-A064BB0DA4C4}" v="6" dt="2023-04-13T21:58:59.2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0" d="100"/>
          <a:sy n="190" d="100"/>
        </p:scale>
        <p:origin x="41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GDAN GABRIEL VOICILA VOICILA" userId="c4733b4f-1c57-425a-af0b-a7ff47e758e3" providerId="ADAL" clId="{A94624F2-273D-4254-B59A-E56B84783E92}"/>
    <pc:docChg chg="undo redo custSel modSld">
      <pc:chgData name="BOGDAN GABRIEL VOICILA VOICILA" userId="c4733b4f-1c57-425a-af0b-a7ff47e758e3" providerId="ADAL" clId="{A94624F2-273D-4254-B59A-E56B84783E92}" dt="2023-03-25T11:51:45.078" v="3055" actId="20577"/>
      <pc:docMkLst>
        <pc:docMk/>
      </pc:docMkLst>
      <pc:sldChg chg="modSp mod">
        <pc:chgData name="BOGDAN GABRIEL VOICILA VOICILA" userId="c4733b4f-1c57-425a-af0b-a7ff47e758e3" providerId="ADAL" clId="{A94624F2-273D-4254-B59A-E56B84783E92}" dt="2023-03-25T11:51:45.078" v="3055" actId="20577"/>
        <pc:sldMkLst>
          <pc:docMk/>
          <pc:sldMk cId="3427770599" sldId="256"/>
        </pc:sldMkLst>
        <pc:spChg chg="mod">
          <ac:chgData name="BOGDAN GABRIEL VOICILA VOICILA" userId="c4733b4f-1c57-425a-af0b-a7ff47e758e3" providerId="ADAL" clId="{A94624F2-273D-4254-B59A-E56B84783E92}" dt="2023-03-25T11:51:45.078" v="3055" actId="20577"/>
          <ac:spMkLst>
            <pc:docMk/>
            <pc:sldMk cId="3427770599" sldId="256"/>
            <ac:spMk id="2" creationId="{5DD786DB-7FF3-4397-AFEA-9681AE5DFC5A}"/>
          </ac:spMkLst>
        </pc:spChg>
        <pc:spChg chg="mod">
          <ac:chgData name="BOGDAN GABRIEL VOICILA VOICILA" userId="c4733b4f-1c57-425a-af0b-a7ff47e758e3" providerId="ADAL" clId="{A94624F2-273D-4254-B59A-E56B84783E92}" dt="2023-03-11T12:47:29.149" v="40" actId="27636"/>
          <ac:spMkLst>
            <pc:docMk/>
            <pc:sldMk cId="3427770599" sldId="256"/>
            <ac:spMk id="3" creationId="{327EA2C6-D65E-3501-C67B-61F308D240C0}"/>
          </ac:spMkLst>
        </pc:spChg>
      </pc:sldChg>
      <pc:sldChg chg="modSp mod">
        <pc:chgData name="BOGDAN GABRIEL VOICILA VOICILA" userId="c4733b4f-1c57-425a-af0b-a7ff47e758e3" providerId="ADAL" clId="{A94624F2-273D-4254-B59A-E56B84783E92}" dt="2023-03-11T12:58:52.765" v="396" actId="20577"/>
        <pc:sldMkLst>
          <pc:docMk/>
          <pc:sldMk cId="1564956918" sldId="257"/>
        </pc:sldMkLst>
        <pc:spChg chg="mod">
          <ac:chgData name="BOGDAN GABRIEL VOICILA VOICILA" userId="c4733b4f-1c57-425a-af0b-a7ff47e758e3" providerId="ADAL" clId="{A94624F2-273D-4254-B59A-E56B84783E92}" dt="2023-03-11T12:58:52.765" v="396" actId="20577"/>
          <ac:spMkLst>
            <pc:docMk/>
            <pc:sldMk cId="1564956918" sldId="257"/>
            <ac:spMk id="3" creationId="{B3CEE457-0E53-E669-ADCF-6901E3B10070}"/>
          </ac:spMkLst>
        </pc:spChg>
      </pc:sldChg>
      <pc:sldChg chg="addSp delSp modSp mod">
        <pc:chgData name="BOGDAN GABRIEL VOICILA VOICILA" userId="c4733b4f-1c57-425a-af0b-a7ff47e758e3" providerId="ADAL" clId="{A94624F2-273D-4254-B59A-E56B84783E92}" dt="2023-03-18T10:41:22.213" v="397" actId="20577"/>
        <pc:sldMkLst>
          <pc:docMk/>
          <pc:sldMk cId="3671396355" sldId="259"/>
        </pc:sldMkLst>
        <pc:spChg chg="del">
          <ac:chgData name="BOGDAN GABRIEL VOICILA VOICILA" userId="c4733b4f-1c57-425a-af0b-a7ff47e758e3" providerId="ADAL" clId="{A94624F2-273D-4254-B59A-E56B84783E92}" dt="2023-03-11T12:49:30.919" v="41"/>
          <ac:spMkLst>
            <pc:docMk/>
            <pc:sldMk cId="3671396355" sldId="259"/>
            <ac:spMk id="3" creationId="{B3CEE457-0E53-E669-ADCF-6901E3B10070}"/>
          </ac:spMkLst>
        </pc:spChg>
        <pc:graphicFrameChg chg="add mod modGraphic">
          <ac:chgData name="BOGDAN GABRIEL VOICILA VOICILA" userId="c4733b4f-1c57-425a-af0b-a7ff47e758e3" providerId="ADAL" clId="{A94624F2-273D-4254-B59A-E56B84783E92}" dt="2023-03-18T10:41:22.213" v="397" actId="20577"/>
          <ac:graphicFrameMkLst>
            <pc:docMk/>
            <pc:sldMk cId="3671396355" sldId="259"/>
            <ac:graphicFrameMk id="4" creationId="{4B427DE9-3F71-A720-1943-051FA028625D}"/>
          </ac:graphicFrameMkLst>
        </pc:graphicFrameChg>
      </pc:sldChg>
      <pc:sldChg chg="addSp delSp modSp mod">
        <pc:chgData name="BOGDAN GABRIEL VOICILA VOICILA" userId="c4733b4f-1c57-425a-af0b-a7ff47e758e3" providerId="ADAL" clId="{A94624F2-273D-4254-B59A-E56B84783E92}" dt="2023-03-18T12:04:03.567" v="2673" actId="20577"/>
        <pc:sldMkLst>
          <pc:docMk/>
          <pc:sldMk cId="35523079" sldId="261"/>
        </pc:sldMkLst>
        <pc:spChg chg="del">
          <ac:chgData name="BOGDAN GABRIEL VOICILA VOICILA" userId="c4733b4f-1c57-425a-af0b-a7ff47e758e3" providerId="ADAL" clId="{A94624F2-273D-4254-B59A-E56B84783E92}" dt="2023-03-11T12:55:53.948" v="78" actId="478"/>
          <ac:spMkLst>
            <pc:docMk/>
            <pc:sldMk cId="35523079" sldId="261"/>
            <ac:spMk id="3" creationId="{B3CEE457-0E53-E669-ADCF-6901E3B10070}"/>
          </ac:spMkLst>
        </pc:spChg>
        <pc:graphicFrameChg chg="add mod modGraphic">
          <ac:chgData name="BOGDAN GABRIEL VOICILA VOICILA" userId="c4733b4f-1c57-425a-af0b-a7ff47e758e3" providerId="ADAL" clId="{A94624F2-273D-4254-B59A-E56B84783E92}" dt="2023-03-18T12:04:03.567" v="2673" actId="20577"/>
          <ac:graphicFrameMkLst>
            <pc:docMk/>
            <pc:sldMk cId="35523079" sldId="261"/>
            <ac:graphicFrameMk id="4" creationId="{F7A6A653-00B3-2189-44B5-DCDE91E395C0}"/>
          </ac:graphicFrameMkLst>
        </pc:graphicFrameChg>
      </pc:sldChg>
      <pc:sldChg chg="modSp mod">
        <pc:chgData name="BOGDAN GABRIEL VOICILA VOICILA" userId="c4733b4f-1c57-425a-af0b-a7ff47e758e3" providerId="ADAL" clId="{A94624F2-273D-4254-B59A-E56B84783E92}" dt="2023-03-18T12:06:32.466" v="2992" actId="20577"/>
        <pc:sldMkLst>
          <pc:docMk/>
          <pc:sldMk cId="4127399023" sldId="262"/>
        </pc:sldMkLst>
        <pc:spChg chg="mod">
          <ac:chgData name="BOGDAN GABRIEL VOICILA VOICILA" userId="c4733b4f-1c57-425a-af0b-a7ff47e758e3" providerId="ADAL" clId="{A94624F2-273D-4254-B59A-E56B84783E92}" dt="2023-03-18T12:06:32.466" v="2992" actId="20577"/>
          <ac:spMkLst>
            <pc:docMk/>
            <pc:sldMk cId="4127399023" sldId="262"/>
            <ac:spMk id="7" creationId="{F7D9E853-B049-6D90-CA9D-E25CE33611A9}"/>
          </ac:spMkLst>
        </pc:spChg>
      </pc:sldChg>
      <pc:sldChg chg="addSp delSp modSp mod">
        <pc:chgData name="BOGDAN GABRIEL VOICILA VOICILA" userId="c4733b4f-1c57-425a-af0b-a7ff47e758e3" providerId="ADAL" clId="{A94624F2-273D-4254-B59A-E56B84783E92}" dt="2023-03-11T12:55:59.937" v="81"/>
        <pc:sldMkLst>
          <pc:docMk/>
          <pc:sldMk cId="2667610498" sldId="263"/>
        </pc:sldMkLst>
        <pc:spChg chg="del">
          <ac:chgData name="BOGDAN GABRIEL VOICILA VOICILA" userId="c4733b4f-1c57-425a-af0b-a7ff47e758e3" providerId="ADAL" clId="{A94624F2-273D-4254-B59A-E56B84783E92}" dt="2023-03-11T12:55:59.471" v="80" actId="478"/>
          <ac:spMkLst>
            <pc:docMk/>
            <pc:sldMk cId="2667610498" sldId="263"/>
            <ac:spMk id="3" creationId="{B3CEE457-0E53-E669-ADCF-6901E3B10070}"/>
          </ac:spMkLst>
        </pc:spChg>
        <pc:graphicFrameChg chg="add mod">
          <ac:chgData name="BOGDAN GABRIEL VOICILA VOICILA" userId="c4733b4f-1c57-425a-af0b-a7ff47e758e3" providerId="ADAL" clId="{A94624F2-273D-4254-B59A-E56B84783E92}" dt="2023-03-11T12:55:59.937" v="81"/>
          <ac:graphicFrameMkLst>
            <pc:docMk/>
            <pc:sldMk cId="2667610498" sldId="263"/>
            <ac:graphicFrameMk id="4" creationId="{9B104973-7F0E-5830-8534-56D374904CE3}"/>
          </ac:graphicFrameMkLst>
        </pc:graphicFrameChg>
      </pc:sldChg>
    </pc:docChg>
  </pc:docChgLst>
  <pc:docChgLst>
    <pc:chgData name="Mario Alonso Núñez" userId="d68338d1-e839-4b84-b1d7-a74f9554f350" providerId="ADAL" clId="{C76954DC-8B76-4F3F-9A05-E16B55B454A3}"/>
    <pc:docChg chg="undo custSel modSld">
      <pc:chgData name="Mario Alonso Núñez" userId="d68338d1-e839-4b84-b1d7-a74f9554f350" providerId="ADAL" clId="{C76954DC-8B76-4F3F-9A05-E16B55B454A3}" dt="2023-03-25T10:56:22.996" v="2869" actId="20577"/>
      <pc:docMkLst>
        <pc:docMk/>
      </pc:docMkLst>
      <pc:sldChg chg="modSp mod">
        <pc:chgData name="Mario Alonso Núñez" userId="d68338d1-e839-4b84-b1d7-a74f9554f350" providerId="ADAL" clId="{C76954DC-8B76-4F3F-9A05-E16B55B454A3}" dt="2023-03-25T10:54:39.726" v="2850" actId="20577"/>
        <pc:sldMkLst>
          <pc:docMk/>
          <pc:sldMk cId="3427770599" sldId="256"/>
        </pc:sldMkLst>
        <pc:spChg chg="mod">
          <ac:chgData name="Mario Alonso Núñez" userId="d68338d1-e839-4b84-b1d7-a74f9554f350" providerId="ADAL" clId="{C76954DC-8B76-4F3F-9A05-E16B55B454A3}" dt="2023-03-25T10:54:39.726" v="2850" actId="20577"/>
          <ac:spMkLst>
            <pc:docMk/>
            <pc:sldMk cId="3427770599" sldId="256"/>
            <ac:spMk id="2" creationId="{5DD786DB-7FF3-4397-AFEA-9681AE5DFC5A}"/>
          </ac:spMkLst>
        </pc:spChg>
      </pc:sldChg>
      <pc:sldChg chg="modSp mod">
        <pc:chgData name="Mario Alonso Núñez" userId="d68338d1-e839-4b84-b1d7-a74f9554f350" providerId="ADAL" clId="{C76954DC-8B76-4F3F-9A05-E16B55B454A3}" dt="2023-03-25T10:56:22.996" v="2869" actId="20577"/>
        <pc:sldMkLst>
          <pc:docMk/>
          <pc:sldMk cId="3809764989" sldId="264"/>
        </pc:sldMkLst>
        <pc:spChg chg="mod">
          <ac:chgData name="Mario Alonso Núñez" userId="d68338d1-e839-4b84-b1d7-a74f9554f350" providerId="ADAL" clId="{C76954DC-8B76-4F3F-9A05-E16B55B454A3}" dt="2023-03-25T10:56:22.996" v="2869" actId="20577"/>
          <ac:spMkLst>
            <pc:docMk/>
            <pc:sldMk cId="3809764989" sldId="264"/>
            <ac:spMk id="5" creationId="{CBD3C588-98D7-4C2B-1254-2913BF4F9C3B}"/>
          </ac:spMkLst>
        </pc:spChg>
      </pc:sldChg>
      <pc:sldChg chg="modSp mod">
        <pc:chgData name="Mario Alonso Núñez" userId="d68338d1-e839-4b84-b1d7-a74f9554f350" providerId="ADAL" clId="{C76954DC-8B76-4F3F-9A05-E16B55B454A3}" dt="2023-03-25T09:53:16.383" v="872" actId="5793"/>
        <pc:sldMkLst>
          <pc:docMk/>
          <pc:sldMk cId="2679264317" sldId="265"/>
        </pc:sldMkLst>
        <pc:spChg chg="mod">
          <ac:chgData name="Mario Alonso Núñez" userId="d68338d1-e839-4b84-b1d7-a74f9554f350" providerId="ADAL" clId="{C76954DC-8B76-4F3F-9A05-E16B55B454A3}" dt="2023-03-25T09:53:16.383" v="872" actId="5793"/>
          <ac:spMkLst>
            <pc:docMk/>
            <pc:sldMk cId="2679264317" sldId="265"/>
            <ac:spMk id="3" creationId="{B3CEE457-0E53-E669-ADCF-6901E3B10070}"/>
          </ac:spMkLst>
        </pc:spChg>
      </pc:sldChg>
      <pc:sldChg chg="modSp mod">
        <pc:chgData name="Mario Alonso Núñez" userId="d68338d1-e839-4b84-b1d7-a74f9554f350" providerId="ADAL" clId="{C76954DC-8B76-4F3F-9A05-E16B55B454A3}" dt="2023-03-25T10:15:22.637" v="1404" actId="115"/>
        <pc:sldMkLst>
          <pc:docMk/>
          <pc:sldMk cId="4152355426" sldId="266"/>
        </pc:sldMkLst>
        <pc:spChg chg="mod">
          <ac:chgData name="Mario Alonso Núñez" userId="d68338d1-e839-4b84-b1d7-a74f9554f350" providerId="ADAL" clId="{C76954DC-8B76-4F3F-9A05-E16B55B454A3}" dt="2023-03-25T10:15:22.637" v="1404" actId="115"/>
          <ac:spMkLst>
            <pc:docMk/>
            <pc:sldMk cId="4152355426" sldId="266"/>
            <ac:spMk id="3" creationId="{B3CEE457-0E53-E669-ADCF-6901E3B10070}"/>
          </ac:spMkLst>
        </pc:spChg>
      </pc:sldChg>
      <pc:sldChg chg="addSp delSp modSp mod">
        <pc:chgData name="Mario Alonso Núñez" userId="d68338d1-e839-4b84-b1d7-a74f9554f350" providerId="ADAL" clId="{C76954DC-8B76-4F3F-9A05-E16B55B454A3}" dt="2023-03-25T10:43:09.544" v="2330" actId="20577"/>
        <pc:sldMkLst>
          <pc:docMk/>
          <pc:sldMk cId="3890510939" sldId="267"/>
        </pc:sldMkLst>
        <pc:spChg chg="del mod">
          <ac:chgData name="Mario Alonso Núñez" userId="d68338d1-e839-4b84-b1d7-a74f9554f350" providerId="ADAL" clId="{C76954DC-8B76-4F3F-9A05-E16B55B454A3}" dt="2023-03-25T10:40:36.995" v="1903" actId="478"/>
          <ac:spMkLst>
            <pc:docMk/>
            <pc:sldMk cId="3890510939" sldId="267"/>
            <ac:spMk id="3" creationId="{B3CEE457-0E53-E669-ADCF-6901E3B10070}"/>
          </ac:spMkLst>
        </pc:spChg>
        <pc:spChg chg="add mod">
          <ac:chgData name="Mario Alonso Núñez" userId="d68338d1-e839-4b84-b1d7-a74f9554f350" providerId="ADAL" clId="{C76954DC-8B76-4F3F-9A05-E16B55B454A3}" dt="2023-03-25T10:43:09.544" v="2330" actId="20577"/>
          <ac:spMkLst>
            <pc:docMk/>
            <pc:sldMk cId="3890510939" sldId="267"/>
            <ac:spMk id="5" creationId="{FE56A232-0CCB-0C45-6BA4-44015C4000DE}"/>
          </ac:spMkLst>
        </pc:spChg>
      </pc:sldChg>
      <pc:sldChg chg="addSp delSp modSp mod">
        <pc:chgData name="Mario Alonso Núñez" userId="d68338d1-e839-4b84-b1d7-a74f9554f350" providerId="ADAL" clId="{C76954DC-8B76-4F3F-9A05-E16B55B454A3}" dt="2023-03-25T10:50:53.008" v="2841" actId="20577"/>
        <pc:sldMkLst>
          <pc:docMk/>
          <pc:sldMk cId="1716284902" sldId="268"/>
        </pc:sldMkLst>
        <pc:spChg chg="del">
          <ac:chgData name="Mario Alonso Núñez" userId="d68338d1-e839-4b84-b1d7-a74f9554f350" providerId="ADAL" clId="{C76954DC-8B76-4F3F-9A05-E16B55B454A3}" dt="2023-03-25T10:43:35.732" v="2331" actId="478"/>
          <ac:spMkLst>
            <pc:docMk/>
            <pc:sldMk cId="1716284902" sldId="268"/>
            <ac:spMk id="3" creationId="{B3CEE457-0E53-E669-ADCF-6901E3B10070}"/>
          </ac:spMkLst>
        </pc:spChg>
        <pc:spChg chg="add mod">
          <ac:chgData name="Mario Alonso Núñez" userId="d68338d1-e839-4b84-b1d7-a74f9554f350" providerId="ADAL" clId="{C76954DC-8B76-4F3F-9A05-E16B55B454A3}" dt="2023-03-25T10:50:53.008" v="2841" actId="20577"/>
          <ac:spMkLst>
            <pc:docMk/>
            <pc:sldMk cId="1716284902" sldId="268"/>
            <ac:spMk id="4" creationId="{0B2DB473-64DC-16ED-230F-96E49AC51F21}"/>
          </ac:spMkLst>
        </pc:spChg>
      </pc:sldChg>
      <pc:sldChg chg="modSp mod">
        <pc:chgData name="Mario Alonso Núñez" userId="d68338d1-e839-4b84-b1d7-a74f9554f350" providerId="ADAL" clId="{C76954DC-8B76-4F3F-9A05-E16B55B454A3}" dt="2023-03-25T10:32:52.090" v="1900" actId="20577"/>
        <pc:sldMkLst>
          <pc:docMk/>
          <pc:sldMk cId="3561248410" sldId="270"/>
        </pc:sldMkLst>
        <pc:spChg chg="mod">
          <ac:chgData name="Mario Alonso Núñez" userId="d68338d1-e839-4b84-b1d7-a74f9554f350" providerId="ADAL" clId="{C76954DC-8B76-4F3F-9A05-E16B55B454A3}" dt="2023-03-25T10:32:52.090" v="1900" actId="20577"/>
          <ac:spMkLst>
            <pc:docMk/>
            <pc:sldMk cId="3561248410" sldId="270"/>
            <ac:spMk id="3" creationId="{B3CEE457-0E53-E669-ADCF-6901E3B10070}"/>
          </ac:spMkLst>
        </pc:spChg>
      </pc:sldChg>
    </pc:docChg>
  </pc:docChgLst>
  <pc:docChgLst>
    <pc:chgData name="Mario Alonso Núñez" userId="S::marioa25@ucm.es::d68338d1-e839-4b84-b1d7-a74f9554f350" providerId="AD" clId="Web-{038885A5-8826-C4FD-0130-E914733A6736}"/>
    <pc:docChg chg="modSld">
      <pc:chgData name="Mario Alonso Núñez" userId="S::marioa25@ucm.es::d68338d1-e839-4b84-b1d7-a74f9554f350" providerId="AD" clId="Web-{038885A5-8826-C4FD-0130-E914733A6736}" dt="2023-03-23T18:11:22.853" v="0"/>
      <pc:docMkLst>
        <pc:docMk/>
      </pc:docMkLst>
      <pc:sldChg chg="addSp">
        <pc:chgData name="Mario Alonso Núñez" userId="S::marioa25@ucm.es::d68338d1-e839-4b84-b1d7-a74f9554f350" providerId="AD" clId="Web-{038885A5-8826-C4FD-0130-E914733A6736}" dt="2023-03-23T18:11:22.853" v="0"/>
        <pc:sldMkLst>
          <pc:docMk/>
          <pc:sldMk cId="2679264317" sldId="265"/>
        </pc:sldMkLst>
        <pc:inkChg chg="add">
          <ac:chgData name="Mario Alonso Núñez" userId="S::marioa25@ucm.es::d68338d1-e839-4b84-b1d7-a74f9554f350" providerId="AD" clId="Web-{038885A5-8826-C4FD-0130-E914733A6736}" dt="2023-03-23T18:11:22.853" v="0"/>
          <ac:inkMkLst>
            <pc:docMk/>
            <pc:sldMk cId="2679264317" sldId="265"/>
            <ac:inkMk id="4" creationId="{35951A3C-09E4-C502-A4BD-26413137B11C}"/>
          </ac:inkMkLst>
        </pc:inkChg>
      </pc:sldChg>
    </pc:docChg>
  </pc:docChgLst>
  <pc:docChgLst>
    <pc:chgData name="Alejandro Leal CastaÃ±o" userId="S::alejleal@ucm.es::056316e7-06ff-4b22-8c77-cd3749568255" providerId="AD" clId="Web-{67394FDC-1E7E-9E27-3F99-8B4566213A9F}"/>
    <pc:docChg chg="addSld modSld">
      <pc:chgData name="Alejandro Leal CastaÃ±o" userId="S::alejleal@ucm.es::056316e7-06ff-4b22-8c77-cd3749568255" providerId="AD" clId="Web-{67394FDC-1E7E-9E27-3F99-8B4566213A9F}" dt="2023-03-25T11:56:41.519" v="825" actId="14100"/>
      <pc:docMkLst>
        <pc:docMk/>
      </pc:docMkLst>
      <pc:sldChg chg="modSp">
        <pc:chgData name="Alejandro Leal CastaÃ±o" userId="S::alejleal@ucm.es::056316e7-06ff-4b22-8c77-cd3749568255" providerId="AD" clId="Web-{67394FDC-1E7E-9E27-3F99-8B4566213A9F}" dt="2023-03-25T11:55:33.233" v="756" actId="20577"/>
        <pc:sldMkLst>
          <pc:docMk/>
          <pc:sldMk cId="3427770599" sldId="256"/>
        </pc:sldMkLst>
        <pc:spChg chg="mod">
          <ac:chgData name="Alejandro Leal CastaÃ±o" userId="S::alejleal@ucm.es::056316e7-06ff-4b22-8c77-cd3749568255" providerId="AD" clId="Web-{67394FDC-1E7E-9E27-3F99-8B4566213A9F}" dt="2023-03-25T11:55:33.233" v="756" actId="20577"/>
          <ac:spMkLst>
            <pc:docMk/>
            <pc:sldMk cId="3427770599" sldId="256"/>
            <ac:spMk id="2" creationId="{5DD786DB-7FF3-4397-AFEA-9681AE5DFC5A}"/>
          </ac:spMkLst>
        </pc:spChg>
      </pc:sldChg>
      <pc:sldChg chg="modSp">
        <pc:chgData name="Alejandro Leal CastaÃ±o" userId="S::alejleal@ucm.es::056316e7-06ff-4b22-8c77-cd3749568255" providerId="AD" clId="Web-{67394FDC-1E7E-9E27-3F99-8B4566213A9F}" dt="2023-03-25T11:52:58.987" v="740"/>
        <pc:sldMkLst>
          <pc:docMk/>
          <pc:sldMk cId="2667610498" sldId="263"/>
        </pc:sldMkLst>
        <pc:spChg chg="mod">
          <ac:chgData name="Alejandro Leal CastaÃ±o" userId="S::alejleal@ucm.es::056316e7-06ff-4b22-8c77-cd3749568255" providerId="AD" clId="Web-{67394FDC-1E7E-9E27-3F99-8B4566213A9F}" dt="2023-03-25T11:50:23.367" v="569" actId="20577"/>
          <ac:spMkLst>
            <pc:docMk/>
            <pc:sldMk cId="2667610498" sldId="263"/>
            <ac:spMk id="2" creationId="{11B70F1B-451E-F7AB-A99B-8D849AA4A943}"/>
          </ac:spMkLst>
        </pc:spChg>
        <pc:graphicFrameChg chg="mod modGraphic">
          <ac:chgData name="Alejandro Leal CastaÃ±o" userId="S::alejleal@ucm.es::056316e7-06ff-4b22-8c77-cd3749568255" providerId="AD" clId="Web-{67394FDC-1E7E-9E27-3F99-8B4566213A9F}" dt="2023-03-25T11:52:58.987" v="740"/>
          <ac:graphicFrameMkLst>
            <pc:docMk/>
            <pc:sldMk cId="2667610498" sldId="263"/>
            <ac:graphicFrameMk id="7" creationId="{05E5307D-CEF6-A241-BF79-D5A0C6959B7D}"/>
          </ac:graphicFrameMkLst>
        </pc:graphicFrameChg>
      </pc:sldChg>
      <pc:sldChg chg="modSp">
        <pc:chgData name="Alejandro Leal CastaÃ±o" userId="S::alejleal@ucm.es::056316e7-06ff-4b22-8c77-cd3749568255" providerId="AD" clId="Web-{67394FDC-1E7E-9E27-3F99-8B4566213A9F}" dt="2023-03-25T11:56:41.519" v="825" actId="14100"/>
        <pc:sldMkLst>
          <pc:docMk/>
          <pc:sldMk cId="3809764989" sldId="264"/>
        </pc:sldMkLst>
        <pc:spChg chg="mod">
          <ac:chgData name="Alejandro Leal CastaÃ±o" userId="S::alejleal@ucm.es::056316e7-06ff-4b22-8c77-cd3749568255" providerId="AD" clId="Web-{67394FDC-1E7E-9E27-3F99-8B4566213A9F}" dt="2023-03-25T11:52:14.047" v="586" actId="20577"/>
          <ac:spMkLst>
            <pc:docMk/>
            <pc:sldMk cId="3809764989" sldId="264"/>
            <ac:spMk id="2" creationId="{11B70F1B-451E-F7AB-A99B-8D849AA4A943}"/>
          </ac:spMkLst>
        </pc:spChg>
        <pc:spChg chg="mod">
          <ac:chgData name="Alejandro Leal CastaÃ±o" userId="S::alejleal@ucm.es::056316e7-06ff-4b22-8c77-cd3749568255" providerId="AD" clId="Web-{67394FDC-1E7E-9E27-3F99-8B4566213A9F}" dt="2023-03-25T11:56:41.519" v="825" actId="14100"/>
          <ac:spMkLst>
            <pc:docMk/>
            <pc:sldMk cId="3809764989" sldId="264"/>
            <ac:spMk id="5" creationId="{CBD3C588-98D7-4C2B-1254-2913BF4F9C3B}"/>
          </ac:spMkLst>
        </pc:spChg>
      </pc:sldChg>
      <pc:sldChg chg="modSp">
        <pc:chgData name="Alejandro Leal CastaÃ±o" userId="S::alejleal@ucm.es::056316e7-06ff-4b22-8c77-cd3749568255" providerId="AD" clId="Web-{67394FDC-1E7E-9E27-3F99-8B4566213A9F}" dt="2023-03-25T10:57:39.096" v="177" actId="20577"/>
        <pc:sldMkLst>
          <pc:docMk/>
          <pc:sldMk cId="2679264317" sldId="265"/>
        </pc:sldMkLst>
        <pc:spChg chg="mod">
          <ac:chgData name="Alejandro Leal CastaÃ±o" userId="S::alejleal@ucm.es::056316e7-06ff-4b22-8c77-cd3749568255" providerId="AD" clId="Web-{67394FDC-1E7E-9E27-3F99-8B4566213A9F}" dt="2023-03-25T10:57:39.096" v="177" actId="20577"/>
          <ac:spMkLst>
            <pc:docMk/>
            <pc:sldMk cId="2679264317" sldId="265"/>
            <ac:spMk id="3" creationId="{B3CEE457-0E53-E669-ADCF-6901E3B10070}"/>
          </ac:spMkLst>
        </pc:spChg>
      </pc:sldChg>
      <pc:sldChg chg="modSp">
        <pc:chgData name="Alejandro Leal CastaÃ±o" userId="S::alejleal@ucm.es::056316e7-06ff-4b22-8c77-cd3749568255" providerId="AD" clId="Web-{67394FDC-1E7E-9E27-3F99-8B4566213A9F}" dt="2023-03-25T11:21:13.867" v="264" actId="20577"/>
        <pc:sldMkLst>
          <pc:docMk/>
          <pc:sldMk cId="4152355426" sldId="266"/>
        </pc:sldMkLst>
        <pc:spChg chg="mod">
          <ac:chgData name="Alejandro Leal CastaÃ±o" userId="S::alejleal@ucm.es::056316e7-06ff-4b22-8c77-cd3749568255" providerId="AD" clId="Web-{67394FDC-1E7E-9E27-3F99-8B4566213A9F}" dt="2023-03-25T11:21:13.867" v="264" actId="20577"/>
          <ac:spMkLst>
            <pc:docMk/>
            <pc:sldMk cId="4152355426" sldId="266"/>
            <ac:spMk id="3" creationId="{B3CEE457-0E53-E669-ADCF-6901E3B10070}"/>
          </ac:spMkLst>
        </pc:spChg>
      </pc:sldChg>
      <pc:sldChg chg="modSp">
        <pc:chgData name="Alejandro Leal CastaÃ±o" userId="S::alejleal@ucm.es::056316e7-06ff-4b22-8c77-cd3749568255" providerId="AD" clId="Web-{67394FDC-1E7E-9E27-3F99-8B4566213A9F}" dt="2023-03-25T11:21:37.744" v="271" actId="20577"/>
        <pc:sldMkLst>
          <pc:docMk/>
          <pc:sldMk cId="3890510939" sldId="267"/>
        </pc:sldMkLst>
        <pc:spChg chg="mod">
          <ac:chgData name="Alejandro Leal CastaÃ±o" userId="S::alejleal@ucm.es::056316e7-06ff-4b22-8c77-cd3749568255" providerId="AD" clId="Web-{67394FDC-1E7E-9E27-3F99-8B4566213A9F}" dt="2023-03-25T11:21:37.744" v="271" actId="20577"/>
          <ac:spMkLst>
            <pc:docMk/>
            <pc:sldMk cId="3890510939" sldId="267"/>
            <ac:spMk id="3" creationId="{B3CEE457-0E53-E669-ADCF-6901E3B10070}"/>
          </ac:spMkLst>
        </pc:spChg>
      </pc:sldChg>
      <pc:sldChg chg="modSp">
        <pc:chgData name="Alejandro Leal CastaÃ±o" userId="S::alejleal@ucm.es::056316e7-06ff-4b22-8c77-cd3749568255" providerId="AD" clId="Web-{67394FDC-1E7E-9E27-3F99-8B4566213A9F}" dt="2023-03-25T11:47:19.026" v="443" actId="20577"/>
        <pc:sldMkLst>
          <pc:docMk/>
          <pc:sldMk cId="1716284902" sldId="268"/>
        </pc:sldMkLst>
        <pc:spChg chg="mod">
          <ac:chgData name="Alejandro Leal CastaÃ±o" userId="S::alejleal@ucm.es::056316e7-06ff-4b22-8c77-cd3749568255" providerId="AD" clId="Web-{67394FDC-1E7E-9E27-3F99-8B4566213A9F}" dt="2023-03-25T11:47:19.026" v="443" actId="20577"/>
          <ac:spMkLst>
            <pc:docMk/>
            <pc:sldMk cId="1716284902" sldId="268"/>
            <ac:spMk id="4" creationId="{0B2DB473-64DC-16ED-230F-96E49AC51F21}"/>
          </ac:spMkLst>
        </pc:spChg>
      </pc:sldChg>
      <pc:sldChg chg="modSp add replId">
        <pc:chgData name="Alejandro Leal CastaÃ±o" userId="S::alejleal@ucm.es::056316e7-06ff-4b22-8c77-cd3749568255" providerId="AD" clId="Web-{67394FDC-1E7E-9E27-3F99-8B4566213A9F}" dt="2023-03-25T11:33:07.857" v="394" actId="20577"/>
        <pc:sldMkLst>
          <pc:docMk/>
          <pc:sldMk cId="3561248410" sldId="270"/>
        </pc:sldMkLst>
        <pc:spChg chg="mod">
          <ac:chgData name="Alejandro Leal CastaÃ±o" userId="S::alejleal@ucm.es::056316e7-06ff-4b22-8c77-cd3749568255" providerId="AD" clId="Web-{67394FDC-1E7E-9E27-3F99-8B4566213A9F}" dt="2023-03-25T11:33:07.857" v="394" actId="20577"/>
          <ac:spMkLst>
            <pc:docMk/>
            <pc:sldMk cId="3561248410" sldId="270"/>
            <ac:spMk id="3" creationId="{B3CEE457-0E53-E669-ADCF-6901E3B10070}"/>
          </ac:spMkLst>
        </pc:spChg>
      </pc:sldChg>
    </pc:docChg>
  </pc:docChgLst>
  <pc:docChgLst>
    <pc:chgData name="Alejandro Leal CastaÃ±o" userId="S::alejleal@ucm.es::056316e7-06ff-4b22-8c77-cd3749568255" providerId="AD" clId="Web-{3D6F154F-4C3C-059E-3B0C-31F8D9F4A061}"/>
    <pc:docChg chg="modSld">
      <pc:chgData name="Alejandro Leal CastaÃ±o" userId="S::alejleal@ucm.es::056316e7-06ff-4b22-8c77-cd3749568255" providerId="AD" clId="Web-{3D6F154F-4C3C-059E-3B0C-31F8D9F4A061}" dt="2023-03-25T10:40:56.391" v="158" actId="20577"/>
      <pc:docMkLst>
        <pc:docMk/>
      </pc:docMkLst>
      <pc:sldChg chg="modSp">
        <pc:chgData name="Alejandro Leal CastaÃ±o" userId="S::alejleal@ucm.es::056316e7-06ff-4b22-8c77-cd3749568255" providerId="AD" clId="Web-{3D6F154F-4C3C-059E-3B0C-31F8D9F4A061}" dt="2023-03-25T10:33:28.579" v="151"/>
        <pc:sldMkLst>
          <pc:docMk/>
          <pc:sldMk cId="2667610498" sldId="263"/>
        </pc:sldMkLst>
        <pc:graphicFrameChg chg="mod modGraphic">
          <ac:chgData name="Alejandro Leal CastaÃ±o" userId="S::alejleal@ucm.es::056316e7-06ff-4b22-8c77-cd3749568255" providerId="AD" clId="Web-{3D6F154F-4C3C-059E-3B0C-31F8D9F4A061}" dt="2023-03-25T10:33:28.579" v="151"/>
          <ac:graphicFrameMkLst>
            <pc:docMk/>
            <pc:sldMk cId="2667610498" sldId="263"/>
            <ac:graphicFrameMk id="7" creationId="{05E5307D-CEF6-A241-BF79-D5A0C6959B7D}"/>
          </ac:graphicFrameMkLst>
        </pc:graphicFrameChg>
      </pc:sldChg>
      <pc:sldChg chg="modSp">
        <pc:chgData name="Alejandro Leal CastaÃ±o" userId="S::alejleal@ucm.es::056316e7-06ff-4b22-8c77-cd3749568255" providerId="AD" clId="Web-{3D6F154F-4C3C-059E-3B0C-31F8D9F4A061}" dt="2023-03-25T10:29:55.165" v="145" actId="20577"/>
        <pc:sldMkLst>
          <pc:docMk/>
          <pc:sldMk cId="3809764989" sldId="264"/>
        </pc:sldMkLst>
        <pc:spChg chg="mod">
          <ac:chgData name="Alejandro Leal CastaÃ±o" userId="S::alejleal@ucm.es::056316e7-06ff-4b22-8c77-cd3749568255" providerId="AD" clId="Web-{3D6F154F-4C3C-059E-3B0C-31F8D9F4A061}" dt="2023-03-25T10:29:55.165" v="145" actId="20577"/>
          <ac:spMkLst>
            <pc:docMk/>
            <pc:sldMk cId="3809764989" sldId="264"/>
            <ac:spMk id="5" creationId="{CBD3C588-98D7-4C2B-1254-2913BF4F9C3B}"/>
          </ac:spMkLst>
        </pc:spChg>
      </pc:sldChg>
      <pc:sldChg chg="modSp">
        <pc:chgData name="Alejandro Leal CastaÃ±o" userId="S::alejleal@ucm.es::056316e7-06ff-4b22-8c77-cd3749568255" providerId="AD" clId="Web-{3D6F154F-4C3C-059E-3B0C-31F8D9F4A061}" dt="2023-03-25T10:40:56.391" v="158" actId="20577"/>
        <pc:sldMkLst>
          <pc:docMk/>
          <pc:sldMk cId="2679264317" sldId="265"/>
        </pc:sldMkLst>
        <pc:spChg chg="mod">
          <ac:chgData name="Alejandro Leal CastaÃ±o" userId="S::alejleal@ucm.es::056316e7-06ff-4b22-8c77-cd3749568255" providerId="AD" clId="Web-{3D6F154F-4C3C-059E-3B0C-31F8D9F4A061}" dt="2023-03-25T10:40:56.391" v="158" actId="20577"/>
          <ac:spMkLst>
            <pc:docMk/>
            <pc:sldMk cId="2679264317" sldId="265"/>
            <ac:spMk id="3" creationId="{B3CEE457-0E53-E669-ADCF-6901E3B10070}"/>
          </ac:spMkLst>
        </pc:spChg>
      </pc:sldChg>
    </pc:docChg>
  </pc:docChgLst>
  <pc:docChgLst>
    <pc:chgData name="Alejandro Leal CastaÃ±o" userId="S::alejleal@ucm.es::056316e7-06ff-4b22-8c77-cd3749568255" providerId="AD" clId="Web-{A3DFA729-47FD-84A4-974B-C199135D971E}"/>
    <pc:docChg chg="addSld modSld">
      <pc:chgData name="Alejandro Leal CastaÃ±o" userId="S::alejleal@ucm.es::056316e7-06ff-4b22-8c77-cd3749568255" providerId="AD" clId="Web-{A3DFA729-47FD-84A4-974B-C199135D971E}" dt="2023-03-11T16:20:33.173" v="5505" actId="20577"/>
      <pc:docMkLst>
        <pc:docMk/>
      </pc:docMkLst>
      <pc:sldChg chg="modSp">
        <pc:chgData name="Alejandro Leal CastaÃ±o" userId="S::alejleal@ucm.es::056316e7-06ff-4b22-8c77-cd3749568255" providerId="AD" clId="Web-{A3DFA729-47FD-84A4-974B-C199135D971E}" dt="2023-03-11T13:12:19.956" v="6" actId="20577"/>
        <pc:sldMkLst>
          <pc:docMk/>
          <pc:sldMk cId="3427770599" sldId="256"/>
        </pc:sldMkLst>
        <pc:spChg chg="mod">
          <ac:chgData name="Alejandro Leal CastaÃ±o" userId="S::alejleal@ucm.es::056316e7-06ff-4b22-8c77-cd3749568255" providerId="AD" clId="Web-{A3DFA729-47FD-84A4-974B-C199135D971E}" dt="2023-03-11T13:12:19.956" v="6" actId="20577"/>
          <ac:spMkLst>
            <pc:docMk/>
            <pc:sldMk cId="3427770599" sldId="256"/>
            <ac:spMk id="2" creationId="{5DD786DB-7FF3-4397-AFEA-9681AE5DFC5A}"/>
          </ac:spMkLst>
        </pc:spChg>
      </pc:sldChg>
      <pc:sldChg chg="modSp">
        <pc:chgData name="Alejandro Leal CastaÃ±o" userId="S::alejleal@ucm.es::056316e7-06ff-4b22-8c77-cd3749568255" providerId="AD" clId="Web-{A3DFA729-47FD-84A4-974B-C199135D971E}" dt="2023-03-11T14:23:32.886" v="1481" actId="20577"/>
        <pc:sldMkLst>
          <pc:docMk/>
          <pc:sldMk cId="1564956918" sldId="257"/>
        </pc:sldMkLst>
        <pc:spChg chg="mod">
          <ac:chgData name="Alejandro Leal CastaÃ±o" userId="S::alejleal@ucm.es::056316e7-06ff-4b22-8c77-cd3749568255" providerId="AD" clId="Web-{A3DFA729-47FD-84A4-974B-C199135D971E}" dt="2023-03-11T14:23:32.886" v="1481" actId="20577"/>
          <ac:spMkLst>
            <pc:docMk/>
            <pc:sldMk cId="1564956918" sldId="257"/>
            <ac:spMk id="3" creationId="{B3CEE457-0E53-E669-ADCF-6901E3B10070}"/>
          </ac:spMkLst>
        </pc:spChg>
      </pc:sldChg>
      <pc:sldChg chg="modSp">
        <pc:chgData name="Alejandro Leal CastaÃ±o" userId="S::alejleal@ucm.es::056316e7-06ff-4b22-8c77-cd3749568255" providerId="AD" clId="Web-{A3DFA729-47FD-84A4-974B-C199135D971E}" dt="2023-03-11T13:24:55.409" v="626" actId="20577"/>
        <pc:sldMkLst>
          <pc:docMk/>
          <pc:sldMk cId="3100987040" sldId="258"/>
        </pc:sldMkLst>
        <pc:spChg chg="mod">
          <ac:chgData name="Alejandro Leal CastaÃ±o" userId="S::alejleal@ucm.es::056316e7-06ff-4b22-8c77-cd3749568255" providerId="AD" clId="Web-{A3DFA729-47FD-84A4-974B-C199135D971E}" dt="2023-03-11T13:24:55.409" v="626" actId="20577"/>
          <ac:spMkLst>
            <pc:docMk/>
            <pc:sldMk cId="3100987040" sldId="258"/>
            <ac:spMk id="3" creationId="{B3CEE457-0E53-E669-ADCF-6901E3B10070}"/>
          </ac:spMkLst>
        </pc:spChg>
      </pc:sldChg>
      <pc:sldChg chg="modSp">
        <pc:chgData name="Alejandro Leal CastaÃ±o" userId="S::alejleal@ucm.es::056316e7-06ff-4b22-8c77-cd3749568255" providerId="AD" clId="Web-{A3DFA729-47FD-84A4-974B-C199135D971E}" dt="2023-03-11T16:13:03.016" v="5372"/>
        <pc:sldMkLst>
          <pc:docMk/>
          <pc:sldMk cId="3671396355" sldId="259"/>
        </pc:sldMkLst>
        <pc:spChg chg="mod">
          <ac:chgData name="Alejandro Leal CastaÃ±o" userId="S::alejleal@ucm.es::056316e7-06ff-4b22-8c77-cd3749568255" providerId="AD" clId="Web-{A3DFA729-47FD-84A4-974B-C199135D971E}" dt="2023-03-11T15:50:59.330" v="4766" actId="20577"/>
          <ac:spMkLst>
            <pc:docMk/>
            <pc:sldMk cId="3671396355" sldId="259"/>
            <ac:spMk id="2" creationId="{11B70F1B-451E-F7AB-A99B-8D849AA4A943}"/>
          </ac:spMkLst>
        </pc:spChg>
        <pc:graphicFrameChg chg="mod modGraphic">
          <ac:chgData name="Alejandro Leal CastaÃ±o" userId="S::alejleal@ucm.es::056316e7-06ff-4b22-8c77-cd3749568255" providerId="AD" clId="Web-{A3DFA729-47FD-84A4-974B-C199135D971E}" dt="2023-03-11T16:13:03.016" v="5372"/>
          <ac:graphicFrameMkLst>
            <pc:docMk/>
            <pc:sldMk cId="3671396355" sldId="259"/>
            <ac:graphicFrameMk id="4" creationId="{4B427DE9-3F71-A720-1943-051FA028625D}"/>
          </ac:graphicFrameMkLst>
        </pc:graphicFrameChg>
      </pc:sldChg>
      <pc:sldChg chg="modSp">
        <pc:chgData name="Alejandro Leal CastaÃ±o" userId="S::alejleal@ucm.es::056316e7-06ff-4b22-8c77-cd3749568255" providerId="AD" clId="Web-{A3DFA729-47FD-84A4-974B-C199135D971E}" dt="2023-03-11T16:20:33.173" v="5505" actId="20577"/>
        <pc:sldMkLst>
          <pc:docMk/>
          <pc:sldMk cId="3372363789" sldId="260"/>
        </pc:sldMkLst>
        <pc:spChg chg="mod">
          <ac:chgData name="Alejandro Leal CastaÃ±o" userId="S::alejleal@ucm.es::056316e7-06ff-4b22-8c77-cd3749568255" providerId="AD" clId="Web-{A3DFA729-47FD-84A4-974B-C199135D971E}" dt="2023-03-11T15:49:38.281" v="4738" actId="20577"/>
          <ac:spMkLst>
            <pc:docMk/>
            <pc:sldMk cId="3372363789" sldId="260"/>
            <ac:spMk id="2" creationId="{11B70F1B-451E-F7AB-A99B-8D849AA4A943}"/>
          </ac:spMkLst>
        </pc:spChg>
        <pc:spChg chg="mod">
          <ac:chgData name="Alejandro Leal CastaÃ±o" userId="S::alejleal@ucm.es::056316e7-06ff-4b22-8c77-cd3749568255" providerId="AD" clId="Web-{A3DFA729-47FD-84A4-974B-C199135D971E}" dt="2023-03-11T16:20:33.173" v="5505" actId="20577"/>
          <ac:spMkLst>
            <pc:docMk/>
            <pc:sldMk cId="3372363789" sldId="260"/>
            <ac:spMk id="3" creationId="{B3CEE457-0E53-E669-ADCF-6901E3B10070}"/>
          </ac:spMkLst>
        </pc:spChg>
      </pc:sldChg>
      <pc:sldChg chg="modSp">
        <pc:chgData name="Alejandro Leal CastaÃ±o" userId="S::alejleal@ucm.es::056316e7-06ff-4b22-8c77-cd3749568255" providerId="AD" clId="Web-{A3DFA729-47FD-84A4-974B-C199135D971E}" dt="2023-03-11T15:52:52.897" v="4852"/>
        <pc:sldMkLst>
          <pc:docMk/>
          <pc:sldMk cId="35523079" sldId="261"/>
        </pc:sldMkLst>
        <pc:spChg chg="mod">
          <ac:chgData name="Alejandro Leal CastaÃ±o" userId="S::alejleal@ucm.es::056316e7-06ff-4b22-8c77-cd3749568255" providerId="AD" clId="Web-{A3DFA729-47FD-84A4-974B-C199135D971E}" dt="2023-03-11T15:50:47.361" v="4763" actId="20577"/>
          <ac:spMkLst>
            <pc:docMk/>
            <pc:sldMk cId="35523079" sldId="261"/>
            <ac:spMk id="2" creationId="{11B70F1B-451E-F7AB-A99B-8D849AA4A943}"/>
          </ac:spMkLst>
        </pc:spChg>
        <pc:graphicFrameChg chg="mod modGraphic">
          <ac:chgData name="Alejandro Leal CastaÃ±o" userId="S::alejleal@ucm.es::056316e7-06ff-4b22-8c77-cd3749568255" providerId="AD" clId="Web-{A3DFA729-47FD-84A4-974B-C199135D971E}" dt="2023-03-11T15:52:52.897" v="4852"/>
          <ac:graphicFrameMkLst>
            <pc:docMk/>
            <pc:sldMk cId="35523079" sldId="261"/>
            <ac:graphicFrameMk id="4" creationId="{F7A6A653-00B3-2189-44B5-DCDE91E395C0}"/>
          </ac:graphicFrameMkLst>
        </pc:graphicFrameChg>
      </pc:sldChg>
      <pc:sldChg chg="addSp delSp modSp">
        <pc:chgData name="Alejandro Leal CastaÃ±o" userId="S::alejleal@ucm.es::056316e7-06ff-4b22-8c77-cd3749568255" providerId="AD" clId="Web-{A3DFA729-47FD-84A4-974B-C199135D971E}" dt="2023-03-11T15:58:05.783" v="4888"/>
        <pc:sldMkLst>
          <pc:docMk/>
          <pc:sldMk cId="4127399023" sldId="262"/>
        </pc:sldMkLst>
        <pc:spChg chg="mod">
          <ac:chgData name="Alejandro Leal CastaÃ±o" userId="S::alejleal@ucm.es::056316e7-06ff-4b22-8c77-cd3749568255" providerId="AD" clId="Web-{A3DFA729-47FD-84A4-974B-C199135D971E}" dt="2023-03-11T15:50:44.064" v="4761" actId="20577"/>
          <ac:spMkLst>
            <pc:docMk/>
            <pc:sldMk cId="4127399023" sldId="262"/>
            <ac:spMk id="2" creationId="{11B70F1B-451E-F7AB-A99B-8D849AA4A943}"/>
          </ac:spMkLst>
        </pc:spChg>
        <pc:spChg chg="del">
          <ac:chgData name="Alejandro Leal CastaÃ±o" userId="S::alejleal@ucm.es::056316e7-06ff-4b22-8c77-cd3749568255" providerId="AD" clId="Web-{A3DFA729-47FD-84A4-974B-C199135D971E}" dt="2023-03-11T15:57:57.142" v="4885"/>
          <ac:spMkLst>
            <pc:docMk/>
            <pc:sldMk cId="4127399023" sldId="262"/>
            <ac:spMk id="3" creationId="{B3CEE457-0E53-E669-ADCF-6901E3B10070}"/>
          </ac:spMkLst>
        </pc:spChg>
        <pc:spChg chg="add mod">
          <ac:chgData name="Alejandro Leal CastaÃ±o" userId="S::alejleal@ucm.es::056316e7-06ff-4b22-8c77-cd3749568255" providerId="AD" clId="Web-{A3DFA729-47FD-84A4-974B-C199135D971E}" dt="2023-03-11T15:58:05.783" v="4888"/>
          <ac:spMkLst>
            <pc:docMk/>
            <pc:sldMk cId="4127399023" sldId="262"/>
            <ac:spMk id="7" creationId="{F7D9E853-B049-6D90-CA9D-E25CE33611A9}"/>
          </ac:spMkLst>
        </pc:spChg>
        <pc:graphicFrameChg chg="add del mod">
          <ac:chgData name="Alejandro Leal CastaÃ±o" userId="S::alejleal@ucm.es::056316e7-06ff-4b22-8c77-cd3749568255" providerId="AD" clId="Web-{A3DFA729-47FD-84A4-974B-C199135D971E}" dt="2023-03-11T15:57:58.892" v="4887"/>
          <ac:graphicFrameMkLst>
            <pc:docMk/>
            <pc:sldMk cId="4127399023" sldId="262"/>
            <ac:graphicFrameMk id="5" creationId="{9A93503E-724C-4E85-ABE8-6C2BECD241E2}"/>
          </ac:graphicFrameMkLst>
        </pc:graphicFrameChg>
      </pc:sldChg>
      <pc:sldChg chg="addSp delSp modSp">
        <pc:chgData name="Alejandro Leal CastaÃ±o" userId="S::alejleal@ucm.es::056316e7-06ff-4b22-8c77-cd3749568255" providerId="AD" clId="Web-{A3DFA729-47FD-84A4-974B-C199135D971E}" dt="2023-03-11T15:53:15.616" v="4855"/>
        <pc:sldMkLst>
          <pc:docMk/>
          <pc:sldMk cId="2667610498" sldId="263"/>
        </pc:sldMkLst>
        <pc:spChg chg="mod">
          <ac:chgData name="Alejandro Leal CastaÃ±o" userId="S::alejleal@ucm.es::056316e7-06ff-4b22-8c77-cd3749568255" providerId="AD" clId="Web-{A3DFA729-47FD-84A4-974B-C199135D971E}" dt="2023-03-11T15:50:25.064" v="4758" actId="20577"/>
          <ac:spMkLst>
            <pc:docMk/>
            <pc:sldMk cId="2667610498" sldId="263"/>
            <ac:spMk id="2" creationId="{11B70F1B-451E-F7AB-A99B-8D849AA4A943}"/>
          </ac:spMkLst>
        </pc:spChg>
        <pc:spChg chg="add del mod">
          <ac:chgData name="Alejandro Leal CastaÃ±o" userId="S::alejleal@ucm.es::056316e7-06ff-4b22-8c77-cd3749568255" providerId="AD" clId="Web-{A3DFA729-47FD-84A4-974B-C199135D971E}" dt="2023-03-11T15:53:15.616" v="4855"/>
          <ac:spMkLst>
            <pc:docMk/>
            <pc:sldMk cId="2667610498" sldId="263"/>
            <ac:spMk id="5" creationId="{179CA54E-CE32-8E20-19B2-628B212A9CD8}"/>
          </ac:spMkLst>
        </pc:spChg>
        <pc:graphicFrameChg chg="del">
          <ac:chgData name="Alejandro Leal CastaÃ±o" userId="S::alejleal@ucm.es::056316e7-06ff-4b22-8c77-cd3749568255" providerId="AD" clId="Web-{A3DFA729-47FD-84A4-974B-C199135D971E}" dt="2023-03-11T15:53:08.428" v="4853"/>
          <ac:graphicFrameMkLst>
            <pc:docMk/>
            <pc:sldMk cId="2667610498" sldId="263"/>
            <ac:graphicFrameMk id="4" creationId="{9B104973-7F0E-5830-8534-56D374904CE3}"/>
          </ac:graphicFrameMkLst>
        </pc:graphicFrameChg>
        <pc:graphicFrameChg chg="add">
          <ac:chgData name="Alejandro Leal CastaÃ±o" userId="S::alejleal@ucm.es::056316e7-06ff-4b22-8c77-cd3749568255" providerId="AD" clId="Web-{A3DFA729-47FD-84A4-974B-C199135D971E}" dt="2023-03-11T15:53:09.428" v="4854"/>
          <ac:graphicFrameMkLst>
            <pc:docMk/>
            <pc:sldMk cId="2667610498" sldId="263"/>
            <ac:graphicFrameMk id="7" creationId="{05E5307D-CEF6-A241-BF79-D5A0C6959B7D}"/>
          </ac:graphicFrameMkLst>
        </pc:graphicFrameChg>
      </pc:sldChg>
      <pc:sldChg chg="addSp delSp modSp">
        <pc:chgData name="Alejandro Leal CastaÃ±o" userId="S::alejleal@ucm.es::056316e7-06ff-4b22-8c77-cd3749568255" providerId="AD" clId="Web-{A3DFA729-47FD-84A4-974B-C199135D971E}" dt="2023-03-11T15:58:10.674" v="4890"/>
        <pc:sldMkLst>
          <pc:docMk/>
          <pc:sldMk cId="3809764989" sldId="264"/>
        </pc:sldMkLst>
        <pc:spChg chg="mod">
          <ac:chgData name="Alejandro Leal CastaÃ±o" userId="S::alejleal@ucm.es::056316e7-06ff-4b22-8c77-cd3749568255" providerId="AD" clId="Web-{A3DFA729-47FD-84A4-974B-C199135D971E}" dt="2023-03-11T15:50:29.517" v="4759" actId="20577"/>
          <ac:spMkLst>
            <pc:docMk/>
            <pc:sldMk cId="3809764989" sldId="264"/>
            <ac:spMk id="2" creationId="{11B70F1B-451E-F7AB-A99B-8D849AA4A943}"/>
          </ac:spMkLst>
        </pc:spChg>
        <pc:spChg chg="del">
          <ac:chgData name="Alejandro Leal CastaÃ±o" userId="S::alejleal@ucm.es::056316e7-06ff-4b22-8c77-cd3749568255" providerId="AD" clId="Web-{A3DFA729-47FD-84A4-974B-C199135D971E}" dt="2023-03-11T15:58:10.299" v="4889"/>
          <ac:spMkLst>
            <pc:docMk/>
            <pc:sldMk cId="3809764989" sldId="264"/>
            <ac:spMk id="3" creationId="{B3CEE457-0E53-E669-ADCF-6901E3B10070}"/>
          </ac:spMkLst>
        </pc:spChg>
        <pc:spChg chg="add mod">
          <ac:chgData name="Alejandro Leal CastaÃ±o" userId="S::alejleal@ucm.es::056316e7-06ff-4b22-8c77-cd3749568255" providerId="AD" clId="Web-{A3DFA729-47FD-84A4-974B-C199135D971E}" dt="2023-03-11T15:58:10.674" v="4890"/>
          <ac:spMkLst>
            <pc:docMk/>
            <pc:sldMk cId="3809764989" sldId="264"/>
            <ac:spMk id="5" creationId="{CBD3C588-98D7-4C2B-1254-2913BF4F9C3B}"/>
          </ac:spMkLst>
        </pc:spChg>
      </pc:sldChg>
      <pc:sldChg chg="modSp add replId">
        <pc:chgData name="Alejandro Leal CastaÃ±o" userId="S::alejleal@ucm.es::056316e7-06ff-4b22-8c77-cd3749568255" providerId="AD" clId="Web-{A3DFA729-47FD-84A4-974B-C199135D971E}" dt="2023-03-11T14:28:35.763" v="1548" actId="20577"/>
        <pc:sldMkLst>
          <pc:docMk/>
          <pc:sldMk cId="3655561722" sldId="269"/>
        </pc:sldMkLst>
        <pc:spChg chg="mod">
          <ac:chgData name="Alejandro Leal CastaÃ±o" userId="S::alejleal@ucm.es::056316e7-06ff-4b22-8c77-cd3749568255" providerId="AD" clId="Web-{A3DFA729-47FD-84A4-974B-C199135D971E}" dt="2023-03-11T14:28:35.763" v="1548" actId="20577"/>
          <ac:spMkLst>
            <pc:docMk/>
            <pc:sldMk cId="3655561722" sldId="269"/>
            <ac:spMk id="3" creationId="{B3CEE457-0E53-E669-ADCF-6901E3B10070}"/>
          </ac:spMkLst>
        </pc:spChg>
      </pc:sldChg>
    </pc:docChg>
  </pc:docChgLst>
  <pc:docChgLst>
    <pc:chgData name="Alejandro Leal CastaÃ±o" userId="S::alejleal@ucm.es::056316e7-06ff-4b22-8c77-cd3749568255" providerId="AD" clId="Web-{96483AC2-5417-CFAA-65CA-B2E080336E13}"/>
    <pc:docChg chg="modSld">
      <pc:chgData name="Alejandro Leal CastaÃ±o" userId="S::alejleal@ucm.es::056316e7-06ff-4b22-8c77-cd3749568255" providerId="AD" clId="Web-{96483AC2-5417-CFAA-65CA-B2E080336E13}" dt="2023-03-20T17:44:25.228" v="687"/>
      <pc:docMkLst>
        <pc:docMk/>
      </pc:docMkLst>
      <pc:sldChg chg="modSp">
        <pc:chgData name="Alejandro Leal CastaÃ±o" userId="S::alejleal@ucm.es::056316e7-06ff-4b22-8c77-cd3749568255" providerId="AD" clId="Web-{96483AC2-5417-CFAA-65CA-B2E080336E13}" dt="2023-03-20T17:44:25.228" v="687"/>
        <pc:sldMkLst>
          <pc:docMk/>
          <pc:sldMk cId="2667610498" sldId="263"/>
        </pc:sldMkLst>
        <pc:graphicFrameChg chg="mod modGraphic">
          <ac:chgData name="Alejandro Leal CastaÃ±o" userId="S::alejleal@ucm.es::056316e7-06ff-4b22-8c77-cd3749568255" providerId="AD" clId="Web-{96483AC2-5417-CFAA-65CA-B2E080336E13}" dt="2023-03-20T17:44:25.228" v="687"/>
          <ac:graphicFrameMkLst>
            <pc:docMk/>
            <pc:sldMk cId="2667610498" sldId="263"/>
            <ac:graphicFrameMk id="7" creationId="{05E5307D-CEF6-A241-BF79-D5A0C6959B7D}"/>
          </ac:graphicFrameMkLst>
        </pc:graphicFrameChg>
      </pc:sldChg>
      <pc:sldChg chg="modSp">
        <pc:chgData name="Alejandro Leal CastaÃ±o" userId="S::alejleal@ucm.es::056316e7-06ff-4b22-8c77-cd3749568255" providerId="AD" clId="Web-{96483AC2-5417-CFAA-65CA-B2E080336E13}" dt="2023-03-20T17:40:29.816" v="455" actId="20577"/>
        <pc:sldMkLst>
          <pc:docMk/>
          <pc:sldMk cId="3809764989" sldId="264"/>
        </pc:sldMkLst>
        <pc:spChg chg="mod">
          <ac:chgData name="Alejandro Leal CastaÃ±o" userId="S::alejleal@ucm.es::056316e7-06ff-4b22-8c77-cd3749568255" providerId="AD" clId="Web-{96483AC2-5417-CFAA-65CA-B2E080336E13}" dt="2023-03-20T17:40:29.816" v="455" actId="20577"/>
          <ac:spMkLst>
            <pc:docMk/>
            <pc:sldMk cId="3809764989" sldId="264"/>
            <ac:spMk id="5" creationId="{CBD3C588-98D7-4C2B-1254-2913BF4F9C3B}"/>
          </ac:spMkLst>
        </pc:spChg>
      </pc:sldChg>
    </pc:docChg>
  </pc:docChgLst>
  <pc:docChgLst>
    <pc:chgData name="Alejandro Leal CastaÃ±o" userId="S::alejleal@ucm.es::056316e7-06ff-4b22-8c77-cd3749568255" providerId="AD" clId="Web-{91517EA7-74F8-3A5A-45E4-04BF57C59454}"/>
    <pc:docChg chg="modSld">
      <pc:chgData name="Alejandro Leal CastaÃ±o" userId="S::alejleal@ucm.es::056316e7-06ff-4b22-8c77-cd3749568255" providerId="AD" clId="Web-{91517EA7-74F8-3A5A-45E4-04BF57C59454}" dt="2023-03-19T09:27:40.213" v="2238"/>
      <pc:docMkLst>
        <pc:docMk/>
      </pc:docMkLst>
      <pc:sldChg chg="modSp">
        <pc:chgData name="Alejandro Leal CastaÃ±o" userId="S::alejleal@ucm.es::056316e7-06ff-4b22-8c77-cd3749568255" providerId="AD" clId="Web-{91517EA7-74F8-3A5A-45E4-04BF57C59454}" dt="2023-03-19T09:27:40.213" v="2238"/>
        <pc:sldMkLst>
          <pc:docMk/>
          <pc:sldMk cId="2667610498" sldId="263"/>
        </pc:sldMkLst>
        <pc:graphicFrameChg chg="mod modGraphic">
          <ac:chgData name="Alejandro Leal CastaÃ±o" userId="S::alejleal@ucm.es::056316e7-06ff-4b22-8c77-cd3749568255" providerId="AD" clId="Web-{91517EA7-74F8-3A5A-45E4-04BF57C59454}" dt="2023-03-19T09:27:40.213" v="2238"/>
          <ac:graphicFrameMkLst>
            <pc:docMk/>
            <pc:sldMk cId="2667610498" sldId="263"/>
            <ac:graphicFrameMk id="7" creationId="{05E5307D-CEF6-A241-BF79-D5A0C6959B7D}"/>
          </ac:graphicFrameMkLst>
        </pc:graphicFrameChg>
      </pc:sldChg>
      <pc:sldChg chg="modSp">
        <pc:chgData name="Alejandro Leal CastaÃ±o" userId="S::alejleal@ucm.es::056316e7-06ff-4b22-8c77-cd3749568255" providerId="AD" clId="Web-{91517EA7-74F8-3A5A-45E4-04BF57C59454}" dt="2023-03-19T09:25:54.287" v="2150" actId="20577"/>
        <pc:sldMkLst>
          <pc:docMk/>
          <pc:sldMk cId="3809764989" sldId="264"/>
        </pc:sldMkLst>
        <pc:spChg chg="mod">
          <ac:chgData name="Alejandro Leal CastaÃ±o" userId="S::alejleal@ucm.es::056316e7-06ff-4b22-8c77-cd3749568255" providerId="AD" clId="Web-{91517EA7-74F8-3A5A-45E4-04BF57C59454}" dt="2023-03-19T09:25:54.287" v="2150" actId="20577"/>
          <ac:spMkLst>
            <pc:docMk/>
            <pc:sldMk cId="3809764989" sldId="264"/>
            <ac:spMk id="5" creationId="{CBD3C588-98D7-4C2B-1254-2913BF4F9C3B}"/>
          </ac:spMkLst>
        </pc:spChg>
      </pc:sldChg>
    </pc:docChg>
  </pc:docChgLst>
  <pc:docChgLst>
    <pc:chgData name="Mario Alonso Núñez" userId="d68338d1-e839-4b84-b1d7-a74f9554f350" providerId="ADAL" clId="{C89BAE3D-6442-4E21-87A3-A064BB0DA4C4}"/>
    <pc:docChg chg="undo redo custSel addSld modSld">
      <pc:chgData name="Mario Alonso Núñez" userId="d68338d1-e839-4b84-b1d7-a74f9554f350" providerId="ADAL" clId="{C89BAE3D-6442-4E21-87A3-A064BB0DA4C4}" dt="2023-04-14T23:37:05.395" v="699" actId="20577"/>
      <pc:docMkLst>
        <pc:docMk/>
      </pc:docMkLst>
      <pc:sldChg chg="modSp mod">
        <pc:chgData name="Mario Alonso Núñez" userId="d68338d1-e839-4b84-b1d7-a74f9554f350" providerId="ADAL" clId="{C89BAE3D-6442-4E21-87A3-A064BB0DA4C4}" dt="2023-04-14T23:37:05.395" v="699" actId="20577"/>
        <pc:sldMkLst>
          <pc:docMk/>
          <pc:sldMk cId="1564956918" sldId="257"/>
        </pc:sldMkLst>
        <pc:spChg chg="mod">
          <ac:chgData name="Mario Alonso Núñez" userId="d68338d1-e839-4b84-b1d7-a74f9554f350" providerId="ADAL" clId="{C89BAE3D-6442-4E21-87A3-A064BB0DA4C4}" dt="2023-04-14T23:36:39.755" v="680" actId="1076"/>
          <ac:spMkLst>
            <pc:docMk/>
            <pc:sldMk cId="1564956918" sldId="257"/>
            <ac:spMk id="2" creationId="{11B70F1B-451E-F7AB-A99B-8D849AA4A943}"/>
          </ac:spMkLst>
        </pc:spChg>
        <pc:spChg chg="mod">
          <ac:chgData name="Mario Alonso Núñez" userId="d68338d1-e839-4b84-b1d7-a74f9554f350" providerId="ADAL" clId="{C89BAE3D-6442-4E21-87A3-A064BB0DA4C4}" dt="2023-04-14T23:37:05.395" v="699" actId="20577"/>
          <ac:spMkLst>
            <pc:docMk/>
            <pc:sldMk cId="1564956918" sldId="257"/>
            <ac:spMk id="3" creationId="{B3CEE457-0E53-E669-ADCF-6901E3B10070}"/>
          </ac:spMkLst>
        </pc:spChg>
      </pc:sldChg>
      <pc:sldChg chg="addSp modSp mod">
        <pc:chgData name="Mario Alonso Núñez" userId="d68338d1-e839-4b84-b1d7-a74f9554f350" providerId="ADAL" clId="{C89BAE3D-6442-4E21-87A3-A064BB0DA4C4}" dt="2023-04-13T22:01:18.899" v="190" actId="20577"/>
        <pc:sldMkLst>
          <pc:docMk/>
          <pc:sldMk cId="4074393398" sldId="272"/>
        </pc:sldMkLst>
        <pc:spChg chg="mod">
          <ac:chgData name="Mario Alonso Núñez" userId="d68338d1-e839-4b84-b1d7-a74f9554f350" providerId="ADAL" clId="{C89BAE3D-6442-4E21-87A3-A064BB0DA4C4}" dt="2023-04-13T22:01:18.899" v="190" actId="20577"/>
          <ac:spMkLst>
            <pc:docMk/>
            <pc:sldMk cId="4074393398" sldId="272"/>
            <ac:spMk id="3" creationId="{B3CEE457-0E53-E669-ADCF-6901E3B10070}"/>
          </ac:spMkLst>
        </pc:spChg>
        <pc:spChg chg="add mod">
          <ac:chgData name="Mario Alonso Núñez" userId="d68338d1-e839-4b84-b1d7-a74f9554f350" providerId="ADAL" clId="{C89BAE3D-6442-4E21-87A3-A064BB0DA4C4}" dt="2023-04-13T22:01:05.084" v="189" actId="20577"/>
          <ac:spMkLst>
            <pc:docMk/>
            <pc:sldMk cId="4074393398" sldId="272"/>
            <ac:spMk id="4" creationId="{26A03A6E-95B6-8585-EA57-D28ECAE16867}"/>
          </ac:spMkLst>
        </pc:spChg>
      </pc:sldChg>
      <pc:sldChg chg="modSp mod">
        <pc:chgData name="Mario Alonso Núñez" userId="d68338d1-e839-4b84-b1d7-a74f9554f350" providerId="ADAL" clId="{C89BAE3D-6442-4E21-87A3-A064BB0DA4C4}" dt="2023-04-14T23:36:52.015" v="684" actId="20577"/>
        <pc:sldMkLst>
          <pc:docMk/>
          <pc:sldMk cId="3765651879" sldId="273"/>
        </pc:sldMkLst>
        <pc:spChg chg="mod">
          <ac:chgData name="Mario Alonso Núñez" userId="d68338d1-e839-4b84-b1d7-a74f9554f350" providerId="ADAL" clId="{C89BAE3D-6442-4E21-87A3-A064BB0DA4C4}" dt="2023-04-14T23:36:52.015" v="684" actId="20577"/>
          <ac:spMkLst>
            <pc:docMk/>
            <pc:sldMk cId="3765651879" sldId="273"/>
            <ac:spMk id="2" creationId="{11B70F1B-451E-F7AB-A99B-8D849AA4A943}"/>
          </ac:spMkLst>
        </pc:spChg>
        <pc:spChg chg="mod">
          <ac:chgData name="Mario Alonso Núñez" userId="d68338d1-e839-4b84-b1d7-a74f9554f350" providerId="ADAL" clId="{C89BAE3D-6442-4E21-87A3-A064BB0DA4C4}" dt="2023-04-13T21:58:12.380" v="64" actId="27636"/>
          <ac:spMkLst>
            <pc:docMk/>
            <pc:sldMk cId="3765651879" sldId="273"/>
            <ac:spMk id="3" creationId="{B3CEE457-0E53-E669-ADCF-6901E3B10070}"/>
          </ac:spMkLst>
        </pc:spChg>
      </pc:sldChg>
      <pc:sldChg chg="modSp mod">
        <pc:chgData name="Mario Alonso Núñez" userId="d68338d1-e839-4b84-b1d7-a74f9554f350" providerId="ADAL" clId="{C89BAE3D-6442-4E21-87A3-A064BB0DA4C4}" dt="2023-04-14T23:36:55.651" v="686" actId="20577"/>
        <pc:sldMkLst>
          <pc:docMk/>
          <pc:sldMk cId="1403438782" sldId="274"/>
        </pc:sldMkLst>
        <pc:spChg chg="mod">
          <ac:chgData name="Mario Alonso Núñez" userId="d68338d1-e839-4b84-b1d7-a74f9554f350" providerId="ADAL" clId="{C89BAE3D-6442-4E21-87A3-A064BB0DA4C4}" dt="2023-04-14T23:36:55.651" v="686" actId="20577"/>
          <ac:spMkLst>
            <pc:docMk/>
            <pc:sldMk cId="1403438782" sldId="274"/>
            <ac:spMk id="2" creationId="{11B70F1B-451E-F7AB-A99B-8D849AA4A943}"/>
          </ac:spMkLst>
        </pc:spChg>
        <pc:spChg chg="mod">
          <ac:chgData name="Mario Alonso Núñez" userId="d68338d1-e839-4b84-b1d7-a74f9554f350" providerId="ADAL" clId="{C89BAE3D-6442-4E21-87A3-A064BB0DA4C4}" dt="2023-04-13T21:57:20.805" v="42" actId="21"/>
          <ac:spMkLst>
            <pc:docMk/>
            <pc:sldMk cId="1403438782" sldId="274"/>
            <ac:spMk id="3" creationId="{B3CEE457-0E53-E669-ADCF-6901E3B10070}"/>
          </ac:spMkLst>
        </pc:spChg>
      </pc:sldChg>
      <pc:sldChg chg="modSp add mod">
        <pc:chgData name="Mario Alonso Núñez" userId="d68338d1-e839-4b84-b1d7-a74f9554f350" providerId="ADAL" clId="{C89BAE3D-6442-4E21-87A3-A064BB0DA4C4}" dt="2023-04-14T23:35:41.258" v="679" actId="20577"/>
        <pc:sldMkLst>
          <pc:docMk/>
          <pc:sldMk cId="2447159030" sldId="275"/>
        </pc:sldMkLst>
        <pc:spChg chg="mod">
          <ac:chgData name="Mario Alonso Núñez" userId="d68338d1-e839-4b84-b1d7-a74f9554f350" providerId="ADAL" clId="{C89BAE3D-6442-4E21-87A3-A064BB0DA4C4}" dt="2023-04-14T23:31:24.118" v="209" actId="20577"/>
          <ac:spMkLst>
            <pc:docMk/>
            <pc:sldMk cId="2447159030" sldId="275"/>
            <ac:spMk id="2" creationId="{11B70F1B-451E-F7AB-A99B-8D849AA4A943}"/>
          </ac:spMkLst>
        </pc:spChg>
        <pc:spChg chg="mod">
          <ac:chgData name="Mario Alonso Núñez" userId="d68338d1-e839-4b84-b1d7-a74f9554f350" providerId="ADAL" clId="{C89BAE3D-6442-4E21-87A3-A064BB0DA4C4}" dt="2023-04-14T23:35:41.258" v="679" actId="20577"/>
          <ac:spMkLst>
            <pc:docMk/>
            <pc:sldMk cId="2447159030" sldId="275"/>
            <ac:spMk id="3" creationId="{B3CEE457-0E53-E669-ADCF-6901E3B10070}"/>
          </ac:spMkLst>
        </pc:spChg>
      </pc:sldChg>
    </pc:docChg>
  </pc:docChgLst>
  <pc:docChgLst>
    <pc:chgData name="Mario Alonso Núñez" userId="d68338d1-e839-4b84-b1d7-a74f9554f350" providerId="ADAL" clId="{DC09652B-2017-418F-9FC6-51EC92E072E9}"/>
    <pc:docChg chg="undo redo custSel addSld delSld modSld sldOrd">
      <pc:chgData name="Mario Alonso Núñez" userId="d68338d1-e839-4b84-b1d7-a74f9554f350" providerId="ADAL" clId="{DC09652B-2017-418F-9FC6-51EC92E072E9}" dt="2023-04-13T16:41:45.373" v="8580" actId="20577"/>
      <pc:docMkLst>
        <pc:docMk/>
      </pc:docMkLst>
      <pc:sldChg chg="addSp modSp mod">
        <pc:chgData name="Mario Alonso Núñez" userId="d68338d1-e839-4b84-b1d7-a74f9554f350" providerId="ADAL" clId="{DC09652B-2017-418F-9FC6-51EC92E072E9}" dt="2023-04-12T16:34:40.389" v="275" actId="20577"/>
        <pc:sldMkLst>
          <pc:docMk/>
          <pc:sldMk cId="3427770599" sldId="256"/>
        </pc:sldMkLst>
        <pc:spChg chg="mod">
          <ac:chgData name="Mario Alonso Núñez" userId="d68338d1-e839-4b84-b1d7-a74f9554f350" providerId="ADAL" clId="{DC09652B-2017-418F-9FC6-51EC92E072E9}" dt="2023-04-12T16:34:23.873" v="267" actId="1076"/>
          <ac:spMkLst>
            <pc:docMk/>
            <pc:sldMk cId="3427770599" sldId="256"/>
            <ac:spMk id="2" creationId="{5DD786DB-7FF3-4397-AFEA-9681AE5DFC5A}"/>
          </ac:spMkLst>
        </pc:spChg>
        <pc:spChg chg="mod">
          <ac:chgData name="Mario Alonso Núñez" userId="d68338d1-e839-4b84-b1d7-a74f9554f350" providerId="ADAL" clId="{DC09652B-2017-418F-9FC6-51EC92E072E9}" dt="2023-04-12T16:34:40.389" v="275" actId="20577"/>
          <ac:spMkLst>
            <pc:docMk/>
            <pc:sldMk cId="3427770599" sldId="256"/>
            <ac:spMk id="3" creationId="{327EA2C6-D65E-3501-C67B-61F308D240C0}"/>
          </ac:spMkLst>
        </pc:spChg>
        <pc:spChg chg="add mod">
          <ac:chgData name="Mario Alonso Núñez" userId="d68338d1-e839-4b84-b1d7-a74f9554f350" providerId="ADAL" clId="{DC09652B-2017-418F-9FC6-51EC92E072E9}" dt="2023-04-12T16:34:29.498" v="268" actId="1076"/>
          <ac:spMkLst>
            <pc:docMk/>
            <pc:sldMk cId="3427770599" sldId="256"/>
            <ac:spMk id="4" creationId="{1D92D5F8-CE62-F34C-886F-24FB07EE90D4}"/>
          </ac:spMkLst>
        </pc:spChg>
      </pc:sldChg>
      <pc:sldChg chg="modSp mod">
        <pc:chgData name="Mario Alonso Núñez" userId="d68338d1-e839-4b84-b1d7-a74f9554f350" providerId="ADAL" clId="{DC09652B-2017-418F-9FC6-51EC92E072E9}" dt="2023-04-13T15:50:06.190" v="7902" actId="20577"/>
        <pc:sldMkLst>
          <pc:docMk/>
          <pc:sldMk cId="1564956918" sldId="257"/>
        </pc:sldMkLst>
        <pc:spChg chg="mod">
          <ac:chgData name="Mario Alonso Núñez" userId="d68338d1-e839-4b84-b1d7-a74f9554f350" providerId="ADAL" clId="{DC09652B-2017-418F-9FC6-51EC92E072E9}" dt="2023-04-12T16:37:43.955" v="307" actId="20577"/>
          <ac:spMkLst>
            <pc:docMk/>
            <pc:sldMk cId="1564956918" sldId="257"/>
            <ac:spMk id="2" creationId="{11B70F1B-451E-F7AB-A99B-8D849AA4A943}"/>
          </ac:spMkLst>
        </pc:spChg>
        <pc:spChg chg="mod">
          <ac:chgData name="Mario Alonso Núñez" userId="d68338d1-e839-4b84-b1d7-a74f9554f350" providerId="ADAL" clId="{DC09652B-2017-418F-9FC6-51EC92E072E9}" dt="2023-04-13T15:50:06.190" v="7902" actId="20577"/>
          <ac:spMkLst>
            <pc:docMk/>
            <pc:sldMk cId="1564956918" sldId="257"/>
            <ac:spMk id="3" creationId="{B3CEE457-0E53-E669-ADCF-6901E3B10070}"/>
          </ac:spMkLst>
        </pc:spChg>
      </pc:sldChg>
      <pc:sldChg chg="del">
        <pc:chgData name="Mario Alonso Núñez" userId="d68338d1-e839-4b84-b1d7-a74f9554f350" providerId="ADAL" clId="{DC09652B-2017-418F-9FC6-51EC92E072E9}" dt="2023-04-12T16:28:13.477" v="2" actId="47"/>
        <pc:sldMkLst>
          <pc:docMk/>
          <pc:sldMk cId="3100987040" sldId="258"/>
        </pc:sldMkLst>
      </pc:sldChg>
      <pc:sldChg chg="del">
        <pc:chgData name="Mario Alonso Núñez" userId="d68338d1-e839-4b84-b1d7-a74f9554f350" providerId="ADAL" clId="{DC09652B-2017-418F-9FC6-51EC92E072E9}" dt="2023-04-12T16:27:40.581" v="0" actId="47"/>
        <pc:sldMkLst>
          <pc:docMk/>
          <pc:sldMk cId="3671396355" sldId="259"/>
        </pc:sldMkLst>
      </pc:sldChg>
      <pc:sldChg chg="del">
        <pc:chgData name="Mario Alonso Núñez" userId="d68338d1-e839-4b84-b1d7-a74f9554f350" providerId="ADAL" clId="{DC09652B-2017-418F-9FC6-51EC92E072E9}" dt="2023-04-12T16:27:40.581" v="0" actId="47"/>
        <pc:sldMkLst>
          <pc:docMk/>
          <pc:sldMk cId="3372363789" sldId="260"/>
        </pc:sldMkLst>
      </pc:sldChg>
      <pc:sldChg chg="del">
        <pc:chgData name="Mario Alonso Núñez" userId="d68338d1-e839-4b84-b1d7-a74f9554f350" providerId="ADAL" clId="{DC09652B-2017-418F-9FC6-51EC92E072E9}" dt="2023-04-12T16:27:40.581" v="0" actId="47"/>
        <pc:sldMkLst>
          <pc:docMk/>
          <pc:sldMk cId="35523079" sldId="261"/>
        </pc:sldMkLst>
      </pc:sldChg>
      <pc:sldChg chg="del">
        <pc:chgData name="Mario Alonso Núñez" userId="d68338d1-e839-4b84-b1d7-a74f9554f350" providerId="ADAL" clId="{DC09652B-2017-418F-9FC6-51EC92E072E9}" dt="2023-04-12T16:27:40.581" v="0" actId="47"/>
        <pc:sldMkLst>
          <pc:docMk/>
          <pc:sldMk cId="4127399023" sldId="262"/>
        </pc:sldMkLst>
      </pc:sldChg>
      <pc:sldChg chg="del">
        <pc:chgData name="Mario Alonso Núñez" userId="d68338d1-e839-4b84-b1d7-a74f9554f350" providerId="ADAL" clId="{DC09652B-2017-418F-9FC6-51EC92E072E9}" dt="2023-04-12T16:27:40.581" v="0" actId="47"/>
        <pc:sldMkLst>
          <pc:docMk/>
          <pc:sldMk cId="2667610498" sldId="263"/>
        </pc:sldMkLst>
      </pc:sldChg>
      <pc:sldChg chg="del">
        <pc:chgData name="Mario Alonso Núñez" userId="d68338d1-e839-4b84-b1d7-a74f9554f350" providerId="ADAL" clId="{DC09652B-2017-418F-9FC6-51EC92E072E9}" dt="2023-04-12T16:27:40.581" v="0" actId="47"/>
        <pc:sldMkLst>
          <pc:docMk/>
          <pc:sldMk cId="3809764989" sldId="264"/>
        </pc:sldMkLst>
      </pc:sldChg>
      <pc:sldChg chg="addSp delSp modSp mod">
        <pc:chgData name="Mario Alonso Núñez" userId="d68338d1-e839-4b84-b1d7-a74f9554f350" providerId="ADAL" clId="{DC09652B-2017-418F-9FC6-51EC92E072E9}" dt="2023-04-13T10:09:28.901" v="3029" actId="20577"/>
        <pc:sldMkLst>
          <pc:docMk/>
          <pc:sldMk cId="2679264317" sldId="265"/>
        </pc:sldMkLst>
        <pc:spChg chg="mod">
          <ac:chgData name="Mario Alonso Núñez" userId="d68338d1-e839-4b84-b1d7-a74f9554f350" providerId="ADAL" clId="{DC09652B-2017-418F-9FC6-51EC92E072E9}" dt="2023-04-13T09:41:02.846" v="2290" actId="14100"/>
          <ac:spMkLst>
            <pc:docMk/>
            <pc:sldMk cId="2679264317" sldId="265"/>
            <ac:spMk id="2" creationId="{11B70F1B-451E-F7AB-A99B-8D849AA4A943}"/>
          </ac:spMkLst>
        </pc:spChg>
        <pc:spChg chg="mod">
          <ac:chgData name="Mario Alonso Núñez" userId="d68338d1-e839-4b84-b1d7-a74f9554f350" providerId="ADAL" clId="{DC09652B-2017-418F-9FC6-51EC92E072E9}" dt="2023-04-13T10:09:28.901" v="3029" actId="20577"/>
          <ac:spMkLst>
            <pc:docMk/>
            <pc:sldMk cId="2679264317" sldId="265"/>
            <ac:spMk id="3" creationId="{B3CEE457-0E53-E669-ADCF-6901E3B10070}"/>
          </ac:spMkLst>
        </pc:spChg>
        <pc:picChg chg="add del mod">
          <ac:chgData name="Mario Alonso Núñez" userId="d68338d1-e839-4b84-b1d7-a74f9554f350" providerId="ADAL" clId="{DC09652B-2017-418F-9FC6-51EC92E072E9}" dt="2023-04-13T09:41:02.876" v="2291"/>
          <ac:picMkLst>
            <pc:docMk/>
            <pc:sldMk cId="2679264317" sldId="265"/>
            <ac:picMk id="1026" creationId="{4B6C2AA6-0891-D5C3-9AD5-13329C1A93BF}"/>
          </ac:picMkLst>
        </pc:picChg>
        <pc:picChg chg="add del mod">
          <ac:chgData name="Mario Alonso Núñez" userId="d68338d1-e839-4b84-b1d7-a74f9554f350" providerId="ADAL" clId="{DC09652B-2017-418F-9FC6-51EC92E072E9}" dt="2023-04-13T09:41:12.755" v="2296"/>
          <ac:picMkLst>
            <pc:docMk/>
            <pc:sldMk cId="2679264317" sldId="265"/>
            <ac:picMk id="1028" creationId="{3DE96673-558C-B139-4BE1-955126557EAF}"/>
          </ac:picMkLst>
        </pc:picChg>
        <pc:picChg chg="add mod">
          <ac:chgData name="Mario Alonso Núñez" userId="d68338d1-e839-4b84-b1d7-a74f9554f350" providerId="ADAL" clId="{DC09652B-2017-418F-9FC6-51EC92E072E9}" dt="2023-04-13T09:47:30.956" v="2420" actId="1076"/>
          <ac:picMkLst>
            <pc:docMk/>
            <pc:sldMk cId="2679264317" sldId="265"/>
            <ac:picMk id="1030" creationId="{D1BE2129-B7C7-E546-333E-D81549ADC393}"/>
          </ac:picMkLst>
        </pc:picChg>
        <pc:picChg chg="add mod">
          <ac:chgData name="Mario Alonso Núñez" userId="d68338d1-e839-4b84-b1d7-a74f9554f350" providerId="ADAL" clId="{DC09652B-2017-418F-9FC6-51EC92E072E9}" dt="2023-04-13T09:47:33.516" v="2421" actId="1076"/>
          <ac:picMkLst>
            <pc:docMk/>
            <pc:sldMk cId="2679264317" sldId="265"/>
            <ac:picMk id="1032" creationId="{A52110DA-11FF-0FA1-7753-94F9A689A4F5}"/>
          </ac:picMkLst>
        </pc:picChg>
        <pc:picChg chg="add del">
          <ac:chgData name="Mario Alonso Núñez" userId="d68338d1-e839-4b84-b1d7-a74f9554f350" providerId="ADAL" clId="{DC09652B-2017-418F-9FC6-51EC92E072E9}" dt="2023-04-13T09:43:02.281" v="2304"/>
          <ac:picMkLst>
            <pc:docMk/>
            <pc:sldMk cId="2679264317" sldId="265"/>
            <ac:picMk id="1034" creationId="{0EF62EE7-8F82-58CD-F28F-209FA58E5D66}"/>
          </ac:picMkLst>
        </pc:picChg>
        <pc:picChg chg="add del mod">
          <ac:chgData name="Mario Alonso Núñez" userId="d68338d1-e839-4b84-b1d7-a74f9554f350" providerId="ADAL" clId="{DC09652B-2017-418F-9FC6-51EC92E072E9}" dt="2023-04-13T09:46:17.646" v="2407" actId="478"/>
          <ac:picMkLst>
            <pc:docMk/>
            <pc:sldMk cId="2679264317" sldId="265"/>
            <ac:picMk id="1036" creationId="{89C87912-CDE5-872A-C83C-B1B2625D4D92}"/>
          </ac:picMkLst>
        </pc:picChg>
        <pc:picChg chg="add mod">
          <ac:chgData name="Mario Alonso Núñez" userId="d68338d1-e839-4b84-b1d7-a74f9554f350" providerId="ADAL" clId="{DC09652B-2017-418F-9FC6-51EC92E072E9}" dt="2023-04-13T09:47:35.726" v="2422" actId="1076"/>
          <ac:picMkLst>
            <pc:docMk/>
            <pc:sldMk cId="2679264317" sldId="265"/>
            <ac:picMk id="1038" creationId="{61079116-657D-98F4-8E70-8447048DCD42}"/>
          </ac:picMkLst>
        </pc:picChg>
      </pc:sldChg>
      <pc:sldChg chg="modSp add mod ord">
        <pc:chgData name="Mario Alonso Núñez" userId="d68338d1-e839-4b84-b1d7-a74f9554f350" providerId="ADAL" clId="{DC09652B-2017-418F-9FC6-51EC92E072E9}" dt="2023-04-13T10:22:32.733" v="4344" actId="20578"/>
        <pc:sldMkLst>
          <pc:docMk/>
          <pc:sldMk cId="3596753726" sldId="266"/>
        </pc:sldMkLst>
        <pc:spChg chg="mod">
          <ac:chgData name="Mario Alonso Núñez" userId="d68338d1-e839-4b84-b1d7-a74f9554f350" providerId="ADAL" clId="{DC09652B-2017-418F-9FC6-51EC92E072E9}" dt="2023-04-13T09:06:04.770" v="496" actId="20577"/>
          <ac:spMkLst>
            <pc:docMk/>
            <pc:sldMk cId="3596753726" sldId="266"/>
            <ac:spMk id="2" creationId="{11B70F1B-451E-F7AB-A99B-8D849AA4A943}"/>
          </ac:spMkLst>
        </pc:spChg>
        <pc:spChg chg="mod">
          <ac:chgData name="Mario Alonso Núñez" userId="d68338d1-e839-4b84-b1d7-a74f9554f350" providerId="ADAL" clId="{DC09652B-2017-418F-9FC6-51EC92E072E9}" dt="2023-04-13T10:08:18.487" v="2962" actId="5793"/>
          <ac:spMkLst>
            <pc:docMk/>
            <pc:sldMk cId="3596753726" sldId="266"/>
            <ac:spMk id="3" creationId="{B3CEE457-0E53-E669-ADCF-6901E3B10070}"/>
          </ac:spMkLst>
        </pc:spChg>
      </pc:sldChg>
      <pc:sldChg chg="del">
        <pc:chgData name="Mario Alonso Núñez" userId="d68338d1-e839-4b84-b1d7-a74f9554f350" providerId="ADAL" clId="{DC09652B-2017-418F-9FC6-51EC92E072E9}" dt="2023-04-12T16:28:09.258" v="1" actId="47"/>
        <pc:sldMkLst>
          <pc:docMk/>
          <pc:sldMk cId="4152355426" sldId="266"/>
        </pc:sldMkLst>
      </pc:sldChg>
      <pc:sldChg chg="del">
        <pc:chgData name="Mario Alonso Núñez" userId="d68338d1-e839-4b84-b1d7-a74f9554f350" providerId="ADAL" clId="{DC09652B-2017-418F-9FC6-51EC92E072E9}" dt="2023-04-12T16:28:09.258" v="1" actId="47"/>
        <pc:sldMkLst>
          <pc:docMk/>
          <pc:sldMk cId="3890510939" sldId="267"/>
        </pc:sldMkLst>
      </pc:sldChg>
      <pc:sldChg chg="modSp add mod ord">
        <pc:chgData name="Mario Alonso Núñez" userId="d68338d1-e839-4b84-b1d7-a74f9554f350" providerId="ADAL" clId="{DC09652B-2017-418F-9FC6-51EC92E072E9}" dt="2023-04-13T10:21:25.676" v="4299" actId="20577"/>
        <pc:sldMkLst>
          <pc:docMk/>
          <pc:sldMk cId="3946312181" sldId="267"/>
        </pc:sldMkLst>
        <pc:spChg chg="mod">
          <ac:chgData name="Mario Alonso Núñez" userId="d68338d1-e839-4b84-b1d7-a74f9554f350" providerId="ADAL" clId="{DC09652B-2017-418F-9FC6-51EC92E072E9}" dt="2023-04-13T10:04:49.880" v="2863" actId="20577"/>
          <ac:spMkLst>
            <pc:docMk/>
            <pc:sldMk cId="3946312181" sldId="267"/>
            <ac:spMk id="2" creationId="{11B70F1B-451E-F7AB-A99B-8D849AA4A943}"/>
          </ac:spMkLst>
        </pc:spChg>
        <pc:spChg chg="mod">
          <ac:chgData name="Mario Alonso Núñez" userId="d68338d1-e839-4b84-b1d7-a74f9554f350" providerId="ADAL" clId="{DC09652B-2017-418F-9FC6-51EC92E072E9}" dt="2023-04-13T10:21:25.676" v="4299" actId="20577"/>
          <ac:spMkLst>
            <pc:docMk/>
            <pc:sldMk cId="3946312181" sldId="267"/>
            <ac:spMk id="3" creationId="{B3CEE457-0E53-E669-ADCF-6901E3B10070}"/>
          </ac:spMkLst>
        </pc:spChg>
      </pc:sldChg>
      <pc:sldChg chg="del">
        <pc:chgData name="Mario Alonso Núñez" userId="d68338d1-e839-4b84-b1d7-a74f9554f350" providerId="ADAL" clId="{DC09652B-2017-418F-9FC6-51EC92E072E9}" dt="2023-04-12T16:28:09.258" v="1" actId="47"/>
        <pc:sldMkLst>
          <pc:docMk/>
          <pc:sldMk cId="1716284902" sldId="268"/>
        </pc:sldMkLst>
      </pc:sldChg>
      <pc:sldChg chg="modSp add mod ord">
        <pc:chgData name="Mario Alonso Núñez" userId="d68338d1-e839-4b84-b1d7-a74f9554f350" providerId="ADAL" clId="{DC09652B-2017-418F-9FC6-51EC92E072E9}" dt="2023-04-13T15:45:27.642" v="7809"/>
        <pc:sldMkLst>
          <pc:docMk/>
          <pc:sldMk cId="3417799245" sldId="268"/>
        </pc:sldMkLst>
        <pc:spChg chg="mod">
          <ac:chgData name="Mario Alonso Núñez" userId="d68338d1-e839-4b84-b1d7-a74f9554f350" providerId="ADAL" clId="{DC09652B-2017-418F-9FC6-51EC92E072E9}" dt="2023-04-13T14:38:49.487" v="6661" actId="20577"/>
          <ac:spMkLst>
            <pc:docMk/>
            <pc:sldMk cId="3417799245" sldId="268"/>
            <ac:spMk id="2" creationId="{11B70F1B-451E-F7AB-A99B-8D849AA4A943}"/>
          </ac:spMkLst>
        </pc:spChg>
        <pc:spChg chg="mod">
          <ac:chgData name="Mario Alonso Núñez" userId="d68338d1-e839-4b84-b1d7-a74f9554f350" providerId="ADAL" clId="{DC09652B-2017-418F-9FC6-51EC92E072E9}" dt="2023-04-13T15:40:31.389" v="7805" actId="20577"/>
          <ac:spMkLst>
            <pc:docMk/>
            <pc:sldMk cId="3417799245" sldId="268"/>
            <ac:spMk id="3" creationId="{B3CEE457-0E53-E669-ADCF-6901E3B10070}"/>
          </ac:spMkLst>
        </pc:spChg>
      </pc:sldChg>
      <pc:sldChg chg="addSp delSp modSp add mod">
        <pc:chgData name="Mario Alonso Núñez" userId="d68338d1-e839-4b84-b1d7-a74f9554f350" providerId="ADAL" clId="{DC09652B-2017-418F-9FC6-51EC92E072E9}" dt="2023-04-13T16:36:04.019" v="8511" actId="20577"/>
        <pc:sldMkLst>
          <pc:docMk/>
          <pc:sldMk cId="2453096566" sldId="269"/>
        </pc:sldMkLst>
        <pc:spChg chg="mod">
          <ac:chgData name="Mario Alonso Núñez" userId="d68338d1-e839-4b84-b1d7-a74f9554f350" providerId="ADAL" clId="{DC09652B-2017-418F-9FC6-51EC92E072E9}" dt="2023-04-13T14:38:57.376" v="6663" actId="20577"/>
          <ac:spMkLst>
            <pc:docMk/>
            <pc:sldMk cId="2453096566" sldId="269"/>
            <ac:spMk id="2" creationId="{11B70F1B-451E-F7AB-A99B-8D849AA4A943}"/>
          </ac:spMkLst>
        </pc:spChg>
        <pc:spChg chg="mod">
          <ac:chgData name="Mario Alonso Núñez" userId="d68338d1-e839-4b84-b1d7-a74f9554f350" providerId="ADAL" clId="{DC09652B-2017-418F-9FC6-51EC92E072E9}" dt="2023-04-13T12:49:24.756" v="6172" actId="1076"/>
          <ac:spMkLst>
            <pc:docMk/>
            <pc:sldMk cId="2453096566" sldId="269"/>
            <ac:spMk id="3" creationId="{B3CEE457-0E53-E669-ADCF-6901E3B10070}"/>
          </ac:spMkLst>
        </pc:spChg>
        <pc:spChg chg="add mod">
          <ac:chgData name="Mario Alonso Núñez" userId="d68338d1-e839-4b84-b1d7-a74f9554f350" providerId="ADAL" clId="{DC09652B-2017-418F-9FC6-51EC92E072E9}" dt="2023-04-13T16:35:16.697" v="8476" actId="1076"/>
          <ac:spMkLst>
            <pc:docMk/>
            <pc:sldMk cId="2453096566" sldId="269"/>
            <ac:spMk id="6" creationId="{F3F2B6A0-59B4-2644-4301-80ADBF97390D}"/>
          </ac:spMkLst>
        </pc:spChg>
        <pc:spChg chg="add mod">
          <ac:chgData name="Mario Alonso Núñez" userId="d68338d1-e839-4b84-b1d7-a74f9554f350" providerId="ADAL" clId="{DC09652B-2017-418F-9FC6-51EC92E072E9}" dt="2023-04-13T14:40:00.742" v="6692" actId="1076"/>
          <ac:spMkLst>
            <pc:docMk/>
            <pc:sldMk cId="2453096566" sldId="269"/>
            <ac:spMk id="7" creationId="{4C34C420-81B2-8F64-1421-9CC77A53909B}"/>
          </ac:spMkLst>
        </pc:spChg>
        <pc:spChg chg="add del mod">
          <ac:chgData name="Mario Alonso Núñez" userId="d68338d1-e839-4b84-b1d7-a74f9554f350" providerId="ADAL" clId="{DC09652B-2017-418F-9FC6-51EC92E072E9}" dt="2023-04-13T12:49:14.315" v="6168"/>
          <ac:spMkLst>
            <pc:docMk/>
            <pc:sldMk cId="2453096566" sldId="269"/>
            <ac:spMk id="11" creationId="{78257B2B-F96F-2FB0-1C3C-4DE0528B5B28}"/>
          </ac:spMkLst>
        </pc:spChg>
        <pc:spChg chg="add mod">
          <ac:chgData name="Mario Alonso Núñez" userId="d68338d1-e839-4b84-b1d7-a74f9554f350" providerId="ADAL" clId="{DC09652B-2017-418F-9FC6-51EC92E072E9}" dt="2023-04-13T14:33:17.745" v="6498" actId="1076"/>
          <ac:spMkLst>
            <pc:docMk/>
            <pc:sldMk cId="2453096566" sldId="269"/>
            <ac:spMk id="14" creationId="{CD0ED745-DE16-D131-2495-76F89C3ABCAB}"/>
          </ac:spMkLst>
        </pc:spChg>
        <pc:spChg chg="add del mod">
          <ac:chgData name="Mario Alonso Núñez" userId="d68338d1-e839-4b84-b1d7-a74f9554f350" providerId="ADAL" clId="{DC09652B-2017-418F-9FC6-51EC92E072E9}" dt="2023-04-13T16:27:05.939" v="8366" actId="478"/>
          <ac:spMkLst>
            <pc:docMk/>
            <pc:sldMk cId="2453096566" sldId="269"/>
            <ac:spMk id="15" creationId="{12215C2F-1BD6-797C-A2C6-4F7B9D677C3A}"/>
          </ac:spMkLst>
        </pc:spChg>
        <pc:spChg chg="add mod">
          <ac:chgData name="Mario Alonso Núñez" userId="d68338d1-e839-4b84-b1d7-a74f9554f350" providerId="ADAL" clId="{DC09652B-2017-418F-9FC6-51EC92E072E9}" dt="2023-04-13T14:33:17.745" v="6498" actId="1076"/>
          <ac:spMkLst>
            <pc:docMk/>
            <pc:sldMk cId="2453096566" sldId="269"/>
            <ac:spMk id="18" creationId="{57749D0C-1961-1FD6-B74B-6D84B88B9629}"/>
          </ac:spMkLst>
        </pc:spChg>
        <pc:spChg chg="add mod">
          <ac:chgData name="Mario Alonso Núñez" userId="d68338d1-e839-4b84-b1d7-a74f9554f350" providerId="ADAL" clId="{DC09652B-2017-418F-9FC6-51EC92E072E9}" dt="2023-04-13T16:35:16.697" v="8476" actId="1076"/>
          <ac:spMkLst>
            <pc:docMk/>
            <pc:sldMk cId="2453096566" sldId="269"/>
            <ac:spMk id="21" creationId="{1BD1EDD8-B18E-E376-B07D-62791BE4A619}"/>
          </ac:spMkLst>
        </pc:spChg>
        <pc:spChg chg="add mod">
          <ac:chgData name="Mario Alonso Núñez" userId="d68338d1-e839-4b84-b1d7-a74f9554f350" providerId="ADAL" clId="{DC09652B-2017-418F-9FC6-51EC92E072E9}" dt="2023-04-13T16:35:16.697" v="8476" actId="1076"/>
          <ac:spMkLst>
            <pc:docMk/>
            <pc:sldMk cId="2453096566" sldId="269"/>
            <ac:spMk id="22" creationId="{4AB041A2-E2B7-5394-EB7E-5408BEB01B98}"/>
          </ac:spMkLst>
        </pc:spChg>
        <pc:spChg chg="add mod">
          <ac:chgData name="Mario Alonso Núñez" userId="d68338d1-e839-4b84-b1d7-a74f9554f350" providerId="ADAL" clId="{DC09652B-2017-418F-9FC6-51EC92E072E9}" dt="2023-04-13T14:33:53.919" v="6515" actId="1076"/>
          <ac:spMkLst>
            <pc:docMk/>
            <pc:sldMk cId="2453096566" sldId="269"/>
            <ac:spMk id="24" creationId="{20B06657-3FAA-57D3-8AD5-63E4D15F0430}"/>
          </ac:spMkLst>
        </pc:spChg>
        <pc:spChg chg="add mod">
          <ac:chgData name="Mario Alonso Núñez" userId="d68338d1-e839-4b84-b1d7-a74f9554f350" providerId="ADAL" clId="{DC09652B-2017-418F-9FC6-51EC92E072E9}" dt="2023-04-13T14:33:45.964" v="6514" actId="27636"/>
          <ac:spMkLst>
            <pc:docMk/>
            <pc:sldMk cId="2453096566" sldId="269"/>
            <ac:spMk id="25" creationId="{47289BEA-02DA-2819-1C0A-FFE8E556E57D}"/>
          </ac:spMkLst>
        </pc:spChg>
        <pc:spChg chg="add mod">
          <ac:chgData name="Mario Alonso Núñez" userId="d68338d1-e839-4b84-b1d7-a74f9554f350" providerId="ADAL" clId="{DC09652B-2017-418F-9FC6-51EC92E072E9}" dt="2023-04-13T14:35:21.968" v="6605" actId="20577"/>
          <ac:spMkLst>
            <pc:docMk/>
            <pc:sldMk cId="2453096566" sldId="269"/>
            <ac:spMk id="26" creationId="{DA4430E4-A781-FB0E-0281-3927FFD00F3C}"/>
          </ac:spMkLst>
        </pc:spChg>
        <pc:spChg chg="add mod">
          <ac:chgData name="Mario Alonso Núñez" userId="d68338d1-e839-4b84-b1d7-a74f9554f350" providerId="ADAL" clId="{DC09652B-2017-418F-9FC6-51EC92E072E9}" dt="2023-04-13T16:36:04.019" v="8511" actId="20577"/>
          <ac:spMkLst>
            <pc:docMk/>
            <pc:sldMk cId="2453096566" sldId="269"/>
            <ac:spMk id="27" creationId="{27815681-5143-FBE4-D3EB-E8941EB86BB9}"/>
          </ac:spMkLst>
        </pc:spChg>
        <pc:picChg chg="add mod">
          <ac:chgData name="Mario Alonso Núñez" userId="d68338d1-e839-4b84-b1d7-a74f9554f350" providerId="ADAL" clId="{DC09652B-2017-418F-9FC6-51EC92E072E9}" dt="2023-04-13T14:34:32.306" v="6563" actId="1076"/>
          <ac:picMkLst>
            <pc:docMk/>
            <pc:sldMk cId="2453096566" sldId="269"/>
            <ac:picMk id="5" creationId="{E039DFB3-6FDC-970F-B15B-1C366F9EF10B}"/>
          </ac:picMkLst>
        </pc:picChg>
        <pc:picChg chg="add mod">
          <ac:chgData name="Mario Alonso Núñez" userId="d68338d1-e839-4b84-b1d7-a74f9554f350" providerId="ADAL" clId="{DC09652B-2017-418F-9FC6-51EC92E072E9}" dt="2023-04-13T14:33:17.745" v="6498" actId="1076"/>
          <ac:picMkLst>
            <pc:docMk/>
            <pc:sldMk cId="2453096566" sldId="269"/>
            <ac:picMk id="17" creationId="{3EF5E3DC-9C78-2980-4D58-36FDCFAE6055}"/>
          </ac:picMkLst>
        </pc:picChg>
        <pc:picChg chg="add mod">
          <ac:chgData name="Mario Alonso Núñez" userId="d68338d1-e839-4b84-b1d7-a74f9554f350" providerId="ADAL" clId="{DC09652B-2017-418F-9FC6-51EC92E072E9}" dt="2023-04-13T16:35:16.697" v="8476" actId="1076"/>
          <ac:picMkLst>
            <pc:docMk/>
            <pc:sldMk cId="2453096566" sldId="269"/>
            <ac:picMk id="20" creationId="{0245ADC6-3A35-2A38-999E-3084F8CAB779}"/>
          </ac:picMkLst>
        </pc:picChg>
        <pc:picChg chg="add mod">
          <ac:chgData name="Mario Alonso Núñez" userId="d68338d1-e839-4b84-b1d7-a74f9554f350" providerId="ADAL" clId="{DC09652B-2017-418F-9FC6-51EC92E072E9}" dt="2023-04-13T14:33:53.919" v="6515" actId="1076"/>
          <ac:picMkLst>
            <pc:docMk/>
            <pc:sldMk cId="2453096566" sldId="269"/>
            <ac:picMk id="23" creationId="{AA495FD3-2968-500D-F0A9-346A03643D0D}"/>
          </ac:picMkLst>
        </pc:picChg>
        <pc:picChg chg="add mod">
          <ac:chgData name="Mario Alonso Núñez" userId="d68338d1-e839-4b84-b1d7-a74f9554f350" providerId="ADAL" clId="{DC09652B-2017-418F-9FC6-51EC92E072E9}" dt="2023-04-13T16:35:16.697" v="8476" actId="1076"/>
          <ac:picMkLst>
            <pc:docMk/>
            <pc:sldMk cId="2453096566" sldId="269"/>
            <ac:picMk id="2050" creationId="{04710351-7B4A-75F1-B7A7-6EF2043D4E4F}"/>
          </ac:picMkLst>
        </pc:picChg>
        <pc:picChg chg="add mod">
          <ac:chgData name="Mario Alonso Núñez" userId="d68338d1-e839-4b84-b1d7-a74f9554f350" providerId="ADAL" clId="{DC09652B-2017-418F-9FC6-51EC92E072E9}" dt="2023-04-13T14:40:00.742" v="6692" actId="1076"/>
          <ac:picMkLst>
            <pc:docMk/>
            <pc:sldMk cId="2453096566" sldId="269"/>
            <ac:picMk id="2052" creationId="{A33FDFE7-054B-0426-B638-D5457108215E}"/>
          </ac:picMkLst>
        </pc:picChg>
        <pc:picChg chg="add del">
          <ac:chgData name="Mario Alonso Núñez" userId="d68338d1-e839-4b84-b1d7-a74f9554f350" providerId="ADAL" clId="{DC09652B-2017-418F-9FC6-51EC92E072E9}" dt="2023-04-13T12:46:38.476" v="6148"/>
          <ac:picMkLst>
            <pc:docMk/>
            <pc:sldMk cId="2453096566" sldId="269"/>
            <ac:picMk id="2054" creationId="{31FB8ABB-36EC-6484-0BF2-F997D9F4FF8A}"/>
          </ac:picMkLst>
        </pc:picChg>
        <pc:picChg chg="add mod">
          <ac:chgData name="Mario Alonso Núñez" userId="d68338d1-e839-4b84-b1d7-a74f9554f350" providerId="ADAL" clId="{DC09652B-2017-418F-9FC6-51EC92E072E9}" dt="2023-04-13T14:33:17.745" v="6498" actId="1076"/>
          <ac:picMkLst>
            <pc:docMk/>
            <pc:sldMk cId="2453096566" sldId="269"/>
            <ac:picMk id="2056" creationId="{F348E7DD-153C-2B38-99BB-7F3DEA3B40BA}"/>
          </ac:picMkLst>
        </pc:picChg>
        <pc:picChg chg="add del mod">
          <ac:chgData name="Mario Alonso Núñez" userId="d68338d1-e839-4b84-b1d7-a74f9554f350" providerId="ADAL" clId="{DC09652B-2017-418F-9FC6-51EC92E072E9}" dt="2023-04-13T16:27:05.939" v="8366" actId="478"/>
          <ac:picMkLst>
            <pc:docMk/>
            <pc:sldMk cId="2453096566" sldId="269"/>
            <ac:picMk id="2058" creationId="{CC89D8AA-BC52-E8B3-1822-5EA5ADFC00B3}"/>
          </ac:picMkLst>
        </pc:picChg>
        <pc:picChg chg="add mod">
          <ac:chgData name="Mario Alonso Núñez" userId="d68338d1-e839-4b84-b1d7-a74f9554f350" providerId="ADAL" clId="{DC09652B-2017-418F-9FC6-51EC92E072E9}" dt="2023-04-13T16:35:16.697" v="8476" actId="1076"/>
          <ac:picMkLst>
            <pc:docMk/>
            <pc:sldMk cId="2453096566" sldId="269"/>
            <ac:picMk id="2060" creationId="{3F30E35F-A1E6-E814-8E27-3EE3A8C2DEDA}"/>
          </ac:picMkLst>
        </pc:picChg>
        <pc:picChg chg="add mod">
          <ac:chgData name="Mario Alonso Núñez" userId="d68338d1-e839-4b84-b1d7-a74f9554f350" providerId="ADAL" clId="{DC09652B-2017-418F-9FC6-51EC92E072E9}" dt="2023-04-13T16:35:30.752" v="8481" actId="1076"/>
          <ac:picMkLst>
            <pc:docMk/>
            <pc:sldMk cId="2453096566" sldId="269"/>
            <ac:picMk id="2062" creationId="{BD5FE7E3-8B77-ED01-1B26-DC193B53F4D8}"/>
          </ac:picMkLst>
        </pc:picChg>
        <pc:cxnChg chg="add mod">
          <ac:chgData name="Mario Alonso Núñez" userId="d68338d1-e839-4b84-b1d7-a74f9554f350" providerId="ADAL" clId="{DC09652B-2017-418F-9FC6-51EC92E072E9}" dt="2023-04-13T14:23:34.253" v="6388" actId="1076"/>
          <ac:cxnSpMkLst>
            <pc:docMk/>
            <pc:sldMk cId="2453096566" sldId="269"/>
            <ac:cxnSpMk id="9" creationId="{82BFB912-CB9A-C0B0-B03C-953BAE070BA4}"/>
          </ac:cxnSpMkLst>
        </pc:cxnChg>
      </pc:sldChg>
      <pc:sldChg chg="del">
        <pc:chgData name="Mario Alonso Núñez" userId="d68338d1-e839-4b84-b1d7-a74f9554f350" providerId="ADAL" clId="{DC09652B-2017-418F-9FC6-51EC92E072E9}" dt="2023-04-12T16:28:13.477" v="2" actId="47"/>
        <pc:sldMkLst>
          <pc:docMk/>
          <pc:sldMk cId="3655561722" sldId="269"/>
        </pc:sldMkLst>
      </pc:sldChg>
      <pc:sldChg chg="addSp delSp modSp add mod ord">
        <pc:chgData name="Mario Alonso Núñez" userId="d68338d1-e839-4b84-b1d7-a74f9554f350" providerId="ADAL" clId="{DC09652B-2017-418F-9FC6-51EC92E072E9}" dt="2023-04-13T11:29:18.489" v="5921" actId="1076"/>
        <pc:sldMkLst>
          <pc:docMk/>
          <pc:sldMk cId="766022028" sldId="270"/>
        </pc:sldMkLst>
        <pc:spChg chg="mod">
          <ac:chgData name="Mario Alonso Núñez" userId="d68338d1-e839-4b84-b1d7-a74f9554f350" providerId="ADAL" clId="{DC09652B-2017-418F-9FC6-51EC92E072E9}" dt="2023-04-13T10:50:23.094" v="4587" actId="20577"/>
          <ac:spMkLst>
            <pc:docMk/>
            <pc:sldMk cId="766022028" sldId="270"/>
            <ac:spMk id="2" creationId="{11B70F1B-451E-F7AB-A99B-8D849AA4A943}"/>
          </ac:spMkLst>
        </pc:spChg>
        <pc:spChg chg="mod">
          <ac:chgData name="Mario Alonso Núñez" userId="d68338d1-e839-4b84-b1d7-a74f9554f350" providerId="ADAL" clId="{DC09652B-2017-418F-9FC6-51EC92E072E9}" dt="2023-04-13T11:01:12.735" v="4809" actId="1076"/>
          <ac:spMkLst>
            <pc:docMk/>
            <pc:sldMk cId="766022028" sldId="270"/>
            <ac:spMk id="3" creationId="{B3CEE457-0E53-E669-ADCF-6901E3B10070}"/>
          </ac:spMkLst>
        </pc:spChg>
        <pc:spChg chg="add del mod">
          <ac:chgData name="Mario Alonso Núñez" userId="d68338d1-e839-4b84-b1d7-a74f9554f350" providerId="ADAL" clId="{DC09652B-2017-418F-9FC6-51EC92E072E9}" dt="2023-04-13T11:10:32.236" v="5159" actId="478"/>
          <ac:spMkLst>
            <pc:docMk/>
            <pc:sldMk cId="766022028" sldId="270"/>
            <ac:spMk id="11" creationId="{7DA82737-85A3-A65A-B597-D35E465C9F60}"/>
          </ac:spMkLst>
        </pc:spChg>
        <pc:spChg chg="add mod">
          <ac:chgData name="Mario Alonso Núñez" userId="d68338d1-e839-4b84-b1d7-a74f9554f350" providerId="ADAL" clId="{DC09652B-2017-418F-9FC6-51EC92E072E9}" dt="2023-04-13T11:29:14.088" v="5920" actId="1076"/>
          <ac:spMkLst>
            <pc:docMk/>
            <pc:sldMk cId="766022028" sldId="270"/>
            <ac:spMk id="12" creationId="{25205277-6ADF-B43A-B751-5FB7A9110405}"/>
          </ac:spMkLst>
        </pc:spChg>
        <pc:spChg chg="add del mod">
          <ac:chgData name="Mario Alonso Núñez" userId="d68338d1-e839-4b84-b1d7-a74f9554f350" providerId="ADAL" clId="{DC09652B-2017-418F-9FC6-51EC92E072E9}" dt="2023-04-13T11:10:29.749" v="5158" actId="478"/>
          <ac:spMkLst>
            <pc:docMk/>
            <pc:sldMk cId="766022028" sldId="270"/>
            <ac:spMk id="20" creationId="{CC731337-DD6D-3660-A54A-6E1A4DD7AEB6}"/>
          </ac:spMkLst>
        </pc:spChg>
        <pc:spChg chg="add del mod">
          <ac:chgData name="Mario Alonso Núñez" userId="d68338d1-e839-4b84-b1d7-a74f9554f350" providerId="ADAL" clId="{DC09652B-2017-418F-9FC6-51EC92E072E9}" dt="2023-04-13T11:10:35.793" v="5160" actId="478"/>
          <ac:spMkLst>
            <pc:docMk/>
            <pc:sldMk cId="766022028" sldId="270"/>
            <ac:spMk id="26" creationId="{F3B54438-DBAE-8360-338F-3319CF52B504}"/>
          </ac:spMkLst>
        </pc:spChg>
        <pc:spChg chg="add mod">
          <ac:chgData name="Mario Alonso Núñez" userId="d68338d1-e839-4b84-b1d7-a74f9554f350" providerId="ADAL" clId="{DC09652B-2017-418F-9FC6-51EC92E072E9}" dt="2023-04-13T11:27:10.553" v="5760" actId="1076"/>
          <ac:spMkLst>
            <pc:docMk/>
            <pc:sldMk cId="766022028" sldId="270"/>
            <ac:spMk id="2058" creationId="{4080CA43-A1ED-4F0C-FFBC-5D0BE44148FF}"/>
          </ac:spMkLst>
        </pc:spChg>
        <pc:spChg chg="add mod">
          <ac:chgData name="Mario Alonso Núñez" userId="d68338d1-e839-4b84-b1d7-a74f9554f350" providerId="ADAL" clId="{DC09652B-2017-418F-9FC6-51EC92E072E9}" dt="2023-04-13T11:19:32.706" v="5229" actId="1076"/>
          <ac:spMkLst>
            <pc:docMk/>
            <pc:sldMk cId="766022028" sldId="270"/>
            <ac:spMk id="2059" creationId="{CB7D2DEB-9588-CF33-5F34-FA9C03E2F86C}"/>
          </ac:spMkLst>
        </pc:spChg>
        <pc:spChg chg="add mod">
          <ac:chgData name="Mario Alonso Núñez" userId="d68338d1-e839-4b84-b1d7-a74f9554f350" providerId="ADAL" clId="{DC09652B-2017-418F-9FC6-51EC92E072E9}" dt="2023-04-13T11:19:24.800" v="5227" actId="1076"/>
          <ac:spMkLst>
            <pc:docMk/>
            <pc:sldMk cId="766022028" sldId="270"/>
            <ac:spMk id="2060" creationId="{34E50491-46FD-13CF-8140-6B694D82E832}"/>
          </ac:spMkLst>
        </pc:spChg>
        <pc:picChg chg="add del mod">
          <ac:chgData name="Mario Alonso Núñez" userId="d68338d1-e839-4b84-b1d7-a74f9554f350" providerId="ADAL" clId="{DC09652B-2017-418F-9FC6-51EC92E072E9}" dt="2023-04-13T11:05:22.029" v="5089" actId="478"/>
          <ac:picMkLst>
            <pc:docMk/>
            <pc:sldMk cId="766022028" sldId="270"/>
            <ac:picMk id="4" creationId="{71974BB6-BD31-4F1F-6359-6123BEACE2FA}"/>
          </ac:picMkLst>
        </pc:picChg>
        <pc:picChg chg="mod">
          <ac:chgData name="Mario Alonso Núñez" userId="d68338d1-e839-4b84-b1d7-a74f9554f350" providerId="ADAL" clId="{DC09652B-2017-418F-9FC6-51EC92E072E9}" dt="2023-04-13T11:27:06.764" v="5759" actId="1076"/>
          <ac:picMkLst>
            <pc:docMk/>
            <pc:sldMk cId="766022028" sldId="270"/>
            <ac:picMk id="5" creationId="{E039DFB3-6FDC-970F-B15B-1C366F9EF10B}"/>
          </ac:picMkLst>
        </pc:picChg>
        <pc:picChg chg="add del mod">
          <ac:chgData name="Mario Alonso Núñez" userId="d68338d1-e839-4b84-b1d7-a74f9554f350" providerId="ADAL" clId="{DC09652B-2017-418F-9FC6-51EC92E072E9}" dt="2023-04-13T10:56:57.918" v="4709"/>
          <ac:picMkLst>
            <pc:docMk/>
            <pc:sldMk cId="766022028" sldId="270"/>
            <ac:picMk id="6" creationId="{596AEA40-03A5-D13B-C611-82505A427DB0}"/>
          </ac:picMkLst>
        </pc:picChg>
        <pc:picChg chg="add mod">
          <ac:chgData name="Mario Alonso Núñez" userId="d68338d1-e839-4b84-b1d7-a74f9554f350" providerId="ADAL" clId="{DC09652B-2017-418F-9FC6-51EC92E072E9}" dt="2023-04-13T11:15:20.289" v="5205" actId="1076"/>
          <ac:picMkLst>
            <pc:docMk/>
            <pc:sldMk cId="766022028" sldId="270"/>
            <ac:picMk id="7" creationId="{47FD2353-5436-7C34-B16F-E2CC5AE27B27}"/>
          </ac:picMkLst>
        </pc:picChg>
        <pc:picChg chg="add del mod">
          <ac:chgData name="Mario Alonso Núñez" userId="d68338d1-e839-4b84-b1d7-a74f9554f350" providerId="ADAL" clId="{DC09652B-2017-418F-9FC6-51EC92E072E9}" dt="2023-04-13T11:07:38.767" v="5121" actId="478"/>
          <ac:picMkLst>
            <pc:docMk/>
            <pc:sldMk cId="766022028" sldId="270"/>
            <ac:picMk id="16" creationId="{06D35B12-6C4D-2AE8-AEF5-B214698DBD47}"/>
          </ac:picMkLst>
        </pc:picChg>
        <pc:picChg chg="add mod">
          <ac:chgData name="Mario Alonso Núñez" userId="d68338d1-e839-4b84-b1d7-a74f9554f350" providerId="ADAL" clId="{DC09652B-2017-418F-9FC6-51EC92E072E9}" dt="2023-04-13T11:15:20.289" v="5205" actId="1076"/>
          <ac:picMkLst>
            <pc:docMk/>
            <pc:sldMk cId="766022028" sldId="270"/>
            <ac:picMk id="43" creationId="{40686B81-507D-E8C0-0A86-5F4050F913F3}"/>
          </ac:picMkLst>
        </pc:picChg>
        <pc:picChg chg="add mod">
          <ac:chgData name="Mario Alonso Núñez" userId="d68338d1-e839-4b84-b1d7-a74f9554f350" providerId="ADAL" clId="{DC09652B-2017-418F-9FC6-51EC92E072E9}" dt="2023-04-13T11:19:16.850" v="5226" actId="1076"/>
          <ac:picMkLst>
            <pc:docMk/>
            <pc:sldMk cId="766022028" sldId="270"/>
            <ac:picMk id="48" creationId="{DBFBB2CB-CEFD-6651-2FF1-8CB89EFDF191}"/>
          </ac:picMkLst>
        </pc:picChg>
        <pc:picChg chg="del mod">
          <ac:chgData name="Mario Alonso Núñez" userId="d68338d1-e839-4b84-b1d7-a74f9554f350" providerId="ADAL" clId="{DC09652B-2017-418F-9FC6-51EC92E072E9}" dt="2023-04-13T10:56:22.221" v="4691" actId="478"/>
          <ac:picMkLst>
            <pc:docMk/>
            <pc:sldMk cId="766022028" sldId="270"/>
            <ac:picMk id="2050" creationId="{04710351-7B4A-75F1-B7A7-6EF2043D4E4F}"/>
          </ac:picMkLst>
        </pc:picChg>
        <pc:picChg chg="add del">
          <ac:chgData name="Mario Alonso Núñez" userId="d68338d1-e839-4b84-b1d7-a74f9554f350" providerId="ADAL" clId="{DC09652B-2017-418F-9FC6-51EC92E072E9}" dt="2023-04-13T10:54:32.609" v="4667"/>
          <ac:picMkLst>
            <pc:docMk/>
            <pc:sldMk cId="766022028" sldId="270"/>
            <ac:picMk id="3074" creationId="{4FBAA045-0FA2-4032-7D7F-5A19C2CD6E8E}"/>
          </ac:picMkLst>
        </pc:picChg>
        <pc:picChg chg="add mod">
          <ac:chgData name="Mario Alonso Núñez" userId="d68338d1-e839-4b84-b1d7-a74f9554f350" providerId="ADAL" clId="{DC09652B-2017-418F-9FC6-51EC92E072E9}" dt="2023-04-13T11:29:18.489" v="5921" actId="1076"/>
          <ac:picMkLst>
            <pc:docMk/>
            <pc:sldMk cId="766022028" sldId="270"/>
            <ac:picMk id="3076" creationId="{F0523BF4-7FCF-D224-5B81-AE5F800523E4}"/>
          </ac:picMkLst>
        </pc:picChg>
        <pc:picChg chg="add del mod">
          <ac:chgData name="Mario Alonso Núñez" userId="d68338d1-e839-4b84-b1d7-a74f9554f350" providerId="ADAL" clId="{DC09652B-2017-418F-9FC6-51EC92E072E9}" dt="2023-04-13T11:07:36.754" v="5120"/>
          <ac:picMkLst>
            <pc:docMk/>
            <pc:sldMk cId="766022028" sldId="270"/>
            <ac:picMk id="3078" creationId="{7F578484-CCB2-16A5-B753-C668F16BE6A5}"/>
          </ac:picMkLst>
        </pc:picChg>
        <pc:picChg chg="add mod">
          <ac:chgData name="Mario Alonso Núñez" userId="d68338d1-e839-4b84-b1d7-a74f9554f350" providerId="ADAL" clId="{DC09652B-2017-418F-9FC6-51EC92E072E9}" dt="2023-04-13T11:15:20.289" v="5205" actId="1076"/>
          <ac:picMkLst>
            <pc:docMk/>
            <pc:sldMk cId="766022028" sldId="270"/>
            <ac:picMk id="3080" creationId="{13F61065-9BEB-9BFA-8C8B-06A2E2ADAF8F}"/>
          </ac:picMkLst>
        </pc:picChg>
        <pc:picChg chg="add del">
          <ac:chgData name="Mario Alonso Núñez" userId="d68338d1-e839-4b84-b1d7-a74f9554f350" providerId="ADAL" clId="{DC09652B-2017-418F-9FC6-51EC92E072E9}" dt="2023-04-13T11:11:37.384" v="5166"/>
          <ac:picMkLst>
            <pc:docMk/>
            <pc:sldMk cId="766022028" sldId="270"/>
            <ac:picMk id="3082" creationId="{E8C0ACD3-9B3D-5178-B1DC-39FB064A2EAF}"/>
          </ac:picMkLst>
        </pc:picChg>
        <pc:picChg chg="add del">
          <ac:chgData name="Mario Alonso Núñez" userId="d68338d1-e839-4b84-b1d7-a74f9554f350" providerId="ADAL" clId="{DC09652B-2017-418F-9FC6-51EC92E072E9}" dt="2023-04-13T11:11:55.688" v="5168"/>
          <ac:picMkLst>
            <pc:docMk/>
            <pc:sldMk cId="766022028" sldId="270"/>
            <ac:picMk id="3084" creationId="{E17A3205-4298-57F0-E237-8C4ECD5E60FB}"/>
          </ac:picMkLst>
        </pc:picChg>
        <pc:picChg chg="add del">
          <ac:chgData name="Mario Alonso Núñez" userId="d68338d1-e839-4b84-b1d7-a74f9554f350" providerId="ADAL" clId="{DC09652B-2017-418F-9FC6-51EC92E072E9}" dt="2023-04-13T11:12:16.819" v="5170" actId="21"/>
          <ac:picMkLst>
            <pc:docMk/>
            <pc:sldMk cId="766022028" sldId="270"/>
            <ac:picMk id="3086" creationId="{DBF9A6C5-3430-C2EB-1D64-E66DAC9E5E81}"/>
          </ac:picMkLst>
        </pc:picChg>
        <pc:cxnChg chg="add mod">
          <ac:chgData name="Mario Alonso Núñez" userId="d68338d1-e839-4b84-b1d7-a74f9554f350" providerId="ADAL" clId="{DC09652B-2017-418F-9FC6-51EC92E072E9}" dt="2023-04-13T11:29:18.489" v="5921" actId="1076"/>
          <ac:cxnSpMkLst>
            <pc:docMk/>
            <pc:sldMk cId="766022028" sldId="270"/>
            <ac:cxnSpMk id="9" creationId="{8AF4A9BE-CD92-2435-B205-45036EB38314}"/>
          </ac:cxnSpMkLst>
        </pc:cxnChg>
        <pc:cxnChg chg="add mod">
          <ac:chgData name="Mario Alonso Núñez" userId="d68338d1-e839-4b84-b1d7-a74f9554f350" providerId="ADAL" clId="{DC09652B-2017-418F-9FC6-51EC92E072E9}" dt="2023-04-13T11:27:06.764" v="5759" actId="1076"/>
          <ac:cxnSpMkLst>
            <pc:docMk/>
            <pc:sldMk cId="766022028" sldId="270"/>
            <ac:cxnSpMk id="17" creationId="{E7C2D5D2-6FBB-11A6-4179-C78D7161CA85}"/>
          </ac:cxnSpMkLst>
        </pc:cxnChg>
        <pc:cxnChg chg="add mod">
          <ac:chgData name="Mario Alonso Núñez" userId="d68338d1-e839-4b84-b1d7-a74f9554f350" providerId="ADAL" clId="{DC09652B-2017-418F-9FC6-51EC92E072E9}" dt="2023-04-13T11:27:06.764" v="5759" actId="1076"/>
          <ac:cxnSpMkLst>
            <pc:docMk/>
            <pc:sldMk cId="766022028" sldId="270"/>
            <ac:cxnSpMk id="21" creationId="{121AD1E7-FA6B-B37B-F3BC-EB4F843A6690}"/>
          </ac:cxnSpMkLst>
        </pc:cxnChg>
        <pc:cxnChg chg="add mod">
          <ac:chgData name="Mario Alonso Núñez" userId="d68338d1-e839-4b84-b1d7-a74f9554f350" providerId="ADAL" clId="{DC09652B-2017-418F-9FC6-51EC92E072E9}" dt="2023-04-13T11:27:06.764" v="5759" actId="1076"/>
          <ac:cxnSpMkLst>
            <pc:docMk/>
            <pc:sldMk cId="766022028" sldId="270"/>
            <ac:cxnSpMk id="44" creationId="{FAA7C191-0F2E-5AD0-9E27-176A4A39DDD0}"/>
          </ac:cxnSpMkLst>
        </pc:cxnChg>
        <pc:cxnChg chg="add mod">
          <ac:chgData name="Mario Alonso Núñez" userId="d68338d1-e839-4b84-b1d7-a74f9554f350" providerId="ADAL" clId="{DC09652B-2017-418F-9FC6-51EC92E072E9}" dt="2023-04-13T11:27:06.764" v="5759" actId="1076"/>
          <ac:cxnSpMkLst>
            <pc:docMk/>
            <pc:sldMk cId="766022028" sldId="270"/>
            <ac:cxnSpMk id="49" creationId="{1505CBB1-5E37-4DFA-15DA-93C9ADEBB516}"/>
          </ac:cxnSpMkLst>
        </pc:cxnChg>
      </pc:sldChg>
      <pc:sldChg chg="del">
        <pc:chgData name="Mario Alonso Núñez" userId="d68338d1-e839-4b84-b1d7-a74f9554f350" providerId="ADAL" clId="{DC09652B-2017-418F-9FC6-51EC92E072E9}" dt="2023-04-12T16:28:09.258" v="1" actId="47"/>
        <pc:sldMkLst>
          <pc:docMk/>
          <pc:sldMk cId="3561248410" sldId="270"/>
        </pc:sldMkLst>
      </pc:sldChg>
      <pc:sldChg chg="addSp delSp modSp add mod">
        <pc:chgData name="Mario Alonso Núñez" userId="d68338d1-e839-4b84-b1d7-a74f9554f350" providerId="ADAL" clId="{DC09652B-2017-418F-9FC6-51EC92E072E9}" dt="2023-04-13T15:43:44.688" v="7807" actId="1076"/>
        <pc:sldMkLst>
          <pc:docMk/>
          <pc:sldMk cId="1934158932" sldId="271"/>
        </pc:sldMkLst>
        <pc:spChg chg="mod">
          <ac:chgData name="Mario Alonso Núñez" userId="d68338d1-e839-4b84-b1d7-a74f9554f350" providerId="ADAL" clId="{DC09652B-2017-418F-9FC6-51EC92E072E9}" dt="2023-04-13T11:24:35.092" v="5423" actId="20577"/>
          <ac:spMkLst>
            <pc:docMk/>
            <pc:sldMk cId="1934158932" sldId="271"/>
            <ac:spMk id="3" creationId="{B3CEE457-0E53-E669-ADCF-6901E3B10070}"/>
          </ac:spMkLst>
        </pc:spChg>
        <pc:spChg chg="mod">
          <ac:chgData name="Mario Alonso Núñez" userId="d68338d1-e839-4b84-b1d7-a74f9554f350" providerId="ADAL" clId="{DC09652B-2017-418F-9FC6-51EC92E072E9}" dt="2023-04-13T12:35:42.341" v="6064" actId="5793"/>
          <ac:spMkLst>
            <pc:docMk/>
            <pc:sldMk cId="1934158932" sldId="271"/>
            <ac:spMk id="12" creationId="{25205277-6ADF-B43A-B751-5FB7A9110405}"/>
          </ac:spMkLst>
        </pc:spChg>
        <pc:spChg chg="add mod">
          <ac:chgData name="Mario Alonso Núñez" userId="d68338d1-e839-4b84-b1d7-a74f9554f350" providerId="ADAL" clId="{DC09652B-2017-418F-9FC6-51EC92E072E9}" dt="2023-04-13T15:43:44.688" v="7807" actId="1076"/>
          <ac:spMkLst>
            <pc:docMk/>
            <pc:sldMk cId="1934158932" sldId="271"/>
            <ac:spMk id="51" creationId="{7D486274-4070-B6C2-9815-9959BD976414}"/>
          </ac:spMkLst>
        </pc:spChg>
        <pc:spChg chg="add mod">
          <ac:chgData name="Mario Alonso Núñez" userId="d68338d1-e839-4b84-b1d7-a74f9554f350" providerId="ADAL" clId="{DC09652B-2017-418F-9FC6-51EC92E072E9}" dt="2023-04-13T12:33:19.516" v="6024" actId="1076"/>
          <ac:spMkLst>
            <pc:docMk/>
            <pc:sldMk cId="1934158932" sldId="271"/>
            <ac:spMk id="2048" creationId="{2665000F-8912-EC9B-A327-F62A72C90FC9}"/>
          </ac:spMkLst>
        </pc:spChg>
        <pc:spChg chg="mod">
          <ac:chgData name="Mario Alonso Núñez" userId="d68338d1-e839-4b84-b1d7-a74f9554f350" providerId="ADAL" clId="{DC09652B-2017-418F-9FC6-51EC92E072E9}" dt="2023-04-13T12:30:12.036" v="5974" actId="1076"/>
          <ac:spMkLst>
            <pc:docMk/>
            <pc:sldMk cId="1934158932" sldId="271"/>
            <ac:spMk id="2058" creationId="{4080CA43-A1ED-4F0C-FFBC-5D0BE44148FF}"/>
          </ac:spMkLst>
        </pc:spChg>
        <pc:spChg chg="del">
          <ac:chgData name="Mario Alonso Núñez" userId="d68338d1-e839-4b84-b1d7-a74f9554f350" providerId="ADAL" clId="{DC09652B-2017-418F-9FC6-51EC92E072E9}" dt="2023-04-13T12:27:50.396" v="5925" actId="478"/>
          <ac:spMkLst>
            <pc:docMk/>
            <pc:sldMk cId="1934158932" sldId="271"/>
            <ac:spMk id="2059" creationId="{CB7D2DEB-9588-CF33-5F34-FA9C03E2F86C}"/>
          </ac:spMkLst>
        </pc:spChg>
        <pc:spChg chg="mod">
          <ac:chgData name="Mario Alonso Núñez" userId="d68338d1-e839-4b84-b1d7-a74f9554f350" providerId="ADAL" clId="{DC09652B-2017-418F-9FC6-51EC92E072E9}" dt="2023-04-13T15:43:37.034" v="7806" actId="1076"/>
          <ac:spMkLst>
            <pc:docMk/>
            <pc:sldMk cId="1934158932" sldId="271"/>
            <ac:spMk id="2060" creationId="{34E50491-46FD-13CF-8140-6B694D82E832}"/>
          </ac:spMkLst>
        </pc:spChg>
        <pc:spChg chg="add mod">
          <ac:chgData name="Mario Alonso Núñez" userId="d68338d1-e839-4b84-b1d7-a74f9554f350" providerId="ADAL" clId="{DC09652B-2017-418F-9FC6-51EC92E072E9}" dt="2023-04-13T12:36:11.233" v="6071" actId="1076"/>
          <ac:spMkLst>
            <pc:docMk/>
            <pc:sldMk cId="1934158932" sldId="271"/>
            <ac:spMk id="2071" creationId="{C57A04EB-D6F6-FB91-403D-08F8BBE4190F}"/>
          </ac:spMkLst>
        </pc:spChg>
        <pc:spChg chg="add mod">
          <ac:chgData name="Mario Alonso Núñez" userId="d68338d1-e839-4b84-b1d7-a74f9554f350" providerId="ADAL" clId="{DC09652B-2017-418F-9FC6-51EC92E072E9}" dt="2023-04-13T12:36:06.997" v="6070" actId="1076"/>
          <ac:spMkLst>
            <pc:docMk/>
            <pc:sldMk cId="1934158932" sldId="271"/>
            <ac:spMk id="2072" creationId="{B8EF1A7C-1801-7C29-BA5F-A258719F4BEE}"/>
          </ac:spMkLst>
        </pc:spChg>
        <pc:picChg chg="mod">
          <ac:chgData name="Mario Alonso Núñez" userId="d68338d1-e839-4b84-b1d7-a74f9554f350" providerId="ADAL" clId="{DC09652B-2017-418F-9FC6-51EC92E072E9}" dt="2023-04-13T12:29:39.041" v="5956" actId="1076"/>
          <ac:picMkLst>
            <pc:docMk/>
            <pc:sldMk cId="1934158932" sldId="271"/>
            <ac:picMk id="5" creationId="{E039DFB3-6FDC-970F-B15B-1C366F9EF10B}"/>
          </ac:picMkLst>
        </pc:picChg>
        <pc:picChg chg="mod">
          <ac:chgData name="Mario Alonso Núñez" userId="d68338d1-e839-4b84-b1d7-a74f9554f350" providerId="ADAL" clId="{DC09652B-2017-418F-9FC6-51EC92E072E9}" dt="2023-04-13T12:31:10.505" v="5987" actId="1076"/>
          <ac:picMkLst>
            <pc:docMk/>
            <pc:sldMk cId="1934158932" sldId="271"/>
            <ac:picMk id="7" creationId="{47FD2353-5436-7C34-B16F-E2CC5AE27B27}"/>
          </ac:picMkLst>
        </pc:picChg>
        <pc:picChg chg="add del mod">
          <ac:chgData name="Mario Alonso Núñez" userId="d68338d1-e839-4b84-b1d7-a74f9554f350" providerId="ADAL" clId="{DC09652B-2017-418F-9FC6-51EC92E072E9}" dt="2023-04-13T12:35:11.636" v="6043" actId="1076"/>
          <ac:picMkLst>
            <pc:docMk/>
            <pc:sldMk cId="1934158932" sldId="271"/>
            <ac:picMk id="43" creationId="{40686B81-507D-E8C0-0A86-5F4050F913F3}"/>
          </ac:picMkLst>
        </pc:picChg>
        <pc:picChg chg="mod">
          <ac:chgData name="Mario Alonso Núñez" userId="d68338d1-e839-4b84-b1d7-a74f9554f350" providerId="ADAL" clId="{DC09652B-2017-418F-9FC6-51EC92E072E9}" dt="2023-04-13T12:35:18.396" v="6045" actId="1076"/>
          <ac:picMkLst>
            <pc:docMk/>
            <pc:sldMk cId="1934158932" sldId="271"/>
            <ac:picMk id="48" creationId="{DBFBB2CB-CEFD-6651-2FF1-8CB89EFDF191}"/>
          </ac:picMkLst>
        </pc:picChg>
        <pc:picChg chg="mod">
          <ac:chgData name="Mario Alonso Núñez" userId="d68338d1-e839-4b84-b1d7-a74f9554f350" providerId="ADAL" clId="{DC09652B-2017-418F-9FC6-51EC92E072E9}" dt="2023-04-13T12:29:39.281" v="5957" actId="1076"/>
          <ac:picMkLst>
            <pc:docMk/>
            <pc:sldMk cId="1934158932" sldId="271"/>
            <ac:picMk id="3076" creationId="{F0523BF4-7FCF-D224-5B81-AE5F800523E4}"/>
          </ac:picMkLst>
        </pc:picChg>
        <pc:picChg chg="mod">
          <ac:chgData name="Mario Alonso Núñez" userId="d68338d1-e839-4b84-b1d7-a74f9554f350" providerId="ADAL" clId="{DC09652B-2017-418F-9FC6-51EC92E072E9}" dt="2023-04-13T12:31:09.061" v="5986" actId="1076"/>
          <ac:picMkLst>
            <pc:docMk/>
            <pc:sldMk cId="1934158932" sldId="271"/>
            <ac:picMk id="3080" creationId="{13F61065-9BEB-9BFA-8C8B-06A2E2ADAF8F}"/>
          </ac:picMkLst>
        </pc:picChg>
        <pc:cxnChg chg="add mod">
          <ac:chgData name="Mario Alonso Núñez" userId="d68338d1-e839-4b84-b1d7-a74f9554f350" providerId="ADAL" clId="{DC09652B-2017-418F-9FC6-51EC92E072E9}" dt="2023-04-13T12:31:09.061" v="5986" actId="1076"/>
          <ac:cxnSpMkLst>
            <pc:docMk/>
            <pc:sldMk cId="1934158932" sldId="271"/>
            <ac:cxnSpMk id="4" creationId="{5D128923-1EA0-0CD3-1877-AE58AAA62299}"/>
          </ac:cxnSpMkLst>
        </pc:cxnChg>
        <pc:cxnChg chg="mod">
          <ac:chgData name="Mario Alonso Núñez" userId="d68338d1-e839-4b84-b1d7-a74f9554f350" providerId="ADAL" clId="{DC09652B-2017-418F-9FC6-51EC92E072E9}" dt="2023-04-13T12:31:22.976" v="5991" actId="1076"/>
          <ac:cxnSpMkLst>
            <pc:docMk/>
            <pc:sldMk cId="1934158932" sldId="271"/>
            <ac:cxnSpMk id="9" creationId="{8AF4A9BE-CD92-2435-B205-45036EB38314}"/>
          </ac:cxnSpMkLst>
        </pc:cxnChg>
        <pc:cxnChg chg="add del mod">
          <ac:chgData name="Mario Alonso Núñez" userId="d68338d1-e839-4b84-b1d7-a74f9554f350" providerId="ADAL" clId="{DC09652B-2017-418F-9FC6-51EC92E072E9}" dt="2023-04-13T12:29:41.745" v="5966"/>
          <ac:cxnSpMkLst>
            <pc:docMk/>
            <pc:sldMk cId="1934158932" sldId="271"/>
            <ac:cxnSpMk id="10" creationId="{95DD02BF-8EB4-45CC-5D1B-D24B7067A64E}"/>
          </ac:cxnSpMkLst>
        </pc:cxnChg>
        <pc:cxnChg chg="del mod">
          <ac:chgData name="Mario Alonso Núñez" userId="d68338d1-e839-4b84-b1d7-a74f9554f350" providerId="ADAL" clId="{DC09652B-2017-418F-9FC6-51EC92E072E9}" dt="2023-04-13T12:27:48.741" v="5924" actId="478"/>
          <ac:cxnSpMkLst>
            <pc:docMk/>
            <pc:sldMk cId="1934158932" sldId="271"/>
            <ac:cxnSpMk id="17" creationId="{E7C2D5D2-6FBB-11A6-4179-C78D7161CA85}"/>
          </ac:cxnSpMkLst>
        </pc:cxnChg>
        <pc:cxnChg chg="del mod">
          <ac:chgData name="Mario Alonso Núñez" userId="d68338d1-e839-4b84-b1d7-a74f9554f350" providerId="ADAL" clId="{DC09652B-2017-418F-9FC6-51EC92E072E9}" dt="2023-04-13T12:27:47.878" v="5923" actId="478"/>
          <ac:cxnSpMkLst>
            <pc:docMk/>
            <pc:sldMk cId="1934158932" sldId="271"/>
            <ac:cxnSpMk id="21" creationId="{121AD1E7-FA6B-B37B-F3BC-EB4F843A6690}"/>
          </ac:cxnSpMkLst>
        </pc:cxnChg>
        <pc:cxnChg chg="add mod">
          <ac:chgData name="Mario Alonso Núñez" userId="d68338d1-e839-4b84-b1d7-a74f9554f350" providerId="ADAL" clId="{DC09652B-2017-418F-9FC6-51EC92E072E9}" dt="2023-04-13T12:31:10.505" v="5987" actId="1076"/>
          <ac:cxnSpMkLst>
            <pc:docMk/>
            <pc:sldMk cId="1934158932" sldId="271"/>
            <ac:cxnSpMk id="31" creationId="{9299317E-8AA7-191D-B9BB-46508DF1CB4F}"/>
          </ac:cxnSpMkLst>
        </pc:cxnChg>
        <pc:cxnChg chg="add del mod">
          <ac:chgData name="Mario Alonso Núñez" userId="d68338d1-e839-4b84-b1d7-a74f9554f350" providerId="ADAL" clId="{DC09652B-2017-418F-9FC6-51EC92E072E9}" dt="2023-04-13T12:31:24.926" v="5992" actId="1076"/>
          <ac:cxnSpMkLst>
            <pc:docMk/>
            <pc:sldMk cId="1934158932" sldId="271"/>
            <ac:cxnSpMk id="44" creationId="{FAA7C191-0F2E-5AD0-9E27-176A4A39DDD0}"/>
          </ac:cxnSpMkLst>
        </pc:cxnChg>
        <pc:cxnChg chg="del mod">
          <ac:chgData name="Mario Alonso Núñez" userId="d68338d1-e839-4b84-b1d7-a74f9554f350" providerId="ADAL" clId="{DC09652B-2017-418F-9FC6-51EC92E072E9}" dt="2023-04-13T12:31:16.005" v="5988" actId="478"/>
          <ac:cxnSpMkLst>
            <pc:docMk/>
            <pc:sldMk cId="1934158932" sldId="271"/>
            <ac:cxnSpMk id="49" creationId="{1505CBB1-5E37-4DFA-15DA-93C9ADEBB516}"/>
          </ac:cxnSpMkLst>
        </pc:cxnChg>
        <pc:cxnChg chg="add mod">
          <ac:chgData name="Mario Alonso Núñez" userId="d68338d1-e839-4b84-b1d7-a74f9554f350" providerId="ADAL" clId="{DC09652B-2017-418F-9FC6-51EC92E072E9}" dt="2023-04-13T12:35:18.396" v="6045" actId="1076"/>
          <ac:cxnSpMkLst>
            <pc:docMk/>
            <pc:sldMk cId="1934158932" sldId="271"/>
            <ac:cxnSpMk id="52" creationId="{B19DCE5F-0074-7A73-B665-CB98349A16D6}"/>
          </ac:cxnSpMkLst>
        </pc:cxnChg>
        <pc:cxnChg chg="add mod">
          <ac:chgData name="Mario Alonso Núñez" userId="d68338d1-e839-4b84-b1d7-a74f9554f350" providerId="ADAL" clId="{DC09652B-2017-418F-9FC6-51EC92E072E9}" dt="2023-04-13T12:35:11.636" v="6043" actId="1076"/>
          <ac:cxnSpMkLst>
            <pc:docMk/>
            <pc:sldMk cId="1934158932" sldId="271"/>
            <ac:cxnSpMk id="56" creationId="{CBDDA8A9-C183-0391-438C-0AE9F06BD044}"/>
          </ac:cxnSpMkLst>
        </pc:cxnChg>
        <pc:cxnChg chg="add mod">
          <ac:chgData name="Mario Alonso Núñez" userId="d68338d1-e839-4b84-b1d7-a74f9554f350" providerId="ADAL" clId="{DC09652B-2017-418F-9FC6-51EC92E072E9}" dt="2023-04-13T12:34:21.775" v="6032" actId="692"/>
          <ac:cxnSpMkLst>
            <pc:docMk/>
            <pc:sldMk cId="1934158932" sldId="271"/>
            <ac:cxnSpMk id="2050" creationId="{E63A64B6-5BCA-DC65-A5AC-F08DEB28EC81}"/>
          </ac:cxnSpMkLst>
        </pc:cxnChg>
        <pc:cxnChg chg="add mod">
          <ac:chgData name="Mario Alonso Núñez" userId="d68338d1-e839-4b84-b1d7-a74f9554f350" providerId="ADAL" clId="{DC09652B-2017-418F-9FC6-51EC92E072E9}" dt="2023-04-13T12:34:32.666" v="6035" actId="14100"/>
          <ac:cxnSpMkLst>
            <pc:docMk/>
            <pc:sldMk cId="1934158932" sldId="271"/>
            <ac:cxnSpMk id="2055" creationId="{B34CCDDD-8D0E-61C9-210F-92A6B8D808BC}"/>
          </ac:cxnSpMkLst>
        </pc:cxnChg>
        <pc:cxnChg chg="add mod">
          <ac:chgData name="Mario Alonso Núñez" userId="d68338d1-e839-4b84-b1d7-a74f9554f350" providerId="ADAL" clId="{DC09652B-2017-418F-9FC6-51EC92E072E9}" dt="2023-04-13T12:34:44.975" v="6038" actId="14100"/>
          <ac:cxnSpMkLst>
            <pc:docMk/>
            <pc:sldMk cId="1934158932" sldId="271"/>
            <ac:cxnSpMk id="2061" creationId="{C83065DF-38DF-678E-381B-903543351BA4}"/>
          </ac:cxnSpMkLst>
        </pc:cxnChg>
        <pc:cxnChg chg="add mod">
          <ac:chgData name="Mario Alonso Núñez" userId="d68338d1-e839-4b84-b1d7-a74f9554f350" providerId="ADAL" clId="{DC09652B-2017-418F-9FC6-51EC92E072E9}" dt="2023-04-13T12:35:20.793" v="6046" actId="14100"/>
          <ac:cxnSpMkLst>
            <pc:docMk/>
            <pc:sldMk cId="1934158932" sldId="271"/>
            <ac:cxnSpMk id="2064" creationId="{32B33F50-DA6D-A78F-DEA0-89C98D704810}"/>
          </ac:cxnSpMkLst>
        </pc:cxnChg>
      </pc:sldChg>
      <pc:sldChg chg="modSp add mod ord">
        <pc:chgData name="Mario Alonso Núñez" userId="d68338d1-e839-4b84-b1d7-a74f9554f350" providerId="ADAL" clId="{DC09652B-2017-418F-9FC6-51EC92E072E9}" dt="2023-04-13T16:41:45.373" v="8580" actId="20577"/>
        <pc:sldMkLst>
          <pc:docMk/>
          <pc:sldMk cId="4074393398" sldId="272"/>
        </pc:sldMkLst>
        <pc:spChg chg="mod">
          <ac:chgData name="Mario Alonso Núñez" userId="d68338d1-e839-4b84-b1d7-a74f9554f350" providerId="ADAL" clId="{DC09652B-2017-418F-9FC6-51EC92E072E9}" dt="2023-04-13T15:49:40.007" v="7880" actId="20577"/>
          <ac:spMkLst>
            <pc:docMk/>
            <pc:sldMk cId="4074393398" sldId="272"/>
            <ac:spMk id="2" creationId="{11B70F1B-451E-F7AB-A99B-8D849AA4A943}"/>
          </ac:spMkLst>
        </pc:spChg>
        <pc:spChg chg="mod">
          <ac:chgData name="Mario Alonso Núñez" userId="d68338d1-e839-4b84-b1d7-a74f9554f350" providerId="ADAL" clId="{DC09652B-2017-418F-9FC6-51EC92E072E9}" dt="2023-04-13T16:41:45.373" v="8580" actId="20577"/>
          <ac:spMkLst>
            <pc:docMk/>
            <pc:sldMk cId="4074393398" sldId="272"/>
            <ac:spMk id="3" creationId="{B3CEE457-0E53-E669-ADCF-6901E3B10070}"/>
          </ac:spMkLst>
        </pc:spChg>
      </pc:sldChg>
      <pc:sldChg chg="modSp add mod">
        <pc:chgData name="Mario Alonso Núñez" userId="d68338d1-e839-4b84-b1d7-a74f9554f350" providerId="ADAL" clId="{DC09652B-2017-418F-9FC6-51EC92E072E9}" dt="2023-04-13T16:21:21.060" v="8301" actId="20577"/>
        <pc:sldMkLst>
          <pc:docMk/>
          <pc:sldMk cId="3765651879" sldId="273"/>
        </pc:sldMkLst>
        <pc:spChg chg="mod">
          <ac:chgData name="Mario Alonso Núñez" userId="d68338d1-e839-4b84-b1d7-a74f9554f350" providerId="ADAL" clId="{DC09652B-2017-418F-9FC6-51EC92E072E9}" dt="2023-04-13T15:49:44.451" v="7882" actId="20577"/>
          <ac:spMkLst>
            <pc:docMk/>
            <pc:sldMk cId="3765651879" sldId="273"/>
            <ac:spMk id="2" creationId="{11B70F1B-451E-F7AB-A99B-8D849AA4A943}"/>
          </ac:spMkLst>
        </pc:spChg>
        <pc:spChg chg="mod">
          <ac:chgData name="Mario Alonso Núñez" userId="d68338d1-e839-4b84-b1d7-a74f9554f350" providerId="ADAL" clId="{DC09652B-2017-418F-9FC6-51EC92E072E9}" dt="2023-04-13T16:21:21.060" v="8301" actId="20577"/>
          <ac:spMkLst>
            <pc:docMk/>
            <pc:sldMk cId="3765651879" sldId="273"/>
            <ac:spMk id="3" creationId="{B3CEE457-0E53-E669-ADCF-6901E3B10070}"/>
          </ac:spMkLst>
        </pc:spChg>
      </pc:sldChg>
      <pc:sldChg chg="modSp add mod">
        <pc:chgData name="Mario Alonso Núñez" userId="d68338d1-e839-4b84-b1d7-a74f9554f350" providerId="ADAL" clId="{DC09652B-2017-418F-9FC6-51EC92E072E9}" dt="2023-04-13T16:39:07.501" v="8541" actId="20577"/>
        <pc:sldMkLst>
          <pc:docMk/>
          <pc:sldMk cId="1403438782" sldId="274"/>
        </pc:sldMkLst>
        <pc:spChg chg="mod">
          <ac:chgData name="Mario Alonso Núñez" userId="d68338d1-e839-4b84-b1d7-a74f9554f350" providerId="ADAL" clId="{DC09652B-2017-418F-9FC6-51EC92E072E9}" dt="2023-04-13T16:39:07.501" v="8541" actId="20577"/>
          <ac:spMkLst>
            <pc:docMk/>
            <pc:sldMk cId="1403438782" sldId="274"/>
            <ac:spMk id="3" creationId="{B3CEE457-0E53-E669-ADCF-6901E3B1007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3-25T10:13:46.3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2831 7964 0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15/04/2023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799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15/04/2023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50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15/04/2023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12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15/04/2023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427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15/04/2023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483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15/04/2023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698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15/04/2023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573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15/04/2023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798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15/04/2023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8133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15/04/2023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333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15/04/2023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427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15/04/2023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80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15/04/2023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1648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15/04/2023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678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15/04/2023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24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15/04/2023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823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59A8E-F717-401C-AA8C-8A7097B19435}" type="datetimeFigureOut">
              <a:rPr lang="es-ES" smtClean="0"/>
              <a:t>15/04/2023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B38D-BCD9-4AFE-BED9-C87CAF47C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649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3359A8E-F717-401C-AA8C-8A7097B19435}" type="datetimeFigureOut">
              <a:rPr lang="es-ES" smtClean="0"/>
              <a:t>15/04/2023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130B38D-BCD9-4AFE-BED9-C87CAF47CD4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75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unked_radio_system" TargetMode="External"/><Relationship Id="rId2" Type="http://schemas.openxmlformats.org/officeDocument/2006/relationships/hyperlink" Target="https://europa.eu/youreurope/citizens/travel/security-and-emergencies/emergency-assistance-vehicles-ecall/index_es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mazon.es/elegoo-pulgadas-pantalla-t%C3%A9cnicos-Arduino/dp/B01EUVJYME/ref=asc_df_B01EUVJYME/?tag=googshopes-21&amp;linkCode=df0&amp;hvadid=646783937278&amp;hvpos=&amp;hvnetw=g&amp;hvrand=13043045754752692360&amp;hvpone=&amp;hvptwo=&amp;hvqmt=&amp;hvdev=c&amp;hvdvcmdl=&amp;hvlocint=&amp;hvlocphy=1005493&amp;hvtargid=pla-493245928783&amp;psc=1" TargetMode="External"/><Relationship Id="rId4" Type="http://schemas.openxmlformats.org/officeDocument/2006/relationships/hyperlink" Target="https://www.firstnet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user.es/ProductDetail/STMicroelectronics/NUCLEO-F091RC?qs=CE9ecZDhCK0jcTHFYd%2Fi5g%3D%3D&amp;mgh=1&amp;vip=1&amp;gclid=CjwKCAjw0N6hBhAUEiwAXab-Tcp_RFuoLBJguAGk4pMjU0uO52BUEdNUHHvAlPAEH2p6x8y488jmtxoCVEsQAvD_BwE" TargetMode="External"/><Relationship Id="rId2" Type="http://schemas.openxmlformats.org/officeDocument/2006/relationships/hyperlink" Target="https://www.amazon.es/ANGEEK-SW-420-normalmente-interruptor-movimiento/dp/B07WGJQ16D/ref=sr_1_2_sspa?__mk_es_ES=%C3%85M%C3%85%C5%BD%C3%95%C3%91&amp;crid=1J3DLMEIQCPNJ&amp;keywords=sensor+de+vibraciones+arduino&amp;qid=1681410456&amp;sprefix=sensor+de+vibraciones+arduino%2Caps%2C91&amp;sr=8-2-spons&amp;sp_csd=d2lkZ2V0TmFtZT1zcF9hdGY&amp;psc=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ouser.es/ProductDetail/STMicroelectronics/X-NUCLEO-IDB05A2?qs=vmHwEFxEFR8AXWC%2Fg7u8Sw%3D%3D&amp;mgh=1&amp;vip=1&amp;gclid=CjwKCAjw0N6hBhAUEiwAXab-Tb3dKnG69ICH3jkUgYfkbeUPMi1N1UeBlc4fyZeba5L1JLyW8SO7VhoC7UQQAvD_Bw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D786DB-7FF3-4397-AFEA-9681AE5DF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99" y="804868"/>
            <a:ext cx="9144000" cy="1966467"/>
          </a:xfrm>
        </p:spPr>
        <p:txBody>
          <a:bodyPr>
            <a:normAutofit fontScale="90000"/>
          </a:bodyPr>
          <a:lstStyle/>
          <a:p>
            <a:r>
              <a:rPr lang="es-ES" sz="6600" dirty="0"/>
              <a:t>Sistema de comunicación entre</a:t>
            </a:r>
            <a:br>
              <a:rPr lang="es-ES" sz="6600" dirty="0"/>
            </a:br>
            <a:r>
              <a:rPr lang="es-ES" sz="6600" dirty="0"/>
              <a:t>vehículos de emergencias</a:t>
            </a:r>
            <a:br>
              <a:rPr lang="es-ES" sz="6600" dirty="0"/>
            </a:br>
            <a:endParaRPr lang="es-ES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7EA2C6-D65E-3501-C67B-61F308D24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799" y="5144886"/>
            <a:ext cx="9144000" cy="908246"/>
          </a:xfrm>
        </p:spPr>
        <p:txBody>
          <a:bodyPr>
            <a:normAutofit/>
          </a:bodyPr>
          <a:lstStyle/>
          <a:p>
            <a:r>
              <a:rPr lang="es-ES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Sistemas Empotrados Distribuidos - UCM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1D92D5F8-CE62-F34C-886F-24FB07EE90D4}"/>
              </a:ext>
            </a:extLst>
          </p:cNvPr>
          <p:cNvSpPr txBox="1">
            <a:spLocks/>
          </p:cNvSpPr>
          <p:nvPr/>
        </p:nvSpPr>
        <p:spPr>
          <a:xfrm>
            <a:off x="2209799" y="2520754"/>
            <a:ext cx="9144000" cy="90824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Alejandro Leal Castaño</a:t>
            </a:r>
            <a:br>
              <a:rPr lang="es-ES" dirty="0"/>
            </a:br>
            <a:r>
              <a:rPr lang="es-ES" dirty="0"/>
              <a:t>Mario Alonso Núñez</a:t>
            </a:r>
            <a:endParaRPr lang="es-ES" u="sn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770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7-Estimación de costes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EE457-0E53-E669-ADCF-6901E3B1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842" y="1576972"/>
            <a:ext cx="10233800" cy="4575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b="1" i="1" u="sng" dirty="0"/>
              <a:t>Coste para la implementación del sistema vehículo</a:t>
            </a:r>
          </a:p>
          <a:p>
            <a:pPr algn="just"/>
            <a:r>
              <a:rPr lang="es-ES" b="1" dirty="0"/>
              <a:t>Pantalla TFT táctil de 7 pulgadas: 19,99€</a:t>
            </a:r>
          </a:p>
          <a:p>
            <a:pPr algn="just"/>
            <a:r>
              <a:rPr lang="es-ES" b="1" dirty="0"/>
              <a:t>Sensores de temperatura y humedad: 8,99€</a:t>
            </a:r>
          </a:p>
          <a:p>
            <a:pPr algn="just"/>
            <a:r>
              <a:rPr lang="es-ES" b="1" dirty="0"/>
              <a:t>Acelerómetro: 5,99€</a:t>
            </a:r>
          </a:p>
          <a:p>
            <a:pPr algn="just"/>
            <a:r>
              <a:rPr lang="es-ES" b="1" dirty="0"/>
              <a:t>Sensores de vibración/colisión: 7,99€</a:t>
            </a:r>
          </a:p>
          <a:p>
            <a:pPr algn="just"/>
            <a:r>
              <a:rPr lang="es-ES" b="1" dirty="0"/>
              <a:t>PCB núcleo stm32: 12,30€</a:t>
            </a:r>
          </a:p>
          <a:p>
            <a:pPr algn="just"/>
            <a:r>
              <a:rPr lang="es-ES" b="1" dirty="0"/>
              <a:t>Emisor </a:t>
            </a:r>
            <a:r>
              <a:rPr lang="es-ES" b="1" dirty="0" err="1"/>
              <a:t>wi</a:t>
            </a:r>
            <a:r>
              <a:rPr lang="es-ES" b="1" dirty="0"/>
              <a:t>-fi: 15,88€</a:t>
            </a:r>
          </a:p>
          <a:p>
            <a:pPr marL="0" indent="0" algn="just">
              <a:buNone/>
            </a:pPr>
            <a:endParaRPr lang="es-ES" b="1" dirty="0"/>
          </a:p>
          <a:p>
            <a:pPr marL="0" indent="0" algn="r">
              <a:buNone/>
            </a:pPr>
            <a:r>
              <a:rPr lang="es-ES" b="1" i="1" u="sng" dirty="0"/>
              <a:t>Coste total por vehículo</a:t>
            </a:r>
            <a:r>
              <a:rPr lang="es-ES" b="1" i="1" u="sng"/>
              <a:t>: 71,06€</a:t>
            </a:r>
            <a:endParaRPr lang="es-ES" b="1" i="1" u="sng" dirty="0"/>
          </a:p>
          <a:p>
            <a:pPr algn="just"/>
            <a:endParaRPr lang="es-ES" b="1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6A03A6E-95B6-8585-EA57-D28ECAE16867}"/>
              </a:ext>
            </a:extLst>
          </p:cNvPr>
          <p:cNvSpPr txBox="1">
            <a:spLocks/>
          </p:cNvSpPr>
          <p:nvPr/>
        </p:nvSpPr>
        <p:spPr>
          <a:xfrm>
            <a:off x="45029" y="6492875"/>
            <a:ext cx="7097569" cy="2655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400" b="1" dirty="0"/>
              <a:t>*Precios supeditados al momento de escribir la presentación </a:t>
            </a:r>
          </a:p>
        </p:txBody>
      </p:sp>
    </p:spTree>
    <p:extLst>
      <p:ext uri="{BB962C8B-B14F-4D97-AF65-F5344CB8AC3E}">
        <p14:creationId xmlns:p14="http://schemas.microsoft.com/office/powerpoint/2010/main" val="407439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8-Conclusiones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EE457-0E53-E669-ADCF-6901E3B1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842" y="1576972"/>
            <a:ext cx="10233800" cy="45751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b="1" dirty="0"/>
              <a:t>El sistema suple una necesidad: </a:t>
            </a:r>
            <a:r>
              <a:rPr lang="es-ES" b="1" i="1" dirty="0"/>
              <a:t>Comunicar de una manera rápida y versátil a los diferentes vehículos de emergencias. </a:t>
            </a:r>
          </a:p>
          <a:p>
            <a:pPr lvl="1" algn="just"/>
            <a:r>
              <a:rPr lang="es-ES" b="1" dirty="0"/>
              <a:t>Esto se lleva a cabo gracias a mejorar los servicios rudimentarios empleados actualmente, aportando una mayor automatización y mostrando la información de manera más visual.</a:t>
            </a:r>
          </a:p>
          <a:p>
            <a:pPr algn="just"/>
            <a:endParaRPr lang="es-ES" b="1" dirty="0"/>
          </a:p>
          <a:p>
            <a:pPr algn="just"/>
            <a:r>
              <a:rPr lang="es-ES" b="1" dirty="0"/>
              <a:t>Se trata de un sistema escalable y cuya implementación es económicamente rentable (menos de 100€).</a:t>
            </a:r>
          </a:p>
          <a:p>
            <a:pPr lvl="1" algn="just"/>
            <a:r>
              <a:rPr lang="es-ES" b="1" dirty="0"/>
              <a:t>Gracias al sistema diseñado de forma distribuida y evitando cargas en la emisión de los mensajes.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6A03A6E-95B6-8585-EA57-D28ECAE16867}"/>
              </a:ext>
            </a:extLst>
          </p:cNvPr>
          <p:cNvSpPr txBox="1">
            <a:spLocks/>
          </p:cNvSpPr>
          <p:nvPr/>
        </p:nvSpPr>
        <p:spPr>
          <a:xfrm>
            <a:off x="45029" y="6492875"/>
            <a:ext cx="7097569" cy="26558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400" b="1" dirty="0"/>
              <a:t>*Precios supeditados al momento de escribir la presentación </a:t>
            </a:r>
          </a:p>
        </p:txBody>
      </p:sp>
    </p:spTree>
    <p:extLst>
      <p:ext uri="{BB962C8B-B14F-4D97-AF65-F5344CB8AC3E}">
        <p14:creationId xmlns:p14="http://schemas.microsoft.com/office/powerpoint/2010/main" val="244715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9-Bibliografía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EE457-0E53-E669-ADCF-6901E3B1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sz="2000" b="1" i="1" u="sng" dirty="0"/>
              <a:t>Información sobre </a:t>
            </a:r>
            <a:r>
              <a:rPr lang="es-ES" sz="2000" b="1" i="1" u="sng" dirty="0" err="1"/>
              <a:t>Ecall</a:t>
            </a:r>
            <a:r>
              <a:rPr lang="es-ES" sz="2000" b="1" i="1" u="sng" dirty="0"/>
              <a:t> en la Unión Europea:</a:t>
            </a:r>
          </a:p>
          <a:p>
            <a:pPr lvl="1" algn="just"/>
            <a:r>
              <a:rPr lang="es-ES" sz="1600" b="1" i="1" u="sng" dirty="0">
                <a:hlinkClick r:id="rId2"/>
              </a:rPr>
              <a:t>https://europa.eu/youreurope/citizens/travel/security-and-emergencies/emergency-assistance-vehicles-ecall/index_es.htm</a:t>
            </a:r>
            <a:endParaRPr lang="es-ES" sz="1600" b="1" i="1" u="sng" dirty="0"/>
          </a:p>
          <a:p>
            <a:pPr algn="just"/>
            <a:r>
              <a:rPr lang="es-ES" sz="2000" b="1" i="1" u="sng" dirty="0"/>
              <a:t>Funcionamiento del sistema </a:t>
            </a:r>
            <a:r>
              <a:rPr lang="es-ES" sz="2000" b="1" i="1" u="sng" dirty="0" err="1"/>
              <a:t>trunking</a:t>
            </a:r>
            <a:endParaRPr lang="es-ES" sz="2000" b="1" i="1" u="sng" dirty="0"/>
          </a:p>
          <a:p>
            <a:pPr lvl="1" algn="just"/>
            <a:r>
              <a:rPr lang="es-ES" sz="1600" b="1" i="1" u="sng" dirty="0">
                <a:hlinkClick r:id="rId3"/>
              </a:rPr>
              <a:t>https://en.wikipedia.org/wiki/Trunked_radio_system</a:t>
            </a:r>
            <a:endParaRPr lang="es-ES" sz="1600" b="1" i="1" u="sng" dirty="0"/>
          </a:p>
          <a:p>
            <a:pPr algn="just"/>
            <a:r>
              <a:rPr lang="es-ES" sz="2000" b="1" i="1" u="sng" dirty="0"/>
              <a:t>Pagina oficial de </a:t>
            </a:r>
            <a:r>
              <a:rPr lang="es-ES" sz="2000" b="1" i="1" u="sng" dirty="0" err="1"/>
              <a:t>FirstNet</a:t>
            </a:r>
            <a:r>
              <a:rPr lang="es-ES" sz="2000" b="1" i="1" u="sng" dirty="0"/>
              <a:t>:</a:t>
            </a:r>
          </a:p>
          <a:p>
            <a:pPr lvl="1" algn="just"/>
            <a:r>
              <a:rPr lang="es-ES" sz="1600" b="1" i="1" u="sng" dirty="0">
                <a:hlinkClick r:id="rId4"/>
              </a:rPr>
              <a:t>https://www.firstnet.com/</a:t>
            </a:r>
            <a:endParaRPr lang="es-ES" sz="1600" b="1" i="1" u="sng" dirty="0"/>
          </a:p>
          <a:p>
            <a:pPr algn="just"/>
            <a:r>
              <a:rPr lang="es-ES" sz="2000" b="1" i="1" u="sng" dirty="0"/>
              <a:t>Ejemplos de compra para los componentes:</a:t>
            </a:r>
          </a:p>
          <a:p>
            <a:pPr lvl="1" algn="just"/>
            <a:r>
              <a:rPr lang="es-ES" sz="1600" b="1" i="1" u="sng" dirty="0">
                <a:hlinkClick r:id="rId5"/>
              </a:rPr>
              <a:t>https://www.amazon.es/elegoo-pulgadas-pantalla-t%C3%A9cnicos-Arduino/dp/B01EUVJYME/ref=asc_df_B01EUVJYME/?tag=googshopes-21&amp;linkCode=df0&amp;hvadid=646783937278&amp;hvpos=&amp;hvnetw=g&amp;hvrand=13043045754752692360&amp;hvpone=&amp;hvptwo=&amp;hvqmt=&amp;hvdev=c&amp;hvdvcmdl=&amp;hvlocint=&amp;hvlocphy=1005493&amp;hvtargid=pla-493245928783&amp;psc=1</a:t>
            </a:r>
            <a:endParaRPr lang="es-ES" dirty="0">
              <a:hlinkClick r:id="rId5"/>
            </a:endParaRPr>
          </a:p>
          <a:p>
            <a:pPr lvl="1" algn="just"/>
            <a:r>
              <a:rPr lang="es-ES" sz="1600" b="1" i="1" u="sng" dirty="0">
                <a:hlinkClick r:id="rId5"/>
              </a:rPr>
              <a:t>https://www.amazon.es/digital-temperatura-humedad-Arduino-unidades/dp/B06Y99X3NS/ref=asc_df_B06Y99X3NS/?tag=googshopes-21&amp;linkCode=df0&amp;hvadid=256008208511&amp;hvpos=&amp;hvnetw=g&amp;hvrand=18030648829337293007&amp;hvpone=&amp;hvptwo=&amp;hvqmt=&amp;hvdev=c&amp;hvdvcmdl=&amp;hvlocint=&amp;hvlocphy=9061040&amp;hvtargid=pla-384680627490&amp;psc=1</a:t>
            </a:r>
            <a:endParaRPr lang="es-ES" sz="1600" b="1" i="1" u="sng" dirty="0"/>
          </a:p>
          <a:p>
            <a:pPr lvl="1" algn="just"/>
            <a:endParaRPr lang="es-ES" sz="1600" b="1" i="1" u="sng" dirty="0"/>
          </a:p>
        </p:txBody>
      </p:sp>
    </p:spTree>
    <p:extLst>
      <p:ext uri="{BB962C8B-B14F-4D97-AF65-F5344CB8AC3E}">
        <p14:creationId xmlns:p14="http://schemas.microsoft.com/office/powerpoint/2010/main" val="3765651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9-Bibliografía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EE457-0E53-E669-ADCF-6901E3B1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4068" y="1825625"/>
            <a:ext cx="102338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algn="just"/>
            <a:r>
              <a:rPr lang="es-ES" sz="1600" b="1" i="1" u="sng" dirty="0">
                <a:hlinkClick r:id="rId2"/>
              </a:rPr>
              <a:t>https://www.amazon.es/ANGEEK-SW-420-normalmente-interruptor-movimiento/dp/B07WGJQ16D/ref=sr_1_2_sspa?__mk_es_ES=%C3%85M%C3%85%C5%BD%C3%95%C3%91&amp;crid=1J3DLMEIQCPNJ&amp;keywords=sensor+de+vibraciones+arduino&amp;qid=1681410456&amp;sprefix=sensor+de+vibraciones+arduino%2Caps%2C91&amp;sr=8-2-spons&amp;sp_csd=d2lkZ2V0TmFtZT1zcF9hdGY&amp;psc=1</a:t>
            </a:r>
            <a:endParaRPr lang="es-ES" sz="1600" b="1" i="1" u="sng" dirty="0"/>
          </a:p>
          <a:p>
            <a:pPr lvl="1" algn="just"/>
            <a:r>
              <a:rPr lang="es-ES" sz="1600" b="1" i="1" u="sng" dirty="0">
                <a:hlinkClick r:id="rId3"/>
              </a:rPr>
              <a:t>https://www.mouser.es/ProductDetail/STMicroelectronics/NUCLEO-F091RC?qs=CE9ecZDhCK0jcTHFYd%2Fi5g%3D%3D&amp;mgh=1&amp;vip=1&amp;gclid=CjwKCAjw0N6hBhAUEiwAXab-Tcp_RFuoLBJguAGk4pMjU0uO52BUEdNUHHvAlPAEH2p6x8y488jmtxoCVEsQAvD_BwE</a:t>
            </a:r>
            <a:endParaRPr lang="es-ES" sz="1600" b="1" i="1" u="sng" dirty="0"/>
          </a:p>
          <a:p>
            <a:pPr lvl="1" algn="just"/>
            <a:r>
              <a:rPr lang="es-ES" sz="1600" b="1" i="1" u="sng" dirty="0">
                <a:hlinkClick r:id="rId4"/>
              </a:rPr>
              <a:t>https://www.mouser.es/ProductDetail/STMicroelectronics/X-NUCLEO-IDB05A2?qs=vmHwEFxEFR8AXWC%2Fg7u8Sw%3D%3D&amp;mgh=1&amp;vip=1&amp;gclid=CjwKCAjw0N6hBhAUEiwAXab-Tb3dKnG69ICH3jkUgYfkbeUPMi1N1UeBlc4fyZeba5L1JLyW8SO7VhoC7UQQAvD_BwE</a:t>
            </a:r>
            <a:endParaRPr lang="es-ES" sz="1600" b="1" i="1" u="sng" dirty="0"/>
          </a:p>
        </p:txBody>
      </p:sp>
    </p:spTree>
    <p:extLst>
      <p:ext uri="{BB962C8B-B14F-4D97-AF65-F5344CB8AC3E}">
        <p14:creationId xmlns:p14="http://schemas.microsoft.com/office/powerpoint/2010/main" val="1403438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4"/>
            <a:ext cx="10515600" cy="1325563"/>
          </a:xfrm>
        </p:spPr>
        <p:txBody>
          <a:bodyPr/>
          <a:lstStyle/>
          <a:p>
            <a:r>
              <a:rPr lang="es-ES" dirty="0"/>
              <a:t>Índice de 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EE457-0E53-E669-ADCF-6901E3B1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268622"/>
            <a:ext cx="10233800" cy="53567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El problema a resolver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Situación actual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La propuesta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Funcionamiento del sistema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Retransmisión del estado del vehículo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ES" dirty="0"/>
              <a:t>Retransmisión ante situaciones de emergencia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Requisitos de usabilidad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Elementos que componen el sistema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Estimación de costes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Conclusiones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Bibliografía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64956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1-El problema a resolver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EE457-0E53-E669-ADCF-6901E3B10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dirty="0"/>
              <a:t>Ante una situación de emergencia tenemos una gran cantidad de cuerpos y organizaciones que cooperan entre sí para solucionarla.</a:t>
            </a:r>
          </a:p>
          <a:p>
            <a:pPr lvl="1" algn="just"/>
            <a:r>
              <a:rPr lang="es-ES" b="1" i="1" dirty="0" err="1"/>
              <a:t>Pj</a:t>
            </a:r>
            <a:r>
              <a:rPr lang="es-ES" b="1" i="1" dirty="0"/>
              <a:t>: </a:t>
            </a:r>
            <a:r>
              <a:rPr lang="es-ES" i="1" dirty="0"/>
              <a:t>Bomberos, paramédicos, policías, guardas forestales, etc.</a:t>
            </a:r>
          </a:p>
          <a:p>
            <a:pPr marL="457200" lvl="1" indent="0" algn="just">
              <a:buNone/>
            </a:pPr>
            <a:endParaRPr lang="es-ES" i="1" dirty="0"/>
          </a:p>
          <a:p>
            <a:pPr marL="0" indent="0" algn="just">
              <a:buNone/>
            </a:pPr>
            <a:r>
              <a:rPr lang="es-ES" dirty="0"/>
              <a:t>Aunque en conjunto abarcan una gran diversidad de campos, todos tienen en común el uso de vehículos que les permiten una gran movilidad y rapidez a la hora de tomar acción.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b="1" i="1" dirty="0"/>
              <a:t>¿Cómo brindamos comunicación precisa y rápida entre los diferentes vehículos que integran una unidad de emergencias?</a:t>
            </a:r>
          </a:p>
        </p:txBody>
      </p:sp>
    </p:spTree>
    <p:extLst>
      <p:ext uri="{BB962C8B-B14F-4D97-AF65-F5344CB8AC3E}">
        <p14:creationId xmlns:p14="http://schemas.microsoft.com/office/powerpoint/2010/main" val="359675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 – Situación actual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EE457-0E53-E669-ADCF-6901E3B1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1" y="1825625"/>
            <a:ext cx="823384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b="1" i="1" u="sng" dirty="0"/>
              <a:t>Sistema </a:t>
            </a:r>
            <a:r>
              <a:rPr lang="es-ES" b="1" i="1" u="sng" dirty="0" err="1"/>
              <a:t>eCall</a:t>
            </a:r>
            <a:r>
              <a:rPr lang="es-ES" dirty="0"/>
              <a:t>: Sistema de comunicación que se pone en contacto automáticamente con el 112 en caso de accidente.</a:t>
            </a:r>
          </a:p>
          <a:p>
            <a:pPr algn="just"/>
            <a:r>
              <a:rPr lang="es-ES" b="1" i="1" u="sng" dirty="0"/>
              <a:t>Red </a:t>
            </a:r>
            <a:r>
              <a:rPr lang="es-ES" b="1" i="1" u="sng" dirty="0" err="1"/>
              <a:t>Trunking</a:t>
            </a:r>
            <a:r>
              <a:rPr lang="es-ES" dirty="0"/>
              <a:t>: Sistema de comunicación que consta de diferentes canales de radio y permite la comunicación entre varios usuarios al mismo tiempo. Utilizado para comunicar ambulancias.</a:t>
            </a:r>
          </a:p>
          <a:p>
            <a:pPr algn="just"/>
            <a:r>
              <a:rPr lang="es-ES" b="1" i="1" u="sng" dirty="0" err="1"/>
              <a:t>FirstNet</a:t>
            </a:r>
            <a:r>
              <a:rPr lang="es-ES" dirty="0"/>
              <a:t>: Red de comunicación destinada al uso de medios de emergencia. Gestionada por la agencia </a:t>
            </a:r>
            <a:r>
              <a:rPr lang="es-ES" i="1" dirty="0" err="1"/>
              <a:t>FirstNet</a:t>
            </a:r>
            <a:r>
              <a:rPr lang="es-ES" i="1" dirty="0"/>
              <a:t> </a:t>
            </a:r>
            <a:r>
              <a:rPr lang="es-ES" i="1" dirty="0" err="1"/>
              <a:t>Authority</a:t>
            </a:r>
            <a:r>
              <a:rPr lang="es-ES" i="1" dirty="0"/>
              <a:t> </a:t>
            </a:r>
            <a:r>
              <a:rPr lang="es-ES" dirty="0"/>
              <a:t> en </a:t>
            </a:r>
            <a:r>
              <a:rPr lang="es-ES" i="1" dirty="0"/>
              <a:t>Estados Unidos</a:t>
            </a:r>
            <a:r>
              <a:rPr lang="es-ES" dirty="0"/>
              <a:t>.</a:t>
            </a:r>
            <a:endParaRPr lang="es-ES" b="1" i="1" u="sng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35951A3C-09E4-C502-A4BD-26413137B11C}"/>
                  </a:ext>
                </a:extLst>
              </p14:cNvPr>
              <p14:cNvContentPartPr/>
              <p14:nvPr/>
            </p14:nvContentPartPr>
            <p14:xfrm>
              <a:off x="-600806" y="3956538"/>
              <a:ext cx="14653" cy="14653"/>
            </p14:xfrm>
          </p:contentPart>
        </mc:Choice>
        <mc:Fallback xmlns=""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35951A3C-09E4-C502-A4BD-26413137B1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33456" y="3223888"/>
                <a:ext cx="1465300" cy="1465300"/>
              </a:xfrm>
              <a:prstGeom prst="rect">
                <a:avLst/>
              </a:prstGeom>
            </p:spPr>
          </p:pic>
        </mc:Fallback>
      </mc:AlternateContent>
      <p:pic>
        <p:nvPicPr>
          <p:cNvPr id="1030" name="Picture 6" descr="El eCall obligatorio acelera el coche conectado">
            <a:extLst>
              <a:ext uri="{FF2B5EF4-FFF2-40B4-BE49-F238E27FC236}">
                <a16:creationId xmlns:a16="http://schemas.microsoft.com/office/drawing/2014/main" id="{D1BE2129-B7C7-E546-333E-D81549ADC3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5" t="57139" b="7853"/>
          <a:stretch/>
        </p:blipFill>
        <p:spPr bwMode="auto">
          <a:xfrm>
            <a:off x="9624340" y="1867846"/>
            <a:ext cx="2052991" cy="90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RUNKING">
            <a:extLst>
              <a:ext uri="{FF2B5EF4-FFF2-40B4-BE49-F238E27FC236}">
                <a16:creationId xmlns:a16="http://schemas.microsoft.com/office/drawing/2014/main" id="{A52110DA-11FF-0FA1-7753-94F9A689A4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51" b="15901"/>
          <a:stretch/>
        </p:blipFill>
        <p:spPr bwMode="auto">
          <a:xfrm>
            <a:off x="9624339" y="3259447"/>
            <a:ext cx="2052991" cy="1168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visión de AT&amp;T FirstNet vs Verizon OnCloud 2020 – First Source Wireless">
            <a:extLst>
              <a:ext uri="{FF2B5EF4-FFF2-40B4-BE49-F238E27FC236}">
                <a16:creationId xmlns:a16="http://schemas.microsoft.com/office/drawing/2014/main" id="{61079116-657D-98F4-8E70-8447048DCD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2" b="17033"/>
          <a:stretch/>
        </p:blipFill>
        <p:spPr bwMode="auto">
          <a:xfrm>
            <a:off x="9634614" y="4909666"/>
            <a:ext cx="2042716" cy="7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264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3-La propuesta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EE457-0E53-E669-ADCF-6901E3B1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b="1" i="1" u="sng" dirty="0"/>
              <a:t>Problemática actual</a:t>
            </a:r>
            <a:r>
              <a:rPr lang="es-ES" dirty="0"/>
              <a:t>: Los medios actuales son poco visuales y requieren la comunicación directa entre el personal de los vehículos.</a:t>
            </a:r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b="1" i="1" u="sng" dirty="0"/>
              <a:t>Propuesta</a:t>
            </a:r>
            <a:r>
              <a:rPr lang="es-ES" dirty="0"/>
              <a:t>: Implementar un sistema visual y automatizado, de modo que todos los vehículos de una misma unidad tenga la información de la situación de manera continuada y actualizada.</a:t>
            </a:r>
          </a:p>
          <a:p>
            <a:pPr marL="0" indent="0" algn="just">
              <a:buNone/>
            </a:pPr>
            <a:r>
              <a:rPr lang="es-ES" dirty="0"/>
              <a:t>Debe transmitir continuamente el estado del vehículo tanto a las unidades centrales como a los demás compañeros de su unidad.</a:t>
            </a:r>
          </a:p>
          <a:p>
            <a:pPr marL="0" indent="0" algn="just">
              <a:buNone/>
            </a:pPr>
            <a:r>
              <a:rPr lang="es-ES" dirty="0"/>
              <a:t>Las diferentes emergencias deben ser notificadas automáticamente, con información suficiente para entender la situación.</a:t>
            </a:r>
          </a:p>
        </p:txBody>
      </p:sp>
    </p:spTree>
    <p:extLst>
      <p:ext uri="{BB962C8B-B14F-4D97-AF65-F5344CB8AC3E}">
        <p14:creationId xmlns:p14="http://schemas.microsoft.com/office/powerpoint/2010/main" val="394631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4-Funcionamiento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EE457-0E53-E669-ADCF-6901E3B1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653" y="1533145"/>
            <a:ext cx="7588348" cy="660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sz="3200" b="1" i="1" u="sng" dirty="0"/>
              <a:t>4.1 – Retransmisión del estado del vehículo </a:t>
            </a:r>
          </a:p>
        </p:txBody>
      </p:sp>
      <p:pic>
        <p:nvPicPr>
          <p:cNvPr id="5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E039DFB3-6FDC-970F-B15B-1C366F9EF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62" y="5605803"/>
            <a:ext cx="1048973" cy="1048973"/>
          </a:xfrm>
          <a:prstGeom prst="rect">
            <a:avLst/>
          </a:prstGeom>
        </p:spPr>
      </p:pic>
      <p:pic>
        <p:nvPicPr>
          <p:cNvPr id="3076" name="Picture 4" descr="Diseño PNG Y SVG De Ilustración De Policía De Coche Para Camisetas">
            <a:extLst>
              <a:ext uri="{FF2B5EF4-FFF2-40B4-BE49-F238E27FC236}">
                <a16:creationId xmlns:a16="http://schemas.microsoft.com/office/drawing/2014/main" id="{F0523BF4-7FCF-D224-5B81-AE5F80052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58" b="26032"/>
          <a:stretch/>
        </p:blipFill>
        <p:spPr bwMode="auto">
          <a:xfrm>
            <a:off x="5561608" y="3959554"/>
            <a:ext cx="1638280" cy="745576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iseño PNG Y SVG De Ilustración De Policía De Coche Para Camisetas">
            <a:extLst>
              <a:ext uri="{FF2B5EF4-FFF2-40B4-BE49-F238E27FC236}">
                <a16:creationId xmlns:a16="http://schemas.microsoft.com/office/drawing/2014/main" id="{47FD2353-5436-7C34-B16F-E2CC5AE27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58" b="26032"/>
          <a:stretch/>
        </p:blipFill>
        <p:spPr bwMode="auto">
          <a:xfrm>
            <a:off x="9153651" y="4604141"/>
            <a:ext cx="1215100" cy="552988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AF4A9BE-CD92-2435-B205-45036EB38314}"/>
              </a:ext>
            </a:extLst>
          </p:cNvPr>
          <p:cNvCxnSpPr>
            <a:cxnSpLocks/>
            <a:stCxn id="3076" idx="2"/>
            <a:endCxn id="5" idx="0"/>
          </p:cNvCxnSpPr>
          <p:nvPr/>
        </p:nvCxnSpPr>
        <p:spPr>
          <a:xfrm>
            <a:off x="6380748" y="4705130"/>
            <a:ext cx="1" cy="900673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25205277-6ADF-B43A-B751-5FB7A9110405}"/>
              </a:ext>
            </a:extLst>
          </p:cNvPr>
          <p:cNvSpPr txBox="1">
            <a:spLocks/>
          </p:cNvSpPr>
          <p:nvPr/>
        </p:nvSpPr>
        <p:spPr>
          <a:xfrm>
            <a:off x="1120000" y="2081676"/>
            <a:ext cx="10233800" cy="19744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s-ES" i="1" dirty="0"/>
              <a:t>El vehículo transmite su estado actual (velocidad, posición temperatura etc.) cada pocos segundos al sistema central.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i="1" dirty="0"/>
              <a:t>Este último retrasmite dicha información a todos los vehículos de la unidad mediante mensajes periódicos de actualización.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E7C2D5D2-6FBB-11A6-4179-C78D7161CA85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6905235" y="4880635"/>
            <a:ext cx="2248416" cy="124965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Free ambulancia 1193837 PNG with Transparent Background">
            <a:extLst>
              <a:ext uri="{FF2B5EF4-FFF2-40B4-BE49-F238E27FC236}">
                <a16:creationId xmlns:a16="http://schemas.microsoft.com/office/drawing/2014/main" id="{13F61065-9BEB-9BFA-8C8B-06A2E2ADA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0079" y="6074955"/>
            <a:ext cx="1171122" cy="57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21AD1E7-FA6B-B37B-F3BC-EB4F843A6690}"/>
              </a:ext>
            </a:extLst>
          </p:cNvPr>
          <p:cNvCxnSpPr>
            <a:cxnSpLocks/>
            <a:stCxn id="5" idx="3"/>
            <a:endCxn id="3080" idx="1"/>
          </p:cNvCxnSpPr>
          <p:nvPr/>
        </p:nvCxnSpPr>
        <p:spPr>
          <a:xfrm>
            <a:off x="6905235" y="6130290"/>
            <a:ext cx="1684844" cy="23012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" descr="Diseño PNG Y SVG De Ilustración De Policía De Coche Para Camisetas">
            <a:extLst>
              <a:ext uri="{FF2B5EF4-FFF2-40B4-BE49-F238E27FC236}">
                <a16:creationId xmlns:a16="http://schemas.microsoft.com/office/drawing/2014/main" id="{40686B81-507D-E8C0-0A86-5F4050F913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58" b="26032"/>
          <a:stretch/>
        </p:blipFill>
        <p:spPr bwMode="auto">
          <a:xfrm>
            <a:off x="3409965" y="5989111"/>
            <a:ext cx="1215100" cy="55298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AA7C191-0F2E-5AD0-9E27-176A4A39DDD0}"/>
              </a:ext>
            </a:extLst>
          </p:cNvPr>
          <p:cNvCxnSpPr>
            <a:cxnSpLocks/>
            <a:stCxn id="5" idx="1"/>
            <a:endCxn id="43" idx="3"/>
          </p:cNvCxnSpPr>
          <p:nvPr/>
        </p:nvCxnSpPr>
        <p:spPr>
          <a:xfrm flipH="1">
            <a:off x="4625065" y="6130290"/>
            <a:ext cx="1231197" cy="13531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n 47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DBFBB2CB-CEFD-6651-2FF1-8CB89EFDF1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83" y="4604141"/>
            <a:ext cx="1742050" cy="87102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1505CBB1-5E37-4DFA-15DA-93C9ADEBB516}"/>
              </a:ext>
            </a:extLst>
          </p:cNvPr>
          <p:cNvCxnSpPr>
            <a:cxnSpLocks/>
            <a:stCxn id="5" idx="1"/>
            <a:endCxn id="48" idx="3"/>
          </p:cNvCxnSpPr>
          <p:nvPr/>
        </p:nvCxnSpPr>
        <p:spPr>
          <a:xfrm flipH="1" flipV="1">
            <a:off x="4238833" y="5039654"/>
            <a:ext cx="1617429" cy="109063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8" name="Marcador de contenido 2">
            <a:extLst>
              <a:ext uri="{FF2B5EF4-FFF2-40B4-BE49-F238E27FC236}">
                <a16:creationId xmlns:a16="http://schemas.microsoft.com/office/drawing/2014/main" id="{4080CA43-A1ED-4F0C-FFBC-5D0BE44148FF}"/>
              </a:ext>
            </a:extLst>
          </p:cNvPr>
          <p:cNvSpPr txBox="1">
            <a:spLocks/>
          </p:cNvSpPr>
          <p:nvPr/>
        </p:nvSpPr>
        <p:spPr>
          <a:xfrm>
            <a:off x="6412894" y="4966492"/>
            <a:ext cx="559236" cy="501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1" dirty="0"/>
              <a:t>1.</a:t>
            </a:r>
          </a:p>
        </p:txBody>
      </p:sp>
      <p:sp>
        <p:nvSpPr>
          <p:cNvPr id="2059" name="Marcador de contenido 2">
            <a:extLst>
              <a:ext uri="{FF2B5EF4-FFF2-40B4-BE49-F238E27FC236}">
                <a16:creationId xmlns:a16="http://schemas.microsoft.com/office/drawing/2014/main" id="{CB7D2DEB-9588-CF33-5F34-FA9C03E2F86C}"/>
              </a:ext>
            </a:extLst>
          </p:cNvPr>
          <p:cNvSpPr txBox="1">
            <a:spLocks/>
          </p:cNvSpPr>
          <p:nvPr/>
        </p:nvSpPr>
        <p:spPr>
          <a:xfrm>
            <a:off x="7374979" y="5674173"/>
            <a:ext cx="559236" cy="501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1" dirty="0"/>
              <a:t>2.</a:t>
            </a:r>
          </a:p>
        </p:txBody>
      </p:sp>
      <p:sp>
        <p:nvSpPr>
          <p:cNvPr id="2060" name="Marcador de contenido 2">
            <a:extLst>
              <a:ext uri="{FF2B5EF4-FFF2-40B4-BE49-F238E27FC236}">
                <a16:creationId xmlns:a16="http://schemas.microsoft.com/office/drawing/2014/main" id="{34E50491-46FD-13CF-8140-6B694D82E832}"/>
              </a:ext>
            </a:extLst>
          </p:cNvPr>
          <p:cNvSpPr txBox="1">
            <a:spLocks/>
          </p:cNvSpPr>
          <p:nvPr/>
        </p:nvSpPr>
        <p:spPr>
          <a:xfrm>
            <a:off x="5002373" y="5629226"/>
            <a:ext cx="559236" cy="501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1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76602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4-Funcionamiento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EE457-0E53-E669-ADCF-6901E3B1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5652" y="1533145"/>
            <a:ext cx="9979855" cy="6603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sz="3200" b="1" i="1" u="sng" dirty="0"/>
              <a:t>4.2 – Retransmisión ante situaciones de emergencias </a:t>
            </a:r>
          </a:p>
        </p:txBody>
      </p:sp>
      <p:pic>
        <p:nvPicPr>
          <p:cNvPr id="5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E039DFB3-6FDC-970F-B15B-1C366F9EF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262" y="5464624"/>
            <a:ext cx="1048973" cy="1048973"/>
          </a:xfrm>
          <a:prstGeom prst="rect">
            <a:avLst/>
          </a:prstGeom>
        </p:spPr>
      </p:pic>
      <p:pic>
        <p:nvPicPr>
          <p:cNvPr id="3076" name="Picture 4" descr="Diseño PNG Y SVG De Ilustración De Policía De Coche Para Camisetas">
            <a:extLst>
              <a:ext uri="{FF2B5EF4-FFF2-40B4-BE49-F238E27FC236}">
                <a16:creationId xmlns:a16="http://schemas.microsoft.com/office/drawing/2014/main" id="{F0523BF4-7FCF-D224-5B81-AE5F800523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58" b="26032"/>
          <a:stretch/>
        </p:blipFill>
        <p:spPr bwMode="auto">
          <a:xfrm>
            <a:off x="5561609" y="3917303"/>
            <a:ext cx="1638280" cy="745576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Diseño PNG Y SVG De Ilustración De Policía De Coche Para Camisetas">
            <a:extLst>
              <a:ext uri="{FF2B5EF4-FFF2-40B4-BE49-F238E27FC236}">
                <a16:creationId xmlns:a16="http://schemas.microsoft.com/office/drawing/2014/main" id="{47FD2353-5436-7C34-B16F-E2CC5AE27B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58" b="26032"/>
          <a:stretch/>
        </p:blipFill>
        <p:spPr bwMode="auto">
          <a:xfrm>
            <a:off x="9065160" y="4705967"/>
            <a:ext cx="1215100" cy="552988"/>
          </a:xfrm>
          <a:prstGeom prst="rect">
            <a:avLst/>
          </a:prstGeom>
          <a:noFill/>
          <a:scene3d>
            <a:camera prst="orthographicFront">
              <a:rot lat="0" lon="10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AF4A9BE-CD92-2435-B205-45036EB38314}"/>
              </a:ext>
            </a:extLst>
          </p:cNvPr>
          <p:cNvCxnSpPr>
            <a:cxnSpLocks/>
          </p:cNvCxnSpPr>
          <p:nvPr/>
        </p:nvCxnSpPr>
        <p:spPr>
          <a:xfrm>
            <a:off x="6564469" y="4636276"/>
            <a:ext cx="0" cy="801745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25205277-6ADF-B43A-B751-5FB7A9110405}"/>
              </a:ext>
            </a:extLst>
          </p:cNvPr>
          <p:cNvSpPr txBox="1">
            <a:spLocks/>
          </p:cNvSpPr>
          <p:nvPr/>
        </p:nvSpPr>
        <p:spPr>
          <a:xfrm>
            <a:off x="1120000" y="2035903"/>
            <a:ext cx="10233800" cy="2199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s-ES" i="1" dirty="0"/>
              <a:t>El vehículo detecta una situación de emergencia y envía un mensaje tanto al sistema central como a sus compañeros.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i="1" dirty="0"/>
              <a:t>El sistema central confirma que ha recibido el mensaje.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s-ES" i="1" dirty="0"/>
              <a:t>Se incluirá dicha información en los mensajes de  actualización.</a:t>
            </a:r>
          </a:p>
        </p:txBody>
      </p:sp>
      <p:pic>
        <p:nvPicPr>
          <p:cNvPr id="3080" name="Picture 8" descr="Free ambulancia 1193837 PNG with Transparent Background">
            <a:extLst>
              <a:ext uri="{FF2B5EF4-FFF2-40B4-BE49-F238E27FC236}">
                <a16:creationId xmlns:a16="http://schemas.microsoft.com/office/drawing/2014/main" id="{13F61065-9BEB-9BFA-8C8B-06A2E2ADA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710" y="5745427"/>
            <a:ext cx="1171122" cy="570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Diseño PNG Y SVG De Ilustración De Policía De Coche Para Camisetas">
            <a:extLst>
              <a:ext uri="{FF2B5EF4-FFF2-40B4-BE49-F238E27FC236}">
                <a16:creationId xmlns:a16="http://schemas.microsoft.com/office/drawing/2014/main" id="{40686B81-507D-E8C0-0A86-5F4050F913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58" b="26032"/>
          <a:stretch/>
        </p:blipFill>
        <p:spPr bwMode="auto">
          <a:xfrm>
            <a:off x="2231819" y="5712616"/>
            <a:ext cx="1215100" cy="552988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AA7C191-0F2E-5AD0-9E27-176A4A39DDD0}"/>
              </a:ext>
            </a:extLst>
          </p:cNvPr>
          <p:cNvCxnSpPr>
            <a:cxnSpLocks/>
          </p:cNvCxnSpPr>
          <p:nvPr/>
        </p:nvCxnSpPr>
        <p:spPr>
          <a:xfrm flipV="1">
            <a:off x="6236900" y="4662879"/>
            <a:ext cx="0" cy="83220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n 47" descr="Interfaz de usuario gráfica&#10;&#10;Descripción generada automáticamente con confianza baja">
            <a:extLst>
              <a:ext uri="{FF2B5EF4-FFF2-40B4-BE49-F238E27FC236}">
                <a16:creationId xmlns:a16="http://schemas.microsoft.com/office/drawing/2014/main" id="{DBFBB2CB-CEFD-6651-2FF1-8CB89EFDF1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993" y="4469506"/>
            <a:ext cx="1742050" cy="871025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2058" name="Marcador de contenido 2">
            <a:extLst>
              <a:ext uri="{FF2B5EF4-FFF2-40B4-BE49-F238E27FC236}">
                <a16:creationId xmlns:a16="http://schemas.microsoft.com/office/drawing/2014/main" id="{4080CA43-A1ED-4F0C-FFBC-5D0BE44148FF}"/>
              </a:ext>
            </a:extLst>
          </p:cNvPr>
          <p:cNvSpPr txBox="1">
            <a:spLocks/>
          </p:cNvSpPr>
          <p:nvPr/>
        </p:nvSpPr>
        <p:spPr>
          <a:xfrm>
            <a:off x="7763461" y="4141895"/>
            <a:ext cx="559236" cy="501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1" dirty="0"/>
              <a:t>1.</a:t>
            </a:r>
          </a:p>
        </p:txBody>
      </p:sp>
      <p:sp>
        <p:nvSpPr>
          <p:cNvPr id="2060" name="Marcador de contenido 2">
            <a:extLst>
              <a:ext uri="{FF2B5EF4-FFF2-40B4-BE49-F238E27FC236}">
                <a16:creationId xmlns:a16="http://schemas.microsoft.com/office/drawing/2014/main" id="{34E50491-46FD-13CF-8140-6B694D82E832}"/>
              </a:ext>
            </a:extLst>
          </p:cNvPr>
          <p:cNvSpPr txBox="1">
            <a:spLocks/>
          </p:cNvSpPr>
          <p:nvPr/>
        </p:nvSpPr>
        <p:spPr>
          <a:xfrm>
            <a:off x="5798456" y="4770722"/>
            <a:ext cx="559236" cy="501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1" dirty="0"/>
              <a:t>2.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5D128923-1EA0-0CD3-1877-AE58AAA62299}"/>
              </a:ext>
            </a:extLst>
          </p:cNvPr>
          <p:cNvCxnSpPr>
            <a:cxnSpLocks/>
            <a:stCxn id="3076" idx="3"/>
            <a:endCxn id="3080" idx="1"/>
          </p:cNvCxnSpPr>
          <p:nvPr/>
        </p:nvCxnSpPr>
        <p:spPr>
          <a:xfrm>
            <a:off x="7199889" y="4290091"/>
            <a:ext cx="2472821" cy="1740797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299317E-8AA7-191D-B9BB-46508DF1CB4F}"/>
              </a:ext>
            </a:extLst>
          </p:cNvPr>
          <p:cNvCxnSpPr>
            <a:cxnSpLocks/>
            <a:stCxn id="3076" idx="3"/>
            <a:endCxn id="7" idx="1"/>
          </p:cNvCxnSpPr>
          <p:nvPr/>
        </p:nvCxnSpPr>
        <p:spPr>
          <a:xfrm>
            <a:off x="7199889" y="4290091"/>
            <a:ext cx="1865271" cy="69237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Marcador de contenido 2">
            <a:extLst>
              <a:ext uri="{FF2B5EF4-FFF2-40B4-BE49-F238E27FC236}">
                <a16:creationId xmlns:a16="http://schemas.microsoft.com/office/drawing/2014/main" id="{7D486274-4070-B6C2-9815-9959BD976414}"/>
              </a:ext>
            </a:extLst>
          </p:cNvPr>
          <p:cNvSpPr txBox="1">
            <a:spLocks/>
          </p:cNvSpPr>
          <p:nvPr/>
        </p:nvSpPr>
        <p:spPr>
          <a:xfrm>
            <a:off x="6542844" y="4770722"/>
            <a:ext cx="559236" cy="501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1" dirty="0"/>
              <a:t>1.</a:t>
            </a: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B19DCE5F-0074-7A73-B665-CB98349A16D6}"/>
              </a:ext>
            </a:extLst>
          </p:cNvPr>
          <p:cNvCxnSpPr>
            <a:cxnSpLocks/>
            <a:stCxn id="3076" idx="1"/>
            <a:endCxn id="48" idx="3"/>
          </p:cNvCxnSpPr>
          <p:nvPr/>
        </p:nvCxnSpPr>
        <p:spPr>
          <a:xfrm flipH="1">
            <a:off x="4006043" y="4290091"/>
            <a:ext cx="1555566" cy="614928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CBDDA8A9-C183-0391-438C-0AE9F06BD044}"/>
              </a:ext>
            </a:extLst>
          </p:cNvPr>
          <p:cNvCxnSpPr>
            <a:cxnSpLocks/>
            <a:stCxn id="3076" idx="1"/>
            <a:endCxn id="43" idx="3"/>
          </p:cNvCxnSpPr>
          <p:nvPr/>
        </p:nvCxnSpPr>
        <p:spPr>
          <a:xfrm flipH="1">
            <a:off x="3446919" y="4290091"/>
            <a:ext cx="2114690" cy="1699019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Marcador de contenido 2">
            <a:extLst>
              <a:ext uri="{FF2B5EF4-FFF2-40B4-BE49-F238E27FC236}">
                <a16:creationId xmlns:a16="http://schemas.microsoft.com/office/drawing/2014/main" id="{2665000F-8912-EC9B-A327-F62A72C90FC9}"/>
              </a:ext>
            </a:extLst>
          </p:cNvPr>
          <p:cNvSpPr txBox="1">
            <a:spLocks/>
          </p:cNvSpPr>
          <p:nvPr/>
        </p:nvSpPr>
        <p:spPr>
          <a:xfrm>
            <a:off x="4533636" y="4135212"/>
            <a:ext cx="559236" cy="501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1" dirty="0"/>
              <a:t>1.</a:t>
            </a:r>
          </a:p>
        </p:txBody>
      </p:sp>
      <p:cxnSp>
        <p:nvCxnSpPr>
          <p:cNvPr id="2050" name="Conector recto de flecha 2049">
            <a:extLst>
              <a:ext uri="{FF2B5EF4-FFF2-40B4-BE49-F238E27FC236}">
                <a16:creationId xmlns:a16="http://schemas.microsoft.com/office/drawing/2014/main" id="{E63A64B6-5BCA-DC65-A5AC-F08DEB28EC8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905235" y="5258955"/>
            <a:ext cx="2159925" cy="730156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Conector recto de flecha 2054">
            <a:extLst>
              <a:ext uri="{FF2B5EF4-FFF2-40B4-BE49-F238E27FC236}">
                <a16:creationId xmlns:a16="http://schemas.microsoft.com/office/drawing/2014/main" id="{B34CCDDD-8D0E-61C9-210F-92A6B8D808BC}"/>
              </a:ext>
            </a:extLst>
          </p:cNvPr>
          <p:cNvCxnSpPr>
            <a:cxnSpLocks/>
          </p:cNvCxnSpPr>
          <p:nvPr/>
        </p:nvCxnSpPr>
        <p:spPr>
          <a:xfrm>
            <a:off x="6905235" y="6141511"/>
            <a:ext cx="2618593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Conector recto de flecha 2060">
            <a:extLst>
              <a:ext uri="{FF2B5EF4-FFF2-40B4-BE49-F238E27FC236}">
                <a16:creationId xmlns:a16="http://schemas.microsoft.com/office/drawing/2014/main" id="{C83065DF-38DF-678E-381B-903543351BA4}"/>
              </a:ext>
            </a:extLst>
          </p:cNvPr>
          <p:cNvCxnSpPr>
            <a:cxnSpLocks/>
          </p:cNvCxnSpPr>
          <p:nvPr/>
        </p:nvCxnSpPr>
        <p:spPr>
          <a:xfrm flipH="1">
            <a:off x="3573194" y="6141511"/>
            <a:ext cx="2283068" cy="0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ector recto de flecha 2063">
            <a:extLst>
              <a:ext uri="{FF2B5EF4-FFF2-40B4-BE49-F238E27FC236}">
                <a16:creationId xmlns:a16="http://schemas.microsoft.com/office/drawing/2014/main" id="{32B33F50-DA6D-A78F-DEA0-89C98D704810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082338" y="5118522"/>
            <a:ext cx="1773924" cy="870589"/>
          </a:xfrm>
          <a:prstGeom prst="straightConnector1">
            <a:avLst/>
          </a:prstGeom>
          <a:ln w="38100">
            <a:solidFill>
              <a:schemeClr val="accent1">
                <a:lumMod val="20000"/>
                <a:lumOff val="8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1" name="Marcador de contenido 2">
            <a:extLst>
              <a:ext uri="{FF2B5EF4-FFF2-40B4-BE49-F238E27FC236}">
                <a16:creationId xmlns:a16="http://schemas.microsoft.com/office/drawing/2014/main" id="{C57A04EB-D6F6-FB91-403D-08F8BBE4190F}"/>
              </a:ext>
            </a:extLst>
          </p:cNvPr>
          <p:cNvSpPr txBox="1">
            <a:spLocks/>
          </p:cNvSpPr>
          <p:nvPr/>
        </p:nvSpPr>
        <p:spPr>
          <a:xfrm>
            <a:off x="5598269" y="5433584"/>
            <a:ext cx="559236" cy="501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1" dirty="0"/>
              <a:t>3.</a:t>
            </a:r>
          </a:p>
        </p:txBody>
      </p:sp>
      <p:sp>
        <p:nvSpPr>
          <p:cNvPr id="2072" name="Marcador de contenido 2">
            <a:extLst>
              <a:ext uri="{FF2B5EF4-FFF2-40B4-BE49-F238E27FC236}">
                <a16:creationId xmlns:a16="http://schemas.microsoft.com/office/drawing/2014/main" id="{B8EF1A7C-1801-7C29-BA5F-A258719F4BEE}"/>
              </a:ext>
            </a:extLst>
          </p:cNvPr>
          <p:cNvSpPr txBox="1">
            <a:spLocks/>
          </p:cNvSpPr>
          <p:nvPr/>
        </p:nvSpPr>
        <p:spPr>
          <a:xfrm>
            <a:off x="6859122" y="5428774"/>
            <a:ext cx="559236" cy="5010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b="1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1934158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5- Requisitos de usabilidad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EE457-0E53-E669-ADCF-6901E3B1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s-ES" b="1" i="1" u="sng" dirty="0"/>
              <a:t>Escalabilidad</a:t>
            </a:r>
            <a:r>
              <a:rPr lang="es-ES" dirty="0"/>
              <a:t>: El sistema debe poder admitir el incremento en el número de vehículos de manera versátil y automatizada.</a:t>
            </a:r>
          </a:p>
          <a:p>
            <a:pPr lvl="1" algn="just"/>
            <a:r>
              <a:rPr lang="es-ES" dirty="0"/>
              <a:t>El programa servidor debe gestionar eficazmente las comunicaciones hacia los distintos vehículos. Estos no deben realizan inundaciones.</a:t>
            </a:r>
          </a:p>
          <a:p>
            <a:pPr algn="just"/>
            <a:r>
              <a:rPr lang="es-ES" b="1" i="1" u="sng" dirty="0"/>
              <a:t>Mantenibilidad</a:t>
            </a:r>
            <a:r>
              <a:rPr lang="es-ES" dirty="0"/>
              <a:t>: Facilidad para reemplazar aquellos elementos dañados durante el uso del sistema.</a:t>
            </a:r>
          </a:p>
          <a:p>
            <a:pPr lvl="1" algn="just"/>
            <a:r>
              <a:rPr lang="es-ES" dirty="0"/>
              <a:t>Correcto encapsulado en el uso de periféricos que nos permitan reemplazarlos sin caer en concreciones.</a:t>
            </a:r>
          </a:p>
          <a:p>
            <a:pPr algn="just"/>
            <a:r>
              <a:rPr lang="es-ES" b="1" i="1" u="sng" dirty="0"/>
              <a:t>Asequibilidad</a:t>
            </a:r>
            <a:r>
              <a:rPr lang="es-ES" dirty="0"/>
              <a:t>: El sistema debe tener un precio moderado tanto para implementarse como para incluir nuevos vehículos.</a:t>
            </a:r>
          </a:p>
          <a:p>
            <a:pPr lvl="1" algn="just"/>
            <a:r>
              <a:rPr lang="es-ES" dirty="0"/>
              <a:t>Evitar componentes con prestaciones innecesariamente grandes.</a:t>
            </a:r>
          </a:p>
        </p:txBody>
      </p:sp>
    </p:spTree>
    <p:extLst>
      <p:ext uri="{BB962C8B-B14F-4D97-AF65-F5344CB8AC3E}">
        <p14:creationId xmlns:p14="http://schemas.microsoft.com/office/powerpoint/2010/main" val="3417799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0F1B-451E-F7AB-A99B-8D849AA4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300" y="44834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dirty="0"/>
              <a:t>6- Elementos que componen 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EE457-0E53-E669-ADCF-6901E3B10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5300" y="1622698"/>
            <a:ext cx="2633369" cy="4905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s-ES" b="1" i="1" u="sng" dirty="0"/>
              <a:t>Sistema central </a:t>
            </a:r>
          </a:p>
        </p:txBody>
      </p:sp>
      <p:pic>
        <p:nvPicPr>
          <p:cNvPr id="5" name="Imagen 4" descr="Imagen que contiene Icono&#10;&#10;Descripción generada automáticamente">
            <a:extLst>
              <a:ext uri="{FF2B5EF4-FFF2-40B4-BE49-F238E27FC236}">
                <a16:creationId xmlns:a16="http://schemas.microsoft.com/office/drawing/2014/main" id="{E039DFB3-6FDC-970F-B15B-1C366F9EF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597" y="4367006"/>
            <a:ext cx="1394618" cy="1394618"/>
          </a:xfrm>
          <a:prstGeom prst="rect">
            <a:avLst/>
          </a:prstGeom>
        </p:spPr>
      </p:pic>
      <p:pic>
        <p:nvPicPr>
          <p:cNvPr id="2050" name="Picture 2" descr="NUCLEO-G0B1RE STM32 Nucleo-64 Dev Board - STMicro | Mouser">
            <a:extLst>
              <a:ext uri="{FF2B5EF4-FFF2-40B4-BE49-F238E27FC236}">
                <a16:creationId xmlns:a16="http://schemas.microsoft.com/office/drawing/2014/main" id="{04710351-7B4A-75F1-B7A7-6EF2043D4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3798" y="4321832"/>
            <a:ext cx="1607336" cy="145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F3F2B6A0-59B4-2644-4301-80ADBF97390D}"/>
              </a:ext>
            </a:extLst>
          </p:cNvPr>
          <p:cNvSpPr txBox="1">
            <a:spLocks/>
          </p:cNvSpPr>
          <p:nvPr/>
        </p:nvSpPr>
        <p:spPr>
          <a:xfrm>
            <a:off x="6540961" y="5663107"/>
            <a:ext cx="778808" cy="3745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2000" b="1" i="1" dirty="0"/>
              <a:t>PCB</a:t>
            </a:r>
          </a:p>
        </p:txBody>
      </p:sp>
      <p:pic>
        <p:nvPicPr>
          <p:cNvPr id="2052" name="Picture 4" descr="TFT LCD Touch 2.4» Shield para Arduino UNO – Club ElectroHobby">
            <a:extLst>
              <a:ext uri="{FF2B5EF4-FFF2-40B4-BE49-F238E27FC236}">
                <a16:creationId xmlns:a16="http://schemas.microsoft.com/office/drawing/2014/main" id="{A33FDFE7-054B-0426-B638-D545710821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39"/>
          <a:stretch/>
        </p:blipFill>
        <p:spPr bwMode="auto">
          <a:xfrm>
            <a:off x="5005079" y="2493951"/>
            <a:ext cx="1035115" cy="1321620"/>
          </a:xfrm>
          <a:prstGeom prst="rect">
            <a:avLst/>
          </a:prstGeom>
          <a:noFill/>
          <a:scene3d>
            <a:camera prst="orthographicFront">
              <a:rot lat="0" lon="0" rev="162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C34C420-81B2-8F64-1421-9CC77A53909B}"/>
              </a:ext>
            </a:extLst>
          </p:cNvPr>
          <p:cNvSpPr txBox="1">
            <a:spLocks/>
          </p:cNvSpPr>
          <p:nvPr/>
        </p:nvSpPr>
        <p:spPr>
          <a:xfrm>
            <a:off x="4872460" y="3631848"/>
            <a:ext cx="1300352" cy="3674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2000" b="1" i="1" dirty="0"/>
              <a:t>Pantalla</a:t>
            </a:r>
          </a:p>
        </p:txBody>
      </p:sp>
      <p:pic>
        <p:nvPicPr>
          <p:cNvPr id="2056" name="Picture 8" descr="Sensor analógico de temperatura LM35 - Física con Arduino">
            <a:extLst>
              <a:ext uri="{FF2B5EF4-FFF2-40B4-BE49-F238E27FC236}">
                <a16:creationId xmlns:a16="http://schemas.microsoft.com/office/drawing/2014/main" id="{F348E7DD-153C-2B38-99BB-7F3DEA3B4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902" y="2702799"/>
            <a:ext cx="1309051" cy="89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2BFB912-CB9A-C0B0-B03C-953BAE070BA4}"/>
              </a:ext>
            </a:extLst>
          </p:cNvPr>
          <p:cNvCxnSpPr>
            <a:cxnSpLocks/>
          </p:cNvCxnSpPr>
          <p:nvPr/>
        </p:nvCxnSpPr>
        <p:spPr>
          <a:xfrm>
            <a:off x="3906507" y="1690688"/>
            <a:ext cx="0" cy="46896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CD0ED745-DE16-D131-2495-76F89C3ABCAB}"/>
              </a:ext>
            </a:extLst>
          </p:cNvPr>
          <p:cNvSpPr txBox="1">
            <a:spLocks/>
          </p:cNvSpPr>
          <p:nvPr/>
        </p:nvSpPr>
        <p:spPr>
          <a:xfrm>
            <a:off x="6696065" y="3673207"/>
            <a:ext cx="2246003" cy="3260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b="1" i="1" dirty="0"/>
              <a:t>S. de temperatura</a:t>
            </a:r>
          </a:p>
        </p:txBody>
      </p:sp>
      <p:pic>
        <p:nvPicPr>
          <p:cNvPr id="17" name="Imagen 16" descr="Control de video juego&#10;&#10;Descripción generada automáticamente con confianza media">
            <a:extLst>
              <a:ext uri="{FF2B5EF4-FFF2-40B4-BE49-F238E27FC236}">
                <a16:creationId xmlns:a16="http://schemas.microsoft.com/office/drawing/2014/main" id="{3EF5E3DC-9C78-2980-4D58-36FDCFAE60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32" y="2601650"/>
            <a:ext cx="1607335" cy="1071557"/>
          </a:xfrm>
          <a:prstGeom prst="rect">
            <a:avLst/>
          </a:prstGeom>
        </p:spPr>
      </p:pic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57749D0C-1961-1FD6-B74B-6D84B88B9629}"/>
              </a:ext>
            </a:extLst>
          </p:cNvPr>
          <p:cNvSpPr txBox="1">
            <a:spLocks/>
          </p:cNvSpPr>
          <p:nvPr/>
        </p:nvSpPr>
        <p:spPr>
          <a:xfrm>
            <a:off x="9154897" y="3673207"/>
            <a:ext cx="2246003" cy="3260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b="1" i="1" dirty="0"/>
              <a:t>Acelerómetro</a:t>
            </a:r>
          </a:p>
        </p:txBody>
      </p:sp>
      <p:pic>
        <p:nvPicPr>
          <p:cNvPr id="20" name="Imagen 19" descr="Imagen que contiene interior, tabla, pequeño, pastel&#10;&#10;Descripción generada automáticamente">
            <a:extLst>
              <a:ext uri="{FF2B5EF4-FFF2-40B4-BE49-F238E27FC236}">
                <a16:creationId xmlns:a16="http://schemas.microsoft.com/office/drawing/2014/main" id="{0245ADC6-3A35-2A38-999E-3084F8CAB7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489" y="4479870"/>
            <a:ext cx="1146622" cy="1146622"/>
          </a:xfrm>
          <a:prstGeom prst="rect">
            <a:avLst/>
          </a:prstGeom>
        </p:spPr>
      </p:pic>
      <p:sp>
        <p:nvSpPr>
          <p:cNvPr id="21" name="Marcador de contenido 2">
            <a:extLst>
              <a:ext uri="{FF2B5EF4-FFF2-40B4-BE49-F238E27FC236}">
                <a16:creationId xmlns:a16="http://schemas.microsoft.com/office/drawing/2014/main" id="{1BD1EDD8-B18E-E376-B07D-62791BE4A619}"/>
              </a:ext>
            </a:extLst>
          </p:cNvPr>
          <p:cNvSpPr txBox="1">
            <a:spLocks/>
          </p:cNvSpPr>
          <p:nvPr/>
        </p:nvSpPr>
        <p:spPr>
          <a:xfrm>
            <a:off x="4133495" y="5665750"/>
            <a:ext cx="2245995" cy="3745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2000" b="1" i="1" dirty="0"/>
              <a:t>S. de vibraciones</a:t>
            </a:r>
          </a:p>
        </p:txBody>
      </p:sp>
      <p:pic>
        <p:nvPicPr>
          <p:cNvPr id="2060" name="Picture 12" descr="Script Svg Png Icon Free Download (#489617) - OnlineWebFonts.COM">
            <a:extLst>
              <a:ext uri="{FF2B5EF4-FFF2-40B4-BE49-F238E27FC236}">
                <a16:creationId xmlns:a16="http://schemas.microsoft.com/office/drawing/2014/main" id="{3F30E35F-A1E6-E814-8E27-3EE3A8C2D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121" y="4627860"/>
            <a:ext cx="1029154" cy="103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Marcador de contenido 2">
            <a:extLst>
              <a:ext uri="{FF2B5EF4-FFF2-40B4-BE49-F238E27FC236}">
                <a16:creationId xmlns:a16="http://schemas.microsoft.com/office/drawing/2014/main" id="{4AB041A2-E2B7-5394-EB7E-5408BEB01B98}"/>
              </a:ext>
            </a:extLst>
          </p:cNvPr>
          <p:cNvSpPr txBox="1">
            <a:spLocks/>
          </p:cNvSpPr>
          <p:nvPr/>
        </p:nvSpPr>
        <p:spPr>
          <a:xfrm>
            <a:off x="8185515" y="5672073"/>
            <a:ext cx="1421584" cy="3745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2000" b="1" i="1" dirty="0"/>
              <a:t>Script.cpp</a:t>
            </a:r>
          </a:p>
        </p:txBody>
      </p:sp>
      <p:pic>
        <p:nvPicPr>
          <p:cNvPr id="23" name="Picture 12" descr="Script Svg Png Icon Free Download (#489617) - OnlineWebFonts.COM">
            <a:extLst>
              <a:ext uri="{FF2B5EF4-FFF2-40B4-BE49-F238E27FC236}">
                <a16:creationId xmlns:a16="http://schemas.microsoft.com/office/drawing/2014/main" id="{AA495FD3-2968-500D-F0A9-346A03643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363" y="2606764"/>
            <a:ext cx="1029154" cy="103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Marcador de contenido 2">
            <a:extLst>
              <a:ext uri="{FF2B5EF4-FFF2-40B4-BE49-F238E27FC236}">
                <a16:creationId xmlns:a16="http://schemas.microsoft.com/office/drawing/2014/main" id="{20B06657-3FAA-57D3-8AD5-63E4D15F0430}"/>
              </a:ext>
            </a:extLst>
          </p:cNvPr>
          <p:cNvSpPr txBox="1">
            <a:spLocks/>
          </p:cNvSpPr>
          <p:nvPr/>
        </p:nvSpPr>
        <p:spPr>
          <a:xfrm>
            <a:off x="1437757" y="3650977"/>
            <a:ext cx="1421584" cy="3745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2000" b="1" i="1" dirty="0"/>
              <a:t>Script.cpp</a:t>
            </a:r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47289BEA-02DA-2819-1C0A-FFE8E556E57D}"/>
              </a:ext>
            </a:extLst>
          </p:cNvPr>
          <p:cNvSpPr txBox="1">
            <a:spLocks/>
          </p:cNvSpPr>
          <p:nvPr/>
        </p:nvSpPr>
        <p:spPr>
          <a:xfrm>
            <a:off x="6457012" y="1686511"/>
            <a:ext cx="3017217" cy="490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b="1" i="1" u="sng" dirty="0"/>
              <a:t>Sistema vehículo</a:t>
            </a: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DA4430E4-A781-FB0E-0281-3927FFD00F3C}"/>
              </a:ext>
            </a:extLst>
          </p:cNvPr>
          <p:cNvSpPr txBox="1">
            <a:spLocks/>
          </p:cNvSpPr>
          <p:nvPr/>
        </p:nvSpPr>
        <p:spPr>
          <a:xfrm>
            <a:off x="424885" y="5671665"/>
            <a:ext cx="3167525" cy="73798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2000" b="1" i="1" dirty="0"/>
              <a:t>Infraestructura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ES" sz="2000" b="1" i="1" dirty="0"/>
              <a:t>(Aportada por el cliente)</a:t>
            </a:r>
          </a:p>
        </p:txBody>
      </p:sp>
      <p:pic>
        <p:nvPicPr>
          <p:cNvPr id="2062" name="Picture 14" descr="Flipper Zero Wifi Devboard – Lab401">
            <a:extLst>
              <a:ext uri="{FF2B5EF4-FFF2-40B4-BE49-F238E27FC236}">
                <a16:creationId xmlns:a16="http://schemas.microsoft.com/office/drawing/2014/main" id="{BD5FE7E3-8B77-ED01-1B26-DC193B53F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795" y="4537608"/>
            <a:ext cx="1707215" cy="136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27815681-5143-FBE4-D3EB-E8941EB86BB9}"/>
              </a:ext>
            </a:extLst>
          </p:cNvPr>
          <p:cNvSpPr txBox="1">
            <a:spLocks/>
          </p:cNvSpPr>
          <p:nvPr/>
        </p:nvSpPr>
        <p:spPr>
          <a:xfrm>
            <a:off x="10163609" y="5761624"/>
            <a:ext cx="1603505" cy="3745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2000" b="1" i="1" dirty="0"/>
              <a:t>Emisor </a:t>
            </a:r>
            <a:r>
              <a:rPr lang="es-ES" sz="2000" b="1" i="1" dirty="0" err="1"/>
              <a:t>wi</a:t>
            </a:r>
            <a:r>
              <a:rPr lang="es-ES" sz="2000" b="1" i="1" dirty="0"/>
              <a:t>-fi</a:t>
            </a:r>
          </a:p>
        </p:txBody>
      </p:sp>
    </p:spTree>
    <p:extLst>
      <p:ext uri="{BB962C8B-B14F-4D97-AF65-F5344CB8AC3E}">
        <p14:creationId xmlns:p14="http://schemas.microsoft.com/office/powerpoint/2010/main" val="2453096566"/>
      </p:ext>
    </p:extLst>
  </p:cSld>
  <p:clrMapOvr>
    <a:masterClrMapping/>
  </p:clrMapOvr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TM04033923[[fn=Profundidad]]</Template>
  <TotalTime>538</TotalTime>
  <Words>1094</Words>
  <Application>Microsoft Office PowerPoint</Application>
  <PresentationFormat>Panorámica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Corbel</vt:lpstr>
      <vt:lpstr>Profundidad</vt:lpstr>
      <vt:lpstr>Sistema de comunicación entre vehículos de emergencias </vt:lpstr>
      <vt:lpstr>Índice de contenidos</vt:lpstr>
      <vt:lpstr>1-El problema a resolver</vt:lpstr>
      <vt:lpstr>2 – Situación actual</vt:lpstr>
      <vt:lpstr>3-La propuesta</vt:lpstr>
      <vt:lpstr>4-Funcionamiento del sistema</vt:lpstr>
      <vt:lpstr>4-Funcionamiento del sistema</vt:lpstr>
      <vt:lpstr>5- Requisitos de usabilidad</vt:lpstr>
      <vt:lpstr>6- Elementos que componen el sistema</vt:lpstr>
      <vt:lpstr>7-Estimación de costes</vt:lpstr>
      <vt:lpstr>8-Conclusiones</vt:lpstr>
      <vt:lpstr>9-Bibliografía</vt:lpstr>
      <vt:lpstr>9-Bibliografía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Auto-k</dc:title>
  <dc:creator>BOGDAN V</dc:creator>
  <cp:lastModifiedBy>Mario Alonso Núñez</cp:lastModifiedBy>
  <cp:revision>1</cp:revision>
  <dcterms:created xsi:type="dcterms:W3CDTF">2023-03-11T12:34:34Z</dcterms:created>
  <dcterms:modified xsi:type="dcterms:W3CDTF">2023-04-14T23:37:08Z</dcterms:modified>
</cp:coreProperties>
</file>