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E662A-4091-4B9A-A422-8A6B28FAB64E}" v="666" dt="2023-04-12T16:10:00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Alonso Núñez" userId="d68338d1-e839-4b84-b1d7-a74f9554f350" providerId="ADAL" clId="{38AE662A-4091-4B9A-A422-8A6B28FAB64E}"/>
    <pc:docChg chg="undo redo custSel addSld delSld modSld sldOrd">
      <pc:chgData name="Mario Alonso Núñez" userId="d68338d1-e839-4b84-b1d7-a74f9554f350" providerId="ADAL" clId="{38AE662A-4091-4B9A-A422-8A6B28FAB64E}" dt="2023-04-12T16:11:40.016" v="4312" actId="20577"/>
      <pc:docMkLst>
        <pc:docMk/>
      </pc:docMkLst>
      <pc:sldChg chg="addSp modSp new mod setBg">
        <pc:chgData name="Mario Alonso Núñez" userId="d68338d1-e839-4b84-b1d7-a74f9554f350" providerId="ADAL" clId="{38AE662A-4091-4B9A-A422-8A6B28FAB64E}" dt="2023-04-12T12:30:31.584" v="956" actId="1076"/>
        <pc:sldMkLst>
          <pc:docMk/>
          <pc:sldMk cId="1886730268" sldId="256"/>
        </pc:sldMkLst>
        <pc:spChg chg="mod">
          <ac:chgData name="Mario Alonso Núñez" userId="d68338d1-e839-4b84-b1d7-a74f9554f350" providerId="ADAL" clId="{38AE662A-4091-4B9A-A422-8A6B28FAB64E}" dt="2023-04-12T12:12:58.702" v="182" actId="207"/>
          <ac:spMkLst>
            <pc:docMk/>
            <pc:sldMk cId="1886730268" sldId="256"/>
            <ac:spMk id="2" creationId="{DC04636A-D8D3-1B24-3E71-1B5DB4DBA161}"/>
          </ac:spMkLst>
        </pc:spChg>
        <pc:spChg chg="mod">
          <ac:chgData name="Mario Alonso Núñez" userId="d68338d1-e839-4b84-b1d7-a74f9554f350" providerId="ADAL" clId="{38AE662A-4091-4B9A-A422-8A6B28FAB64E}" dt="2023-04-12T12:30:18.904" v="954" actId="255"/>
          <ac:spMkLst>
            <pc:docMk/>
            <pc:sldMk cId="1886730268" sldId="256"/>
            <ac:spMk id="3" creationId="{D561F145-5C06-CF30-B105-C32904D4C7C0}"/>
          </ac:spMkLst>
        </pc:spChg>
        <pc:spChg chg="add mod">
          <ac:chgData name="Mario Alonso Núñez" userId="d68338d1-e839-4b84-b1d7-a74f9554f350" providerId="ADAL" clId="{38AE662A-4091-4B9A-A422-8A6B28FAB64E}" dt="2023-04-12T12:30:31.584" v="956" actId="1076"/>
          <ac:spMkLst>
            <pc:docMk/>
            <pc:sldMk cId="1886730268" sldId="256"/>
            <ac:spMk id="4" creationId="{599DCBA3-542D-45D5-244F-4F4FD71EB3AF}"/>
          </ac:spMkLst>
        </pc:spChg>
        <pc:picChg chg="add mod">
          <ac:chgData name="Mario Alonso Núñez" userId="d68338d1-e839-4b84-b1d7-a74f9554f350" providerId="ADAL" clId="{38AE662A-4091-4B9A-A422-8A6B28FAB64E}" dt="2023-04-12T12:23:58.295" v="736"/>
          <ac:picMkLst>
            <pc:docMk/>
            <pc:sldMk cId="1886730268" sldId="256"/>
            <ac:picMk id="5" creationId="{EE692275-8136-DC1F-F5B2-D6C749EDDA06}"/>
          </ac:picMkLst>
        </pc:picChg>
      </pc:sldChg>
      <pc:sldChg chg="addSp delSp modSp add mod">
        <pc:chgData name="Mario Alonso Núñez" userId="d68338d1-e839-4b84-b1d7-a74f9554f350" providerId="ADAL" clId="{38AE662A-4091-4B9A-A422-8A6B28FAB64E}" dt="2023-04-12T12:55:16.573" v="1523" actId="14100"/>
        <pc:sldMkLst>
          <pc:docMk/>
          <pc:sldMk cId="1934139567" sldId="257"/>
        </pc:sldMkLst>
        <pc:spChg chg="del">
          <ac:chgData name="Mario Alonso Núñez" userId="d68338d1-e839-4b84-b1d7-a74f9554f350" providerId="ADAL" clId="{38AE662A-4091-4B9A-A422-8A6B28FAB64E}" dt="2023-04-12T12:17:47.700" v="716" actId="478"/>
          <ac:spMkLst>
            <pc:docMk/>
            <pc:sldMk cId="1934139567" sldId="257"/>
            <ac:spMk id="2" creationId="{DC04636A-D8D3-1B24-3E71-1B5DB4DBA161}"/>
          </ac:spMkLst>
        </pc:spChg>
        <pc:spChg chg="del mod">
          <ac:chgData name="Mario Alonso Núñez" userId="d68338d1-e839-4b84-b1d7-a74f9554f350" providerId="ADAL" clId="{38AE662A-4091-4B9A-A422-8A6B28FAB64E}" dt="2023-04-12T12:40:48.280" v="1061" actId="478"/>
          <ac:spMkLst>
            <pc:docMk/>
            <pc:sldMk cId="1934139567" sldId="257"/>
            <ac:spMk id="3" creationId="{D561F145-5C06-CF30-B105-C32904D4C7C0}"/>
          </ac:spMkLst>
        </pc:spChg>
        <pc:spChg chg="del">
          <ac:chgData name="Mario Alonso Núñez" userId="d68338d1-e839-4b84-b1d7-a74f9554f350" providerId="ADAL" clId="{38AE662A-4091-4B9A-A422-8A6B28FAB64E}" dt="2023-04-12T12:30:00.732" v="952" actId="478"/>
          <ac:spMkLst>
            <pc:docMk/>
            <pc:sldMk cId="1934139567" sldId="257"/>
            <ac:spMk id="4" creationId="{599DCBA3-542D-45D5-244F-4F4FD71EB3AF}"/>
          </ac:spMkLst>
        </pc:spChg>
        <pc:spChg chg="add del mod">
          <ac:chgData name="Mario Alonso Núñez" userId="d68338d1-e839-4b84-b1d7-a74f9554f350" providerId="ADAL" clId="{38AE662A-4091-4B9A-A422-8A6B28FAB64E}" dt="2023-04-12T12:17:49.794" v="717" actId="478"/>
          <ac:spMkLst>
            <pc:docMk/>
            <pc:sldMk cId="1934139567" sldId="257"/>
            <ac:spMk id="6" creationId="{24B81877-6536-BEA7-9754-2298CBF2FB05}"/>
          </ac:spMkLst>
        </pc:spChg>
        <pc:spChg chg="add mod">
          <ac:chgData name="Mario Alonso Núñez" userId="d68338d1-e839-4b84-b1d7-a74f9554f350" providerId="ADAL" clId="{38AE662A-4091-4B9A-A422-8A6B28FAB64E}" dt="2023-04-12T12:19:56.938" v="733" actId="1076"/>
          <ac:spMkLst>
            <pc:docMk/>
            <pc:sldMk cId="1934139567" sldId="257"/>
            <ac:spMk id="7" creationId="{3FC1B562-B500-4D00-D8D5-F42635B07A5D}"/>
          </ac:spMkLst>
        </pc:spChg>
        <pc:spChg chg="add mod">
          <ac:chgData name="Mario Alonso Núñez" userId="d68338d1-e839-4b84-b1d7-a74f9554f350" providerId="ADAL" clId="{38AE662A-4091-4B9A-A422-8A6B28FAB64E}" dt="2023-04-12T12:19:59.609" v="734" actId="1076"/>
          <ac:spMkLst>
            <pc:docMk/>
            <pc:sldMk cId="1934139567" sldId="257"/>
            <ac:spMk id="8" creationId="{8DABC219-9C08-DD1E-97A7-EA818D69185F}"/>
          </ac:spMkLst>
        </pc:spChg>
        <pc:spChg chg="add mod">
          <ac:chgData name="Mario Alonso Núñez" userId="d68338d1-e839-4b84-b1d7-a74f9554f350" providerId="ADAL" clId="{38AE662A-4091-4B9A-A422-8A6B28FAB64E}" dt="2023-04-12T12:26:53.607" v="815" actId="14100"/>
          <ac:spMkLst>
            <pc:docMk/>
            <pc:sldMk cId="1934139567" sldId="257"/>
            <ac:spMk id="9" creationId="{E6F6EAFE-E939-92BA-EF0C-03FF692F5246}"/>
          </ac:spMkLst>
        </pc:spChg>
        <pc:spChg chg="add del mod">
          <ac:chgData name="Mario Alonso Núñez" userId="d68338d1-e839-4b84-b1d7-a74f9554f350" providerId="ADAL" clId="{38AE662A-4091-4B9A-A422-8A6B28FAB64E}" dt="2023-04-12T12:40:49.687" v="1062" actId="478"/>
          <ac:spMkLst>
            <pc:docMk/>
            <pc:sldMk cId="1934139567" sldId="257"/>
            <ac:spMk id="11" creationId="{86E1C49E-9D98-7DA4-47DA-344A9AAD393B}"/>
          </ac:spMkLst>
        </pc:spChg>
        <pc:spChg chg="add mod">
          <ac:chgData name="Mario Alonso Núñez" userId="d68338d1-e839-4b84-b1d7-a74f9554f350" providerId="ADAL" clId="{38AE662A-4091-4B9A-A422-8A6B28FAB64E}" dt="2023-04-12T12:52:43.496" v="1486" actId="20577"/>
          <ac:spMkLst>
            <pc:docMk/>
            <pc:sldMk cId="1934139567" sldId="257"/>
            <ac:spMk id="12" creationId="{E189183F-66CD-D151-DA23-F1665CE11663}"/>
          </ac:spMkLst>
        </pc:spChg>
        <pc:picChg chg="add mod modCrop">
          <ac:chgData name="Mario Alonso Núñez" userId="d68338d1-e839-4b84-b1d7-a74f9554f350" providerId="ADAL" clId="{38AE662A-4091-4B9A-A422-8A6B28FAB64E}" dt="2023-04-12T12:52:55.390" v="1489" actId="1076"/>
          <ac:picMkLst>
            <pc:docMk/>
            <pc:sldMk cId="1934139567" sldId="257"/>
            <ac:picMk id="14" creationId="{1F598A44-3E72-B4C3-9388-F2EB9F210B99}"/>
          </ac:picMkLst>
        </pc:picChg>
        <pc:picChg chg="add del">
          <ac:chgData name="Mario Alonso Núñez" userId="d68338d1-e839-4b84-b1d7-a74f9554f350" providerId="ADAL" clId="{38AE662A-4091-4B9A-A422-8A6B28FAB64E}" dt="2023-04-12T12:50:06.249" v="1450"/>
          <ac:picMkLst>
            <pc:docMk/>
            <pc:sldMk cId="1934139567" sldId="257"/>
            <ac:picMk id="1026" creationId="{DEBEE91B-B29C-4731-756D-0B59F43B3ED2}"/>
          </ac:picMkLst>
        </pc:picChg>
        <pc:picChg chg="add del">
          <ac:chgData name="Mario Alonso Núñez" userId="d68338d1-e839-4b84-b1d7-a74f9554f350" providerId="ADAL" clId="{38AE662A-4091-4B9A-A422-8A6B28FAB64E}" dt="2023-04-12T12:50:15.722" v="1452"/>
          <ac:picMkLst>
            <pc:docMk/>
            <pc:sldMk cId="1934139567" sldId="257"/>
            <ac:picMk id="1028" creationId="{F6768B46-5286-5F63-3574-9F7FA8CDA2F2}"/>
          </ac:picMkLst>
        </pc:picChg>
        <pc:picChg chg="add mod">
          <ac:chgData name="Mario Alonso Núñez" userId="d68338d1-e839-4b84-b1d7-a74f9554f350" providerId="ADAL" clId="{38AE662A-4091-4B9A-A422-8A6B28FAB64E}" dt="2023-04-12T12:55:16.573" v="1523" actId="14100"/>
          <ac:picMkLst>
            <pc:docMk/>
            <pc:sldMk cId="1934139567" sldId="257"/>
            <ac:picMk id="1030" creationId="{1CD3C2D0-238E-0C5A-91D1-F227D90B6125}"/>
          </ac:picMkLst>
        </pc:picChg>
      </pc:sldChg>
      <pc:sldChg chg="new del">
        <pc:chgData name="Mario Alonso Núñez" userId="d68338d1-e839-4b84-b1d7-a74f9554f350" providerId="ADAL" clId="{38AE662A-4091-4B9A-A422-8A6B28FAB64E}" dt="2023-04-12T12:13:57.119" v="187" actId="680"/>
        <pc:sldMkLst>
          <pc:docMk/>
          <pc:sldMk cId="3391410688" sldId="257"/>
        </pc:sldMkLst>
      </pc:sldChg>
      <pc:sldChg chg="addSp delSp modSp add del mod">
        <pc:chgData name="Mario Alonso Núñez" userId="d68338d1-e839-4b84-b1d7-a74f9554f350" providerId="ADAL" clId="{38AE662A-4091-4B9A-A422-8A6B28FAB64E}" dt="2023-04-12T16:11:40.016" v="4312" actId="20577"/>
        <pc:sldMkLst>
          <pc:docMk/>
          <pc:sldMk cId="851348630" sldId="258"/>
        </pc:sldMkLst>
        <pc:spChg chg="mod">
          <ac:chgData name="Mario Alonso Núñez" userId="d68338d1-e839-4b84-b1d7-a74f9554f350" providerId="ADAL" clId="{38AE662A-4091-4B9A-A422-8A6B28FAB64E}" dt="2023-04-12T12:41:23.085" v="1070" actId="1076"/>
          <ac:spMkLst>
            <pc:docMk/>
            <pc:sldMk cId="851348630" sldId="258"/>
            <ac:spMk id="2" creationId="{DC04636A-D8D3-1B24-3E71-1B5DB4DBA161}"/>
          </ac:spMkLst>
        </pc:spChg>
        <pc:spChg chg="del">
          <ac:chgData name="Mario Alonso Núñez" userId="d68338d1-e839-4b84-b1d7-a74f9554f350" providerId="ADAL" clId="{38AE662A-4091-4B9A-A422-8A6B28FAB64E}" dt="2023-04-12T12:28:52.496" v="873" actId="478"/>
          <ac:spMkLst>
            <pc:docMk/>
            <pc:sldMk cId="851348630" sldId="258"/>
            <ac:spMk id="3" creationId="{D561F145-5C06-CF30-B105-C32904D4C7C0}"/>
          </ac:spMkLst>
        </pc:spChg>
        <pc:spChg chg="mod">
          <ac:chgData name="Mario Alonso Núñez" userId="d68338d1-e839-4b84-b1d7-a74f9554f350" providerId="ADAL" clId="{38AE662A-4091-4B9A-A422-8A6B28FAB64E}" dt="2023-04-12T16:11:40.016" v="4312" actId="20577"/>
          <ac:spMkLst>
            <pc:docMk/>
            <pc:sldMk cId="851348630" sldId="258"/>
            <ac:spMk id="4" creationId="{599DCBA3-542D-45D5-244F-4F4FD71EB3AF}"/>
          </ac:spMkLst>
        </pc:spChg>
        <pc:spChg chg="add del mod">
          <ac:chgData name="Mario Alonso Núñez" userId="d68338d1-e839-4b84-b1d7-a74f9554f350" providerId="ADAL" clId="{38AE662A-4091-4B9A-A422-8A6B28FAB64E}" dt="2023-04-12T12:28:54.043" v="874" actId="478"/>
          <ac:spMkLst>
            <pc:docMk/>
            <pc:sldMk cId="851348630" sldId="258"/>
            <ac:spMk id="6" creationId="{C58CA112-41AE-AA95-2761-C5E70598BF45}"/>
          </ac:spMkLst>
        </pc:spChg>
      </pc:sldChg>
      <pc:sldChg chg="add del">
        <pc:chgData name="Mario Alonso Núñez" userId="d68338d1-e839-4b84-b1d7-a74f9554f350" providerId="ADAL" clId="{38AE662A-4091-4B9A-A422-8A6B28FAB64E}" dt="2023-04-12T12:27:45.325" v="819" actId="2890"/>
        <pc:sldMkLst>
          <pc:docMk/>
          <pc:sldMk cId="3920276985" sldId="258"/>
        </pc:sldMkLst>
      </pc:sldChg>
      <pc:sldChg chg="addSp delSp modSp add mod">
        <pc:chgData name="Mario Alonso Núñez" userId="d68338d1-e839-4b84-b1d7-a74f9554f350" providerId="ADAL" clId="{38AE662A-4091-4B9A-A422-8A6B28FAB64E}" dt="2023-04-12T16:10:00.248" v="4297" actId="1076"/>
        <pc:sldMkLst>
          <pc:docMk/>
          <pc:sldMk cId="2245994469" sldId="259"/>
        </pc:sldMkLst>
        <pc:spChg chg="add del">
          <ac:chgData name="Mario Alonso Núñez" userId="d68338d1-e839-4b84-b1d7-a74f9554f350" providerId="ADAL" clId="{38AE662A-4091-4B9A-A422-8A6B28FAB64E}" dt="2023-04-12T13:50:38.928" v="1551"/>
          <ac:spMkLst>
            <pc:docMk/>
            <pc:sldMk cId="2245994469" sldId="259"/>
            <ac:spMk id="2" creationId="{A16EFE31-65ED-5011-1DBC-9F17BBDFB7E6}"/>
          </ac:spMkLst>
        </pc:spChg>
        <pc:spChg chg="add del">
          <ac:chgData name="Mario Alonso Núñez" userId="d68338d1-e839-4b84-b1d7-a74f9554f350" providerId="ADAL" clId="{38AE662A-4091-4B9A-A422-8A6B28FAB64E}" dt="2023-04-12T13:50:38.928" v="1551"/>
          <ac:spMkLst>
            <pc:docMk/>
            <pc:sldMk cId="2245994469" sldId="259"/>
            <ac:spMk id="3" creationId="{0FEAD0F0-2BF5-C178-80A1-F6A64BC532CB}"/>
          </ac:spMkLst>
        </pc:spChg>
        <pc:spChg chg="add del">
          <ac:chgData name="Mario Alonso Núñez" userId="d68338d1-e839-4b84-b1d7-a74f9554f350" providerId="ADAL" clId="{38AE662A-4091-4B9A-A422-8A6B28FAB64E}" dt="2023-04-12T13:50:42.756" v="1554"/>
          <ac:spMkLst>
            <pc:docMk/>
            <pc:sldMk cId="2245994469" sldId="259"/>
            <ac:spMk id="4" creationId="{3D1ABF26-B492-BAAC-4FF1-254ABA17BEE3}"/>
          </ac:spMkLst>
        </pc:spChg>
        <pc:spChg chg="add del">
          <ac:chgData name="Mario Alonso Núñez" userId="d68338d1-e839-4b84-b1d7-a74f9554f350" providerId="ADAL" clId="{38AE662A-4091-4B9A-A422-8A6B28FAB64E}" dt="2023-04-12T13:50:42.756" v="1554"/>
          <ac:spMkLst>
            <pc:docMk/>
            <pc:sldMk cId="2245994469" sldId="259"/>
            <ac:spMk id="5" creationId="{F21393A8-E3A1-F100-2783-7AD92A1CE163}"/>
          </ac:spMkLst>
        </pc:spChg>
        <pc:spChg chg="add del mod">
          <ac:chgData name="Mario Alonso Núñez" userId="d68338d1-e839-4b84-b1d7-a74f9554f350" providerId="ADAL" clId="{38AE662A-4091-4B9A-A422-8A6B28FAB64E}" dt="2023-04-12T13:51:51.802" v="1564"/>
          <ac:spMkLst>
            <pc:docMk/>
            <pc:sldMk cId="2245994469" sldId="259"/>
            <ac:spMk id="6" creationId="{9EB5E874-20D6-F518-D56F-97CF128F88C8}"/>
          </ac:spMkLst>
        </pc:spChg>
        <pc:spChg chg="mod">
          <ac:chgData name="Mario Alonso Núñez" userId="d68338d1-e839-4b84-b1d7-a74f9554f350" providerId="ADAL" clId="{38AE662A-4091-4B9A-A422-8A6B28FAB64E}" dt="2023-04-12T13:50:30.396" v="1549" actId="255"/>
          <ac:spMkLst>
            <pc:docMk/>
            <pc:sldMk cId="2245994469" sldId="259"/>
            <ac:spMk id="9" creationId="{E6F6EAFE-E939-92BA-EF0C-03FF692F5246}"/>
          </ac:spMkLst>
        </pc:spChg>
        <pc:spChg chg="add mod">
          <ac:chgData name="Mario Alonso Núñez" userId="d68338d1-e839-4b84-b1d7-a74f9554f350" providerId="ADAL" clId="{38AE662A-4091-4B9A-A422-8A6B28FAB64E}" dt="2023-04-12T14:00:44.645" v="1851" actId="20577"/>
          <ac:spMkLst>
            <pc:docMk/>
            <pc:sldMk cId="2245994469" sldId="259"/>
            <ac:spMk id="10" creationId="{B296DE05-EAC1-9C80-84F8-E912664D566D}"/>
          </ac:spMkLst>
        </pc:spChg>
        <pc:spChg chg="add del mod">
          <ac:chgData name="Mario Alonso Núñez" userId="d68338d1-e839-4b84-b1d7-a74f9554f350" providerId="ADAL" clId="{38AE662A-4091-4B9A-A422-8A6B28FAB64E}" dt="2023-04-12T13:51:53.958" v="1565" actId="478"/>
          <ac:spMkLst>
            <pc:docMk/>
            <pc:sldMk cId="2245994469" sldId="259"/>
            <ac:spMk id="12" creationId="{E189183F-66CD-D151-DA23-F1665CE11663}"/>
          </ac:spMkLst>
        </pc:spChg>
        <pc:picChg chg="add mod">
          <ac:chgData name="Mario Alonso Núñez" userId="d68338d1-e839-4b84-b1d7-a74f9554f350" providerId="ADAL" clId="{38AE662A-4091-4B9A-A422-8A6B28FAB64E}" dt="2023-04-12T14:00:48.255" v="1853"/>
          <ac:picMkLst>
            <pc:docMk/>
            <pc:sldMk cId="2245994469" sldId="259"/>
            <ac:picMk id="11" creationId="{44827E82-E7CC-5C50-14F1-EFAC1EB37732}"/>
          </ac:picMkLst>
        </pc:picChg>
        <pc:picChg chg="del mod">
          <ac:chgData name="Mario Alonso Núñez" userId="d68338d1-e839-4b84-b1d7-a74f9554f350" providerId="ADAL" clId="{38AE662A-4091-4B9A-A422-8A6B28FAB64E}" dt="2023-04-12T13:51:07.084" v="1560" actId="478"/>
          <ac:picMkLst>
            <pc:docMk/>
            <pc:sldMk cId="2245994469" sldId="259"/>
            <ac:picMk id="14" creationId="{1F598A44-3E72-B4C3-9388-F2EB9F210B99}"/>
          </ac:picMkLst>
        </pc:picChg>
        <pc:picChg chg="del">
          <ac:chgData name="Mario Alonso Núñez" userId="d68338d1-e839-4b84-b1d7-a74f9554f350" providerId="ADAL" clId="{38AE662A-4091-4B9A-A422-8A6B28FAB64E}" dt="2023-04-12T13:51:06.194" v="1558" actId="478"/>
          <ac:picMkLst>
            <pc:docMk/>
            <pc:sldMk cId="2245994469" sldId="259"/>
            <ac:picMk id="1030" creationId="{1CD3C2D0-238E-0C5A-91D1-F227D90B6125}"/>
          </ac:picMkLst>
        </pc:picChg>
        <pc:picChg chg="add del">
          <ac:chgData name="Mario Alonso Núñez" userId="d68338d1-e839-4b84-b1d7-a74f9554f350" providerId="ADAL" clId="{38AE662A-4091-4B9A-A422-8A6B28FAB64E}" dt="2023-04-12T13:50:38.928" v="1551"/>
          <ac:picMkLst>
            <pc:docMk/>
            <pc:sldMk cId="2245994469" sldId="259"/>
            <ac:picMk id="2049" creationId="{896D89EA-019B-6CCE-0A3C-451377F54085}"/>
          </ac:picMkLst>
        </pc:picChg>
        <pc:picChg chg="add del">
          <ac:chgData name="Mario Alonso Núñez" userId="d68338d1-e839-4b84-b1d7-a74f9554f350" providerId="ADAL" clId="{38AE662A-4091-4B9A-A422-8A6B28FAB64E}" dt="2023-04-12T13:50:42.756" v="1554"/>
          <ac:picMkLst>
            <pc:docMk/>
            <pc:sldMk cId="2245994469" sldId="259"/>
            <ac:picMk id="2052" creationId="{68D3913D-1F12-903C-2CE6-A0795C959A4F}"/>
          </ac:picMkLst>
        </pc:picChg>
        <pc:picChg chg="add mod">
          <ac:chgData name="Mario Alonso Núñez" userId="d68338d1-e839-4b84-b1d7-a74f9554f350" providerId="ADAL" clId="{38AE662A-4091-4B9A-A422-8A6B28FAB64E}" dt="2023-04-12T16:10:00.248" v="4297" actId="1076"/>
          <ac:picMkLst>
            <pc:docMk/>
            <pc:sldMk cId="2245994469" sldId="259"/>
            <ac:picMk id="2056" creationId="{E0EA20BC-C3EB-8437-090B-7C7B0E8A2F48}"/>
          </ac:picMkLst>
        </pc:picChg>
      </pc:sldChg>
      <pc:sldChg chg="addSp delSp modSp add mod">
        <pc:chgData name="Mario Alonso Núñez" userId="d68338d1-e839-4b84-b1d7-a74f9554f350" providerId="ADAL" clId="{38AE662A-4091-4B9A-A422-8A6B28FAB64E}" dt="2023-04-12T14:16:59.720" v="2222" actId="1076"/>
        <pc:sldMkLst>
          <pc:docMk/>
          <pc:sldMk cId="1351313914" sldId="260"/>
        </pc:sldMkLst>
        <pc:spChg chg="del">
          <ac:chgData name="Mario Alonso Núñez" userId="d68338d1-e839-4b84-b1d7-a74f9554f350" providerId="ADAL" clId="{38AE662A-4091-4B9A-A422-8A6B28FAB64E}" dt="2023-04-12T14:05:37.757" v="1869" actId="478"/>
          <ac:spMkLst>
            <pc:docMk/>
            <pc:sldMk cId="1351313914" sldId="260"/>
            <ac:spMk id="7" creationId="{3FC1B562-B500-4D00-D8D5-F42635B07A5D}"/>
          </ac:spMkLst>
        </pc:spChg>
        <pc:spChg chg="del">
          <ac:chgData name="Mario Alonso Núñez" userId="d68338d1-e839-4b84-b1d7-a74f9554f350" providerId="ADAL" clId="{38AE662A-4091-4B9A-A422-8A6B28FAB64E}" dt="2023-04-12T14:05:36.293" v="1868" actId="478"/>
          <ac:spMkLst>
            <pc:docMk/>
            <pc:sldMk cId="1351313914" sldId="260"/>
            <ac:spMk id="8" creationId="{8DABC219-9C08-DD1E-97A7-EA818D69185F}"/>
          </ac:spMkLst>
        </pc:spChg>
        <pc:spChg chg="mod">
          <ac:chgData name="Mario Alonso Núñez" userId="d68338d1-e839-4b84-b1d7-a74f9554f350" providerId="ADAL" clId="{38AE662A-4091-4B9A-A422-8A6B28FAB64E}" dt="2023-04-12T14:08:38.380" v="1930" actId="20577"/>
          <ac:spMkLst>
            <pc:docMk/>
            <pc:sldMk cId="1351313914" sldId="260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4:16:53.984" v="2220" actId="5793"/>
          <ac:spMkLst>
            <pc:docMk/>
            <pc:sldMk cId="1351313914" sldId="260"/>
            <ac:spMk id="10" creationId="{B296DE05-EAC1-9C80-84F8-E912664D566D}"/>
          </ac:spMkLst>
        </pc:spChg>
        <pc:picChg chg="add mod">
          <ac:chgData name="Mario Alonso Núñez" userId="d68338d1-e839-4b84-b1d7-a74f9554f350" providerId="ADAL" clId="{38AE662A-4091-4B9A-A422-8A6B28FAB64E}" dt="2023-04-12T14:16:59.720" v="2222" actId="1076"/>
          <ac:picMkLst>
            <pc:docMk/>
            <pc:sldMk cId="1351313914" sldId="260"/>
            <ac:picMk id="2" creationId="{2601DD9E-57D7-D615-06EC-B69D5E834371}"/>
          </ac:picMkLst>
        </pc:picChg>
        <pc:picChg chg="del">
          <ac:chgData name="Mario Alonso Núñez" userId="d68338d1-e839-4b84-b1d7-a74f9554f350" providerId="ADAL" clId="{38AE662A-4091-4B9A-A422-8A6B28FAB64E}" dt="2023-04-12T14:03:30.677" v="1867" actId="478"/>
          <ac:picMkLst>
            <pc:docMk/>
            <pc:sldMk cId="1351313914" sldId="260"/>
            <ac:picMk id="2056" creationId="{E0EA20BC-C3EB-8437-090B-7C7B0E8A2F48}"/>
          </ac:picMkLst>
        </pc:picChg>
      </pc:sldChg>
      <pc:sldChg chg="addSp delSp modSp add mod">
        <pc:chgData name="Mario Alonso Núñez" userId="d68338d1-e839-4b84-b1d7-a74f9554f350" providerId="ADAL" clId="{38AE662A-4091-4B9A-A422-8A6B28FAB64E}" dt="2023-04-12T15:25:01.336" v="3073" actId="1076"/>
        <pc:sldMkLst>
          <pc:docMk/>
          <pc:sldMk cId="2582569269" sldId="261"/>
        </pc:sldMkLst>
        <pc:spChg chg="mod">
          <ac:chgData name="Mario Alonso Núñez" userId="d68338d1-e839-4b84-b1d7-a74f9554f350" providerId="ADAL" clId="{38AE662A-4091-4B9A-A422-8A6B28FAB64E}" dt="2023-04-12T15:09:03.125" v="2716" actId="20577"/>
          <ac:spMkLst>
            <pc:docMk/>
            <pc:sldMk cId="2582569269" sldId="261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5:24:57.312" v="3072" actId="20577"/>
          <ac:spMkLst>
            <pc:docMk/>
            <pc:sldMk cId="2582569269" sldId="261"/>
            <ac:spMk id="10" creationId="{B296DE05-EAC1-9C80-84F8-E912664D566D}"/>
          </ac:spMkLst>
        </pc:spChg>
        <pc:picChg chg="del">
          <ac:chgData name="Mario Alonso Núñez" userId="d68338d1-e839-4b84-b1d7-a74f9554f350" providerId="ADAL" clId="{38AE662A-4091-4B9A-A422-8A6B28FAB64E}" dt="2023-04-12T14:18:05.553" v="2249" actId="478"/>
          <ac:picMkLst>
            <pc:docMk/>
            <pc:sldMk cId="2582569269" sldId="261"/>
            <ac:picMk id="2" creationId="{2601DD9E-57D7-D615-06EC-B69D5E834371}"/>
          </ac:picMkLst>
        </pc:picChg>
        <pc:picChg chg="add del mod">
          <ac:chgData name="Mario Alonso Núñez" userId="d68338d1-e839-4b84-b1d7-a74f9554f350" providerId="ADAL" clId="{38AE662A-4091-4B9A-A422-8A6B28FAB64E}" dt="2023-04-12T15:09:26.906" v="2745" actId="478"/>
          <ac:picMkLst>
            <pc:docMk/>
            <pc:sldMk cId="2582569269" sldId="261"/>
            <ac:picMk id="3" creationId="{7C822E0B-B8AA-89C2-5025-979AB2B408BD}"/>
          </ac:picMkLst>
        </pc:picChg>
        <pc:picChg chg="add mod">
          <ac:chgData name="Mario Alonso Núñez" userId="d68338d1-e839-4b84-b1d7-a74f9554f350" providerId="ADAL" clId="{38AE662A-4091-4B9A-A422-8A6B28FAB64E}" dt="2023-04-12T15:25:01.336" v="3073" actId="1076"/>
          <ac:picMkLst>
            <pc:docMk/>
            <pc:sldMk cId="2582569269" sldId="261"/>
            <ac:picMk id="5" creationId="{1782B606-BA75-E092-BCF7-4B71512853A6}"/>
          </ac:picMkLst>
        </pc:picChg>
      </pc:sldChg>
      <pc:sldChg chg="addSp delSp modSp add mod ord">
        <pc:chgData name="Mario Alonso Núñez" userId="d68338d1-e839-4b84-b1d7-a74f9554f350" providerId="ADAL" clId="{38AE662A-4091-4B9A-A422-8A6B28FAB64E}" dt="2023-04-12T15:05:27.138" v="2683"/>
        <pc:sldMkLst>
          <pc:docMk/>
          <pc:sldMk cId="498049116" sldId="262"/>
        </pc:sldMkLst>
        <pc:picChg chg="add mod">
          <ac:chgData name="Mario Alonso Núñez" userId="d68338d1-e839-4b84-b1d7-a74f9554f350" providerId="ADAL" clId="{38AE662A-4091-4B9A-A422-8A6B28FAB64E}" dt="2023-04-12T15:05:21.941" v="2681" actId="1076"/>
          <ac:picMkLst>
            <pc:docMk/>
            <pc:sldMk cId="498049116" sldId="262"/>
            <ac:picMk id="2" creationId="{84CCBEF3-0DF7-1E1E-C284-547ECDB95D81}"/>
          </ac:picMkLst>
        </pc:picChg>
        <pc:picChg chg="del mod">
          <ac:chgData name="Mario Alonso Núñez" userId="d68338d1-e839-4b84-b1d7-a74f9554f350" providerId="ADAL" clId="{38AE662A-4091-4B9A-A422-8A6B28FAB64E}" dt="2023-04-12T15:05:14.717" v="2677" actId="478"/>
          <ac:picMkLst>
            <pc:docMk/>
            <pc:sldMk cId="498049116" sldId="262"/>
            <ac:picMk id="3" creationId="{7C822E0B-B8AA-89C2-5025-979AB2B408BD}"/>
          </ac:picMkLst>
        </pc:picChg>
      </pc:sldChg>
      <pc:sldChg chg="addSp delSp modSp add mod ord">
        <pc:chgData name="Mario Alonso Núñez" userId="d68338d1-e839-4b84-b1d7-a74f9554f350" providerId="ADAL" clId="{38AE662A-4091-4B9A-A422-8A6B28FAB64E}" dt="2023-04-12T15:32:59.149" v="3315" actId="1076"/>
        <pc:sldMkLst>
          <pc:docMk/>
          <pc:sldMk cId="2631803329" sldId="263"/>
        </pc:sldMkLst>
        <pc:spChg chg="mod">
          <ac:chgData name="Mario Alonso Núñez" userId="d68338d1-e839-4b84-b1d7-a74f9554f350" providerId="ADAL" clId="{38AE662A-4091-4B9A-A422-8A6B28FAB64E}" dt="2023-04-12T15:25:41.124" v="3095" actId="20577"/>
          <ac:spMkLst>
            <pc:docMk/>
            <pc:sldMk cId="2631803329" sldId="263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5:32:46.698" v="3310" actId="1076"/>
          <ac:spMkLst>
            <pc:docMk/>
            <pc:sldMk cId="2631803329" sldId="263"/>
            <ac:spMk id="10" creationId="{B296DE05-EAC1-9C80-84F8-E912664D566D}"/>
          </ac:spMkLst>
        </pc:spChg>
        <pc:picChg chg="del">
          <ac:chgData name="Mario Alonso Núñez" userId="d68338d1-e839-4b84-b1d7-a74f9554f350" providerId="ADAL" clId="{38AE662A-4091-4B9A-A422-8A6B28FAB64E}" dt="2023-04-12T15:26:23.166" v="3122" actId="478"/>
          <ac:picMkLst>
            <pc:docMk/>
            <pc:sldMk cId="2631803329" sldId="263"/>
            <ac:picMk id="2" creationId="{84CCBEF3-0DF7-1E1E-C284-547ECDB95D81}"/>
          </ac:picMkLst>
        </pc:picChg>
        <pc:picChg chg="add del mod">
          <ac:chgData name="Mario Alonso Núñez" userId="d68338d1-e839-4b84-b1d7-a74f9554f350" providerId="ADAL" clId="{38AE662A-4091-4B9A-A422-8A6B28FAB64E}" dt="2023-04-12T15:30:19.763" v="3297" actId="478"/>
          <ac:picMkLst>
            <pc:docMk/>
            <pc:sldMk cId="2631803329" sldId="263"/>
            <ac:picMk id="3074" creationId="{FAF8F665-5394-D331-BA23-B6A1CC91525D}"/>
          </ac:picMkLst>
        </pc:picChg>
        <pc:picChg chg="add mod">
          <ac:chgData name="Mario Alonso Núñez" userId="d68338d1-e839-4b84-b1d7-a74f9554f350" providerId="ADAL" clId="{38AE662A-4091-4B9A-A422-8A6B28FAB64E}" dt="2023-04-12T15:31:33.399" v="3307" actId="1076"/>
          <ac:picMkLst>
            <pc:docMk/>
            <pc:sldMk cId="2631803329" sldId="263"/>
            <ac:picMk id="3076" creationId="{48AFCC4B-A2D5-E304-D413-B74F74CA06C9}"/>
          </ac:picMkLst>
        </pc:picChg>
        <pc:picChg chg="add mod">
          <ac:chgData name="Mario Alonso Núñez" userId="d68338d1-e839-4b84-b1d7-a74f9554f350" providerId="ADAL" clId="{38AE662A-4091-4B9A-A422-8A6B28FAB64E}" dt="2023-04-12T15:31:26.788" v="3306" actId="1076"/>
          <ac:picMkLst>
            <pc:docMk/>
            <pc:sldMk cId="2631803329" sldId="263"/>
            <ac:picMk id="3078" creationId="{15DDDBCA-ECB8-9752-C035-CAFA2E0FB8D7}"/>
          </ac:picMkLst>
        </pc:picChg>
        <pc:picChg chg="add del mod">
          <ac:chgData name="Mario Alonso Núñez" userId="d68338d1-e839-4b84-b1d7-a74f9554f350" providerId="ADAL" clId="{38AE662A-4091-4B9A-A422-8A6B28FAB64E}" dt="2023-04-12T15:32:47.506" v="3311"/>
          <ac:picMkLst>
            <pc:docMk/>
            <pc:sldMk cId="2631803329" sldId="263"/>
            <ac:picMk id="3080" creationId="{31DA4596-02D1-431E-89E9-A8676F3E98F2}"/>
          </ac:picMkLst>
        </pc:picChg>
        <pc:picChg chg="add mod">
          <ac:chgData name="Mario Alonso Núñez" userId="d68338d1-e839-4b84-b1d7-a74f9554f350" providerId="ADAL" clId="{38AE662A-4091-4B9A-A422-8A6B28FAB64E}" dt="2023-04-12T15:32:59.149" v="3315" actId="1076"/>
          <ac:picMkLst>
            <pc:docMk/>
            <pc:sldMk cId="2631803329" sldId="263"/>
            <ac:picMk id="3082" creationId="{2469112F-B5DB-7C4F-1583-8EDA07AAF39F}"/>
          </ac:picMkLst>
        </pc:picChg>
      </pc:sldChg>
      <pc:sldChg chg="add del ord">
        <pc:chgData name="Mario Alonso Núñez" userId="d68338d1-e839-4b84-b1d7-a74f9554f350" providerId="ADAL" clId="{38AE662A-4091-4B9A-A422-8A6B28FAB64E}" dt="2023-04-12T15:36:10.415" v="3359" actId="47"/>
        <pc:sldMkLst>
          <pc:docMk/>
          <pc:sldMk cId="2105607232" sldId="264"/>
        </pc:sldMkLst>
      </pc:sldChg>
      <pc:sldChg chg="addSp delSp modSp add mod ord">
        <pc:chgData name="Mario Alonso Núñez" userId="d68338d1-e839-4b84-b1d7-a74f9554f350" providerId="ADAL" clId="{38AE662A-4091-4B9A-A422-8A6B28FAB64E}" dt="2023-04-12T15:43:36.892" v="3710" actId="1076"/>
        <pc:sldMkLst>
          <pc:docMk/>
          <pc:sldMk cId="3303539862" sldId="265"/>
        </pc:sldMkLst>
        <pc:spChg chg="mod">
          <ac:chgData name="Mario Alonso Núñez" userId="d68338d1-e839-4b84-b1d7-a74f9554f350" providerId="ADAL" clId="{38AE662A-4091-4B9A-A422-8A6B28FAB64E}" dt="2023-04-12T15:36:49.122" v="3380" actId="255"/>
          <ac:spMkLst>
            <pc:docMk/>
            <pc:sldMk cId="3303539862" sldId="265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5:41:06.483" v="3706" actId="20577"/>
          <ac:spMkLst>
            <pc:docMk/>
            <pc:sldMk cId="3303539862" sldId="265"/>
            <ac:spMk id="12" creationId="{E189183F-66CD-D151-DA23-F1665CE11663}"/>
          </ac:spMkLst>
        </pc:spChg>
        <pc:picChg chg="add mod">
          <ac:chgData name="Mario Alonso Núñez" userId="d68338d1-e839-4b84-b1d7-a74f9554f350" providerId="ADAL" clId="{38AE662A-4091-4B9A-A422-8A6B28FAB64E}" dt="2023-04-12T15:43:36.892" v="3710" actId="1076"/>
          <ac:picMkLst>
            <pc:docMk/>
            <pc:sldMk cId="3303539862" sldId="265"/>
            <ac:picMk id="2" creationId="{249DD959-1938-8992-109A-538E1C6E07CB}"/>
          </ac:picMkLst>
        </pc:picChg>
        <pc:picChg chg="del">
          <ac:chgData name="Mario Alonso Núñez" userId="d68338d1-e839-4b84-b1d7-a74f9554f350" providerId="ADAL" clId="{38AE662A-4091-4B9A-A422-8A6B28FAB64E}" dt="2023-04-12T15:37:33.997" v="3381" actId="478"/>
          <ac:picMkLst>
            <pc:docMk/>
            <pc:sldMk cId="3303539862" sldId="265"/>
            <ac:picMk id="14" creationId="{1F598A44-3E72-B4C3-9388-F2EB9F210B99}"/>
          </ac:picMkLst>
        </pc:picChg>
        <pc:picChg chg="del">
          <ac:chgData name="Mario Alonso Núñez" userId="d68338d1-e839-4b84-b1d7-a74f9554f350" providerId="ADAL" clId="{38AE662A-4091-4B9A-A422-8A6B28FAB64E}" dt="2023-04-12T15:37:33.997" v="3381" actId="478"/>
          <ac:picMkLst>
            <pc:docMk/>
            <pc:sldMk cId="3303539862" sldId="265"/>
            <ac:picMk id="1030" creationId="{1CD3C2D0-238E-0C5A-91D1-F227D90B6125}"/>
          </ac:picMkLst>
        </pc:picChg>
      </pc:sldChg>
      <pc:sldChg chg="addSp delSp modSp add mod ord">
        <pc:chgData name="Mario Alonso Núñez" userId="d68338d1-e839-4b84-b1d7-a74f9554f350" providerId="ADAL" clId="{38AE662A-4091-4B9A-A422-8A6B28FAB64E}" dt="2023-04-12T15:54:43.658" v="3916" actId="1076"/>
        <pc:sldMkLst>
          <pc:docMk/>
          <pc:sldMk cId="1212937484" sldId="266"/>
        </pc:sldMkLst>
        <pc:spChg chg="add mod">
          <ac:chgData name="Mario Alonso Núñez" userId="d68338d1-e839-4b84-b1d7-a74f9554f350" providerId="ADAL" clId="{38AE662A-4091-4B9A-A422-8A6B28FAB64E}" dt="2023-04-12T15:54:17.085" v="3914" actId="1076"/>
          <ac:spMkLst>
            <pc:docMk/>
            <pc:sldMk cId="1212937484" sldId="266"/>
            <ac:spMk id="5" creationId="{FDAC5C12-1DEF-06BF-DEC2-852E86765CE5}"/>
          </ac:spMkLst>
        </pc:spChg>
        <pc:spChg chg="add del mod">
          <ac:chgData name="Mario Alonso Núñez" userId="d68338d1-e839-4b84-b1d7-a74f9554f350" providerId="ADAL" clId="{38AE662A-4091-4B9A-A422-8A6B28FAB64E}" dt="2023-04-12T15:50:32.283" v="3870"/>
          <ac:spMkLst>
            <pc:docMk/>
            <pc:sldMk cId="1212937484" sldId="266"/>
            <ac:spMk id="6" creationId="{C900FDE2-F4B1-25C6-D4C2-954598E33474}"/>
          </ac:spMkLst>
        </pc:spChg>
        <pc:spChg chg="add mod">
          <ac:chgData name="Mario Alonso Núñez" userId="d68338d1-e839-4b84-b1d7-a74f9554f350" providerId="ADAL" clId="{38AE662A-4091-4B9A-A422-8A6B28FAB64E}" dt="2023-04-12T15:54:12.768" v="3913" actId="1076"/>
          <ac:spMkLst>
            <pc:docMk/>
            <pc:sldMk cId="1212937484" sldId="266"/>
            <ac:spMk id="8" creationId="{BF667F9B-A4E2-C6EC-279D-3A590173A60F}"/>
          </ac:spMkLst>
        </pc:spChg>
        <pc:spChg chg="mod">
          <ac:chgData name="Mario Alonso Núñez" userId="d68338d1-e839-4b84-b1d7-a74f9554f350" providerId="ADAL" clId="{38AE662A-4091-4B9A-A422-8A6B28FAB64E}" dt="2023-04-12T15:47:24.629" v="3818" actId="20577"/>
          <ac:spMkLst>
            <pc:docMk/>
            <pc:sldMk cId="1212937484" sldId="266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5:53:01.635" v="3903" actId="1076"/>
          <ac:spMkLst>
            <pc:docMk/>
            <pc:sldMk cId="1212937484" sldId="266"/>
            <ac:spMk id="10" creationId="{B296DE05-EAC1-9C80-84F8-E912664D566D}"/>
          </ac:spMkLst>
        </pc:spChg>
        <pc:picChg chg="add mod">
          <ac:chgData name="Mario Alonso Núñez" userId="d68338d1-e839-4b84-b1d7-a74f9554f350" providerId="ADAL" clId="{38AE662A-4091-4B9A-A422-8A6B28FAB64E}" dt="2023-04-12T15:53:01.635" v="3903" actId="1076"/>
          <ac:picMkLst>
            <pc:docMk/>
            <pc:sldMk cId="1212937484" sldId="266"/>
            <ac:picMk id="2" creationId="{78B442BE-40E7-FC34-21F8-F9629AF96A45}"/>
          </ac:picMkLst>
        </pc:picChg>
        <pc:picChg chg="add mod">
          <ac:chgData name="Mario Alonso Núñez" userId="d68338d1-e839-4b84-b1d7-a74f9554f350" providerId="ADAL" clId="{38AE662A-4091-4B9A-A422-8A6B28FAB64E}" dt="2023-04-12T15:53:01.635" v="3903" actId="1076"/>
          <ac:picMkLst>
            <pc:docMk/>
            <pc:sldMk cId="1212937484" sldId="266"/>
            <ac:picMk id="3" creationId="{E3FBB3E2-AC5C-8B21-C500-9EEFDD90AB5E}"/>
          </ac:picMkLst>
        </pc:picChg>
        <pc:picChg chg="add mod">
          <ac:chgData name="Mario Alonso Núñez" userId="d68338d1-e839-4b84-b1d7-a74f9554f350" providerId="ADAL" clId="{38AE662A-4091-4B9A-A422-8A6B28FAB64E}" dt="2023-04-12T15:49:24.426" v="3848"/>
          <ac:picMkLst>
            <pc:docMk/>
            <pc:sldMk cId="1212937484" sldId="266"/>
            <ac:picMk id="4" creationId="{AEB99CFC-53CA-E00D-90C0-372FF561C7D7}"/>
          </ac:picMkLst>
        </pc:picChg>
        <pc:picChg chg="add mod">
          <ac:chgData name="Mario Alonso Núñez" userId="d68338d1-e839-4b84-b1d7-a74f9554f350" providerId="ADAL" clId="{38AE662A-4091-4B9A-A422-8A6B28FAB64E}" dt="2023-04-12T15:54:43.658" v="3916" actId="1076"/>
          <ac:picMkLst>
            <pc:docMk/>
            <pc:sldMk cId="1212937484" sldId="266"/>
            <ac:picMk id="7" creationId="{11F2130B-CABE-425E-B64F-B7052FDC0D40}"/>
          </ac:picMkLst>
        </pc:picChg>
        <pc:picChg chg="del">
          <ac:chgData name="Mario Alonso Núñez" userId="d68338d1-e839-4b84-b1d7-a74f9554f350" providerId="ADAL" clId="{38AE662A-4091-4B9A-A422-8A6B28FAB64E}" dt="2023-04-12T15:47:28.966" v="3819" actId="478"/>
          <ac:picMkLst>
            <pc:docMk/>
            <pc:sldMk cId="1212937484" sldId="266"/>
            <ac:picMk id="3076" creationId="{48AFCC4B-A2D5-E304-D413-B74F74CA06C9}"/>
          </ac:picMkLst>
        </pc:picChg>
        <pc:picChg chg="del">
          <ac:chgData name="Mario Alonso Núñez" userId="d68338d1-e839-4b84-b1d7-a74f9554f350" providerId="ADAL" clId="{38AE662A-4091-4B9A-A422-8A6B28FAB64E}" dt="2023-04-12T15:47:28.966" v="3819" actId="478"/>
          <ac:picMkLst>
            <pc:docMk/>
            <pc:sldMk cId="1212937484" sldId="266"/>
            <ac:picMk id="3078" creationId="{15DDDBCA-ECB8-9752-C035-CAFA2E0FB8D7}"/>
          </ac:picMkLst>
        </pc:picChg>
        <pc:picChg chg="del">
          <ac:chgData name="Mario Alonso Núñez" userId="d68338d1-e839-4b84-b1d7-a74f9554f350" providerId="ADAL" clId="{38AE662A-4091-4B9A-A422-8A6B28FAB64E}" dt="2023-04-12T15:47:28.966" v="3819" actId="478"/>
          <ac:picMkLst>
            <pc:docMk/>
            <pc:sldMk cId="1212937484" sldId="266"/>
            <ac:picMk id="3082" creationId="{2469112F-B5DB-7C4F-1583-8EDA07AAF39F}"/>
          </ac:picMkLst>
        </pc:picChg>
        <pc:picChg chg="add mod">
          <ac:chgData name="Mario Alonso Núñez" userId="d68338d1-e839-4b84-b1d7-a74f9554f350" providerId="ADAL" clId="{38AE662A-4091-4B9A-A422-8A6B28FAB64E}" dt="2023-04-12T15:54:17.085" v="3914" actId="1076"/>
          <ac:picMkLst>
            <pc:docMk/>
            <pc:sldMk cId="1212937484" sldId="266"/>
            <ac:picMk id="4098" creationId="{BEBF0AAA-0E40-56CC-BFD4-6C9622D6CAE3}"/>
          </ac:picMkLst>
        </pc:picChg>
      </pc:sldChg>
      <pc:sldChg chg="addSp delSp modSp add mod ord">
        <pc:chgData name="Mario Alonso Núñez" userId="d68338d1-e839-4b84-b1d7-a74f9554f350" providerId="ADAL" clId="{38AE662A-4091-4B9A-A422-8A6B28FAB64E}" dt="2023-04-12T16:03:03.549" v="4116" actId="20577"/>
        <pc:sldMkLst>
          <pc:docMk/>
          <pc:sldMk cId="3139608845" sldId="267"/>
        </pc:sldMkLst>
        <pc:spChg chg="mod">
          <ac:chgData name="Mario Alonso Núñez" userId="d68338d1-e839-4b84-b1d7-a74f9554f350" providerId="ADAL" clId="{38AE662A-4091-4B9A-A422-8A6B28FAB64E}" dt="2023-04-12T16:03:03.549" v="4116" actId="20577"/>
          <ac:spMkLst>
            <pc:docMk/>
            <pc:sldMk cId="3139608845" sldId="267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6:00:56.645" v="4102" actId="20577"/>
          <ac:spMkLst>
            <pc:docMk/>
            <pc:sldMk cId="3139608845" sldId="267"/>
            <ac:spMk id="10" creationId="{B296DE05-EAC1-9C80-84F8-E912664D566D}"/>
          </ac:spMkLst>
        </pc:spChg>
        <pc:picChg chg="add del">
          <ac:chgData name="Mario Alonso Núñez" userId="d68338d1-e839-4b84-b1d7-a74f9554f350" providerId="ADAL" clId="{38AE662A-4091-4B9A-A422-8A6B28FAB64E}" dt="2023-04-12T16:01:53.921" v="4105" actId="22"/>
          <ac:picMkLst>
            <pc:docMk/>
            <pc:sldMk cId="3139608845" sldId="267"/>
            <ac:picMk id="3" creationId="{F03EFD21-2E6F-7EAC-2569-AE231128B171}"/>
          </ac:picMkLst>
        </pc:picChg>
        <pc:picChg chg="add del">
          <ac:chgData name="Mario Alonso Núñez" userId="d68338d1-e839-4b84-b1d7-a74f9554f350" providerId="ADAL" clId="{38AE662A-4091-4B9A-A422-8A6B28FAB64E}" dt="2023-04-12T16:02:21.668" v="4109" actId="478"/>
          <ac:picMkLst>
            <pc:docMk/>
            <pc:sldMk cId="3139608845" sldId="267"/>
            <ac:picMk id="5" creationId="{1782B606-BA75-E092-BCF7-4B71512853A6}"/>
          </ac:picMkLst>
        </pc:picChg>
        <pc:picChg chg="add del">
          <ac:chgData name="Mario Alonso Núñez" userId="d68338d1-e839-4b84-b1d7-a74f9554f350" providerId="ADAL" clId="{38AE662A-4091-4B9A-A422-8A6B28FAB64E}" dt="2023-04-12T16:02:20.202" v="4108" actId="22"/>
          <ac:picMkLst>
            <pc:docMk/>
            <pc:sldMk cId="3139608845" sldId="267"/>
            <ac:picMk id="6" creationId="{B61ED618-7BE0-F196-E840-6F5AB31C683D}"/>
          </ac:picMkLst>
        </pc:picChg>
        <pc:picChg chg="add mod">
          <ac:chgData name="Mario Alonso Núñez" userId="d68338d1-e839-4b84-b1d7-a74f9554f350" providerId="ADAL" clId="{38AE662A-4091-4B9A-A422-8A6B28FAB64E}" dt="2023-04-12T16:02:31.632" v="4114" actId="1440"/>
          <ac:picMkLst>
            <pc:docMk/>
            <pc:sldMk cId="3139608845" sldId="267"/>
            <ac:picMk id="8" creationId="{24CA51C1-8289-B5E4-C4A7-3ADD9F6512D7}"/>
          </ac:picMkLst>
        </pc:picChg>
      </pc:sldChg>
      <pc:sldChg chg="delSp modSp add mod ord">
        <pc:chgData name="Mario Alonso Núñez" userId="d68338d1-e839-4b84-b1d7-a74f9554f350" providerId="ADAL" clId="{38AE662A-4091-4B9A-A422-8A6B28FAB64E}" dt="2023-04-12T16:09:18.883" v="4293" actId="20577"/>
        <pc:sldMkLst>
          <pc:docMk/>
          <pc:sldMk cId="1929154417" sldId="268"/>
        </pc:sldMkLst>
        <pc:spChg chg="mod">
          <ac:chgData name="Mario Alonso Núñez" userId="d68338d1-e839-4b84-b1d7-a74f9554f350" providerId="ADAL" clId="{38AE662A-4091-4B9A-A422-8A6B28FAB64E}" dt="2023-04-12T16:03:41.666" v="4154" actId="20577"/>
          <ac:spMkLst>
            <pc:docMk/>
            <pc:sldMk cId="1929154417" sldId="268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6:09:18.883" v="4293" actId="20577"/>
          <ac:spMkLst>
            <pc:docMk/>
            <pc:sldMk cId="1929154417" sldId="268"/>
            <ac:spMk id="12" creationId="{E189183F-66CD-D151-DA23-F1665CE11663}"/>
          </ac:spMkLst>
        </pc:spChg>
        <pc:picChg chg="del">
          <ac:chgData name="Mario Alonso Núñez" userId="d68338d1-e839-4b84-b1d7-a74f9554f350" providerId="ADAL" clId="{38AE662A-4091-4B9A-A422-8A6B28FAB64E}" dt="2023-04-12T16:03:43.469" v="4155" actId="478"/>
          <ac:picMkLst>
            <pc:docMk/>
            <pc:sldMk cId="1929154417" sldId="268"/>
            <ac:picMk id="2" creationId="{249DD959-1938-8992-109A-538E1C6E07CB}"/>
          </ac:picMkLst>
        </pc:picChg>
      </pc:sldChg>
      <pc:sldChg chg="addSp delSp modSp add mod">
        <pc:chgData name="Mario Alonso Núñez" userId="d68338d1-e839-4b84-b1d7-a74f9554f350" providerId="ADAL" clId="{38AE662A-4091-4B9A-A422-8A6B28FAB64E}" dt="2023-04-12T16:09:38.148" v="4295" actId="1076"/>
        <pc:sldMkLst>
          <pc:docMk/>
          <pc:sldMk cId="1136608419" sldId="269"/>
        </pc:sldMkLst>
        <pc:spChg chg="add del mod">
          <ac:chgData name="Mario Alonso Núñez" userId="d68338d1-e839-4b84-b1d7-a74f9554f350" providerId="ADAL" clId="{38AE662A-4091-4B9A-A422-8A6B28FAB64E}" dt="2023-04-12T16:06:24.110" v="4237" actId="478"/>
          <ac:spMkLst>
            <pc:docMk/>
            <pc:sldMk cId="1136608419" sldId="269"/>
            <ac:spMk id="3" creationId="{7F43F2A9-B7B7-AB1D-2C84-59660CD56E09}"/>
          </ac:spMkLst>
        </pc:spChg>
        <pc:spChg chg="del">
          <ac:chgData name="Mario Alonso Núñez" userId="d68338d1-e839-4b84-b1d7-a74f9554f350" providerId="ADAL" clId="{38AE662A-4091-4B9A-A422-8A6B28FAB64E}" dt="2023-04-12T16:06:17.025" v="4234" actId="478"/>
          <ac:spMkLst>
            <pc:docMk/>
            <pc:sldMk cId="1136608419" sldId="269"/>
            <ac:spMk id="7" creationId="{3FC1B562-B500-4D00-D8D5-F42635B07A5D}"/>
          </ac:spMkLst>
        </pc:spChg>
        <pc:spChg chg="del">
          <ac:chgData name="Mario Alonso Núñez" userId="d68338d1-e839-4b84-b1d7-a74f9554f350" providerId="ADAL" clId="{38AE662A-4091-4B9A-A422-8A6B28FAB64E}" dt="2023-04-12T16:06:18.632" v="4235" actId="478"/>
          <ac:spMkLst>
            <pc:docMk/>
            <pc:sldMk cId="1136608419" sldId="269"/>
            <ac:spMk id="8" creationId="{8DABC219-9C08-DD1E-97A7-EA818D69185F}"/>
          </ac:spMkLst>
        </pc:spChg>
        <pc:spChg chg="del">
          <ac:chgData name="Mario Alonso Núñez" userId="d68338d1-e839-4b84-b1d7-a74f9554f350" providerId="ADAL" clId="{38AE662A-4091-4B9A-A422-8A6B28FAB64E}" dt="2023-04-12T16:06:22.224" v="4236" actId="478"/>
          <ac:spMkLst>
            <pc:docMk/>
            <pc:sldMk cId="1136608419" sldId="269"/>
            <ac:spMk id="9" creationId="{E6F6EAFE-E939-92BA-EF0C-03FF692F5246}"/>
          </ac:spMkLst>
        </pc:spChg>
        <pc:spChg chg="mod">
          <ac:chgData name="Mario Alonso Núñez" userId="d68338d1-e839-4b84-b1d7-a74f9554f350" providerId="ADAL" clId="{38AE662A-4091-4B9A-A422-8A6B28FAB64E}" dt="2023-04-12T16:09:38.148" v="4295" actId="1076"/>
          <ac:spMkLst>
            <pc:docMk/>
            <pc:sldMk cId="1136608419" sldId="269"/>
            <ac:spMk id="12" creationId="{E189183F-66CD-D151-DA23-F1665CE116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5DFEE-DE56-7126-E582-43C3D2546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0FFAA5-82EE-81F5-D488-640A059AC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CE2E9-1C96-B4C8-52A8-AF95109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3FEBB-B2BC-D40B-5F1E-26C0087C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722E5-68A2-604F-1C60-0A15CF88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2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369A-9BE1-A9D8-A708-E75485D7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252254-E70C-B086-3918-61A2B5C3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30A38-16A3-4F25-4A87-BDFDC40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85811-8B3A-D6DA-69EE-4CC166FD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7D8EC-D38B-AC2D-448D-1621BA60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90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C3074E-E20F-DF0B-F966-5B32EA7E0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3F73F-4D54-3EDC-4659-59BE0589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57DFA-D52E-8A1A-5CDD-9377C2E8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162B3-0843-815F-516B-F90F708D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D8659-C14F-FAEE-14DB-EB7B2FA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4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C2D66-2DCB-B624-4410-0FB7CEEC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DC8C6-F6AF-B1F9-2540-3DB42E61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CDD7D-7A2A-280D-7A47-2095506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E8DB7-13F7-0857-E856-14642758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DC589-E39F-B44B-2380-4B45B36E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39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228D-513A-50AD-AF36-956B9D44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626E80-FE15-80F4-E125-3FD2457F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CE02E-F947-A78A-3F6E-D5BC9593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51764-603D-4F14-559E-602FD3AD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74D48-C4C2-E2C0-C581-6A89D337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7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B9B4-B3FB-40E5-34C7-51691FFC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1CAA5-C18B-020F-1E6E-0E18D07EE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C8E5D1-9E77-09D9-69B2-CA302CC70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1B36A-3914-1A6E-7A30-4E24055E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4AD80-81E1-D0FC-9C82-45A268A0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A9AA73-0450-BDFD-9ED7-A68D35F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4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87BE-0D2B-B055-60E9-D2D7FC34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703111-9327-37C3-B2F6-66D617DA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E2E5FB-64EC-F0A5-35F4-4552980E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141BD-7A6B-0D49-CC9A-5BA830083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259DE-BA9C-2FDC-2F2E-A99CBC7D1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309F7E-EA86-3E9A-01B6-A931748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856DF3-2AA2-5231-A686-6D58D94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9078CB-1924-A2BF-78B0-C96F40D7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7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DFCE4-33DD-2316-D797-BA5E9076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674435-0E6B-46A1-4EC7-536CF64D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D39BC0-B7AB-F130-8FE2-3AA3E55D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A073C-9E23-D33F-C577-A77117D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3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9FDBAE-E82E-3CC1-0D2B-C28198C0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46ABB9-0158-581B-03B0-FDAA5348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81A4D2-F180-64B8-9272-062E18C6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17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13D4-05EA-2B93-8BA8-31888601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EAB3B-04E9-750A-847F-362907FF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85FC9F-B2D8-4816-4C8E-A0924DD5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691C1-5969-8EFF-3DC4-5156BC04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9DC32C-A18B-79DD-DA18-E3E6EA7E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0D6EA-4E02-FC52-96D9-AE330644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01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970CD-1293-A20D-9794-1235128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83D40A-C11D-EDA9-037D-B5E96A55B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0D73A3-F299-BFC8-6986-7B90C64CB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51E72-D300-CADA-A7E3-2C0EBDFC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6BD079-8649-8478-4EBE-5321A87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2D269-024E-B496-7E70-306AE579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52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0F6715-EE42-413E-1EF6-2CAC9BBA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278A5-CA95-8E77-491F-3E423271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E66B6-A6EA-3F60-7C7B-DA6663232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5319-CF3A-4FFE-96BA-2E666BC5306D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2B614-891B-580E-10ED-A634EFE70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BB7EF4-2279-F0A7-449A-AC3B0D38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8603-B182-4B8A-8CA9-5D6C63ADB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6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intelrealsense.com/sdk-2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taka.com/realidad-virtual-aumentada/intel-lanza-dos-camaras-realsense-con-sensor-de-profundidad-vision-en-3d-para-cualquier-dispositivo" TargetMode="External"/><Relationship Id="rId2" Type="http://schemas.openxmlformats.org/officeDocument/2006/relationships/hyperlink" Target="https://www.intel.es/content/www/es/es/architecture-and-technology/realsense-overview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gramarfacil.com/blog/vision-artificial/kinect-y-processing/" TargetMode="External"/><Relationship Id="rId4" Type="http://schemas.openxmlformats.org/officeDocument/2006/relationships/hyperlink" Target="https://www.intelrealsense.com/sdk-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4561" TargetMode="External"/><Relationship Id="rId2" Type="http://schemas.openxmlformats.org/officeDocument/2006/relationships/hyperlink" Target="https://www.youtube.com/watch?v=dmumO8GBRb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tes.google.com/site/kinecteduka/home/ahora-futuro/hh" TargetMode="External"/><Relationship Id="rId5" Type="http://schemas.openxmlformats.org/officeDocument/2006/relationships/hyperlink" Target="https://computerhoy.com/noticias/hardware/como-funciona-kinect-aplicada-ciencia-medicina-7596" TargetMode="External"/><Relationship Id="rId4" Type="http://schemas.openxmlformats.org/officeDocument/2006/relationships/hyperlink" Target="https://programarfacil.com/podcast/86-sensor-kinect-inteligencia-artificial/#:~:text=Funciona%20a%20modo%20de%20webcam,luz%20infrarroja%20en%20una%20habitaci%C3%B3n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icrosoft.com/en-us/download/details.aspx?id=4456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4636A-D8D3-1B24-3E71-1B5DB4DB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CÁMARAS DE PROFUNDIDAD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1F145-5C06-CF30-B105-C32904D4C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61691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Tecnologías Multimedia e Interacción</a:t>
            </a:r>
          </a:p>
          <a:p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Universidad Complutense de Madrid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99DCBA3-542D-45D5-244F-4F4FD71EB3AF}"/>
              </a:ext>
            </a:extLst>
          </p:cNvPr>
          <p:cNvSpPr txBox="1">
            <a:spLocks/>
          </p:cNvSpPr>
          <p:nvPr/>
        </p:nvSpPr>
        <p:spPr>
          <a:xfrm>
            <a:off x="8635219" y="6160014"/>
            <a:ext cx="3556781" cy="477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Alonso Núñez, Mario</a:t>
            </a:r>
          </a:p>
        </p:txBody>
      </p:sp>
    </p:spTree>
    <p:extLst>
      <p:ext uri="{BB962C8B-B14F-4D97-AF65-F5344CB8AC3E}">
        <p14:creationId xmlns:p14="http://schemas.microsoft.com/office/powerpoint/2010/main" val="188673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89" y="147710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4400" b="1" i="1" u="sng" dirty="0">
                <a:solidFill>
                  <a:schemeClr val="accent1">
                    <a:lumMod val="50000"/>
                  </a:schemeClr>
                </a:solidFill>
              </a:rPr>
              <a:t>3.1 Productos que implementan </a:t>
            </a:r>
            <a:r>
              <a:rPr lang="es-ES" sz="4400" b="1" i="1" u="sng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endParaRPr lang="es-ES" sz="44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96DE05-EAC1-9C80-84F8-E912664D566D}"/>
              </a:ext>
            </a:extLst>
          </p:cNvPr>
          <p:cNvSpPr txBox="1">
            <a:spLocks/>
          </p:cNvSpPr>
          <p:nvPr/>
        </p:nvSpPr>
        <p:spPr>
          <a:xfrm>
            <a:off x="2880148" y="2415274"/>
            <a:ext cx="5855888" cy="46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Cámaras de profundidad D455 y D515</a:t>
            </a:r>
          </a:p>
        </p:txBody>
      </p:sp>
      <p:pic>
        <p:nvPicPr>
          <p:cNvPr id="2" name="Imagen 1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78B442BE-40E7-FC34-21F8-F9629AF9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92" y="1729474"/>
            <a:ext cx="2743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3FBB3E2-AC5C-8B21-C500-9EEFDD90A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92" y="1747572"/>
            <a:ext cx="2707005" cy="649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DAC5C12-1DEF-06BF-DEC2-852E86765CE5}"/>
              </a:ext>
            </a:extLst>
          </p:cNvPr>
          <p:cNvSpPr txBox="1">
            <a:spLocks/>
          </p:cNvSpPr>
          <p:nvPr/>
        </p:nvSpPr>
        <p:spPr>
          <a:xfrm>
            <a:off x="1269238" y="5365565"/>
            <a:ext cx="2912331" cy="539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Cámara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lidar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L515</a:t>
            </a:r>
          </a:p>
        </p:txBody>
      </p:sp>
      <p:pic>
        <p:nvPicPr>
          <p:cNvPr id="4098" name="Picture 2" descr="How To Keep Your RealSense Sensors Alive">
            <a:extLst>
              <a:ext uri="{FF2B5EF4-FFF2-40B4-BE49-F238E27FC236}">
                <a16:creationId xmlns:a16="http://schemas.microsoft.com/office/drawing/2014/main" id="{BEBF0AAA-0E40-56CC-BFD4-6C9622D6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58" y="3725136"/>
            <a:ext cx="1697021" cy="1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11F2130B-CABE-425E-B64F-B7052FDC0D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86" y="3724394"/>
            <a:ext cx="2930090" cy="16411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BF667F9B-A4E2-C6EC-279D-3A590173A60F}"/>
              </a:ext>
            </a:extLst>
          </p:cNvPr>
          <p:cNvSpPr txBox="1">
            <a:spLocks/>
          </p:cNvSpPr>
          <p:nvPr/>
        </p:nvSpPr>
        <p:spPr>
          <a:xfrm>
            <a:off x="5017935" y="5378643"/>
            <a:ext cx="6129593" cy="46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Cámara de reconocimiento facial F455</a:t>
            </a:r>
          </a:p>
        </p:txBody>
      </p:sp>
    </p:spTree>
    <p:extLst>
      <p:ext uri="{BB962C8B-B14F-4D97-AF65-F5344CB8AC3E}">
        <p14:creationId xmlns:p14="http://schemas.microsoft.com/office/powerpoint/2010/main" val="121293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89" y="147710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4400" b="1" i="1" u="sng" dirty="0">
                <a:solidFill>
                  <a:schemeClr val="accent1">
                    <a:lumMod val="50000"/>
                  </a:schemeClr>
                </a:solidFill>
              </a:rPr>
              <a:t>3.2 Como desarrollar con </a:t>
            </a:r>
            <a:r>
              <a:rPr lang="es-ES" sz="4400" b="1" i="1" u="sng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endParaRPr lang="es-ES" sz="44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96DE05-EAC1-9C80-84F8-E912664D566D}"/>
              </a:ext>
            </a:extLst>
          </p:cNvPr>
          <p:cNvSpPr txBox="1">
            <a:spLocks/>
          </p:cNvSpPr>
          <p:nvPr/>
        </p:nvSpPr>
        <p:spPr>
          <a:xfrm>
            <a:off x="643386" y="1134422"/>
            <a:ext cx="11159613" cy="238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ha sido diseñada con fines de desarrollo, lo ha hecho que Intel ponga a disposición de usuario usuarios una biblioteca SDK. Puede acceder a la descarga 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Aquí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Se trata de un recurso de código abierto que nos permite programar utilizando C++,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Phyton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y JavaScript gracias a su interacción con node.js.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CA51C1-8289-B5E4-C4A7-3ADD9F65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91" y="3429000"/>
            <a:ext cx="6204218" cy="3118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60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FC1B562-B500-4D00-D8D5-F42635B07A5D}"/>
              </a:ext>
            </a:extLst>
          </p:cNvPr>
          <p:cNvSpPr/>
          <p:nvPr/>
        </p:nvSpPr>
        <p:spPr>
          <a:xfrm>
            <a:off x="0" y="-14749"/>
            <a:ext cx="12192000" cy="1141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ABC219-9C08-DD1E-97A7-EA818D69185F}"/>
              </a:ext>
            </a:extLst>
          </p:cNvPr>
          <p:cNvSpPr/>
          <p:nvPr/>
        </p:nvSpPr>
        <p:spPr>
          <a:xfrm>
            <a:off x="0" y="1126966"/>
            <a:ext cx="12192000" cy="23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1" y="62752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5400" b="1" dirty="0">
                <a:solidFill>
                  <a:schemeClr val="accent1">
                    <a:lumMod val="50000"/>
                  </a:schemeClr>
                </a:solidFill>
              </a:rPr>
              <a:t>4. Bibliografía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189183F-66CD-D151-DA23-F1665CE11663}"/>
              </a:ext>
            </a:extLst>
          </p:cNvPr>
          <p:cNvSpPr txBox="1">
            <a:spLocks/>
          </p:cNvSpPr>
          <p:nvPr/>
        </p:nvSpPr>
        <p:spPr>
          <a:xfrm>
            <a:off x="643388" y="1579759"/>
            <a:ext cx="11159613" cy="5215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Página oficial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RealSense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https://www.intel.es/content/www/es/es/architecture-and-technology/realsense-overview.html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Artículo sobre las cámaras de la serie D: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https://www.xataka.com/realidad-virtual-aumentada/intel-lanza-dos-camaras-realsense-con-sensor-de-profundidad-vision-en-3d-para-cualquier-dispositivo</a:t>
            </a:r>
            <a:endParaRPr lang="es-ES" u="sng" kern="100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 oficial SDK 2.0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RealSense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https://www.intelrealsense.com/sdk-2/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 cómo empezar a utilizar Kinect: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https://programarfacil.com/blog/vision-artificial/kinect-y-processing/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5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2">
            <a:extLst>
              <a:ext uri="{FF2B5EF4-FFF2-40B4-BE49-F238E27FC236}">
                <a16:creationId xmlns:a16="http://schemas.microsoft.com/office/drawing/2014/main" id="{E189183F-66CD-D151-DA23-F1665CE11663}"/>
              </a:ext>
            </a:extLst>
          </p:cNvPr>
          <p:cNvSpPr txBox="1">
            <a:spLocks/>
          </p:cNvSpPr>
          <p:nvPr/>
        </p:nvSpPr>
        <p:spPr>
          <a:xfrm>
            <a:off x="657456" y="596118"/>
            <a:ext cx="11159613" cy="5665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Vídeo tutorial cómo instalar SDK </a:t>
            </a:r>
            <a:r>
              <a:rPr lang="es-ES" sz="2000" kern="100" spc="2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kinect</a:t>
            </a:r>
            <a:r>
              <a:rPr lang="es-ES" sz="2000" kern="100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S" sz="2000" kern="100" spc="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https://www.youtube.com/watch?v=dmumO8GBRbY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 oficial SDK 2.0 Kinect: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https://www.microsoft.com/en-us/download/details.aspx?id=44561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Artículo funcionamiento Kinect: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https://programarfacil.com/podcast/86-sensor-kinect-inteligencia-artificial/#:~:text=Funciona%20a%20modo%20de%20webcam,luz%20infrarroja%20en%20una%20habitaci%C3%B3n.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Artículos sobre las diversas aplicaciones de Kinect: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https://computerhoy.com/noticias/hardware/como-funciona-kinect-aplicada-ciencia-medicina-7596</a:t>
            </a: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https://sites.google.com/site/kinecteduka/home/ahora-futuro/hh</a:t>
            </a:r>
            <a:endParaRPr lang="es-E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4636A-D8D3-1B24-3E71-1B5DB4DBA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665" y="486698"/>
            <a:ext cx="6302477" cy="928995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1">
                    <a:lumMod val="50000"/>
                  </a:schemeClr>
                </a:solidFill>
              </a:rPr>
              <a:t>Índice de contenidos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99DCBA3-542D-45D5-244F-4F4FD71EB3AF}"/>
              </a:ext>
            </a:extLst>
          </p:cNvPr>
          <p:cNvSpPr txBox="1">
            <a:spLocks/>
          </p:cNvSpPr>
          <p:nvPr/>
        </p:nvSpPr>
        <p:spPr>
          <a:xfrm>
            <a:off x="639096" y="1592673"/>
            <a:ext cx="11159613" cy="477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¿Qué son las cámaras de profundidad?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El sensor Kinect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Componentes físicos del sensor Kinect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Funcionamiento software del sensor Kinect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Como desarrollar con Kinect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Aplicaciones de Kinect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Intel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Productos que implementan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Como desarrollar con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Bibliografía</a:t>
            </a:r>
          </a:p>
          <a:p>
            <a:pPr marL="914400" lvl="1" indent="-457200" algn="l">
              <a:buFont typeface="+mj-lt"/>
              <a:buAutoNum type="arabicPeriod"/>
            </a:pP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4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FC1B562-B500-4D00-D8D5-F42635B07A5D}"/>
              </a:ext>
            </a:extLst>
          </p:cNvPr>
          <p:cNvSpPr/>
          <p:nvPr/>
        </p:nvSpPr>
        <p:spPr>
          <a:xfrm>
            <a:off x="0" y="-14749"/>
            <a:ext cx="12192000" cy="1141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ABC219-9C08-DD1E-97A7-EA818D69185F}"/>
              </a:ext>
            </a:extLst>
          </p:cNvPr>
          <p:cNvSpPr/>
          <p:nvPr/>
        </p:nvSpPr>
        <p:spPr>
          <a:xfrm>
            <a:off x="0" y="1126966"/>
            <a:ext cx="12192000" cy="23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1" y="62752"/>
            <a:ext cx="11937609" cy="986712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1. ¿Qué son las cámaras de profundidad?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189183F-66CD-D151-DA23-F1665CE11663}"/>
              </a:ext>
            </a:extLst>
          </p:cNvPr>
          <p:cNvSpPr txBox="1">
            <a:spLocks/>
          </p:cNvSpPr>
          <p:nvPr/>
        </p:nvSpPr>
        <p:spPr>
          <a:xfrm>
            <a:off x="643388" y="1579759"/>
            <a:ext cx="11159613" cy="51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Las cámaras de profundidad son dispositivos especializados en medir la distancia a la que se encuentran los objetos captados por estas y entre los mismos.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Son elementos con una gran predisposición al ámbito de desarrollo público, lo que hace que tengan grandes comunidades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OpenSource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l"/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Esta tecnología se está implementando dentro de los dispositivos móviles bajo las siglas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ToF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(Time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Flight). </a:t>
            </a:r>
          </a:p>
        </p:txBody>
      </p:sp>
      <p:pic>
        <p:nvPicPr>
          <p:cNvPr id="14" name="Imagen 13" descr="Imagen en blanco y negro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1F598A44-3E72-B4C3-9388-F2EB9F210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b="40515"/>
          <a:stretch/>
        </p:blipFill>
        <p:spPr>
          <a:xfrm>
            <a:off x="1974889" y="3822897"/>
            <a:ext cx="3624051" cy="1076499"/>
          </a:xfrm>
          <a:prstGeom prst="rect">
            <a:avLst/>
          </a:prstGeom>
        </p:spPr>
      </p:pic>
      <p:pic>
        <p:nvPicPr>
          <p:cNvPr id="1030" name="Picture 6" descr="Tecnología Intel® RealSense™">
            <a:extLst>
              <a:ext uri="{FF2B5EF4-FFF2-40B4-BE49-F238E27FC236}">
                <a16:creationId xmlns:a16="http://schemas.microsoft.com/office/drawing/2014/main" id="{1CD3C2D0-238E-0C5A-91D1-F227D90B6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7" b="27315"/>
          <a:stretch/>
        </p:blipFill>
        <p:spPr bwMode="auto">
          <a:xfrm>
            <a:off x="5852159" y="3822897"/>
            <a:ext cx="4716645" cy="1251156"/>
          </a:xfrm>
          <a:prstGeom prst="rect">
            <a:avLst/>
          </a:prstGeom>
          <a:noFill/>
          <a:scene3d>
            <a:camera prst="orthographicFront">
              <a:rot lat="10800000" lon="1080000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FC1B562-B500-4D00-D8D5-F42635B07A5D}"/>
              </a:ext>
            </a:extLst>
          </p:cNvPr>
          <p:cNvSpPr/>
          <p:nvPr/>
        </p:nvSpPr>
        <p:spPr>
          <a:xfrm>
            <a:off x="0" y="-14749"/>
            <a:ext cx="12192000" cy="1141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ABC219-9C08-DD1E-97A7-EA818D69185F}"/>
              </a:ext>
            </a:extLst>
          </p:cNvPr>
          <p:cNvSpPr/>
          <p:nvPr/>
        </p:nvSpPr>
        <p:spPr>
          <a:xfrm>
            <a:off x="0" y="1126966"/>
            <a:ext cx="12192000" cy="23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1" y="62752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5400" b="1" dirty="0">
                <a:solidFill>
                  <a:schemeClr val="accent1">
                    <a:lumMod val="50000"/>
                  </a:schemeClr>
                </a:solidFill>
              </a:rPr>
              <a:t>2. El sensor Kinect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96DE05-EAC1-9C80-84F8-E912664D566D}"/>
              </a:ext>
            </a:extLst>
          </p:cNvPr>
          <p:cNvSpPr txBox="1">
            <a:spLocks/>
          </p:cNvSpPr>
          <p:nvPr/>
        </p:nvSpPr>
        <p:spPr>
          <a:xfrm>
            <a:off x="643388" y="1579759"/>
            <a:ext cx="11159613" cy="51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El sensor Kinect es diseñado para la industria del entretenimiento y su objetivo era modificar la forma de interacción del usuario.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El dispositivo brindaba la posibilidad de poder interactuar mediante el uso de gestos corporales.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Fue presentado en el evento </a:t>
            </a: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Electronic </a:t>
            </a:r>
            <a:r>
              <a:rPr lang="es-ES" sz="2800" b="1" i="1" dirty="0" err="1">
                <a:solidFill>
                  <a:schemeClr val="accent1">
                    <a:lumMod val="50000"/>
                  </a:schemeClr>
                </a:solidFill>
              </a:rPr>
              <a:t>Entertainment</a:t>
            </a: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 Expo 2009 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de mano </a:t>
            </a: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Microsoft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para la plataforma  </a:t>
            </a: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Xbox 360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0EA20BC-C3EB-8437-090B-7C7B0E8A2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80" y="4052370"/>
            <a:ext cx="3259332" cy="24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9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89" y="147710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4400" b="1" i="1" u="sng" dirty="0">
                <a:solidFill>
                  <a:schemeClr val="accent1">
                    <a:lumMod val="50000"/>
                  </a:schemeClr>
                </a:solidFill>
              </a:rPr>
              <a:t>2.1 Componentes físicos del sensor Kinect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96DE05-EAC1-9C80-84F8-E912664D566D}"/>
              </a:ext>
            </a:extLst>
          </p:cNvPr>
          <p:cNvSpPr txBox="1">
            <a:spLocks/>
          </p:cNvSpPr>
          <p:nvPr/>
        </p:nvSpPr>
        <p:spPr>
          <a:xfrm>
            <a:off x="643386" y="1134422"/>
            <a:ext cx="11159613" cy="51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i="1" u="sng" dirty="0">
                <a:solidFill>
                  <a:schemeClr val="accent1">
                    <a:lumMod val="50000"/>
                  </a:schemeClr>
                </a:solidFill>
              </a:rPr>
              <a:t>Cámara de vídeo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: Cámara RGB capaz de capturar las distintas imágenes con las que levar a cabo la identificación de los objetos y las distancias.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i="1" u="sng" dirty="0">
                <a:solidFill>
                  <a:schemeClr val="accent1">
                    <a:lumMod val="50000"/>
                  </a:schemeClr>
                </a:solidFill>
              </a:rPr>
              <a:t>Emisor IR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: Emisor de infrarrojos que proyecta luz con el objetivo de que incidan en todas las partes del escenario. Clave para medir la distancia.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i="1" u="sng" dirty="0">
                <a:solidFill>
                  <a:schemeClr val="accent1">
                    <a:lumMod val="50000"/>
                  </a:schemeClr>
                </a:solidFill>
              </a:rPr>
              <a:t>Cámara de profundidad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: Recoge todos los rayos de luz emitidos por el sensor IR y junto a las imágenes captadas por la cámara principal, es capaz de medir las distancias a los distintos elementos.</a:t>
            </a:r>
          </a:p>
        </p:txBody>
      </p:sp>
      <p:pic>
        <p:nvPicPr>
          <p:cNvPr id="2" name="Imagen 1" descr="Texto&#10;&#10;Descripción generada automáticamente con confianza media">
            <a:extLst>
              <a:ext uri="{FF2B5EF4-FFF2-40B4-BE49-F238E27FC236}">
                <a16:creationId xmlns:a16="http://schemas.microsoft.com/office/drawing/2014/main" id="{2601DD9E-57D7-D615-06EC-B69D5E834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88" y="4270932"/>
            <a:ext cx="5138607" cy="225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31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89" y="147710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4400" b="1" i="1" u="sng" dirty="0">
                <a:solidFill>
                  <a:schemeClr val="accent1">
                    <a:lumMod val="50000"/>
                  </a:schemeClr>
                </a:solidFill>
              </a:rPr>
              <a:t>2.2 Funcionamiento software del sensor Kinect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96DE05-EAC1-9C80-84F8-E912664D566D}"/>
              </a:ext>
            </a:extLst>
          </p:cNvPr>
          <p:cNvSpPr txBox="1">
            <a:spLocks/>
          </p:cNvSpPr>
          <p:nvPr/>
        </p:nvSpPr>
        <p:spPr>
          <a:xfrm>
            <a:off x="643386" y="1134422"/>
            <a:ext cx="11159613" cy="377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Captar información en bruto de los diferentes sensores: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Mediante el sensor IR y la cámara de profundidad se calculan las distancia.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La cámara de vídeo RGB recibe información en imágenes sobre todo aquello que se encuentra en frente del sensor Kinect.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La batería de micrófonos proporciona información sobre dónde se sitúa la fuente de emisión de dichos sonidos.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Se realiza un análisis de la información obtenida de los sensores para trazar el mapa tridimensional de distancias.</a:t>
            </a:r>
          </a:p>
        </p:txBody>
      </p:sp>
      <p:pic>
        <p:nvPicPr>
          <p:cNvPr id="2" name="Imagen 1" descr="Imagen que contiene silla, pequeño, bicicleta, foto&#10;&#10;Descripción generada automáticamente">
            <a:extLst>
              <a:ext uri="{FF2B5EF4-FFF2-40B4-BE49-F238E27FC236}">
                <a16:creationId xmlns:a16="http://schemas.microsoft.com/office/drawing/2014/main" id="{84CCBEF3-0DF7-1E1E-C284-547ECDB9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908" y="4387049"/>
            <a:ext cx="4472184" cy="2153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04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89" y="147710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4400" b="1" i="1" u="sng" dirty="0">
                <a:solidFill>
                  <a:schemeClr val="accent1">
                    <a:lumMod val="50000"/>
                  </a:schemeClr>
                </a:solidFill>
              </a:rPr>
              <a:t>2.3 Como desarrollar con Kinect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96DE05-EAC1-9C80-84F8-E912664D566D}"/>
              </a:ext>
            </a:extLst>
          </p:cNvPr>
          <p:cNvSpPr txBox="1">
            <a:spLocks/>
          </p:cNvSpPr>
          <p:nvPr/>
        </p:nvSpPr>
        <p:spPr>
          <a:xfrm>
            <a:off x="643386" y="1134422"/>
            <a:ext cx="11159613" cy="229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Microsoft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publicó una versión del dispositivo compatible tanto para su plataforma </a:t>
            </a: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Xbox </a:t>
            </a:r>
            <a:r>
              <a:rPr lang="es-ES" sz="2800" b="1" i="1" dirty="0" err="1">
                <a:solidFill>
                  <a:schemeClr val="accent1">
                    <a:lumMod val="50000"/>
                  </a:schemeClr>
                </a:solidFill>
              </a:rPr>
              <a:t>One</a:t>
            </a: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como para equipos de sobremesa.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Se liberaron las librerías </a:t>
            </a:r>
            <a:r>
              <a:rPr lang="es-ES" sz="2800" b="1" i="1" dirty="0">
                <a:solidFill>
                  <a:schemeClr val="accent1">
                    <a:lumMod val="50000"/>
                  </a:schemeClr>
                </a:solidFill>
              </a:rPr>
              <a:t>SDK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de desarrollo, permitiendo modificar los algoritmos del sistema y operar directamente con el hardware. Puede acceder a la descarga 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Aquí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82B606-BA75-E092-BCF7-4B715128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134" y="3429000"/>
            <a:ext cx="6949731" cy="2909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56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89" y="147710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4400" b="1" i="1" u="sng" dirty="0">
                <a:solidFill>
                  <a:schemeClr val="accent1">
                    <a:lumMod val="50000"/>
                  </a:schemeClr>
                </a:solidFill>
              </a:rPr>
              <a:t>2.4 Aplicaciones de Kinect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96DE05-EAC1-9C80-84F8-E912664D566D}"/>
              </a:ext>
            </a:extLst>
          </p:cNvPr>
          <p:cNvSpPr txBox="1">
            <a:spLocks/>
          </p:cNvSpPr>
          <p:nvPr/>
        </p:nvSpPr>
        <p:spPr>
          <a:xfrm>
            <a:off x="643386" y="1134422"/>
            <a:ext cx="11159613" cy="319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Algunos casos prácticos del uso de Kinect: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Aplicaciones de rehabilitación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Aplicaciones terapéuticas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Traducción del lenguaje de signos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Aplicaciones médicas para uso en quirófanos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Aplicaciones para la producción de modelos 3D</a:t>
            </a:r>
          </a:p>
        </p:txBody>
      </p:sp>
      <p:pic>
        <p:nvPicPr>
          <p:cNvPr id="3076" name="Picture 4" descr="La cámara Kinect de la Xbox, ¿útil para la medicina?">
            <a:extLst>
              <a:ext uri="{FF2B5EF4-FFF2-40B4-BE49-F238E27FC236}">
                <a16:creationId xmlns:a16="http://schemas.microsoft.com/office/drawing/2014/main" id="{48AFCC4B-A2D5-E304-D413-B74F74CA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511" y="4246167"/>
            <a:ext cx="3417488" cy="213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san Kinect para traducir el lenguaje de signos en tiempo real">
            <a:extLst>
              <a:ext uri="{FF2B5EF4-FFF2-40B4-BE49-F238E27FC236}">
                <a16:creationId xmlns:a16="http://schemas.microsoft.com/office/drawing/2014/main" id="{15DDDBCA-ECB8-9752-C035-CAFA2E0F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6" y="4254078"/>
            <a:ext cx="3318112" cy="21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10 mejores programas de escaneo 3D por fotogrametría en 2019 - Escaneado 3D  XYZ">
            <a:extLst>
              <a:ext uri="{FF2B5EF4-FFF2-40B4-BE49-F238E27FC236}">
                <a16:creationId xmlns:a16="http://schemas.microsoft.com/office/drawing/2014/main" id="{2469112F-B5DB-7C4F-1583-8EDA07AA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31" y="4246166"/>
            <a:ext cx="2894721" cy="21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0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FC1B562-B500-4D00-D8D5-F42635B07A5D}"/>
              </a:ext>
            </a:extLst>
          </p:cNvPr>
          <p:cNvSpPr/>
          <p:nvPr/>
        </p:nvSpPr>
        <p:spPr>
          <a:xfrm>
            <a:off x="0" y="-14749"/>
            <a:ext cx="12192000" cy="1141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ABC219-9C08-DD1E-97A7-EA818D69185F}"/>
              </a:ext>
            </a:extLst>
          </p:cNvPr>
          <p:cNvSpPr/>
          <p:nvPr/>
        </p:nvSpPr>
        <p:spPr>
          <a:xfrm>
            <a:off x="0" y="1126966"/>
            <a:ext cx="12192000" cy="23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6F6EAFE-E939-92BA-EF0C-03FF692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1" y="62752"/>
            <a:ext cx="11937609" cy="986712"/>
          </a:xfrm>
        </p:spPr>
        <p:txBody>
          <a:bodyPr>
            <a:normAutofit/>
          </a:bodyPr>
          <a:lstStyle/>
          <a:p>
            <a:pPr algn="l"/>
            <a:r>
              <a:rPr lang="es-ES" sz="5400" b="1" dirty="0">
                <a:solidFill>
                  <a:schemeClr val="accent1">
                    <a:lumMod val="50000"/>
                  </a:schemeClr>
                </a:solidFill>
              </a:rPr>
              <a:t>3. Intel </a:t>
            </a:r>
            <a:r>
              <a:rPr lang="es-ES" sz="5400" b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endParaRPr lang="es-E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189183F-66CD-D151-DA23-F1665CE11663}"/>
              </a:ext>
            </a:extLst>
          </p:cNvPr>
          <p:cNvSpPr txBox="1">
            <a:spLocks/>
          </p:cNvSpPr>
          <p:nvPr/>
        </p:nvSpPr>
        <p:spPr>
          <a:xfrm>
            <a:off x="643388" y="1579759"/>
            <a:ext cx="11159613" cy="51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i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es una tecnología desarrollada por Intel cuyo principal objetivo es detectar la profundidad del entorno captado por cámaras.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Pese a que no se trata de un dispositivo en concreto, el funcionamiento de </a:t>
            </a:r>
            <a:r>
              <a:rPr lang="es-ES" sz="2800" b="1" i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 es similar al implementado en Kinect.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Se dispone de una línea entera de diferentes productos y sensores que implementan </a:t>
            </a:r>
            <a:r>
              <a:rPr lang="es-ES" sz="2800" b="1" i="1" dirty="0" err="1">
                <a:solidFill>
                  <a:schemeClr val="accent1">
                    <a:lumMod val="50000"/>
                  </a:schemeClr>
                </a:solidFill>
              </a:rPr>
              <a:t>RealSense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</a:rPr>
              <a:t>, cuyo modo de ejecución depende del producto concreto que estemos utilizando.</a:t>
            </a:r>
          </a:p>
        </p:txBody>
      </p:sp>
      <p:pic>
        <p:nvPicPr>
          <p:cNvPr id="2" name="Imagen 1" descr="Una persona con una camisa negra&#10;&#10;Descripción generada automáticamente con confianza baja">
            <a:extLst>
              <a:ext uri="{FF2B5EF4-FFF2-40B4-BE49-F238E27FC236}">
                <a16:creationId xmlns:a16="http://schemas.microsoft.com/office/drawing/2014/main" id="{249DD959-1938-8992-109A-538E1C6E0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32" y="4649494"/>
            <a:ext cx="3783135" cy="189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53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825</Words>
  <Application>Microsoft Office PowerPoint</Application>
  <PresentationFormat>Panorámica</PresentationFormat>
  <Paragraphs>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Tema de Office</vt:lpstr>
      <vt:lpstr>CÁMARAS DE PROFUNDIDAD</vt:lpstr>
      <vt:lpstr>Índice de contenidos</vt:lpstr>
      <vt:lpstr>1. ¿Qué son las cámaras de profundidad?</vt:lpstr>
      <vt:lpstr>2. El sensor Kinect</vt:lpstr>
      <vt:lpstr>2.1 Componentes físicos del sensor Kinect</vt:lpstr>
      <vt:lpstr>2.2 Funcionamiento software del sensor Kinect</vt:lpstr>
      <vt:lpstr>2.3 Como desarrollar con Kinect</vt:lpstr>
      <vt:lpstr>2.4 Aplicaciones de Kinect</vt:lpstr>
      <vt:lpstr>3. Intel RealSense</vt:lpstr>
      <vt:lpstr>3.1 Productos que implementan RealSense</vt:lpstr>
      <vt:lpstr>3.2 Como desarrollar con RealSense</vt:lpstr>
      <vt:lpstr>4. Bibliografía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CÁMARAS DE PROFUNDIDAD</dc:title>
  <dc:creator>Mario Alonso Núñez</dc:creator>
  <cp:lastModifiedBy>Mario Alonso Núñez</cp:lastModifiedBy>
  <cp:revision>1</cp:revision>
  <dcterms:created xsi:type="dcterms:W3CDTF">2023-04-12T12:06:30Z</dcterms:created>
  <dcterms:modified xsi:type="dcterms:W3CDTF">2023-04-12T16:11:49Z</dcterms:modified>
</cp:coreProperties>
</file>