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0" r:id="rId6"/>
    <p:sldId id="266" r:id="rId7"/>
    <p:sldId id="263" r:id="rId8"/>
    <p:sldId id="264" r:id="rId9"/>
    <p:sldId id="265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D1895-AB76-4656-BE72-4C43CDDCD340}" v="586" dt="2020-06-20T00:02:47.125"/>
    <p1510:client id="{9BB8E132-2E64-464D-8C03-56F4E60EEB94}" v="128" dt="2020-06-20T00:27:51.163"/>
    <p1510:client id="{9EE8ACA6-246B-4D1D-8F49-CA9AAFEF257F}" v="93" dt="2020-06-19T21:35:56.063"/>
    <p1510:client id="{BB074525-E50F-4D3A-B7AA-83D4FB24A302}" v="628" dt="2020-06-20T00:45:02.737"/>
    <p1510:client id="{D60C88D6-9124-4C36-A0BF-4B5296C11716}" v="152" dt="2020-06-20T00:10:02.046"/>
    <p1510:client id="{FD0F629C-5FCC-4FA6-9B13-5395496C3FB3}" v="798" dt="2020-06-19T21:47:22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06178-F046-4F33-BEB2-25AA70CD86B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B0BA7FC-17BF-45C1-9623-AB1356100C14}">
      <dgm:prSet custT="1"/>
      <dgm:spPr>
        <a:solidFill>
          <a:schemeClr val="accent5"/>
        </a:solidFill>
      </dgm:spPr>
      <dgm:t>
        <a:bodyPr/>
        <a:lstStyle/>
        <a:p>
          <a:r>
            <a:rPr lang="es-ES" sz="1600" b="1">
              <a:latin typeface="Century Gothic" panose="020B0502020202020204" pitchFamily="34" charset="0"/>
            </a:rPr>
            <a:t>First sprint</a:t>
          </a:r>
          <a:endParaRPr lang="en-US" sz="1600" b="1">
            <a:latin typeface="Century Gothic" panose="020B0502020202020204" pitchFamily="34" charset="0"/>
          </a:endParaRPr>
        </a:p>
      </dgm:t>
    </dgm:pt>
    <dgm:pt modelId="{9B03945A-938A-4FBE-9CE8-4FDB86201E0D}" type="parTrans" cxnId="{08110836-28F2-4C85-8B52-7EFE24FB51B2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0AD89A7C-35B2-4404-BD41-FBE4A830D896}" type="sibTrans" cxnId="{08110836-28F2-4C85-8B52-7EFE24FB51B2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A26E1381-752C-4371-AB20-8C71CDAC6FF3}">
      <dgm:prSet custT="1"/>
      <dgm:spPr>
        <a:solidFill>
          <a:schemeClr val="accent5"/>
        </a:solidFill>
      </dgm:spPr>
      <dgm:t>
        <a:bodyPr/>
        <a:lstStyle/>
        <a:p>
          <a:r>
            <a:rPr lang="es-ES" sz="1600" b="0">
              <a:latin typeface="Century Gothic" panose="020B0502020202020204" pitchFamily="34" charset="0"/>
            </a:rPr>
            <a:t>Basic Alarm</a:t>
          </a:r>
          <a:endParaRPr lang="en-US" sz="1600" b="0">
            <a:latin typeface="Century Gothic" panose="020B0502020202020204" pitchFamily="34" charset="0"/>
          </a:endParaRPr>
        </a:p>
      </dgm:t>
    </dgm:pt>
    <dgm:pt modelId="{9ACD9D90-28EE-4924-AC69-BC93632270BD}" type="parTrans" cxnId="{44B6B416-FE5A-4C32-9C6C-87FCEC23038D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89E5822B-40A4-4262-A5CB-B1484A2E8211}" type="sibTrans" cxnId="{44B6B416-FE5A-4C32-9C6C-87FCEC23038D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8E5EE9ED-946A-4F95-8D44-73DEFC31FBBF}">
      <dgm:prSet custT="1"/>
      <dgm:spPr>
        <a:solidFill>
          <a:schemeClr val="accent5"/>
        </a:solidFill>
      </dgm:spPr>
      <dgm:t>
        <a:bodyPr/>
        <a:lstStyle/>
        <a:p>
          <a:r>
            <a:rPr lang="en-US" sz="1600" b="1">
              <a:latin typeface="Century Gothic" panose="020B0502020202020204" pitchFamily="34" charset="0"/>
            </a:rPr>
            <a:t>Second sprint</a:t>
          </a:r>
        </a:p>
      </dgm:t>
    </dgm:pt>
    <dgm:pt modelId="{62412081-757F-4F7E-BC82-A4409FFBFBE9}" type="parTrans" cxnId="{8AA2847E-77AF-47A4-A428-8EBEC95187AA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17ABFFBD-A882-4AED-9E96-F49EBEC39BFD}" type="sibTrans" cxnId="{8AA2847E-77AF-47A4-A428-8EBEC95187AA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76AE8E43-7ABD-4FBA-9385-B0440AB32080}">
      <dgm:prSet custT="1"/>
      <dgm:spPr>
        <a:solidFill>
          <a:schemeClr val="accent5"/>
        </a:solidFill>
      </dgm:spPr>
      <dgm:t>
        <a:bodyPr/>
        <a:lstStyle/>
        <a:p>
          <a:r>
            <a:rPr lang="en-US" sz="1600" b="0">
              <a:latin typeface="Century Gothic" panose="020B0502020202020204" pitchFamily="34" charset="0"/>
            </a:rPr>
            <a:t>Notifications</a:t>
          </a:r>
        </a:p>
      </dgm:t>
    </dgm:pt>
    <dgm:pt modelId="{5AA5F1F9-6ED9-4158-BDB1-0A5CFD1182B4}" type="parTrans" cxnId="{FBB0136F-566F-42CD-9CC0-FFACB24F12AA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F114B3FB-72E8-4994-93BE-C77117C01ABB}" type="sibTrans" cxnId="{FBB0136F-566F-42CD-9CC0-FFACB24F12AA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67B105EB-5040-4901-B415-73B9D4D65574}">
      <dgm:prSet custT="1"/>
      <dgm:spPr>
        <a:solidFill>
          <a:schemeClr val="accent5"/>
        </a:solidFill>
      </dgm:spPr>
      <dgm:t>
        <a:bodyPr/>
        <a:lstStyle/>
        <a:p>
          <a:r>
            <a:rPr lang="en-US" sz="1600" b="1">
              <a:latin typeface="Century Gothic" panose="020B0502020202020204" pitchFamily="34" charset="0"/>
            </a:rPr>
            <a:t>Third Sprint</a:t>
          </a:r>
        </a:p>
      </dgm:t>
    </dgm:pt>
    <dgm:pt modelId="{DC0ED579-432E-4987-A59B-5EBC14EE8850}" type="parTrans" cxnId="{DB44EE3E-AE4E-4F82-994D-A5F363D84167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7A9437E9-F921-483D-B65E-2E786B50EF98}" type="sibTrans" cxnId="{DB44EE3E-AE4E-4F82-994D-A5F363D84167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4CD6B7F1-5372-4785-A06A-5341EEC0CD78}">
      <dgm:prSet custT="1"/>
      <dgm:spPr>
        <a:solidFill>
          <a:schemeClr val="accent5"/>
        </a:solidFill>
      </dgm:spPr>
      <dgm:t>
        <a:bodyPr/>
        <a:lstStyle/>
        <a:p>
          <a:r>
            <a:rPr lang="en-US" sz="1600" b="0">
              <a:latin typeface="Century Gothic" panose="020B0502020202020204" pitchFamily="34" charset="0"/>
            </a:rPr>
            <a:t>Basic Database</a:t>
          </a:r>
        </a:p>
      </dgm:t>
    </dgm:pt>
    <dgm:pt modelId="{E6A12A06-E317-4DB3-9883-D95B538C7DF3}" type="parTrans" cxnId="{5FA9B1F4-8BD2-4FD5-95D4-E866117151BE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08F99864-CAC3-4C8C-B312-84F0DD3D782E}" type="sibTrans" cxnId="{5FA9B1F4-8BD2-4FD5-95D4-E866117151BE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A739E156-5AA6-4313-9AEC-69FAFA332D28}">
      <dgm:prSet custT="1"/>
      <dgm:spPr>
        <a:solidFill>
          <a:schemeClr val="accent5"/>
        </a:solidFill>
      </dgm:spPr>
      <dgm:t>
        <a:bodyPr/>
        <a:lstStyle/>
        <a:p>
          <a:r>
            <a:rPr lang="en-US" sz="1600" b="1">
              <a:latin typeface="Century Gothic" panose="020B0502020202020204" pitchFamily="34" charset="0"/>
            </a:rPr>
            <a:t>Fourth Sprint</a:t>
          </a:r>
        </a:p>
      </dgm:t>
    </dgm:pt>
    <dgm:pt modelId="{EE7D736A-0B75-4948-B519-43BA53D13E5A}" type="parTrans" cxnId="{E165C638-1302-49B0-8965-055F25DFB069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8A9681A6-2962-4A92-A628-139EEFDAEE68}" type="sibTrans" cxnId="{E165C638-1302-49B0-8965-055F25DFB069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4E5A0858-907B-4ED8-A294-2CB37061CBE2}">
      <dgm:prSet custT="1"/>
      <dgm:spPr>
        <a:solidFill>
          <a:schemeClr val="accent5"/>
        </a:solidFill>
      </dgm:spPr>
      <dgm:t>
        <a:bodyPr/>
        <a:lstStyle/>
        <a:p>
          <a:r>
            <a:rPr lang="en-US" sz="1600" b="0" i="0" u="none">
              <a:solidFill>
                <a:schemeClr val="bg1"/>
              </a:solidFill>
            </a:rPr>
            <a:t>Database              improvement    and design creation</a:t>
          </a:r>
          <a:endParaRPr lang="en-US" sz="1600" b="0" u="none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76B4297-5285-4901-B59E-3939415AD0F8}" type="parTrans" cxnId="{FC5EFDC3-0610-41B7-8C9F-B6421FB39697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53B1DB0E-3315-4329-86E6-368A2A32A77D}" type="sibTrans" cxnId="{FC5EFDC3-0610-41B7-8C9F-B6421FB39697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4880984C-3AD3-4982-9696-99DF8FDB7B97}">
      <dgm:prSet custT="1"/>
      <dgm:spPr>
        <a:solidFill>
          <a:schemeClr val="accent5"/>
        </a:solidFill>
      </dgm:spPr>
      <dgm:t>
        <a:bodyPr/>
        <a:lstStyle/>
        <a:p>
          <a:r>
            <a:rPr lang="es-ES" sz="1600" b="1">
              <a:latin typeface="Century Gothic" panose="020B0502020202020204" pitchFamily="34" charset="0"/>
            </a:rPr>
            <a:t>Fifth Sprint </a:t>
          </a:r>
          <a:endParaRPr lang="en-US" sz="1600" b="1">
            <a:latin typeface="Century Gothic" panose="020B0502020202020204" pitchFamily="34" charset="0"/>
          </a:endParaRPr>
        </a:p>
      </dgm:t>
    </dgm:pt>
    <dgm:pt modelId="{C6328A95-5A58-4706-926E-19DB6E4EAAC6}" type="parTrans" cxnId="{AE86C993-F400-46D0-809C-FC6AA27A09C9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BDC30D46-8790-4831-9868-A2F8964ECA90}" type="sibTrans" cxnId="{AE86C993-F400-46D0-809C-FC6AA27A09C9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C0336F53-D562-4585-9417-0D7BB9D58C5A}">
      <dgm:prSet custT="1"/>
      <dgm:spPr>
        <a:solidFill>
          <a:schemeClr val="accent5"/>
        </a:solidFill>
      </dgm:spPr>
      <dgm:t>
        <a:bodyPr/>
        <a:lstStyle/>
        <a:p>
          <a:r>
            <a:rPr lang="es-ES" sz="1600" b="0">
              <a:latin typeface="Century Gothic" panose="020B0502020202020204" pitchFamily="34" charset="0"/>
            </a:rPr>
            <a:t>Notifications</a:t>
          </a:r>
          <a:endParaRPr lang="en-US" sz="1600" b="0">
            <a:latin typeface="Century Gothic" panose="020B0502020202020204" pitchFamily="34" charset="0"/>
          </a:endParaRPr>
        </a:p>
      </dgm:t>
    </dgm:pt>
    <dgm:pt modelId="{53A5E22B-6F1D-4D46-A4BB-2D72BC298DA5}" type="parTrans" cxnId="{2831FCBE-06F5-4B0E-8559-7D53B71D9D5A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7FEF27C4-508E-4D5E-8139-2D07F2383234}" type="sibTrans" cxnId="{2831FCBE-06F5-4B0E-8559-7D53B71D9D5A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A4B20117-176C-44FF-B66C-92CA96B4762D}">
      <dgm:prSet custT="1"/>
      <dgm:spPr>
        <a:solidFill>
          <a:schemeClr val="accent5"/>
        </a:solidFill>
      </dgm:spPr>
      <dgm:t>
        <a:bodyPr/>
        <a:lstStyle/>
        <a:p>
          <a:r>
            <a:rPr lang="es-ES" sz="1600" b="1">
              <a:latin typeface="Century Gothic" panose="020B0502020202020204" pitchFamily="34" charset="0"/>
            </a:rPr>
            <a:t>Sixth Sprint</a:t>
          </a:r>
          <a:endParaRPr lang="en-US" sz="1600" b="1">
            <a:latin typeface="Century Gothic" panose="020B0502020202020204" pitchFamily="34" charset="0"/>
          </a:endParaRPr>
        </a:p>
      </dgm:t>
    </dgm:pt>
    <dgm:pt modelId="{692754EA-C21E-45BA-9DE0-8D66A4418AE8}" type="parTrans" cxnId="{156E4B19-DBFB-4C82-BEDC-997B29650C70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9995561F-D79C-42D2-BCC2-6EF5604C9348}" type="sibTrans" cxnId="{156E4B19-DBFB-4C82-BEDC-997B29650C70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C18D196F-5EBA-4788-9CA8-8089D3F9D54E}">
      <dgm:prSet custT="1"/>
      <dgm:spPr>
        <a:solidFill>
          <a:schemeClr val="accent5"/>
        </a:solidFill>
      </dgm:spPr>
      <dgm:t>
        <a:bodyPr/>
        <a:lstStyle/>
        <a:p>
          <a:r>
            <a:rPr lang="es-ES" sz="1600" b="0">
              <a:latin typeface="Century Gothic" panose="020B0502020202020204" pitchFamily="34" charset="0"/>
            </a:rPr>
            <a:t>Intelligent Assistant</a:t>
          </a:r>
          <a:endParaRPr lang="en-US" sz="1600" b="0">
            <a:latin typeface="Century Gothic" panose="020B0502020202020204" pitchFamily="34" charset="0"/>
          </a:endParaRPr>
        </a:p>
      </dgm:t>
    </dgm:pt>
    <dgm:pt modelId="{116B3C7D-484D-4875-A9A4-AFACD09F245F}" type="parTrans" cxnId="{F8FFE6A3-309F-4444-9135-8E2514C8AC06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9514C0FA-9C9F-4ECB-AFAC-78218C5A0B2A}" type="sibTrans" cxnId="{F8FFE6A3-309F-4444-9135-8E2514C8AC06}">
      <dgm:prSet custT="1"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5E3686E1-A9A4-4362-B787-626F2A59CA55}">
      <dgm:prSet custT="1"/>
      <dgm:spPr>
        <a:solidFill>
          <a:schemeClr val="accent5"/>
        </a:solidFill>
      </dgm:spPr>
      <dgm:t>
        <a:bodyPr/>
        <a:lstStyle/>
        <a:p>
          <a:r>
            <a:rPr lang="es-ES" sz="1600" b="1" err="1">
              <a:latin typeface="Century Gothic" panose="020B0502020202020204" pitchFamily="34" charset="0"/>
            </a:rPr>
            <a:t>Two</a:t>
          </a:r>
          <a:r>
            <a:rPr lang="es-ES" sz="1600" b="1">
              <a:latin typeface="Century Gothic" panose="020B0502020202020204" pitchFamily="34" charset="0"/>
            </a:rPr>
            <a:t> </a:t>
          </a:r>
          <a:r>
            <a:rPr lang="es-ES" sz="1600" b="1" err="1">
              <a:latin typeface="Century Gothic" panose="020B0502020202020204" pitchFamily="34" charset="0"/>
            </a:rPr>
            <a:t>documentation</a:t>
          </a:r>
          <a:r>
            <a:rPr lang="es-ES" sz="1600" b="1">
              <a:latin typeface="Century Gothic" panose="020B0502020202020204" pitchFamily="34" charset="0"/>
            </a:rPr>
            <a:t> meetings</a:t>
          </a:r>
          <a:endParaRPr lang="en-US" sz="1600" b="1">
            <a:latin typeface="Century Gothic" panose="020B0502020202020204" pitchFamily="34" charset="0"/>
          </a:endParaRPr>
        </a:p>
      </dgm:t>
    </dgm:pt>
    <dgm:pt modelId="{6B45AC8C-3CFC-4CA1-B6D2-2833D34E3201}" type="parTrans" cxnId="{7B9AEF38-9722-4E61-8B7C-7FAA1C2F771A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75F41143-4B55-4498-A96D-164EF6A5A2DB}" type="sibTrans" cxnId="{7B9AEF38-9722-4E61-8B7C-7FAA1C2F771A}">
      <dgm:prSet/>
      <dgm:spPr/>
      <dgm:t>
        <a:bodyPr/>
        <a:lstStyle/>
        <a:p>
          <a:endParaRPr lang="en-US" sz="1600" b="1">
            <a:latin typeface="Century Gothic" panose="020B0502020202020204" pitchFamily="34" charset="0"/>
          </a:endParaRPr>
        </a:p>
      </dgm:t>
    </dgm:pt>
    <dgm:pt modelId="{D5772C75-D681-46DB-83E2-A53BB2060DD0}" type="pres">
      <dgm:prSet presAssocID="{8A906178-F046-4F33-BEB2-25AA70CD86BA}" presName="Name0" presStyleCnt="0">
        <dgm:presLayoutVars>
          <dgm:dir/>
          <dgm:resizeHandles val="exact"/>
        </dgm:presLayoutVars>
      </dgm:prSet>
      <dgm:spPr/>
    </dgm:pt>
    <dgm:pt modelId="{970F5AD8-96A5-42F2-984E-EED2F2ADE62F}" type="pres">
      <dgm:prSet presAssocID="{9B0BA7FC-17BF-45C1-9623-AB1356100C14}" presName="node" presStyleLbl="node1" presStyleIdx="0" presStyleCnt="13">
        <dgm:presLayoutVars>
          <dgm:bulletEnabled val="1"/>
        </dgm:presLayoutVars>
      </dgm:prSet>
      <dgm:spPr/>
    </dgm:pt>
    <dgm:pt modelId="{3F958E44-6F50-4002-8FD9-42021BC860CF}" type="pres">
      <dgm:prSet presAssocID="{0AD89A7C-35B2-4404-BD41-FBE4A830D896}" presName="sibTrans" presStyleLbl="sibTrans1D1" presStyleIdx="0" presStyleCnt="12"/>
      <dgm:spPr/>
    </dgm:pt>
    <dgm:pt modelId="{DB3F91D8-4B9F-4902-BC7C-55B0A03C22E4}" type="pres">
      <dgm:prSet presAssocID="{0AD89A7C-35B2-4404-BD41-FBE4A830D896}" presName="connectorText" presStyleLbl="sibTrans1D1" presStyleIdx="0" presStyleCnt="12"/>
      <dgm:spPr/>
    </dgm:pt>
    <dgm:pt modelId="{2D83B20D-0FB5-407A-B37A-99CD21C66275}" type="pres">
      <dgm:prSet presAssocID="{A26E1381-752C-4371-AB20-8C71CDAC6FF3}" presName="node" presStyleLbl="node1" presStyleIdx="1" presStyleCnt="13">
        <dgm:presLayoutVars>
          <dgm:bulletEnabled val="1"/>
        </dgm:presLayoutVars>
      </dgm:prSet>
      <dgm:spPr/>
    </dgm:pt>
    <dgm:pt modelId="{3576C589-D879-4F26-B139-4B4631D12148}" type="pres">
      <dgm:prSet presAssocID="{89E5822B-40A4-4262-A5CB-B1484A2E8211}" presName="sibTrans" presStyleLbl="sibTrans1D1" presStyleIdx="1" presStyleCnt="12"/>
      <dgm:spPr/>
    </dgm:pt>
    <dgm:pt modelId="{828367A1-3164-4FBF-9FBD-3815F3C3F4C0}" type="pres">
      <dgm:prSet presAssocID="{89E5822B-40A4-4262-A5CB-B1484A2E8211}" presName="connectorText" presStyleLbl="sibTrans1D1" presStyleIdx="1" presStyleCnt="12"/>
      <dgm:spPr/>
    </dgm:pt>
    <dgm:pt modelId="{E19ECF6E-1B8E-4AF2-B9DF-5547427323D7}" type="pres">
      <dgm:prSet presAssocID="{8E5EE9ED-946A-4F95-8D44-73DEFC31FBBF}" presName="node" presStyleLbl="node1" presStyleIdx="2" presStyleCnt="13">
        <dgm:presLayoutVars>
          <dgm:bulletEnabled val="1"/>
        </dgm:presLayoutVars>
      </dgm:prSet>
      <dgm:spPr/>
    </dgm:pt>
    <dgm:pt modelId="{C4698BED-BB33-42D9-A3A6-4CB7E803657E}" type="pres">
      <dgm:prSet presAssocID="{17ABFFBD-A882-4AED-9E96-F49EBEC39BFD}" presName="sibTrans" presStyleLbl="sibTrans1D1" presStyleIdx="2" presStyleCnt="12"/>
      <dgm:spPr/>
    </dgm:pt>
    <dgm:pt modelId="{6840845B-D7CF-4182-9029-66877E983985}" type="pres">
      <dgm:prSet presAssocID="{17ABFFBD-A882-4AED-9E96-F49EBEC39BFD}" presName="connectorText" presStyleLbl="sibTrans1D1" presStyleIdx="2" presStyleCnt="12"/>
      <dgm:spPr/>
    </dgm:pt>
    <dgm:pt modelId="{F0E251B7-D1FF-4C8D-B663-A32EDD6E3603}" type="pres">
      <dgm:prSet presAssocID="{76AE8E43-7ABD-4FBA-9385-B0440AB32080}" presName="node" presStyleLbl="node1" presStyleIdx="3" presStyleCnt="13">
        <dgm:presLayoutVars>
          <dgm:bulletEnabled val="1"/>
        </dgm:presLayoutVars>
      </dgm:prSet>
      <dgm:spPr/>
    </dgm:pt>
    <dgm:pt modelId="{8027ED22-5D5C-4A4F-B431-9242B373614C}" type="pres">
      <dgm:prSet presAssocID="{F114B3FB-72E8-4994-93BE-C77117C01ABB}" presName="sibTrans" presStyleLbl="sibTrans1D1" presStyleIdx="3" presStyleCnt="12"/>
      <dgm:spPr/>
    </dgm:pt>
    <dgm:pt modelId="{C8F26F0A-9768-4E99-8AD2-A81E41E60012}" type="pres">
      <dgm:prSet presAssocID="{F114B3FB-72E8-4994-93BE-C77117C01ABB}" presName="connectorText" presStyleLbl="sibTrans1D1" presStyleIdx="3" presStyleCnt="12"/>
      <dgm:spPr/>
    </dgm:pt>
    <dgm:pt modelId="{70F94A4D-F801-4019-9264-90087B0F4784}" type="pres">
      <dgm:prSet presAssocID="{67B105EB-5040-4901-B415-73B9D4D65574}" presName="node" presStyleLbl="node1" presStyleIdx="4" presStyleCnt="13">
        <dgm:presLayoutVars>
          <dgm:bulletEnabled val="1"/>
        </dgm:presLayoutVars>
      </dgm:prSet>
      <dgm:spPr/>
    </dgm:pt>
    <dgm:pt modelId="{FFB0EA6B-5A43-4DF2-8419-E3E4FBCA8C0D}" type="pres">
      <dgm:prSet presAssocID="{7A9437E9-F921-483D-B65E-2E786B50EF98}" presName="sibTrans" presStyleLbl="sibTrans1D1" presStyleIdx="4" presStyleCnt="12"/>
      <dgm:spPr/>
    </dgm:pt>
    <dgm:pt modelId="{2C5B317D-4EA1-4981-8836-85F28C292CEB}" type="pres">
      <dgm:prSet presAssocID="{7A9437E9-F921-483D-B65E-2E786B50EF98}" presName="connectorText" presStyleLbl="sibTrans1D1" presStyleIdx="4" presStyleCnt="12"/>
      <dgm:spPr/>
    </dgm:pt>
    <dgm:pt modelId="{DBC4DE06-3442-4CCF-A7D3-8572AC5C4DFC}" type="pres">
      <dgm:prSet presAssocID="{4CD6B7F1-5372-4785-A06A-5341EEC0CD78}" presName="node" presStyleLbl="node1" presStyleIdx="5" presStyleCnt="13">
        <dgm:presLayoutVars>
          <dgm:bulletEnabled val="1"/>
        </dgm:presLayoutVars>
      </dgm:prSet>
      <dgm:spPr/>
    </dgm:pt>
    <dgm:pt modelId="{D02F6BED-7C92-4A65-97AE-59EF969E680B}" type="pres">
      <dgm:prSet presAssocID="{08F99864-CAC3-4C8C-B312-84F0DD3D782E}" presName="sibTrans" presStyleLbl="sibTrans1D1" presStyleIdx="5" presStyleCnt="12"/>
      <dgm:spPr/>
    </dgm:pt>
    <dgm:pt modelId="{29495CA4-E006-4C2F-AE84-B5C08C0050DC}" type="pres">
      <dgm:prSet presAssocID="{08F99864-CAC3-4C8C-B312-84F0DD3D782E}" presName="connectorText" presStyleLbl="sibTrans1D1" presStyleIdx="5" presStyleCnt="12"/>
      <dgm:spPr/>
    </dgm:pt>
    <dgm:pt modelId="{17F8696D-A64D-4460-82CB-B40AA52E7454}" type="pres">
      <dgm:prSet presAssocID="{A739E156-5AA6-4313-9AEC-69FAFA332D28}" presName="node" presStyleLbl="node1" presStyleIdx="6" presStyleCnt="13">
        <dgm:presLayoutVars>
          <dgm:bulletEnabled val="1"/>
        </dgm:presLayoutVars>
      </dgm:prSet>
      <dgm:spPr/>
    </dgm:pt>
    <dgm:pt modelId="{65C5C726-5A41-40DD-98C7-605E97304F67}" type="pres">
      <dgm:prSet presAssocID="{8A9681A6-2962-4A92-A628-139EEFDAEE68}" presName="sibTrans" presStyleLbl="sibTrans1D1" presStyleIdx="6" presStyleCnt="12"/>
      <dgm:spPr/>
    </dgm:pt>
    <dgm:pt modelId="{7F7A97BD-00D6-41CA-BCFF-AD23E5CD30DE}" type="pres">
      <dgm:prSet presAssocID="{8A9681A6-2962-4A92-A628-139EEFDAEE68}" presName="connectorText" presStyleLbl="sibTrans1D1" presStyleIdx="6" presStyleCnt="12"/>
      <dgm:spPr/>
    </dgm:pt>
    <dgm:pt modelId="{982C4472-A054-480F-9EC3-288B0DB358AB}" type="pres">
      <dgm:prSet presAssocID="{4E5A0858-907B-4ED8-A294-2CB37061CBE2}" presName="node" presStyleLbl="node1" presStyleIdx="7" presStyleCnt="13">
        <dgm:presLayoutVars>
          <dgm:bulletEnabled val="1"/>
        </dgm:presLayoutVars>
      </dgm:prSet>
      <dgm:spPr/>
    </dgm:pt>
    <dgm:pt modelId="{CD8DB2B0-0C0A-43D1-9405-082E19C5957A}" type="pres">
      <dgm:prSet presAssocID="{53B1DB0E-3315-4329-86E6-368A2A32A77D}" presName="sibTrans" presStyleLbl="sibTrans1D1" presStyleIdx="7" presStyleCnt="12"/>
      <dgm:spPr/>
    </dgm:pt>
    <dgm:pt modelId="{7D5BCD88-0EE6-48D9-8C27-0CE7C95B365E}" type="pres">
      <dgm:prSet presAssocID="{53B1DB0E-3315-4329-86E6-368A2A32A77D}" presName="connectorText" presStyleLbl="sibTrans1D1" presStyleIdx="7" presStyleCnt="12"/>
      <dgm:spPr/>
    </dgm:pt>
    <dgm:pt modelId="{01BEBEA7-7055-40FE-951E-E3D8E9A37735}" type="pres">
      <dgm:prSet presAssocID="{4880984C-3AD3-4982-9696-99DF8FDB7B97}" presName="node" presStyleLbl="node1" presStyleIdx="8" presStyleCnt="13">
        <dgm:presLayoutVars>
          <dgm:bulletEnabled val="1"/>
        </dgm:presLayoutVars>
      </dgm:prSet>
      <dgm:spPr/>
    </dgm:pt>
    <dgm:pt modelId="{972AE0B0-0314-44C0-9803-1C498973BC31}" type="pres">
      <dgm:prSet presAssocID="{BDC30D46-8790-4831-9868-A2F8964ECA90}" presName="sibTrans" presStyleLbl="sibTrans1D1" presStyleIdx="8" presStyleCnt="12"/>
      <dgm:spPr/>
    </dgm:pt>
    <dgm:pt modelId="{C4F4E844-22EC-4BDC-8E97-3819956103E0}" type="pres">
      <dgm:prSet presAssocID="{BDC30D46-8790-4831-9868-A2F8964ECA90}" presName="connectorText" presStyleLbl="sibTrans1D1" presStyleIdx="8" presStyleCnt="12"/>
      <dgm:spPr/>
    </dgm:pt>
    <dgm:pt modelId="{699392FD-38C4-4E4D-9275-E3FB700F3858}" type="pres">
      <dgm:prSet presAssocID="{C0336F53-D562-4585-9417-0D7BB9D58C5A}" presName="node" presStyleLbl="node1" presStyleIdx="9" presStyleCnt="13">
        <dgm:presLayoutVars>
          <dgm:bulletEnabled val="1"/>
        </dgm:presLayoutVars>
      </dgm:prSet>
      <dgm:spPr/>
    </dgm:pt>
    <dgm:pt modelId="{97322DF9-2A7A-47BB-8822-DBA20F126DC1}" type="pres">
      <dgm:prSet presAssocID="{7FEF27C4-508E-4D5E-8139-2D07F2383234}" presName="sibTrans" presStyleLbl="sibTrans1D1" presStyleIdx="9" presStyleCnt="12"/>
      <dgm:spPr/>
    </dgm:pt>
    <dgm:pt modelId="{6797AA17-EA0F-4C7C-A34B-8F0C7B7D0F44}" type="pres">
      <dgm:prSet presAssocID="{7FEF27C4-508E-4D5E-8139-2D07F2383234}" presName="connectorText" presStyleLbl="sibTrans1D1" presStyleIdx="9" presStyleCnt="12"/>
      <dgm:spPr/>
    </dgm:pt>
    <dgm:pt modelId="{884B1B9B-AE77-4199-AF1D-A8A67DBF949D}" type="pres">
      <dgm:prSet presAssocID="{A4B20117-176C-44FF-B66C-92CA96B4762D}" presName="node" presStyleLbl="node1" presStyleIdx="10" presStyleCnt="13">
        <dgm:presLayoutVars>
          <dgm:bulletEnabled val="1"/>
        </dgm:presLayoutVars>
      </dgm:prSet>
      <dgm:spPr/>
    </dgm:pt>
    <dgm:pt modelId="{D2B524F4-3659-4CC9-AB01-68D940E899C7}" type="pres">
      <dgm:prSet presAssocID="{9995561F-D79C-42D2-BCC2-6EF5604C9348}" presName="sibTrans" presStyleLbl="sibTrans1D1" presStyleIdx="10" presStyleCnt="12"/>
      <dgm:spPr/>
    </dgm:pt>
    <dgm:pt modelId="{8A3DC85D-D123-4DBC-A5A5-68DCFADB1676}" type="pres">
      <dgm:prSet presAssocID="{9995561F-D79C-42D2-BCC2-6EF5604C9348}" presName="connectorText" presStyleLbl="sibTrans1D1" presStyleIdx="10" presStyleCnt="12"/>
      <dgm:spPr/>
    </dgm:pt>
    <dgm:pt modelId="{5D19003B-F152-4888-B38C-3C7A9AB4FB1B}" type="pres">
      <dgm:prSet presAssocID="{C18D196F-5EBA-4788-9CA8-8089D3F9D54E}" presName="node" presStyleLbl="node1" presStyleIdx="11" presStyleCnt="13">
        <dgm:presLayoutVars>
          <dgm:bulletEnabled val="1"/>
        </dgm:presLayoutVars>
      </dgm:prSet>
      <dgm:spPr/>
    </dgm:pt>
    <dgm:pt modelId="{CBC22389-AB27-44B3-8C43-C6A2AEF0C8AB}" type="pres">
      <dgm:prSet presAssocID="{9514C0FA-9C9F-4ECB-AFAC-78218C5A0B2A}" presName="sibTrans" presStyleLbl="sibTrans1D1" presStyleIdx="11" presStyleCnt="12"/>
      <dgm:spPr/>
    </dgm:pt>
    <dgm:pt modelId="{5B889F03-605A-4A10-A33F-BE3BD5C28EFA}" type="pres">
      <dgm:prSet presAssocID="{9514C0FA-9C9F-4ECB-AFAC-78218C5A0B2A}" presName="connectorText" presStyleLbl="sibTrans1D1" presStyleIdx="11" presStyleCnt="12"/>
      <dgm:spPr/>
    </dgm:pt>
    <dgm:pt modelId="{1760CD89-9B63-47C8-9C64-95A729405FF1}" type="pres">
      <dgm:prSet presAssocID="{5E3686E1-A9A4-4362-B787-626F2A59CA55}" presName="node" presStyleLbl="node1" presStyleIdx="12" presStyleCnt="13" custScaleX="123924" custLinFactNeighborY="1720">
        <dgm:presLayoutVars>
          <dgm:bulletEnabled val="1"/>
        </dgm:presLayoutVars>
      </dgm:prSet>
      <dgm:spPr/>
    </dgm:pt>
  </dgm:ptLst>
  <dgm:cxnLst>
    <dgm:cxn modelId="{E3A80404-9716-43CC-8FB1-4D2415592775}" type="presOf" srcId="{7FEF27C4-508E-4D5E-8139-2D07F2383234}" destId="{97322DF9-2A7A-47BB-8822-DBA20F126DC1}" srcOrd="0" destOrd="0" presId="urn:microsoft.com/office/officeart/2016/7/layout/RepeatingBendingProcessNew"/>
    <dgm:cxn modelId="{6B018107-69F7-4E92-936B-C9B5CE2723DD}" type="presOf" srcId="{4CD6B7F1-5372-4785-A06A-5341EEC0CD78}" destId="{DBC4DE06-3442-4CCF-A7D3-8572AC5C4DFC}" srcOrd="0" destOrd="0" presId="urn:microsoft.com/office/officeart/2016/7/layout/RepeatingBendingProcessNew"/>
    <dgm:cxn modelId="{44B6B416-FE5A-4C32-9C6C-87FCEC23038D}" srcId="{8A906178-F046-4F33-BEB2-25AA70CD86BA}" destId="{A26E1381-752C-4371-AB20-8C71CDAC6FF3}" srcOrd="1" destOrd="0" parTransId="{9ACD9D90-28EE-4924-AC69-BC93632270BD}" sibTransId="{89E5822B-40A4-4262-A5CB-B1484A2E8211}"/>
    <dgm:cxn modelId="{D2532419-1041-4E30-A564-B13FEE8622D5}" type="presOf" srcId="{17ABFFBD-A882-4AED-9E96-F49EBEC39BFD}" destId="{6840845B-D7CF-4182-9029-66877E983985}" srcOrd="1" destOrd="0" presId="urn:microsoft.com/office/officeart/2016/7/layout/RepeatingBendingProcessNew"/>
    <dgm:cxn modelId="{156E4B19-DBFB-4C82-BEDC-997B29650C70}" srcId="{8A906178-F046-4F33-BEB2-25AA70CD86BA}" destId="{A4B20117-176C-44FF-B66C-92CA96B4762D}" srcOrd="10" destOrd="0" parTransId="{692754EA-C21E-45BA-9DE0-8D66A4418AE8}" sibTransId="{9995561F-D79C-42D2-BCC2-6EF5604C9348}"/>
    <dgm:cxn modelId="{168EC61C-78C5-4EFB-B948-67CB71DC29A1}" type="presOf" srcId="{53B1DB0E-3315-4329-86E6-368A2A32A77D}" destId="{7D5BCD88-0EE6-48D9-8C27-0CE7C95B365E}" srcOrd="1" destOrd="0" presId="urn:microsoft.com/office/officeart/2016/7/layout/RepeatingBendingProcessNew"/>
    <dgm:cxn modelId="{08110836-28F2-4C85-8B52-7EFE24FB51B2}" srcId="{8A906178-F046-4F33-BEB2-25AA70CD86BA}" destId="{9B0BA7FC-17BF-45C1-9623-AB1356100C14}" srcOrd="0" destOrd="0" parTransId="{9B03945A-938A-4FBE-9CE8-4FDB86201E0D}" sibTransId="{0AD89A7C-35B2-4404-BD41-FBE4A830D896}"/>
    <dgm:cxn modelId="{8F6E9636-BC47-45A8-BAE4-D6A5B0832323}" type="presOf" srcId="{F114B3FB-72E8-4994-93BE-C77117C01ABB}" destId="{8027ED22-5D5C-4A4F-B431-9242B373614C}" srcOrd="0" destOrd="0" presId="urn:microsoft.com/office/officeart/2016/7/layout/RepeatingBendingProcessNew"/>
    <dgm:cxn modelId="{E165C638-1302-49B0-8965-055F25DFB069}" srcId="{8A906178-F046-4F33-BEB2-25AA70CD86BA}" destId="{A739E156-5AA6-4313-9AEC-69FAFA332D28}" srcOrd="6" destOrd="0" parTransId="{EE7D736A-0B75-4948-B519-43BA53D13E5A}" sibTransId="{8A9681A6-2962-4A92-A628-139EEFDAEE68}"/>
    <dgm:cxn modelId="{7B9AEF38-9722-4E61-8B7C-7FAA1C2F771A}" srcId="{8A906178-F046-4F33-BEB2-25AA70CD86BA}" destId="{5E3686E1-A9A4-4362-B787-626F2A59CA55}" srcOrd="12" destOrd="0" parTransId="{6B45AC8C-3CFC-4CA1-B6D2-2833D34E3201}" sibTransId="{75F41143-4B55-4498-A96D-164EF6A5A2DB}"/>
    <dgm:cxn modelId="{DB44EE3E-AE4E-4F82-994D-A5F363D84167}" srcId="{8A906178-F046-4F33-BEB2-25AA70CD86BA}" destId="{67B105EB-5040-4901-B415-73B9D4D65574}" srcOrd="4" destOrd="0" parTransId="{DC0ED579-432E-4987-A59B-5EBC14EE8850}" sibTransId="{7A9437E9-F921-483D-B65E-2E786B50EF98}"/>
    <dgm:cxn modelId="{FA72085C-833B-46DD-9F38-1940575AE37E}" type="presOf" srcId="{8E5EE9ED-946A-4F95-8D44-73DEFC31FBBF}" destId="{E19ECF6E-1B8E-4AF2-B9DF-5547427323D7}" srcOrd="0" destOrd="0" presId="urn:microsoft.com/office/officeart/2016/7/layout/RepeatingBendingProcessNew"/>
    <dgm:cxn modelId="{3E62745F-546E-4969-8807-44F9A1AA5667}" type="presOf" srcId="{89E5822B-40A4-4262-A5CB-B1484A2E8211}" destId="{3576C589-D879-4F26-B139-4B4631D12148}" srcOrd="0" destOrd="0" presId="urn:microsoft.com/office/officeart/2016/7/layout/RepeatingBendingProcessNew"/>
    <dgm:cxn modelId="{3B8B5761-9ECD-4DDB-80EC-6D33EC53D046}" type="presOf" srcId="{67B105EB-5040-4901-B415-73B9D4D65574}" destId="{70F94A4D-F801-4019-9264-90087B0F4784}" srcOrd="0" destOrd="0" presId="urn:microsoft.com/office/officeart/2016/7/layout/RepeatingBendingProcessNew"/>
    <dgm:cxn modelId="{79A47342-E5C7-4720-9ED7-F11FFD35E30C}" type="presOf" srcId="{76AE8E43-7ABD-4FBA-9385-B0440AB32080}" destId="{F0E251B7-D1FF-4C8D-B663-A32EDD6E3603}" srcOrd="0" destOrd="0" presId="urn:microsoft.com/office/officeart/2016/7/layout/RepeatingBendingProcessNew"/>
    <dgm:cxn modelId="{6A84E346-7DC5-49D9-80C1-786A280A6672}" type="presOf" srcId="{A4B20117-176C-44FF-B66C-92CA96B4762D}" destId="{884B1B9B-AE77-4199-AF1D-A8A67DBF949D}" srcOrd="0" destOrd="0" presId="urn:microsoft.com/office/officeart/2016/7/layout/RepeatingBendingProcessNew"/>
    <dgm:cxn modelId="{AB57E647-B769-498F-A24F-2BFF2179F529}" type="presOf" srcId="{08F99864-CAC3-4C8C-B312-84F0DD3D782E}" destId="{D02F6BED-7C92-4A65-97AE-59EF969E680B}" srcOrd="0" destOrd="0" presId="urn:microsoft.com/office/officeart/2016/7/layout/RepeatingBendingProcessNew"/>
    <dgm:cxn modelId="{FBB0136F-566F-42CD-9CC0-FFACB24F12AA}" srcId="{8A906178-F046-4F33-BEB2-25AA70CD86BA}" destId="{76AE8E43-7ABD-4FBA-9385-B0440AB32080}" srcOrd="3" destOrd="0" parTransId="{5AA5F1F9-6ED9-4158-BDB1-0A5CFD1182B4}" sibTransId="{F114B3FB-72E8-4994-93BE-C77117C01ABB}"/>
    <dgm:cxn modelId="{B6ADAF6F-41BD-4D19-84E8-5CB94B6B9BF5}" type="presOf" srcId="{7A9437E9-F921-483D-B65E-2E786B50EF98}" destId="{2C5B317D-4EA1-4981-8836-85F28C292CEB}" srcOrd="1" destOrd="0" presId="urn:microsoft.com/office/officeart/2016/7/layout/RepeatingBendingProcessNew"/>
    <dgm:cxn modelId="{891FD771-7EA5-4AEB-8EA7-D7943B9D5625}" type="presOf" srcId="{0AD89A7C-35B2-4404-BD41-FBE4A830D896}" destId="{3F958E44-6F50-4002-8FD9-42021BC860CF}" srcOrd="0" destOrd="0" presId="urn:microsoft.com/office/officeart/2016/7/layout/RepeatingBendingProcessNew"/>
    <dgm:cxn modelId="{FB818D78-EFA4-4803-990E-948DE998B17A}" type="presOf" srcId="{F114B3FB-72E8-4994-93BE-C77117C01ABB}" destId="{C8F26F0A-9768-4E99-8AD2-A81E41E60012}" srcOrd="1" destOrd="0" presId="urn:microsoft.com/office/officeart/2016/7/layout/RepeatingBendingProcessNew"/>
    <dgm:cxn modelId="{BA44BD59-D86B-4221-ACDF-CEAB41F5EB95}" type="presOf" srcId="{53B1DB0E-3315-4329-86E6-368A2A32A77D}" destId="{CD8DB2B0-0C0A-43D1-9405-082E19C5957A}" srcOrd="0" destOrd="0" presId="urn:microsoft.com/office/officeart/2016/7/layout/RepeatingBendingProcessNew"/>
    <dgm:cxn modelId="{8AA2847E-77AF-47A4-A428-8EBEC95187AA}" srcId="{8A906178-F046-4F33-BEB2-25AA70CD86BA}" destId="{8E5EE9ED-946A-4F95-8D44-73DEFC31FBBF}" srcOrd="2" destOrd="0" parTransId="{62412081-757F-4F7E-BC82-A4409FFBFBE9}" sibTransId="{17ABFFBD-A882-4AED-9E96-F49EBEC39BFD}"/>
    <dgm:cxn modelId="{14888E7F-15B3-4969-8B64-CDB6F74987D7}" type="presOf" srcId="{BDC30D46-8790-4831-9868-A2F8964ECA90}" destId="{C4F4E844-22EC-4BDC-8E97-3819956103E0}" srcOrd="1" destOrd="0" presId="urn:microsoft.com/office/officeart/2016/7/layout/RepeatingBendingProcessNew"/>
    <dgm:cxn modelId="{E926C97F-DDD6-4828-944D-FB1F1B23B0A9}" type="presOf" srcId="{C18D196F-5EBA-4788-9CA8-8089D3F9D54E}" destId="{5D19003B-F152-4888-B38C-3C7A9AB4FB1B}" srcOrd="0" destOrd="0" presId="urn:microsoft.com/office/officeart/2016/7/layout/RepeatingBendingProcessNew"/>
    <dgm:cxn modelId="{9A904389-F5BB-4CB8-BDF7-80DDC054F252}" type="presOf" srcId="{4E5A0858-907B-4ED8-A294-2CB37061CBE2}" destId="{982C4472-A054-480F-9EC3-288B0DB358AB}" srcOrd="0" destOrd="0" presId="urn:microsoft.com/office/officeart/2016/7/layout/RepeatingBendingProcessNew"/>
    <dgm:cxn modelId="{DA7D328F-E22F-4BC1-9755-D310D9C5CA8C}" type="presOf" srcId="{9B0BA7FC-17BF-45C1-9623-AB1356100C14}" destId="{970F5AD8-96A5-42F2-984E-EED2F2ADE62F}" srcOrd="0" destOrd="0" presId="urn:microsoft.com/office/officeart/2016/7/layout/RepeatingBendingProcessNew"/>
    <dgm:cxn modelId="{39CE1F93-EC30-445A-90BA-807F91C0A4A4}" type="presOf" srcId="{8A906178-F046-4F33-BEB2-25AA70CD86BA}" destId="{D5772C75-D681-46DB-83E2-A53BB2060DD0}" srcOrd="0" destOrd="0" presId="urn:microsoft.com/office/officeart/2016/7/layout/RepeatingBendingProcessNew"/>
    <dgm:cxn modelId="{6F9D9193-F5F3-442F-81B5-D51A1ABFD503}" type="presOf" srcId="{7FEF27C4-508E-4D5E-8139-2D07F2383234}" destId="{6797AA17-EA0F-4C7C-A34B-8F0C7B7D0F44}" srcOrd="1" destOrd="0" presId="urn:microsoft.com/office/officeart/2016/7/layout/RepeatingBendingProcessNew"/>
    <dgm:cxn modelId="{AE86C993-F400-46D0-809C-FC6AA27A09C9}" srcId="{8A906178-F046-4F33-BEB2-25AA70CD86BA}" destId="{4880984C-3AD3-4982-9696-99DF8FDB7B97}" srcOrd="8" destOrd="0" parTransId="{C6328A95-5A58-4706-926E-19DB6E4EAAC6}" sibTransId="{BDC30D46-8790-4831-9868-A2F8964ECA90}"/>
    <dgm:cxn modelId="{764DF993-C159-43DD-9DB6-AE08133C2748}" type="presOf" srcId="{9995561F-D79C-42D2-BCC2-6EF5604C9348}" destId="{8A3DC85D-D123-4DBC-A5A5-68DCFADB1676}" srcOrd="1" destOrd="0" presId="urn:microsoft.com/office/officeart/2016/7/layout/RepeatingBendingProcessNew"/>
    <dgm:cxn modelId="{5C32F59E-F5E1-4EFD-BBC2-B86BC5618876}" type="presOf" srcId="{BDC30D46-8790-4831-9868-A2F8964ECA90}" destId="{972AE0B0-0314-44C0-9803-1C498973BC31}" srcOrd="0" destOrd="0" presId="urn:microsoft.com/office/officeart/2016/7/layout/RepeatingBendingProcessNew"/>
    <dgm:cxn modelId="{F8FFE6A3-309F-4444-9135-8E2514C8AC06}" srcId="{8A906178-F046-4F33-BEB2-25AA70CD86BA}" destId="{C18D196F-5EBA-4788-9CA8-8089D3F9D54E}" srcOrd="11" destOrd="0" parTransId="{116B3C7D-484D-4875-A9A4-AFACD09F245F}" sibTransId="{9514C0FA-9C9F-4ECB-AFAC-78218C5A0B2A}"/>
    <dgm:cxn modelId="{9A5799B3-A190-4BC6-A351-666E936872C1}" type="presOf" srcId="{9995561F-D79C-42D2-BCC2-6EF5604C9348}" destId="{D2B524F4-3659-4CC9-AB01-68D940E899C7}" srcOrd="0" destOrd="0" presId="urn:microsoft.com/office/officeart/2016/7/layout/RepeatingBendingProcessNew"/>
    <dgm:cxn modelId="{69CDEEB7-ECCC-4625-AE1F-D8F27EAEB450}" type="presOf" srcId="{7A9437E9-F921-483D-B65E-2E786B50EF98}" destId="{FFB0EA6B-5A43-4DF2-8419-E3E4FBCA8C0D}" srcOrd="0" destOrd="0" presId="urn:microsoft.com/office/officeart/2016/7/layout/RepeatingBendingProcessNew"/>
    <dgm:cxn modelId="{C65F85B9-FE97-4CCE-A6D2-0FD4CF13DE04}" type="presOf" srcId="{A26E1381-752C-4371-AB20-8C71CDAC6FF3}" destId="{2D83B20D-0FB5-407A-B37A-99CD21C66275}" srcOrd="0" destOrd="0" presId="urn:microsoft.com/office/officeart/2016/7/layout/RepeatingBendingProcessNew"/>
    <dgm:cxn modelId="{2831FCBE-06F5-4B0E-8559-7D53B71D9D5A}" srcId="{8A906178-F046-4F33-BEB2-25AA70CD86BA}" destId="{C0336F53-D562-4585-9417-0D7BB9D58C5A}" srcOrd="9" destOrd="0" parTransId="{53A5E22B-6F1D-4D46-A4BB-2D72BC298DA5}" sibTransId="{7FEF27C4-508E-4D5E-8139-2D07F2383234}"/>
    <dgm:cxn modelId="{FC5EFDC3-0610-41B7-8C9F-B6421FB39697}" srcId="{8A906178-F046-4F33-BEB2-25AA70CD86BA}" destId="{4E5A0858-907B-4ED8-A294-2CB37061CBE2}" srcOrd="7" destOrd="0" parTransId="{776B4297-5285-4901-B59E-3939415AD0F8}" sibTransId="{53B1DB0E-3315-4329-86E6-368A2A32A77D}"/>
    <dgm:cxn modelId="{533CD8C4-0F86-4DB2-94A1-18AA35994218}" type="presOf" srcId="{89E5822B-40A4-4262-A5CB-B1484A2E8211}" destId="{828367A1-3164-4FBF-9FBD-3815F3C3F4C0}" srcOrd="1" destOrd="0" presId="urn:microsoft.com/office/officeart/2016/7/layout/RepeatingBendingProcessNew"/>
    <dgm:cxn modelId="{B8F13ACA-83E1-42B8-8117-ED1EB2FC214F}" type="presOf" srcId="{8A9681A6-2962-4A92-A628-139EEFDAEE68}" destId="{7F7A97BD-00D6-41CA-BCFF-AD23E5CD30DE}" srcOrd="1" destOrd="0" presId="urn:microsoft.com/office/officeart/2016/7/layout/RepeatingBendingProcessNew"/>
    <dgm:cxn modelId="{10DD1BD7-8740-4426-9968-978346880F22}" type="presOf" srcId="{A739E156-5AA6-4313-9AEC-69FAFA332D28}" destId="{17F8696D-A64D-4460-82CB-B40AA52E7454}" srcOrd="0" destOrd="0" presId="urn:microsoft.com/office/officeart/2016/7/layout/RepeatingBendingProcessNew"/>
    <dgm:cxn modelId="{89F364D8-AC93-4017-9617-F5E33D141B58}" type="presOf" srcId="{08F99864-CAC3-4C8C-B312-84F0DD3D782E}" destId="{29495CA4-E006-4C2F-AE84-B5C08C0050DC}" srcOrd="1" destOrd="0" presId="urn:microsoft.com/office/officeart/2016/7/layout/RepeatingBendingProcessNew"/>
    <dgm:cxn modelId="{9CF345D8-F5D0-4B17-BCD5-9A19E84CE4C9}" type="presOf" srcId="{9514C0FA-9C9F-4ECB-AFAC-78218C5A0B2A}" destId="{CBC22389-AB27-44B3-8C43-C6A2AEF0C8AB}" srcOrd="0" destOrd="0" presId="urn:microsoft.com/office/officeart/2016/7/layout/RepeatingBendingProcessNew"/>
    <dgm:cxn modelId="{59CE85D8-981C-4878-842B-4FCCE5E25D42}" type="presOf" srcId="{4880984C-3AD3-4982-9696-99DF8FDB7B97}" destId="{01BEBEA7-7055-40FE-951E-E3D8E9A37735}" srcOrd="0" destOrd="0" presId="urn:microsoft.com/office/officeart/2016/7/layout/RepeatingBendingProcessNew"/>
    <dgm:cxn modelId="{8659ECE0-784A-433C-97D8-10405F814CCC}" type="presOf" srcId="{8A9681A6-2962-4A92-A628-139EEFDAEE68}" destId="{65C5C726-5A41-40DD-98C7-605E97304F67}" srcOrd="0" destOrd="0" presId="urn:microsoft.com/office/officeart/2016/7/layout/RepeatingBendingProcessNew"/>
    <dgm:cxn modelId="{E6CA15E3-778F-47E2-AF77-EDD508E7EC6F}" type="presOf" srcId="{0AD89A7C-35B2-4404-BD41-FBE4A830D896}" destId="{DB3F91D8-4B9F-4902-BC7C-55B0A03C22E4}" srcOrd="1" destOrd="0" presId="urn:microsoft.com/office/officeart/2016/7/layout/RepeatingBendingProcessNew"/>
    <dgm:cxn modelId="{E3F9BAE9-E766-46A6-8F8A-85D7E3D041DE}" type="presOf" srcId="{C0336F53-D562-4585-9417-0D7BB9D58C5A}" destId="{699392FD-38C4-4E4D-9275-E3FB700F3858}" srcOrd="0" destOrd="0" presId="urn:microsoft.com/office/officeart/2016/7/layout/RepeatingBendingProcessNew"/>
    <dgm:cxn modelId="{65DF2EF3-908D-46FE-9830-267312586E28}" type="presOf" srcId="{17ABFFBD-A882-4AED-9E96-F49EBEC39BFD}" destId="{C4698BED-BB33-42D9-A3A6-4CB7E803657E}" srcOrd="0" destOrd="0" presId="urn:microsoft.com/office/officeart/2016/7/layout/RepeatingBendingProcessNew"/>
    <dgm:cxn modelId="{5FA9B1F4-8BD2-4FD5-95D4-E866117151BE}" srcId="{8A906178-F046-4F33-BEB2-25AA70CD86BA}" destId="{4CD6B7F1-5372-4785-A06A-5341EEC0CD78}" srcOrd="5" destOrd="0" parTransId="{E6A12A06-E317-4DB3-9883-D95B538C7DF3}" sibTransId="{08F99864-CAC3-4C8C-B312-84F0DD3D782E}"/>
    <dgm:cxn modelId="{6DCCF0FE-D8DA-4097-8067-59750A8752D8}" type="presOf" srcId="{5E3686E1-A9A4-4362-B787-626F2A59CA55}" destId="{1760CD89-9B63-47C8-9C64-95A729405FF1}" srcOrd="0" destOrd="0" presId="urn:microsoft.com/office/officeart/2016/7/layout/RepeatingBendingProcessNew"/>
    <dgm:cxn modelId="{CAB0F7FF-1F4F-418D-A11C-F64EDE7B80E5}" type="presOf" srcId="{9514C0FA-9C9F-4ECB-AFAC-78218C5A0B2A}" destId="{5B889F03-605A-4A10-A33F-BE3BD5C28EFA}" srcOrd="1" destOrd="0" presId="urn:microsoft.com/office/officeart/2016/7/layout/RepeatingBendingProcessNew"/>
    <dgm:cxn modelId="{4E72F7FC-7C29-4BB1-A704-B120D7864333}" type="presParOf" srcId="{D5772C75-D681-46DB-83E2-A53BB2060DD0}" destId="{970F5AD8-96A5-42F2-984E-EED2F2ADE62F}" srcOrd="0" destOrd="0" presId="urn:microsoft.com/office/officeart/2016/7/layout/RepeatingBendingProcessNew"/>
    <dgm:cxn modelId="{1D94747E-451B-467B-878D-FB0694EE48DE}" type="presParOf" srcId="{D5772C75-D681-46DB-83E2-A53BB2060DD0}" destId="{3F958E44-6F50-4002-8FD9-42021BC860CF}" srcOrd="1" destOrd="0" presId="urn:microsoft.com/office/officeart/2016/7/layout/RepeatingBendingProcessNew"/>
    <dgm:cxn modelId="{1E04D1F6-4F4F-49F9-B1B9-45AB29704B18}" type="presParOf" srcId="{3F958E44-6F50-4002-8FD9-42021BC860CF}" destId="{DB3F91D8-4B9F-4902-BC7C-55B0A03C22E4}" srcOrd="0" destOrd="0" presId="urn:microsoft.com/office/officeart/2016/7/layout/RepeatingBendingProcessNew"/>
    <dgm:cxn modelId="{9E83B071-DCD6-44D1-B6A2-DFBA1BF9FE0C}" type="presParOf" srcId="{D5772C75-D681-46DB-83E2-A53BB2060DD0}" destId="{2D83B20D-0FB5-407A-B37A-99CD21C66275}" srcOrd="2" destOrd="0" presId="urn:microsoft.com/office/officeart/2016/7/layout/RepeatingBendingProcessNew"/>
    <dgm:cxn modelId="{3FF4E975-54A5-4157-AF77-E359A4720592}" type="presParOf" srcId="{D5772C75-D681-46DB-83E2-A53BB2060DD0}" destId="{3576C589-D879-4F26-B139-4B4631D12148}" srcOrd="3" destOrd="0" presId="urn:microsoft.com/office/officeart/2016/7/layout/RepeatingBendingProcessNew"/>
    <dgm:cxn modelId="{E6703510-81D2-4B4B-9CB2-79C8068F312E}" type="presParOf" srcId="{3576C589-D879-4F26-B139-4B4631D12148}" destId="{828367A1-3164-4FBF-9FBD-3815F3C3F4C0}" srcOrd="0" destOrd="0" presId="urn:microsoft.com/office/officeart/2016/7/layout/RepeatingBendingProcessNew"/>
    <dgm:cxn modelId="{B6632409-6F7F-47D2-A56A-EC00BD3B7CAC}" type="presParOf" srcId="{D5772C75-D681-46DB-83E2-A53BB2060DD0}" destId="{E19ECF6E-1B8E-4AF2-B9DF-5547427323D7}" srcOrd="4" destOrd="0" presId="urn:microsoft.com/office/officeart/2016/7/layout/RepeatingBendingProcessNew"/>
    <dgm:cxn modelId="{56133104-7ADB-448E-ACF9-EE674A5917DC}" type="presParOf" srcId="{D5772C75-D681-46DB-83E2-A53BB2060DD0}" destId="{C4698BED-BB33-42D9-A3A6-4CB7E803657E}" srcOrd="5" destOrd="0" presId="urn:microsoft.com/office/officeart/2016/7/layout/RepeatingBendingProcessNew"/>
    <dgm:cxn modelId="{34363FF6-9072-443E-8585-1C7EFE7DBC95}" type="presParOf" srcId="{C4698BED-BB33-42D9-A3A6-4CB7E803657E}" destId="{6840845B-D7CF-4182-9029-66877E983985}" srcOrd="0" destOrd="0" presId="urn:microsoft.com/office/officeart/2016/7/layout/RepeatingBendingProcessNew"/>
    <dgm:cxn modelId="{64CB3389-0077-4F0F-9A4C-1E704341F2FA}" type="presParOf" srcId="{D5772C75-D681-46DB-83E2-A53BB2060DD0}" destId="{F0E251B7-D1FF-4C8D-B663-A32EDD6E3603}" srcOrd="6" destOrd="0" presId="urn:microsoft.com/office/officeart/2016/7/layout/RepeatingBendingProcessNew"/>
    <dgm:cxn modelId="{834AF431-DDAE-49CB-A051-10523E32D05D}" type="presParOf" srcId="{D5772C75-D681-46DB-83E2-A53BB2060DD0}" destId="{8027ED22-5D5C-4A4F-B431-9242B373614C}" srcOrd="7" destOrd="0" presId="urn:microsoft.com/office/officeart/2016/7/layout/RepeatingBendingProcessNew"/>
    <dgm:cxn modelId="{63E72CBE-241C-4340-9051-A0125C6F6D0C}" type="presParOf" srcId="{8027ED22-5D5C-4A4F-B431-9242B373614C}" destId="{C8F26F0A-9768-4E99-8AD2-A81E41E60012}" srcOrd="0" destOrd="0" presId="urn:microsoft.com/office/officeart/2016/7/layout/RepeatingBendingProcessNew"/>
    <dgm:cxn modelId="{FD5D3DBF-072A-4DA3-8F73-CCF24677D436}" type="presParOf" srcId="{D5772C75-D681-46DB-83E2-A53BB2060DD0}" destId="{70F94A4D-F801-4019-9264-90087B0F4784}" srcOrd="8" destOrd="0" presId="urn:microsoft.com/office/officeart/2016/7/layout/RepeatingBendingProcessNew"/>
    <dgm:cxn modelId="{9C88FC51-06B2-43B7-BDA8-E5CA056592AD}" type="presParOf" srcId="{D5772C75-D681-46DB-83E2-A53BB2060DD0}" destId="{FFB0EA6B-5A43-4DF2-8419-E3E4FBCA8C0D}" srcOrd="9" destOrd="0" presId="urn:microsoft.com/office/officeart/2016/7/layout/RepeatingBendingProcessNew"/>
    <dgm:cxn modelId="{529582D5-C7E1-48C3-B4DA-2C5CDC561E03}" type="presParOf" srcId="{FFB0EA6B-5A43-4DF2-8419-E3E4FBCA8C0D}" destId="{2C5B317D-4EA1-4981-8836-85F28C292CEB}" srcOrd="0" destOrd="0" presId="urn:microsoft.com/office/officeart/2016/7/layout/RepeatingBendingProcessNew"/>
    <dgm:cxn modelId="{CEB41E08-EBEA-4C75-82EB-C92719694D19}" type="presParOf" srcId="{D5772C75-D681-46DB-83E2-A53BB2060DD0}" destId="{DBC4DE06-3442-4CCF-A7D3-8572AC5C4DFC}" srcOrd="10" destOrd="0" presId="urn:microsoft.com/office/officeart/2016/7/layout/RepeatingBendingProcessNew"/>
    <dgm:cxn modelId="{9289F7D5-06D9-4239-93AE-E18838FB2C4D}" type="presParOf" srcId="{D5772C75-D681-46DB-83E2-A53BB2060DD0}" destId="{D02F6BED-7C92-4A65-97AE-59EF969E680B}" srcOrd="11" destOrd="0" presId="urn:microsoft.com/office/officeart/2016/7/layout/RepeatingBendingProcessNew"/>
    <dgm:cxn modelId="{973BD4FF-29E2-4822-A8F3-D08483E52ABE}" type="presParOf" srcId="{D02F6BED-7C92-4A65-97AE-59EF969E680B}" destId="{29495CA4-E006-4C2F-AE84-B5C08C0050DC}" srcOrd="0" destOrd="0" presId="urn:microsoft.com/office/officeart/2016/7/layout/RepeatingBendingProcessNew"/>
    <dgm:cxn modelId="{886D42F3-3784-45CE-BC18-A13471D0BC90}" type="presParOf" srcId="{D5772C75-D681-46DB-83E2-A53BB2060DD0}" destId="{17F8696D-A64D-4460-82CB-B40AA52E7454}" srcOrd="12" destOrd="0" presId="urn:microsoft.com/office/officeart/2016/7/layout/RepeatingBendingProcessNew"/>
    <dgm:cxn modelId="{2D5FB943-1C44-41A6-9A74-1B7B00C2C947}" type="presParOf" srcId="{D5772C75-D681-46DB-83E2-A53BB2060DD0}" destId="{65C5C726-5A41-40DD-98C7-605E97304F67}" srcOrd="13" destOrd="0" presId="urn:microsoft.com/office/officeart/2016/7/layout/RepeatingBendingProcessNew"/>
    <dgm:cxn modelId="{640A028A-D540-4EA9-B14B-DC747B5D428D}" type="presParOf" srcId="{65C5C726-5A41-40DD-98C7-605E97304F67}" destId="{7F7A97BD-00D6-41CA-BCFF-AD23E5CD30DE}" srcOrd="0" destOrd="0" presId="urn:microsoft.com/office/officeart/2016/7/layout/RepeatingBendingProcessNew"/>
    <dgm:cxn modelId="{05070216-495C-4150-AE64-1F3C11579261}" type="presParOf" srcId="{D5772C75-D681-46DB-83E2-A53BB2060DD0}" destId="{982C4472-A054-480F-9EC3-288B0DB358AB}" srcOrd="14" destOrd="0" presId="urn:microsoft.com/office/officeart/2016/7/layout/RepeatingBendingProcessNew"/>
    <dgm:cxn modelId="{3DA912D2-B16D-4DA5-8E41-D983D4DCA6D9}" type="presParOf" srcId="{D5772C75-D681-46DB-83E2-A53BB2060DD0}" destId="{CD8DB2B0-0C0A-43D1-9405-082E19C5957A}" srcOrd="15" destOrd="0" presId="urn:microsoft.com/office/officeart/2016/7/layout/RepeatingBendingProcessNew"/>
    <dgm:cxn modelId="{DD0FE03E-8B6E-4029-A689-341D89F32120}" type="presParOf" srcId="{CD8DB2B0-0C0A-43D1-9405-082E19C5957A}" destId="{7D5BCD88-0EE6-48D9-8C27-0CE7C95B365E}" srcOrd="0" destOrd="0" presId="urn:microsoft.com/office/officeart/2016/7/layout/RepeatingBendingProcessNew"/>
    <dgm:cxn modelId="{1E6037BA-D9EA-4281-AC29-1EA1B810BE82}" type="presParOf" srcId="{D5772C75-D681-46DB-83E2-A53BB2060DD0}" destId="{01BEBEA7-7055-40FE-951E-E3D8E9A37735}" srcOrd="16" destOrd="0" presId="urn:microsoft.com/office/officeart/2016/7/layout/RepeatingBendingProcessNew"/>
    <dgm:cxn modelId="{8EF246D5-FC2B-4183-8B9D-6F68D34E2B48}" type="presParOf" srcId="{D5772C75-D681-46DB-83E2-A53BB2060DD0}" destId="{972AE0B0-0314-44C0-9803-1C498973BC31}" srcOrd="17" destOrd="0" presId="urn:microsoft.com/office/officeart/2016/7/layout/RepeatingBendingProcessNew"/>
    <dgm:cxn modelId="{21935840-3753-44EA-8555-FF09EBD79333}" type="presParOf" srcId="{972AE0B0-0314-44C0-9803-1C498973BC31}" destId="{C4F4E844-22EC-4BDC-8E97-3819956103E0}" srcOrd="0" destOrd="0" presId="urn:microsoft.com/office/officeart/2016/7/layout/RepeatingBendingProcessNew"/>
    <dgm:cxn modelId="{EA326ACC-6C6B-4FAC-A7C6-E9B49B173E18}" type="presParOf" srcId="{D5772C75-D681-46DB-83E2-A53BB2060DD0}" destId="{699392FD-38C4-4E4D-9275-E3FB700F3858}" srcOrd="18" destOrd="0" presId="urn:microsoft.com/office/officeart/2016/7/layout/RepeatingBendingProcessNew"/>
    <dgm:cxn modelId="{670076E2-BDCD-4DB5-9F28-9F533192B960}" type="presParOf" srcId="{D5772C75-D681-46DB-83E2-A53BB2060DD0}" destId="{97322DF9-2A7A-47BB-8822-DBA20F126DC1}" srcOrd="19" destOrd="0" presId="urn:microsoft.com/office/officeart/2016/7/layout/RepeatingBendingProcessNew"/>
    <dgm:cxn modelId="{A915443A-278B-4F11-AE5F-CF14FEF4BCEB}" type="presParOf" srcId="{97322DF9-2A7A-47BB-8822-DBA20F126DC1}" destId="{6797AA17-EA0F-4C7C-A34B-8F0C7B7D0F44}" srcOrd="0" destOrd="0" presId="urn:microsoft.com/office/officeart/2016/7/layout/RepeatingBendingProcessNew"/>
    <dgm:cxn modelId="{AC5D72FF-4370-414D-8458-985433FDF633}" type="presParOf" srcId="{D5772C75-D681-46DB-83E2-A53BB2060DD0}" destId="{884B1B9B-AE77-4199-AF1D-A8A67DBF949D}" srcOrd="20" destOrd="0" presId="urn:microsoft.com/office/officeart/2016/7/layout/RepeatingBendingProcessNew"/>
    <dgm:cxn modelId="{6CD84962-ED90-4322-87DA-718001A7CF25}" type="presParOf" srcId="{D5772C75-D681-46DB-83E2-A53BB2060DD0}" destId="{D2B524F4-3659-4CC9-AB01-68D940E899C7}" srcOrd="21" destOrd="0" presId="urn:microsoft.com/office/officeart/2016/7/layout/RepeatingBendingProcessNew"/>
    <dgm:cxn modelId="{F800F8D5-DB8F-4F4B-86CE-C8ACA0A14B35}" type="presParOf" srcId="{D2B524F4-3659-4CC9-AB01-68D940E899C7}" destId="{8A3DC85D-D123-4DBC-A5A5-68DCFADB1676}" srcOrd="0" destOrd="0" presId="urn:microsoft.com/office/officeart/2016/7/layout/RepeatingBendingProcessNew"/>
    <dgm:cxn modelId="{FADB8C91-CCD3-4067-B13A-059417B61EDE}" type="presParOf" srcId="{D5772C75-D681-46DB-83E2-A53BB2060DD0}" destId="{5D19003B-F152-4888-B38C-3C7A9AB4FB1B}" srcOrd="22" destOrd="0" presId="urn:microsoft.com/office/officeart/2016/7/layout/RepeatingBendingProcessNew"/>
    <dgm:cxn modelId="{8580D24E-1DEB-4942-929D-916F2A8416E9}" type="presParOf" srcId="{D5772C75-D681-46DB-83E2-A53BB2060DD0}" destId="{CBC22389-AB27-44B3-8C43-C6A2AEF0C8AB}" srcOrd="23" destOrd="0" presId="urn:microsoft.com/office/officeart/2016/7/layout/RepeatingBendingProcessNew"/>
    <dgm:cxn modelId="{01C94664-7D63-43A0-BC9F-4462D5523FA4}" type="presParOf" srcId="{CBC22389-AB27-44B3-8C43-C6A2AEF0C8AB}" destId="{5B889F03-605A-4A10-A33F-BE3BD5C28EFA}" srcOrd="0" destOrd="0" presId="urn:microsoft.com/office/officeart/2016/7/layout/RepeatingBendingProcessNew"/>
    <dgm:cxn modelId="{5CBADA77-12A6-4237-A3E1-87284F617B15}" type="presParOf" srcId="{D5772C75-D681-46DB-83E2-A53BB2060DD0}" destId="{1760CD89-9B63-47C8-9C64-95A729405FF1}" srcOrd="24" destOrd="0" presId="urn:microsoft.com/office/officeart/2016/7/layout/RepeatingBendingProcessNew"/>
  </dgm:cxnLst>
  <dgm:bg>
    <a:solidFill>
      <a:schemeClr val="tx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8E44-6F50-4002-8FD9-42021BC860CF}">
      <dsp:nvSpPr>
        <dsp:cNvPr id="0" name=""/>
        <dsp:cNvSpPr/>
      </dsp:nvSpPr>
      <dsp:spPr>
        <a:xfrm>
          <a:off x="1556214" y="541704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1710580" y="585637"/>
        <a:ext cx="17859" cy="3575"/>
      </dsp:txXfrm>
    </dsp:sp>
    <dsp:sp modelId="{970F5AD8-96A5-42F2-984E-EED2F2ADE62F}">
      <dsp:nvSpPr>
        <dsp:cNvPr id="0" name=""/>
        <dsp:cNvSpPr/>
      </dsp:nvSpPr>
      <dsp:spPr>
        <a:xfrm>
          <a:off x="5011" y="121523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>
              <a:latin typeface="Century Gothic" panose="020B0502020202020204" pitchFamily="34" charset="0"/>
            </a:rPr>
            <a:t>First sprint</a:t>
          </a:r>
          <a:endParaRPr lang="en-US" sz="1600" b="1" kern="1200">
            <a:latin typeface="Century Gothic" panose="020B0502020202020204" pitchFamily="34" charset="0"/>
          </a:endParaRPr>
        </a:p>
      </dsp:txBody>
      <dsp:txXfrm>
        <a:off x="5011" y="121523"/>
        <a:ext cx="1553003" cy="931802"/>
      </dsp:txXfrm>
    </dsp:sp>
    <dsp:sp modelId="{3576C589-D879-4F26-B139-4B4631D12148}">
      <dsp:nvSpPr>
        <dsp:cNvPr id="0" name=""/>
        <dsp:cNvSpPr/>
      </dsp:nvSpPr>
      <dsp:spPr>
        <a:xfrm>
          <a:off x="3466409" y="541704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3620775" y="585637"/>
        <a:ext cx="17859" cy="3575"/>
      </dsp:txXfrm>
    </dsp:sp>
    <dsp:sp modelId="{2D83B20D-0FB5-407A-B37A-99CD21C66275}">
      <dsp:nvSpPr>
        <dsp:cNvPr id="0" name=""/>
        <dsp:cNvSpPr/>
      </dsp:nvSpPr>
      <dsp:spPr>
        <a:xfrm>
          <a:off x="1915205" y="121523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>
              <a:latin typeface="Century Gothic" panose="020B0502020202020204" pitchFamily="34" charset="0"/>
            </a:rPr>
            <a:t>Basic Alarm</a:t>
          </a:r>
          <a:endParaRPr lang="en-US" sz="1600" b="0" kern="1200">
            <a:latin typeface="Century Gothic" panose="020B0502020202020204" pitchFamily="34" charset="0"/>
          </a:endParaRPr>
        </a:p>
      </dsp:txBody>
      <dsp:txXfrm>
        <a:off x="1915205" y="121523"/>
        <a:ext cx="1553003" cy="931802"/>
      </dsp:txXfrm>
    </dsp:sp>
    <dsp:sp modelId="{C4698BED-BB33-42D9-A3A6-4CB7E803657E}">
      <dsp:nvSpPr>
        <dsp:cNvPr id="0" name=""/>
        <dsp:cNvSpPr/>
      </dsp:nvSpPr>
      <dsp:spPr>
        <a:xfrm>
          <a:off x="5376604" y="541704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5530969" y="585637"/>
        <a:ext cx="17859" cy="3575"/>
      </dsp:txXfrm>
    </dsp:sp>
    <dsp:sp modelId="{E19ECF6E-1B8E-4AF2-B9DF-5547427323D7}">
      <dsp:nvSpPr>
        <dsp:cNvPr id="0" name=""/>
        <dsp:cNvSpPr/>
      </dsp:nvSpPr>
      <dsp:spPr>
        <a:xfrm>
          <a:off x="3825400" y="121523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entury Gothic" panose="020B0502020202020204" pitchFamily="34" charset="0"/>
            </a:rPr>
            <a:t>Second sprint</a:t>
          </a:r>
        </a:p>
      </dsp:txBody>
      <dsp:txXfrm>
        <a:off x="3825400" y="121523"/>
        <a:ext cx="1553003" cy="931802"/>
      </dsp:txXfrm>
    </dsp:sp>
    <dsp:sp modelId="{8027ED22-5D5C-4A4F-B431-9242B373614C}">
      <dsp:nvSpPr>
        <dsp:cNvPr id="0" name=""/>
        <dsp:cNvSpPr/>
      </dsp:nvSpPr>
      <dsp:spPr>
        <a:xfrm>
          <a:off x="781513" y="1051525"/>
          <a:ext cx="5730583" cy="326590"/>
        </a:xfrm>
        <a:custGeom>
          <a:avLst/>
          <a:gdLst/>
          <a:ahLst/>
          <a:cxnLst/>
          <a:rect l="0" t="0" r="0" b="0"/>
          <a:pathLst>
            <a:path>
              <a:moveTo>
                <a:pt x="5730583" y="0"/>
              </a:moveTo>
              <a:lnTo>
                <a:pt x="5730583" y="180395"/>
              </a:lnTo>
              <a:lnTo>
                <a:pt x="0" y="180395"/>
              </a:lnTo>
              <a:lnTo>
                <a:pt x="0" y="32659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3503262" y="1213033"/>
        <a:ext cx="287085" cy="3575"/>
      </dsp:txXfrm>
    </dsp:sp>
    <dsp:sp modelId="{F0E251B7-D1FF-4C8D-B663-A32EDD6E3603}">
      <dsp:nvSpPr>
        <dsp:cNvPr id="0" name=""/>
        <dsp:cNvSpPr/>
      </dsp:nvSpPr>
      <dsp:spPr>
        <a:xfrm>
          <a:off x="5735595" y="121523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entury Gothic" panose="020B0502020202020204" pitchFamily="34" charset="0"/>
            </a:rPr>
            <a:t>Notifications</a:t>
          </a:r>
        </a:p>
      </dsp:txBody>
      <dsp:txXfrm>
        <a:off x="5735595" y="121523"/>
        <a:ext cx="1553003" cy="931802"/>
      </dsp:txXfrm>
    </dsp:sp>
    <dsp:sp modelId="{FFB0EA6B-5A43-4DF2-8419-E3E4FBCA8C0D}">
      <dsp:nvSpPr>
        <dsp:cNvPr id="0" name=""/>
        <dsp:cNvSpPr/>
      </dsp:nvSpPr>
      <dsp:spPr>
        <a:xfrm>
          <a:off x="1556214" y="1830697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1710580" y="1874630"/>
        <a:ext cx="17859" cy="3575"/>
      </dsp:txXfrm>
    </dsp:sp>
    <dsp:sp modelId="{70F94A4D-F801-4019-9264-90087B0F4784}">
      <dsp:nvSpPr>
        <dsp:cNvPr id="0" name=""/>
        <dsp:cNvSpPr/>
      </dsp:nvSpPr>
      <dsp:spPr>
        <a:xfrm>
          <a:off x="5011" y="1410516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entury Gothic" panose="020B0502020202020204" pitchFamily="34" charset="0"/>
            </a:rPr>
            <a:t>Third Sprint</a:t>
          </a:r>
        </a:p>
      </dsp:txBody>
      <dsp:txXfrm>
        <a:off x="5011" y="1410516"/>
        <a:ext cx="1553003" cy="931802"/>
      </dsp:txXfrm>
    </dsp:sp>
    <dsp:sp modelId="{D02F6BED-7C92-4A65-97AE-59EF969E680B}">
      <dsp:nvSpPr>
        <dsp:cNvPr id="0" name=""/>
        <dsp:cNvSpPr/>
      </dsp:nvSpPr>
      <dsp:spPr>
        <a:xfrm>
          <a:off x="3466409" y="1830697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3620775" y="1874630"/>
        <a:ext cx="17859" cy="3575"/>
      </dsp:txXfrm>
    </dsp:sp>
    <dsp:sp modelId="{DBC4DE06-3442-4CCF-A7D3-8572AC5C4DFC}">
      <dsp:nvSpPr>
        <dsp:cNvPr id="0" name=""/>
        <dsp:cNvSpPr/>
      </dsp:nvSpPr>
      <dsp:spPr>
        <a:xfrm>
          <a:off x="1915205" y="1410516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entury Gothic" panose="020B0502020202020204" pitchFamily="34" charset="0"/>
            </a:rPr>
            <a:t>Basic Database</a:t>
          </a:r>
        </a:p>
      </dsp:txBody>
      <dsp:txXfrm>
        <a:off x="1915205" y="1410516"/>
        <a:ext cx="1553003" cy="931802"/>
      </dsp:txXfrm>
    </dsp:sp>
    <dsp:sp modelId="{65C5C726-5A41-40DD-98C7-605E97304F67}">
      <dsp:nvSpPr>
        <dsp:cNvPr id="0" name=""/>
        <dsp:cNvSpPr/>
      </dsp:nvSpPr>
      <dsp:spPr>
        <a:xfrm>
          <a:off x="5376604" y="1830697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5530969" y="1874630"/>
        <a:ext cx="17859" cy="3575"/>
      </dsp:txXfrm>
    </dsp:sp>
    <dsp:sp modelId="{17F8696D-A64D-4460-82CB-B40AA52E7454}">
      <dsp:nvSpPr>
        <dsp:cNvPr id="0" name=""/>
        <dsp:cNvSpPr/>
      </dsp:nvSpPr>
      <dsp:spPr>
        <a:xfrm>
          <a:off x="3825400" y="1410516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entury Gothic" panose="020B0502020202020204" pitchFamily="34" charset="0"/>
            </a:rPr>
            <a:t>Fourth Sprint</a:t>
          </a:r>
        </a:p>
      </dsp:txBody>
      <dsp:txXfrm>
        <a:off x="3825400" y="1410516"/>
        <a:ext cx="1553003" cy="931802"/>
      </dsp:txXfrm>
    </dsp:sp>
    <dsp:sp modelId="{CD8DB2B0-0C0A-43D1-9405-082E19C5957A}">
      <dsp:nvSpPr>
        <dsp:cNvPr id="0" name=""/>
        <dsp:cNvSpPr/>
      </dsp:nvSpPr>
      <dsp:spPr>
        <a:xfrm>
          <a:off x="781513" y="2340519"/>
          <a:ext cx="5730583" cy="326590"/>
        </a:xfrm>
        <a:custGeom>
          <a:avLst/>
          <a:gdLst/>
          <a:ahLst/>
          <a:cxnLst/>
          <a:rect l="0" t="0" r="0" b="0"/>
          <a:pathLst>
            <a:path>
              <a:moveTo>
                <a:pt x="5730583" y="0"/>
              </a:moveTo>
              <a:lnTo>
                <a:pt x="5730583" y="180395"/>
              </a:lnTo>
              <a:lnTo>
                <a:pt x="0" y="180395"/>
              </a:lnTo>
              <a:lnTo>
                <a:pt x="0" y="32659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3503262" y="2502026"/>
        <a:ext cx="287085" cy="3575"/>
      </dsp:txXfrm>
    </dsp:sp>
    <dsp:sp modelId="{982C4472-A054-480F-9EC3-288B0DB358AB}">
      <dsp:nvSpPr>
        <dsp:cNvPr id="0" name=""/>
        <dsp:cNvSpPr/>
      </dsp:nvSpPr>
      <dsp:spPr>
        <a:xfrm>
          <a:off x="5735595" y="1410516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>
              <a:solidFill>
                <a:schemeClr val="bg1"/>
              </a:solidFill>
            </a:rPr>
            <a:t>Database              improvement    and design creation</a:t>
          </a:r>
          <a:endParaRPr lang="en-US" sz="1600" b="0" u="none" kern="120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5735595" y="1410516"/>
        <a:ext cx="1553003" cy="931802"/>
      </dsp:txXfrm>
    </dsp:sp>
    <dsp:sp modelId="{972AE0B0-0314-44C0-9803-1C498973BC31}">
      <dsp:nvSpPr>
        <dsp:cNvPr id="0" name=""/>
        <dsp:cNvSpPr/>
      </dsp:nvSpPr>
      <dsp:spPr>
        <a:xfrm>
          <a:off x="1556214" y="3119691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1710580" y="3163623"/>
        <a:ext cx="17859" cy="3575"/>
      </dsp:txXfrm>
    </dsp:sp>
    <dsp:sp modelId="{01BEBEA7-7055-40FE-951E-E3D8E9A37735}">
      <dsp:nvSpPr>
        <dsp:cNvPr id="0" name=""/>
        <dsp:cNvSpPr/>
      </dsp:nvSpPr>
      <dsp:spPr>
        <a:xfrm>
          <a:off x="5011" y="2699509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>
              <a:latin typeface="Century Gothic" panose="020B0502020202020204" pitchFamily="34" charset="0"/>
            </a:rPr>
            <a:t>Fifth Sprint </a:t>
          </a:r>
          <a:endParaRPr lang="en-US" sz="1600" b="1" kern="1200">
            <a:latin typeface="Century Gothic" panose="020B0502020202020204" pitchFamily="34" charset="0"/>
          </a:endParaRPr>
        </a:p>
      </dsp:txBody>
      <dsp:txXfrm>
        <a:off x="5011" y="2699509"/>
        <a:ext cx="1553003" cy="931802"/>
      </dsp:txXfrm>
    </dsp:sp>
    <dsp:sp modelId="{97322DF9-2A7A-47BB-8822-DBA20F126DC1}">
      <dsp:nvSpPr>
        <dsp:cNvPr id="0" name=""/>
        <dsp:cNvSpPr/>
      </dsp:nvSpPr>
      <dsp:spPr>
        <a:xfrm>
          <a:off x="3466409" y="3119691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3620775" y="3163623"/>
        <a:ext cx="17859" cy="3575"/>
      </dsp:txXfrm>
    </dsp:sp>
    <dsp:sp modelId="{699392FD-38C4-4E4D-9275-E3FB700F3858}">
      <dsp:nvSpPr>
        <dsp:cNvPr id="0" name=""/>
        <dsp:cNvSpPr/>
      </dsp:nvSpPr>
      <dsp:spPr>
        <a:xfrm>
          <a:off x="1915205" y="2699509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>
              <a:latin typeface="Century Gothic" panose="020B0502020202020204" pitchFamily="34" charset="0"/>
            </a:rPr>
            <a:t>Notifications</a:t>
          </a:r>
          <a:endParaRPr lang="en-US" sz="1600" b="0" kern="1200">
            <a:latin typeface="Century Gothic" panose="020B0502020202020204" pitchFamily="34" charset="0"/>
          </a:endParaRPr>
        </a:p>
      </dsp:txBody>
      <dsp:txXfrm>
        <a:off x="1915205" y="2699509"/>
        <a:ext cx="1553003" cy="931802"/>
      </dsp:txXfrm>
    </dsp:sp>
    <dsp:sp modelId="{D2B524F4-3659-4CC9-AB01-68D940E899C7}">
      <dsp:nvSpPr>
        <dsp:cNvPr id="0" name=""/>
        <dsp:cNvSpPr/>
      </dsp:nvSpPr>
      <dsp:spPr>
        <a:xfrm>
          <a:off x="5376604" y="3119691"/>
          <a:ext cx="326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9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5530969" y="3163623"/>
        <a:ext cx="17859" cy="3575"/>
      </dsp:txXfrm>
    </dsp:sp>
    <dsp:sp modelId="{884B1B9B-AE77-4199-AF1D-A8A67DBF949D}">
      <dsp:nvSpPr>
        <dsp:cNvPr id="0" name=""/>
        <dsp:cNvSpPr/>
      </dsp:nvSpPr>
      <dsp:spPr>
        <a:xfrm>
          <a:off x="3825400" y="2699509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>
              <a:latin typeface="Century Gothic" panose="020B0502020202020204" pitchFamily="34" charset="0"/>
            </a:rPr>
            <a:t>Sixth Sprint</a:t>
          </a:r>
          <a:endParaRPr lang="en-US" sz="1600" b="1" kern="1200">
            <a:latin typeface="Century Gothic" panose="020B0502020202020204" pitchFamily="34" charset="0"/>
          </a:endParaRPr>
        </a:p>
      </dsp:txBody>
      <dsp:txXfrm>
        <a:off x="3825400" y="2699509"/>
        <a:ext cx="1553003" cy="931802"/>
      </dsp:txXfrm>
    </dsp:sp>
    <dsp:sp modelId="{CBC22389-AB27-44B3-8C43-C6A2AEF0C8AB}">
      <dsp:nvSpPr>
        <dsp:cNvPr id="0" name=""/>
        <dsp:cNvSpPr/>
      </dsp:nvSpPr>
      <dsp:spPr>
        <a:xfrm>
          <a:off x="967283" y="3629512"/>
          <a:ext cx="5544813" cy="342617"/>
        </a:xfrm>
        <a:custGeom>
          <a:avLst/>
          <a:gdLst/>
          <a:ahLst/>
          <a:cxnLst/>
          <a:rect l="0" t="0" r="0" b="0"/>
          <a:pathLst>
            <a:path>
              <a:moveTo>
                <a:pt x="5544813" y="0"/>
              </a:moveTo>
              <a:lnTo>
                <a:pt x="5544813" y="188408"/>
              </a:lnTo>
              <a:lnTo>
                <a:pt x="0" y="188408"/>
              </a:lnTo>
              <a:lnTo>
                <a:pt x="0" y="34261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entury Gothic" panose="020B0502020202020204" pitchFamily="34" charset="0"/>
          </a:endParaRPr>
        </a:p>
      </dsp:txBody>
      <dsp:txXfrm>
        <a:off x="3600756" y="3799033"/>
        <a:ext cx="277867" cy="3575"/>
      </dsp:txXfrm>
    </dsp:sp>
    <dsp:sp modelId="{5D19003B-F152-4888-B38C-3C7A9AB4FB1B}">
      <dsp:nvSpPr>
        <dsp:cNvPr id="0" name=""/>
        <dsp:cNvSpPr/>
      </dsp:nvSpPr>
      <dsp:spPr>
        <a:xfrm>
          <a:off x="5735595" y="2699509"/>
          <a:ext cx="1553003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>
              <a:latin typeface="Century Gothic" panose="020B0502020202020204" pitchFamily="34" charset="0"/>
            </a:rPr>
            <a:t>Intelligent Assistant</a:t>
          </a:r>
          <a:endParaRPr lang="en-US" sz="1600" b="0" kern="1200">
            <a:latin typeface="Century Gothic" panose="020B0502020202020204" pitchFamily="34" charset="0"/>
          </a:endParaRPr>
        </a:p>
      </dsp:txBody>
      <dsp:txXfrm>
        <a:off x="5735595" y="2699509"/>
        <a:ext cx="1553003" cy="931802"/>
      </dsp:txXfrm>
    </dsp:sp>
    <dsp:sp modelId="{1760CD89-9B63-47C8-9C64-95A729405FF1}">
      <dsp:nvSpPr>
        <dsp:cNvPr id="0" name=""/>
        <dsp:cNvSpPr/>
      </dsp:nvSpPr>
      <dsp:spPr>
        <a:xfrm>
          <a:off x="5011" y="4004530"/>
          <a:ext cx="1924544" cy="931802"/>
        </a:xfrm>
        <a:prstGeom prst="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8" tIns="79879" rIns="76098" bIns="7987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err="1">
              <a:latin typeface="Century Gothic" panose="020B0502020202020204" pitchFamily="34" charset="0"/>
            </a:rPr>
            <a:t>Two</a:t>
          </a:r>
          <a:r>
            <a:rPr lang="es-ES" sz="1600" b="1" kern="1200">
              <a:latin typeface="Century Gothic" panose="020B0502020202020204" pitchFamily="34" charset="0"/>
            </a:rPr>
            <a:t> </a:t>
          </a:r>
          <a:r>
            <a:rPr lang="es-ES" sz="1600" b="1" kern="1200" err="1">
              <a:latin typeface="Century Gothic" panose="020B0502020202020204" pitchFamily="34" charset="0"/>
            </a:rPr>
            <a:t>documentation</a:t>
          </a:r>
          <a:r>
            <a:rPr lang="es-ES" sz="1600" b="1" kern="1200">
              <a:latin typeface="Century Gothic" panose="020B0502020202020204" pitchFamily="34" charset="0"/>
            </a:rPr>
            <a:t> meetings</a:t>
          </a:r>
          <a:endParaRPr lang="en-US" sz="1600" b="1" kern="1200">
            <a:latin typeface="Century Gothic" panose="020B0502020202020204" pitchFamily="34" charset="0"/>
          </a:endParaRPr>
        </a:p>
      </dsp:txBody>
      <dsp:txXfrm>
        <a:off x="5011" y="4004530"/>
        <a:ext cx="1924544" cy="93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AC9B-707B-456C-89D3-CE98D6F48CEF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387B-EF08-4A46-8B9F-54DE988E74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2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B387B-EF08-4A46-8B9F-54DE988E744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14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1438" y="1782142"/>
            <a:ext cx="9144000" cy="1476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Medicine Reminder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8966" y="4001173"/>
            <a:ext cx="6441688" cy="91440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  <a:ea typeface="+mn-lt"/>
                <a:cs typeface="+mn-lt"/>
              </a:rPr>
              <a:t>System of alarms related to the reminder of medicine prescriptions.</a:t>
            </a:r>
            <a:endParaRPr lang="en-US" sz="960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E9E63A-371F-4B50-AB8F-E4C5D41E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1" y="1936594"/>
            <a:ext cx="1860396" cy="18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81652-83BC-4460-9532-49C06FD0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1D60-A929-4B1F-B815-3F7E769F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59" y="800827"/>
            <a:ext cx="6627377" cy="3491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" sz="3000" dirty="0">
                <a:solidFill>
                  <a:schemeClr val="tx1"/>
                </a:solidFill>
                <a:ea typeface="+mn-lt"/>
                <a:cs typeface="+mn-lt"/>
              </a:rPr>
              <a:t>We used the scrum method, but focusing on the system being iterative-incremental where the need to have an analysis, a design, coding and tests (in that same order) will be carried out for each functionality added as time passes to allow the evolution of the product.</a:t>
            </a:r>
            <a:endParaRPr lang="en-US" sz="3000">
              <a:solidFill>
                <a:schemeClr val="tx1"/>
              </a:solidFill>
            </a:endParaRPr>
          </a:p>
          <a:p>
            <a:endParaRPr lang="en-US"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6517CBE-2243-4064-9EEA-10A3003C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02" y="4049752"/>
            <a:ext cx="3207602" cy="19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7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E055-C14F-49B0-AF2F-05429AA1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Supervision </a:t>
            </a:r>
            <a:endParaRPr lang="en-US"/>
          </a:p>
        </p:txBody>
      </p:sp>
      <p:sp>
        <p:nvSpPr>
          <p:cNvPr id="1479" name="Content Placeholder 1478">
            <a:extLst>
              <a:ext uri="{FF2B5EF4-FFF2-40B4-BE49-F238E27FC236}">
                <a16:creationId xmlns:a16="http://schemas.microsoft.com/office/drawing/2014/main" id="{A0F316CE-9805-4066-8891-70FC66B2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85328"/>
            <a:ext cx="7315200" cy="539942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The supervision of the project was done through sprints because we used the scrum method.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The project was divided as follows: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18" charset="2"/>
              <a:buChar char="§"/>
            </a:pPr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Database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18" charset="2"/>
              <a:buChar char="§"/>
            </a:pPr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Alarm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18" charset="2"/>
              <a:buChar char="§"/>
            </a:pPr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Notifications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18" charset="2"/>
              <a:buChar char="§"/>
            </a:pPr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Intelligent Assistant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18" charset="2"/>
              <a:buChar char="§"/>
            </a:pPr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Design 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6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DE25-B0DD-4AC2-BB1D-408AB859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7BAE-24E0-4DC6-A57F-19488BCB7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512" y="-251014"/>
            <a:ext cx="7315200" cy="512064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We also made use of logs where as we were advancing in the development process, each of the advances and changes that were made to the system were written down.</a:t>
            </a:r>
          </a:p>
          <a:p>
            <a:endParaRPr lang="en-US" sz="3000" dirty="0">
              <a:solidFill>
                <a:schemeClr val="tx1"/>
              </a:solidFill>
            </a:endParaRPr>
          </a:p>
          <a:p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4" name="Picture 4" descr="A picture containing toy, looking, sitting, standing&#10;&#10;Description generated with very high confidence">
            <a:extLst>
              <a:ext uri="{FF2B5EF4-FFF2-40B4-BE49-F238E27FC236}">
                <a16:creationId xmlns:a16="http://schemas.microsoft.com/office/drawing/2014/main" id="{4C4A64FD-BF69-4106-843E-7A280F31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57" y="3168087"/>
            <a:ext cx="3681760" cy="26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FA147-7B2C-4F5B-814E-F79E6656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Project definition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6229-FD51-4F01-BF26-00326E78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874680"/>
            <a:ext cx="6627377" cy="5117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">
              <a:solidFill>
                <a:srgbClr val="595959"/>
              </a:solidFill>
              <a:ea typeface="+mn-lt"/>
              <a:cs typeface="Calibri" panose="020F0502020204030204"/>
            </a:endParaRPr>
          </a:p>
          <a:p>
            <a:r>
              <a:rPr lang="en" sz="2800">
                <a:ea typeface="+mn-lt"/>
                <a:cs typeface="+mn-lt"/>
              </a:rPr>
              <a:t>On these days the lifestyle is too fast and that means having too much things on the mind, forgetting things like medical prescriptions that are important to being healthy</a:t>
            </a:r>
            <a:endParaRPr lang="en" sz="2800">
              <a:solidFill>
                <a:srgbClr val="595959"/>
              </a:solidFill>
              <a:cs typeface="Calibri" panose="020F0502020204030204"/>
            </a:endParaRPr>
          </a:p>
          <a:p>
            <a:r>
              <a:rPr lang="en" sz="2800">
                <a:ea typeface="+mn-lt"/>
                <a:cs typeface="+mn-lt"/>
              </a:rPr>
              <a:t>To solve that problem, we develop app, that will remind the user to take her medicine</a:t>
            </a:r>
            <a:endParaRPr lang="en" sz="2800">
              <a:cs typeface="Calibri" panose="020F0502020204030204"/>
            </a:endParaRPr>
          </a:p>
          <a:p>
            <a:endParaRPr lang="en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907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5CB3-3E80-4A7B-A27F-BC4535DF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Requirements</a:t>
            </a:r>
            <a:endParaRPr lang="en-US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2C842E1-9724-4DAD-8DE0-B313C36E7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711719"/>
              </p:ext>
            </p:extLst>
          </p:nvPr>
        </p:nvGraphicFramePr>
        <p:xfrm>
          <a:off x="3666226" y="0"/>
          <a:ext cx="743475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546">
                  <a:extLst>
                    <a:ext uri="{9D8B030D-6E8A-4147-A177-3AD203B41FA5}">
                      <a16:colId xmlns:a16="http://schemas.microsoft.com/office/drawing/2014/main" val="4044972713"/>
                    </a:ext>
                  </a:extLst>
                </a:gridCol>
                <a:gridCol w="6116207">
                  <a:extLst>
                    <a:ext uri="{9D8B030D-6E8A-4147-A177-3AD203B41FA5}">
                      <a16:colId xmlns:a16="http://schemas.microsoft.com/office/drawing/2014/main" val="1862007411"/>
                    </a:ext>
                  </a:extLst>
                </a:gridCol>
              </a:tblGrid>
              <a:tr h="332936">
                <a:tc>
                  <a:txBody>
                    <a:bodyPr/>
                    <a:lstStyle/>
                    <a:p>
                      <a:pPr algn="l" rtl="0" fontAlgn="base"/>
                      <a:r>
                        <a:rPr lang="es-MX">
                          <a:effectLst/>
                        </a:rPr>
                        <a:t>RF001 ​</a:t>
                      </a:r>
                      <a:endParaRPr lang="es-MX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MX">
                          <a:effectLst/>
                        </a:rPr>
                        <a:t>Home page ​</a:t>
                      </a:r>
                      <a:endParaRPr lang="es-MX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415383"/>
                  </a:ext>
                </a:extLst>
              </a:tr>
              <a:tr h="1831146">
                <a:tc>
                  <a:txBody>
                    <a:bodyPr/>
                    <a:lstStyle/>
                    <a:p>
                      <a:pPr algn="l" rtl="0" fontAlgn="base"/>
                      <a:r>
                        <a:rPr lang="es-MX">
                          <a:effectLst/>
                        </a:rPr>
                        <a:t>Description  ​</a:t>
                      </a:r>
                      <a:endParaRPr lang="es-MX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When the app starts, the system will show a list of all the alarms already created by the user. The system will give the option to manage those alarms. The options that the system will give are the following:​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A list of already created alarms​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Edit​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Add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35602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51B7298-0BBE-46CE-A73C-11FB5CA93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52569"/>
              </p:ext>
            </p:extLst>
          </p:nvPr>
        </p:nvGraphicFramePr>
        <p:xfrm>
          <a:off x="3666226" y="2530415"/>
          <a:ext cx="7437587" cy="220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71">
                  <a:extLst>
                    <a:ext uri="{9D8B030D-6E8A-4147-A177-3AD203B41FA5}">
                      <a16:colId xmlns:a16="http://schemas.microsoft.com/office/drawing/2014/main" val="1175220658"/>
                    </a:ext>
                  </a:extLst>
                </a:gridCol>
                <a:gridCol w="6115716">
                  <a:extLst>
                    <a:ext uri="{9D8B030D-6E8A-4147-A177-3AD203B41FA5}">
                      <a16:colId xmlns:a16="http://schemas.microsoft.com/office/drawing/2014/main" val="161095030"/>
                    </a:ext>
                  </a:extLst>
                </a:gridCol>
              </a:tblGrid>
              <a:tr h="466845">
                <a:tc>
                  <a:txBody>
                    <a:bodyPr/>
                    <a:lstStyle/>
                    <a:p>
                      <a:pPr rtl="0" fontAlgn="base"/>
                      <a:r>
                        <a:rPr lang="es-MX">
                          <a:effectLst/>
                        </a:rPr>
                        <a:t>RF003 ​</a:t>
                      </a:r>
                      <a:endParaRPr lang="es-MX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MX">
                          <a:effectLst/>
                        </a:rPr>
                        <a:t>Add ​</a:t>
                      </a:r>
                      <a:endParaRPr lang="es-MX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118583"/>
                  </a:ext>
                </a:extLst>
              </a:tr>
              <a:tr h="1209554">
                <a:tc>
                  <a:txBody>
                    <a:bodyPr/>
                    <a:lstStyle/>
                    <a:p>
                      <a:pPr rtl="0" fontAlgn="base"/>
                      <a:r>
                        <a:rPr lang="es-MX">
                          <a:effectLst/>
                        </a:rPr>
                        <a:t>Description 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The system will allow adding new alarms. The data that must be entered to add an alarm are:​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Medication name​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Period of time (how often should the medication be taken)​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Duration (for how many days will the alarm be active)​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Notes (specification reminders)​</a:t>
                      </a: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94298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D149CEA-B10F-4CB3-81F9-66582F44F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25034"/>
              </p:ext>
            </p:extLst>
          </p:nvPr>
        </p:nvGraphicFramePr>
        <p:xfrm>
          <a:off x="3651848" y="4902678"/>
          <a:ext cx="753564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27">
                  <a:extLst>
                    <a:ext uri="{9D8B030D-6E8A-4147-A177-3AD203B41FA5}">
                      <a16:colId xmlns:a16="http://schemas.microsoft.com/office/drawing/2014/main" val="4089861761"/>
                    </a:ext>
                  </a:extLst>
                </a:gridCol>
                <a:gridCol w="6228615">
                  <a:extLst>
                    <a:ext uri="{9D8B030D-6E8A-4147-A177-3AD203B41FA5}">
                      <a16:colId xmlns:a16="http://schemas.microsoft.com/office/drawing/2014/main" val="3612319567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rtl="0" fontAlgn="base"/>
                      <a:r>
                        <a:rPr lang="es-MX">
                          <a:effectLst/>
                        </a:rPr>
                        <a:t>RNF003 ​​</a:t>
                      </a:r>
                      <a:endParaRPr lang="es-MX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MX">
                          <a:effectLst/>
                        </a:rPr>
                        <a:t>Automatic suspension​​</a:t>
                      </a:r>
                      <a:endParaRPr lang="es-MX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117515"/>
                  </a:ext>
                </a:extLst>
              </a:tr>
              <a:tr h="515207">
                <a:tc>
                  <a:txBody>
                    <a:bodyPr/>
                    <a:lstStyle/>
                    <a:p>
                      <a:pPr rtl="0" fontAlgn="base"/>
                      <a:r>
                        <a:rPr lang="es-MX">
                          <a:effectLst/>
                        </a:rPr>
                        <a:t>Description  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The system will automatically deactivate the reminders once the duration of the medication entered by the user (days) has expired. 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990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4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7A545-C4C0-449F-8845-128DEF2C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Sprints</a:t>
            </a:r>
            <a:endParaRPr lang="es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CB483CE-3A71-4D43-84BA-3FD1A1A6D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816731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84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BBE2-9C26-445D-9571-22DAD1DC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Advances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F3A2B1-85B2-42A6-9F8C-49CB50EC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738"/>
            <a:ext cx="7315200" cy="512064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ea typeface="+mn-lt"/>
                <a:cs typeface="+mn-lt"/>
              </a:rPr>
              <a:t>The project complies all the requirements except the full implementation of the intelligent assistant .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ABDC2C-9106-43F2-9DD8-6688DB6F1BD2}"/>
              </a:ext>
            </a:extLst>
          </p:cNvPr>
          <p:cNvSpPr/>
          <p:nvPr/>
        </p:nvSpPr>
        <p:spPr>
          <a:xfrm>
            <a:off x="3874168" y="4816642"/>
            <a:ext cx="1403683" cy="9123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RF001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B63FBE-1272-42DA-A525-06FBA4065FB1}"/>
              </a:ext>
            </a:extLst>
          </p:cNvPr>
          <p:cNvSpPr/>
          <p:nvPr/>
        </p:nvSpPr>
        <p:spPr>
          <a:xfrm>
            <a:off x="5819272" y="4816642"/>
            <a:ext cx="1403683" cy="9123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RF002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1342D1-2C54-4214-8FF0-AA0CCABA946B}"/>
              </a:ext>
            </a:extLst>
          </p:cNvPr>
          <p:cNvSpPr/>
          <p:nvPr/>
        </p:nvSpPr>
        <p:spPr>
          <a:xfrm>
            <a:off x="7814510" y="4816641"/>
            <a:ext cx="1403683" cy="9123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RNF003</a:t>
            </a:r>
          </a:p>
        </p:txBody>
      </p:sp>
      <p:pic>
        <p:nvPicPr>
          <p:cNvPr id="4" name="Graphic 6" descr="Marca de verificación">
            <a:extLst>
              <a:ext uri="{FF2B5EF4-FFF2-40B4-BE49-F238E27FC236}">
                <a16:creationId xmlns:a16="http://schemas.microsoft.com/office/drawing/2014/main" id="{449767D3-9C2A-4F53-8AE6-085090DF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327" y="4245142"/>
            <a:ext cx="693822" cy="68379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A0BCCB-C000-48E1-A6E3-419F5682F595}"/>
              </a:ext>
            </a:extLst>
          </p:cNvPr>
          <p:cNvSpPr/>
          <p:nvPr/>
        </p:nvSpPr>
        <p:spPr>
          <a:xfrm>
            <a:off x="9789694" y="4816642"/>
            <a:ext cx="1403683" cy="9123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Intelligent </a:t>
            </a:r>
          </a:p>
          <a:p>
            <a:pPr algn="ctr"/>
            <a:r>
              <a:rPr lang="en-US"/>
              <a:t>Assistant</a:t>
            </a:r>
          </a:p>
        </p:txBody>
      </p:sp>
      <p:pic>
        <p:nvPicPr>
          <p:cNvPr id="10" name="Graphic 6" descr="Marca de verificación">
            <a:extLst>
              <a:ext uri="{FF2B5EF4-FFF2-40B4-BE49-F238E27FC236}">
                <a16:creationId xmlns:a16="http://schemas.microsoft.com/office/drawing/2014/main" id="{D258F8FF-BA18-4044-BAC0-EDFFB6EE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3244" y="4231709"/>
            <a:ext cx="693822" cy="683795"/>
          </a:xfrm>
          <a:prstGeom prst="rect">
            <a:avLst/>
          </a:prstGeom>
        </p:spPr>
      </p:pic>
      <p:pic>
        <p:nvPicPr>
          <p:cNvPr id="11" name="Graphic 6" descr="Marca de verificación">
            <a:extLst>
              <a:ext uri="{FF2B5EF4-FFF2-40B4-BE49-F238E27FC236}">
                <a16:creationId xmlns:a16="http://schemas.microsoft.com/office/drawing/2014/main" id="{9C988CE1-4E73-4A48-8773-CE24A0DE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7079" y="4234703"/>
            <a:ext cx="693822" cy="683795"/>
          </a:xfrm>
          <a:prstGeom prst="rect">
            <a:avLst/>
          </a:prstGeom>
        </p:spPr>
      </p:pic>
      <p:pic>
        <p:nvPicPr>
          <p:cNvPr id="7" name="Graphic 12" descr="Signo de exclamación">
            <a:extLst>
              <a:ext uri="{FF2B5EF4-FFF2-40B4-BE49-F238E27FC236}">
                <a16:creationId xmlns:a16="http://schemas.microsoft.com/office/drawing/2014/main" id="{E731B820-C60C-42E7-BE69-B119A5B13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484" y="4193086"/>
            <a:ext cx="622127" cy="6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4FE9-7008-4354-AF57-45398E9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to start add alarm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A29C0E-CB2F-492E-8F3F-E47E839F4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443" y="1005078"/>
            <a:ext cx="6038850" cy="4838700"/>
          </a:xfrm>
        </p:spPr>
      </p:pic>
    </p:spTree>
    <p:extLst>
      <p:ext uri="{BB962C8B-B14F-4D97-AF65-F5344CB8AC3E}">
        <p14:creationId xmlns:p14="http://schemas.microsoft.com/office/powerpoint/2010/main" val="11643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9604-1BB6-4811-B2ED-5A4D0DE0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where parameters to add an alarm are received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89225E-A2F3-486F-964F-8A0C6ACE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433" y="864108"/>
            <a:ext cx="6242870" cy="5120640"/>
          </a:xfrm>
        </p:spPr>
      </p:pic>
    </p:spTree>
    <p:extLst>
      <p:ext uri="{BB962C8B-B14F-4D97-AF65-F5344CB8AC3E}">
        <p14:creationId xmlns:p14="http://schemas.microsoft.com/office/powerpoint/2010/main" val="406212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39C4-0DAC-43BA-9838-951D574D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to start delete alarm </a:t>
            </a: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138F8F5-9CB0-4534-BB51-178E638E5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462" y="864108"/>
            <a:ext cx="6444811" cy="5120640"/>
          </a:xfrm>
        </p:spPr>
      </p:pic>
    </p:spTree>
    <p:extLst>
      <p:ext uri="{BB962C8B-B14F-4D97-AF65-F5344CB8AC3E}">
        <p14:creationId xmlns:p14="http://schemas.microsoft.com/office/powerpoint/2010/main" val="391488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7DBD-D7D1-4BC8-828E-873B454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" y="1123837"/>
            <a:ext cx="3542213" cy="460118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Intent where parameters to delete an alarm are received</a:t>
            </a: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93877A-6764-43FC-B191-D9BA47B6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255" y="864108"/>
            <a:ext cx="6723225" cy="5120640"/>
          </a:xfrm>
        </p:spPr>
      </p:pic>
    </p:spTree>
    <p:extLst>
      <p:ext uri="{BB962C8B-B14F-4D97-AF65-F5344CB8AC3E}">
        <p14:creationId xmlns:p14="http://schemas.microsoft.com/office/powerpoint/2010/main" val="29757073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Medicine Reminder</vt:lpstr>
      <vt:lpstr>Project definition </vt:lpstr>
      <vt:lpstr>Requirements</vt:lpstr>
      <vt:lpstr>Sprints</vt:lpstr>
      <vt:lpstr>Advances</vt:lpstr>
      <vt:lpstr>Intent to start add alarm</vt:lpstr>
      <vt:lpstr>Intent where parameters to add an alarm are received</vt:lpstr>
      <vt:lpstr>Intent to start delete alarm </vt:lpstr>
      <vt:lpstr>Intent where parameters to delete an alarm are received</vt:lpstr>
      <vt:lpstr>Process</vt:lpstr>
      <vt:lpstr>Supervision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Reminder</dc:title>
  <dc:creator>LIZANDRA NICOLE ESCALANTE SOSA</dc:creator>
  <cp:revision>354</cp:revision>
  <dcterms:created xsi:type="dcterms:W3CDTF">2020-06-19T23:44:57Z</dcterms:created>
  <dcterms:modified xsi:type="dcterms:W3CDTF">2020-06-20T01:10:28Z</dcterms:modified>
</cp:coreProperties>
</file>