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ec3Kby/5OTM3YZCjYKgFTY1DK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58" name="Google Shape;358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0" name="Google Shape;38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1" name="Google Shape;38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" name="Google Shape;38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" name="Google Shape;38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4" name="Google Shape;38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5" name="Google Shape;38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6" name="Google Shape;38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91" name="Google Shape;391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2" name="Google Shape;392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97" name="Google Shape;397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8" name="Google Shape;398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9" name="Google Shape;399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0" name="Google Shape;400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1" name="Google Shape;401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2" name="Google Shape;402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3" name="Google Shape;403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08" name="Google Shape;408;p1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21" name="Google Shape;421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22" name="Google Shape;422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8" name="Google Shape;438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9" name="Google Shape;439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44" name="Google Shape;444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45" name="Google Shape;445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" name="Google Shape;447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8" name="Google Shape;448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9" name="Google Shape;449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50" name="Google Shape;450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5" name="Google Shape;455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6" name="Google Shape;456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1" name="Google Shape;461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62" name="Google Shape;462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3" name="Google Shape;463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4" name="Google Shape;464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5" name="Google Shape;465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6" name="Google Shape;466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67" name="Google Shape;467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72" name="Google Shape;472;p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8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6" name="Google Shape;476;p18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7" name="Google Shape;4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2" name="Google Shape;482;p19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3" name="Google Shape;483;p19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19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5" name="Google Shape;4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98" name="Google Shape;498;p21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99" name="Google Shape;499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5" name="Google Shape;515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16" name="Google Shape;51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21" name="Google Shape;52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2" name="Google Shape;52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4" name="Google Shape;52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5" name="Google Shape;52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6" name="Google Shape;52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27" name="Google Shape;52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2" name="Google Shape;532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33" name="Google Shape;533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8" name="Google Shape;538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9" name="Google Shape;539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0" name="Google Shape;540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2" name="Google Shape;542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3" name="Google Shape;543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44" name="Google Shape;544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2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2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552" name="Google Shape;552;p22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3" name="Google Shape;5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23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23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0" name="Google Shape;5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4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66" name="Google Shape;5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5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72" name="Google Shape;5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300" name="Google Shape;30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6" name="Google Shape;31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7" name="Google Shape;31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2" name="Google Shape;32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3" name="Google Shape;32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8" name="Google Shape;32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3" name="Google Shape;33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4" name="Google Shape;33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39" name="Google Shape;33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0" name="Google Shape;34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1" name="Google Shape;34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5" name="Google Shape;34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50" name="Google Shape;350;p14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1"/>
          <p:cNvCxnSpPr/>
          <p:nvPr/>
        </p:nvCxnSpPr>
        <p:spPr>
          <a:xfrm>
            <a:off x="576454" y="5120725"/>
            <a:ext cx="8970811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" name="Google Shape;580;p1"/>
          <p:cNvCxnSpPr/>
          <p:nvPr/>
        </p:nvCxnSpPr>
        <p:spPr>
          <a:xfrm>
            <a:off x="576453" y="4800600"/>
            <a:ext cx="7029000" cy="3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1"/>
          <p:cNvCxnSpPr/>
          <p:nvPr/>
        </p:nvCxnSpPr>
        <p:spPr>
          <a:xfrm>
            <a:off x="576453" y="4533900"/>
            <a:ext cx="554807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"/>
          <p:cNvCxnSpPr/>
          <p:nvPr/>
        </p:nvCxnSpPr>
        <p:spPr>
          <a:xfrm>
            <a:off x="576453" y="4267200"/>
            <a:ext cx="3722608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1"/>
          <p:cNvCxnSpPr/>
          <p:nvPr/>
        </p:nvCxnSpPr>
        <p:spPr>
          <a:xfrm>
            <a:off x="576453" y="4000500"/>
            <a:ext cx="212532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4" name="Google Shape;584;p1"/>
          <p:cNvCxnSpPr/>
          <p:nvPr/>
        </p:nvCxnSpPr>
        <p:spPr>
          <a:xfrm>
            <a:off x="576453" y="3733800"/>
            <a:ext cx="35691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5" name="Google Shape;585;p1"/>
          <p:cNvSpPr/>
          <p:nvPr/>
        </p:nvSpPr>
        <p:spPr>
          <a:xfrm>
            <a:off x="933381" y="3632200"/>
            <a:ext cx="2764800" cy="2031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"/>
          <p:cNvSpPr txBox="1"/>
          <p:nvPr/>
        </p:nvSpPr>
        <p:spPr>
          <a:xfrm>
            <a:off x="3781614" y="3656800"/>
            <a:ext cx="1324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/04/2024 - 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/04/2024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"/>
          <p:cNvSpPr txBox="1"/>
          <p:nvPr/>
        </p:nvSpPr>
        <p:spPr>
          <a:xfrm>
            <a:off x="127000" y="36485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"/>
          <p:cNvSpPr/>
          <p:nvPr/>
        </p:nvSpPr>
        <p:spPr>
          <a:xfrm>
            <a:off x="3692377" y="3898900"/>
            <a:ext cx="1221900" cy="203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"/>
          <p:cNvSpPr txBox="1"/>
          <p:nvPr/>
        </p:nvSpPr>
        <p:spPr>
          <a:xfrm>
            <a:off x="4959425" y="3923000"/>
            <a:ext cx="1324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/05/2024 -15/05/2024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"/>
          <p:cNvSpPr txBox="1"/>
          <p:nvPr/>
        </p:nvSpPr>
        <p:spPr>
          <a:xfrm>
            <a:off x="127000" y="39152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"/>
          <p:cNvSpPr/>
          <p:nvPr/>
        </p:nvSpPr>
        <p:spPr>
          <a:xfrm>
            <a:off x="4883250" y="4165600"/>
            <a:ext cx="1324500" cy="203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"/>
          <p:cNvSpPr txBox="1"/>
          <p:nvPr/>
        </p:nvSpPr>
        <p:spPr>
          <a:xfrm>
            <a:off x="127000" y="41819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"/>
          <p:cNvSpPr/>
          <p:nvPr/>
        </p:nvSpPr>
        <p:spPr>
          <a:xfrm>
            <a:off x="6207750" y="4432300"/>
            <a:ext cx="1397700" cy="2031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"/>
          <p:cNvSpPr txBox="1"/>
          <p:nvPr/>
        </p:nvSpPr>
        <p:spPr>
          <a:xfrm>
            <a:off x="127000" y="44486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"/>
          <p:cNvSpPr/>
          <p:nvPr/>
        </p:nvSpPr>
        <p:spPr>
          <a:xfrm>
            <a:off x="7603050" y="4699000"/>
            <a:ext cx="1397700" cy="203100"/>
          </a:xfrm>
          <a:prstGeom prst="rect">
            <a:avLst/>
          </a:prstGeom>
          <a:solidFill>
            <a:srgbClr val="6F3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"/>
          <p:cNvSpPr txBox="1"/>
          <p:nvPr/>
        </p:nvSpPr>
        <p:spPr>
          <a:xfrm>
            <a:off x="127000" y="47153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5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"/>
          <p:cNvSpPr/>
          <p:nvPr/>
        </p:nvSpPr>
        <p:spPr>
          <a:xfrm>
            <a:off x="9168502" y="5019125"/>
            <a:ext cx="2015700" cy="203100"/>
          </a:xfrm>
          <a:prstGeom prst="rect">
            <a:avLst/>
          </a:prstGeom>
          <a:solidFill>
            <a:srgbClr val="B20E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"/>
          <p:cNvSpPr txBox="1"/>
          <p:nvPr/>
        </p:nvSpPr>
        <p:spPr>
          <a:xfrm>
            <a:off x="11346200" y="4966825"/>
            <a:ext cx="62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/7/2024 05/7/2024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"/>
          <p:cNvSpPr txBox="1"/>
          <p:nvPr/>
        </p:nvSpPr>
        <p:spPr>
          <a:xfrm>
            <a:off x="127000" y="5035466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6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"/>
          <p:cNvSpPr txBox="1"/>
          <p:nvPr/>
        </p:nvSpPr>
        <p:spPr>
          <a:xfrm>
            <a:off x="2014015" y="1583882"/>
            <a:ext cx="827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Planificación de Lanzamiento (Línea de Tiempo)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"/>
          <p:cNvSpPr txBox="1"/>
          <p:nvPr/>
        </p:nvSpPr>
        <p:spPr>
          <a:xfrm>
            <a:off x="209422" y="3136475"/>
            <a:ext cx="58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"/>
          <p:cNvSpPr txBox="1"/>
          <p:nvPr/>
        </p:nvSpPr>
        <p:spPr>
          <a:xfrm>
            <a:off x="1077177" y="3145473"/>
            <a:ext cx="229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abr.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3" name="Google Shape;603;p1"/>
          <p:cNvCxnSpPr/>
          <p:nvPr/>
        </p:nvCxnSpPr>
        <p:spPr>
          <a:xfrm>
            <a:off x="7603038" y="2605777"/>
            <a:ext cx="0" cy="4422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4" name="Google Shape;604;p1"/>
          <p:cNvCxnSpPr/>
          <p:nvPr/>
        </p:nvCxnSpPr>
        <p:spPr>
          <a:xfrm>
            <a:off x="4959416" y="2605777"/>
            <a:ext cx="0" cy="4422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5" name="Google Shape;605;p1"/>
          <p:cNvSpPr txBox="1"/>
          <p:nvPr/>
        </p:nvSpPr>
        <p:spPr>
          <a:xfrm>
            <a:off x="11223524" y="3098924"/>
            <a:ext cx="916219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"/>
          <p:cNvSpPr/>
          <p:nvPr/>
        </p:nvSpPr>
        <p:spPr>
          <a:xfrm>
            <a:off x="933324" y="3047950"/>
            <a:ext cx="10277467" cy="381000"/>
          </a:xfrm>
          <a:prstGeom prst="rect">
            <a:avLst/>
          </a:prstGeom>
          <a:gradFill>
            <a:gsLst>
              <a:gs pos="0">
                <a:srgbClr val="44546A"/>
              </a:gs>
              <a:gs pos="100000">
                <a:srgbClr val="44546A"/>
              </a:gs>
            </a:gsLst>
            <a:lin ang="5400000" scaled="0"/>
          </a:gra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7" name="Google Shape;607;p1"/>
          <p:cNvCxnSpPr/>
          <p:nvPr/>
        </p:nvCxnSpPr>
        <p:spPr>
          <a:xfrm>
            <a:off x="3707263" y="3136849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8" name="Google Shape;608;p1"/>
          <p:cNvCxnSpPr/>
          <p:nvPr/>
        </p:nvCxnSpPr>
        <p:spPr>
          <a:xfrm>
            <a:off x="6212755" y="3136849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9" name="Google Shape;609;p1"/>
          <p:cNvCxnSpPr/>
          <p:nvPr/>
        </p:nvCxnSpPr>
        <p:spPr>
          <a:xfrm>
            <a:off x="8986694" y="3136849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0" name="Google Shape;610;p1"/>
          <p:cNvSpPr txBox="1"/>
          <p:nvPr/>
        </p:nvSpPr>
        <p:spPr>
          <a:xfrm>
            <a:off x="9086300" y="3145422"/>
            <a:ext cx="360475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1" name="Google Shape;611;p1"/>
          <p:cNvCxnSpPr/>
          <p:nvPr/>
        </p:nvCxnSpPr>
        <p:spPr>
          <a:xfrm>
            <a:off x="11747350" y="3136849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2" name="Google Shape;612;p1"/>
          <p:cNvSpPr txBox="1"/>
          <p:nvPr/>
        </p:nvSpPr>
        <p:spPr>
          <a:xfrm>
            <a:off x="5308037" y="2493806"/>
            <a:ext cx="1035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1.0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"/>
          <p:cNvSpPr txBox="1"/>
          <p:nvPr/>
        </p:nvSpPr>
        <p:spPr>
          <a:xfrm>
            <a:off x="5308037" y="2677024"/>
            <a:ext cx="87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/04/2024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"/>
          <p:cNvSpPr/>
          <p:nvPr/>
        </p:nvSpPr>
        <p:spPr>
          <a:xfrm rot="-5400000">
            <a:off x="5046196" y="2558839"/>
            <a:ext cx="165100" cy="258976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"/>
          <p:cNvSpPr txBox="1"/>
          <p:nvPr/>
        </p:nvSpPr>
        <p:spPr>
          <a:xfrm>
            <a:off x="7951660" y="2493806"/>
            <a:ext cx="1035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2.0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"/>
          <p:cNvSpPr txBox="1"/>
          <p:nvPr/>
        </p:nvSpPr>
        <p:spPr>
          <a:xfrm>
            <a:off x="7951660" y="2677024"/>
            <a:ext cx="87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/06/2024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"/>
          <p:cNvSpPr/>
          <p:nvPr/>
        </p:nvSpPr>
        <p:spPr>
          <a:xfrm rot="-5400000">
            <a:off x="7689819" y="2558839"/>
            <a:ext cx="165100" cy="258976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"/>
          <p:cNvSpPr txBox="1"/>
          <p:nvPr/>
        </p:nvSpPr>
        <p:spPr>
          <a:xfrm>
            <a:off x="3843365" y="3145422"/>
            <a:ext cx="458345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"/>
          <p:cNvSpPr txBox="1"/>
          <p:nvPr/>
        </p:nvSpPr>
        <p:spPr>
          <a:xfrm>
            <a:off x="6617304" y="3145422"/>
            <a:ext cx="363288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"/>
          <p:cNvSpPr txBox="1"/>
          <p:nvPr/>
        </p:nvSpPr>
        <p:spPr>
          <a:xfrm>
            <a:off x="1077175" y="3182072"/>
            <a:ext cx="3606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abr.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"/>
          <p:cNvSpPr txBox="1"/>
          <p:nvPr/>
        </p:nvSpPr>
        <p:spPr>
          <a:xfrm>
            <a:off x="6294125" y="4197888"/>
            <a:ext cx="1324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16/05/2024 -29/05/2024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"/>
          <p:cNvSpPr txBox="1"/>
          <p:nvPr/>
        </p:nvSpPr>
        <p:spPr>
          <a:xfrm>
            <a:off x="7679250" y="4448438"/>
            <a:ext cx="1324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/06/2024 -15/06/2024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"/>
          <p:cNvSpPr txBox="1"/>
          <p:nvPr/>
        </p:nvSpPr>
        <p:spPr>
          <a:xfrm>
            <a:off x="9168500" y="4725588"/>
            <a:ext cx="1324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/06/2024 -28/06/2024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2018-09-14T20:39:04Z</dcterms:created>
  <dc:creator>Hector Bravo Consultor 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