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1a4NBq8krXw9k+B3FCOh2IuG2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17500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1302492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41908" y="2400300"/>
            <a:ext cx="10108184" cy="19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041908" y="2599944"/>
            <a:ext cx="10108184" cy="1905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105408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3089971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3153472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9102028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 txBox="1"/>
          <p:nvPr/>
        </p:nvSpPr>
        <p:spPr>
          <a:xfrm>
            <a:off x="9165529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1105408" y="2607564"/>
            <a:ext cx="296333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endParaRPr/>
          </a:p>
        </p:txBody>
      </p:sp>
      <p:cxnSp>
        <p:nvCxnSpPr>
          <p:cNvPr id="21" name="Google Shape;21;p1"/>
          <p:cNvCxnSpPr/>
          <p:nvPr/>
        </p:nvCxnSpPr>
        <p:spPr>
          <a:xfrm>
            <a:off x="3089971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"/>
          <p:cNvSpPr txBox="1"/>
          <p:nvPr/>
        </p:nvSpPr>
        <p:spPr>
          <a:xfrm>
            <a:off x="3153472" y="2607564"/>
            <a:ext cx="271018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</a:t>
            </a:r>
            <a:endParaRPr/>
          </a:p>
        </p:txBody>
      </p:sp>
      <p:cxnSp>
        <p:nvCxnSpPr>
          <p:cNvPr id="23" name="Google Shape;23;p1"/>
          <p:cNvCxnSpPr/>
          <p:nvPr/>
        </p:nvCxnSpPr>
        <p:spPr>
          <a:xfrm>
            <a:off x="507196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"/>
          <p:cNvSpPr txBox="1"/>
          <p:nvPr/>
        </p:nvSpPr>
        <p:spPr>
          <a:xfrm>
            <a:off x="5135468" y="2607564"/>
            <a:ext cx="321776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endParaRPr/>
          </a:p>
        </p:txBody>
      </p:sp>
      <p:cxnSp>
        <p:nvCxnSpPr>
          <p:cNvPr id="25" name="Google Shape;25;p1"/>
          <p:cNvCxnSpPr/>
          <p:nvPr/>
        </p:nvCxnSpPr>
        <p:spPr>
          <a:xfrm>
            <a:off x="7120032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"/>
          <p:cNvSpPr txBox="1"/>
          <p:nvPr/>
        </p:nvSpPr>
        <p:spPr>
          <a:xfrm>
            <a:off x="7183532" y="2607564"/>
            <a:ext cx="279569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/>
          </a:p>
        </p:txBody>
      </p:sp>
      <p:cxnSp>
        <p:nvCxnSpPr>
          <p:cNvPr id="27" name="Google Shape;27;p1"/>
          <p:cNvCxnSpPr/>
          <p:nvPr/>
        </p:nvCxnSpPr>
        <p:spPr>
          <a:xfrm>
            <a:off x="910202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1"/>
          <p:cNvSpPr txBox="1"/>
          <p:nvPr/>
        </p:nvSpPr>
        <p:spPr>
          <a:xfrm>
            <a:off x="9165529" y="2607564"/>
            <a:ext cx="228685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1041908" y="2772969"/>
            <a:ext cx="5409734" cy="26619"/>
          </a:xfrm>
          <a:prstGeom prst="roundRect">
            <a:avLst>
              <a:gd fmla="val 16667" name="adj"/>
            </a:avLst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6424428" y="2799588"/>
            <a:ext cx="54429" cy="6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6249754" y="2863088"/>
            <a:ext cx="403775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/>
          </a:p>
        </p:txBody>
      </p:sp>
      <p:cxnSp>
        <p:nvCxnSpPr>
          <p:cNvPr id="32" name="Google Shape;32;p1"/>
          <p:cNvCxnSpPr/>
          <p:nvPr/>
        </p:nvCxnSpPr>
        <p:spPr>
          <a:xfrm>
            <a:off x="2765989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"/>
          <p:cNvCxnSpPr/>
          <p:nvPr/>
        </p:nvCxnSpPr>
        <p:spPr>
          <a:xfrm>
            <a:off x="6062967" y="1699895"/>
            <a:ext cx="0" cy="8890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"/>
          <p:cNvCxnSpPr/>
          <p:nvPr/>
        </p:nvCxnSpPr>
        <p:spPr>
          <a:xfrm>
            <a:off x="6062967" y="1949450"/>
            <a:ext cx="0" cy="34925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"/>
          <p:cNvCxnSpPr/>
          <p:nvPr/>
        </p:nvCxnSpPr>
        <p:spPr>
          <a:xfrm>
            <a:off x="9438712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>
            <a:off x="698627" y="3328543"/>
            <a:ext cx="147119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>
            <a:off x="698627" y="3658743"/>
            <a:ext cx="38589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"/>
          <p:cNvCxnSpPr/>
          <p:nvPr/>
        </p:nvCxnSpPr>
        <p:spPr>
          <a:xfrm>
            <a:off x="698627" y="3988943"/>
            <a:ext cx="48405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698627" y="4319143"/>
            <a:ext cx="589765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>
            <a:off x="698627" y="4649343"/>
            <a:ext cx="695472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698627" y="4979543"/>
            <a:ext cx="7950266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/>
          <p:nvPr/>
        </p:nvSpPr>
        <p:spPr>
          <a:xfrm rot="-5400000">
            <a:off x="2791389" y="196754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2988239" y="1890395"/>
            <a:ext cx="1601639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 DEL PROYECTO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2988239" y="2063750"/>
            <a:ext cx="42341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26 Mar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5910567" y="2133600"/>
            <a:ext cx="304800" cy="330200"/>
          </a:xfrm>
          <a:prstGeom prst="diamond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4851916" y="1072823"/>
            <a:ext cx="242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Registro, actualización de historias clínicas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5840654" y="1528445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15 May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6967632" y="2133600"/>
            <a:ext cx="304800" cy="3302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5972228" y="1788795"/>
            <a:ext cx="2295610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historias clínicas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6897718" y="1962150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31 May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 rot="-5400000">
            <a:off x="9464112" y="1967548"/>
            <a:ext cx="165100" cy="165100"/>
          </a:xfrm>
          <a:prstGeom prst="flowChartMerg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9660962" y="1890395"/>
            <a:ext cx="1399794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DEL PROYECTO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9660962" y="2063750"/>
            <a:ext cx="29646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5 Jul</a:t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2169824" y="32555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days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056702" y="3255518"/>
            <a:ext cx="903351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 Mar - 29 Apr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681756" y="32628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27000" y="3255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SPRINT0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4557618" y="3585718"/>
            <a:ext cx="4635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days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6113767" y="3585718"/>
            <a:ext cx="903224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May - 15 May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5738820" y="35930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27000" y="35857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SPRINT1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6062967" y="3887343"/>
            <a:ext cx="1057065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6062967" y="3887343"/>
            <a:ext cx="898505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5539220" y="39159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days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7170832" y="3915918"/>
            <a:ext cx="9738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May - 31 May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6700910" y="3923220"/>
            <a:ext cx="260562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127000" y="39159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SPRINT2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7120032" y="4217543"/>
            <a:ext cx="1057065" cy="2032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/>
          <p:nvPr/>
        </p:nvSpPr>
        <p:spPr>
          <a:xfrm>
            <a:off x="7120032" y="4217543"/>
            <a:ext cx="196977" cy="203200"/>
          </a:xfrm>
          <a:prstGeom prst="roundRect">
            <a:avLst>
              <a:gd fmla="val 100000" name="adj"/>
            </a:avLst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6596284" y="42461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227897" y="4246118"/>
            <a:ext cx="83286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Jun - 16 Jun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7120032" y="4253420"/>
            <a:ext cx="196977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27000" y="42461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SPRINT3</a:t>
            </a:r>
            <a:endParaRPr/>
          </a:p>
        </p:txBody>
      </p:sp>
      <p:sp>
        <p:nvSpPr>
          <p:cNvPr id="78" name="Google Shape;78;p1"/>
          <p:cNvSpPr/>
          <p:nvPr/>
        </p:nvSpPr>
        <p:spPr>
          <a:xfrm>
            <a:off x="8177097" y="4547743"/>
            <a:ext cx="924932" cy="203200"/>
          </a:xfrm>
          <a:prstGeom prst="rect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8177097" y="4547743"/>
            <a:ext cx="196977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7653349" y="45763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9152829" y="4576318"/>
            <a:ext cx="90347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Jun - 30 Jun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8177097" y="4583620"/>
            <a:ext cx="196977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127000" y="45763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SPRINT4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9102029" y="4877943"/>
            <a:ext cx="330333" cy="2032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9102029" y="4877943"/>
            <a:ext cx="222377" cy="203200"/>
          </a:xfrm>
          <a:prstGeom prst="homePlate">
            <a:avLst>
              <a:gd fmla="val 50000" name="adj"/>
            </a:avLst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8648893" y="4906518"/>
            <a:ext cx="4023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days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9483162" y="4906518"/>
            <a:ext cx="677503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Jul - 5 Jul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9102029" y="4913820"/>
            <a:ext cx="196977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27000" y="4906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SPRINT5</a:t>
            </a:r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118250" y="9300"/>
            <a:ext cx="9955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02124"/>
                </a:solidFill>
              </a:rPr>
              <a:t>PLANIFICACIÓN DE </a:t>
            </a:r>
            <a:r>
              <a:rPr b="0" i="0" lang="en-US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GESTIÓN DE HISTORIAS CLÍNICAS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8012407" y="213132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017003" y="12682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Acceso al usuario docente a las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historias clínicas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942493" y="1959875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4546A"/>
                </a:solidFill>
              </a:rPr>
              <a:t>16</a:t>
            </a: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rgbClr val="44546A"/>
                </a:solidFill>
              </a:rPr>
              <a:t>Jun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8871632" y="2080538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8801718" y="1909088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4546A"/>
                </a:solidFill>
              </a:rPr>
              <a:t>30</a:t>
            </a: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rgbClr val="44546A"/>
                </a:solidFill>
              </a:rPr>
              <a:t>Jun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119391" y="16036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Documento de consentimiento del paciente.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286307" y="246207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8290891" y="2854158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Historia clínica con campos adicionales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