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ec3Kby/5OTM3YZCjYKgFTY1DK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4" y="5120725"/>
            <a:ext cx="897081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800600"/>
            <a:ext cx="7029000" cy="3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"/>
          <p:cNvSpPr/>
          <p:nvPr/>
        </p:nvSpPr>
        <p:spPr>
          <a:xfrm>
            <a:off x="933381" y="3632200"/>
            <a:ext cx="2764800" cy="203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"/>
          <p:cNvSpPr txBox="1"/>
          <p:nvPr/>
        </p:nvSpPr>
        <p:spPr>
          <a:xfrm>
            <a:off x="3781614" y="3656800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/04/2024 - 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/04/2024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 txBox="1"/>
          <p:nvPr/>
        </p:nvSpPr>
        <p:spPr>
          <a:xfrm>
            <a:off x="127000" y="36485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3692377" y="3898900"/>
            <a:ext cx="12219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"/>
          <p:cNvSpPr txBox="1"/>
          <p:nvPr/>
        </p:nvSpPr>
        <p:spPr>
          <a:xfrm>
            <a:off x="4959425" y="3923000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/05/2024 -15/05/2024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"/>
          <p:cNvSpPr txBox="1"/>
          <p:nvPr/>
        </p:nvSpPr>
        <p:spPr>
          <a:xfrm>
            <a:off x="127000" y="3915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4883250" y="4165600"/>
            <a:ext cx="13245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"/>
          <p:cNvSpPr txBox="1"/>
          <p:nvPr/>
        </p:nvSpPr>
        <p:spPr>
          <a:xfrm>
            <a:off x="127000" y="41819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6207750" y="4432300"/>
            <a:ext cx="13977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"/>
          <p:cNvSpPr txBox="1"/>
          <p:nvPr/>
        </p:nvSpPr>
        <p:spPr>
          <a:xfrm>
            <a:off x="127000" y="44486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7603050" y="4699000"/>
            <a:ext cx="1397700" cy="2031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127000" y="47153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9168502" y="5019125"/>
            <a:ext cx="2015700" cy="203100"/>
          </a:xfrm>
          <a:prstGeom prst="rect">
            <a:avLst/>
          </a:prstGeom>
          <a:solidFill>
            <a:srgbClr val="B20E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 txBox="1"/>
          <p:nvPr/>
        </p:nvSpPr>
        <p:spPr>
          <a:xfrm>
            <a:off x="11346200" y="4966825"/>
            <a:ext cx="6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/7/2024 05/7/2024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 txBox="1"/>
          <p:nvPr/>
        </p:nvSpPr>
        <p:spPr>
          <a:xfrm>
            <a:off x="127000" y="5035466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2014015" y="1583882"/>
            <a:ext cx="82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 txBox="1"/>
          <p:nvPr/>
        </p:nvSpPr>
        <p:spPr>
          <a:xfrm>
            <a:off x="209422" y="3136475"/>
            <a:ext cx="58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1077177" y="3145473"/>
            <a:ext cx="22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1"/>
          <p:cNvCxnSpPr/>
          <p:nvPr/>
        </p:nvCxnSpPr>
        <p:spPr>
          <a:xfrm>
            <a:off x="7603038" y="2605777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" name="Google Shape;604;p1"/>
          <p:cNvCxnSpPr/>
          <p:nvPr/>
        </p:nvCxnSpPr>
        <p:spPr>
          <a:xfrm>
            <a:off x="4959416" y="2605777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5" name="Google Shape;605;p1"/>
          <p:cNvSpPr txBox="1"/>
          <p:nvPr/>
        </p:nvSpPr>
        <p:spPr>
          <a:xfrm>
            <a:off x="11223524" y="3098924"/>
            <a:ext cx="916219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933324" y="3047950"/>
            <a:ext cx="10277467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1"/>
          <p:cNvCxnSpPr/>
          <p:nvPr/>
        </p:nvCxnSpPr>
        <p:spPr>
          <a:xfrm>
            <a:off x="3707263" y="3136849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8" name="Google Shape;608;p1"/>
          <p:cNvCxnSpPr/>
          <p:nvPr/>
        </p:nvCxnSpPr>
        <p:spPr>
          <a:xfrm>
            <a:off x="6212755" y="3136849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p1"/>
          <p:cNvCxnSpPr/>
          <p:nvPr/>
        </p:nvCxnSpPr>
        <p:spPr>
          <a:xfrm>
            <a:off x="8986694" y="3136849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p1"/>
          <p:cNvSpPr txBox="1"/>
          <p:nvPr/>
        </p:nvSpPr>
        <p:spPr>
          <a:xfrm>
            <a:off x="9086300" y="3145422"/>
            <a:ext cx="360475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p1"/>
          <p:cNvCxnSpPr/>
          <p:nvPr/>
        </p:nvCxnSpPr>
        <p:spPr>
          <a:xfrm>
            <a:off x="11747350" y="3136849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1"/>
          <p:cNvSpPr txBox="1"/>
          <p:nvPr/>
        </p:nvSpPr>
        <p:spPr>
          <a:xfrm>
            <a:off x="5308037" y="2493806"/>
            <a:ext cx="103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5308037" y="2677024"/>
            <a:ext cx="87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/04/2024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/>
          <p:nvPr/>
        </p:nvSpPr>
        <p:spPr>
          <a:xfrm rot="-5400000">
            <a:off x="5046196" y="2558839"/>
            <a:ext cx="165100" cy="258976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7951660" y="2493806"/>
            <a:ext cx="103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"/>
          <p:cNvSpPr txBox="1"/>
          <p:nvPr/>
        </p:nvSpPr>
        <p:spPr>
          <a:xfrm>
            <a:off x="7951660" y="2677024"/>
            <a:ext cx="87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"/>
          <p:cNvSpPr/>
          <p:nvPr/>
        </p:nvSpPr>
        <p:spPr>
          <a:xfrm rot="-5400000">
            <a:off x="7689819" y="2558839"/>
            <a:ext cx="165100" cy="258976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"/>
          <p:cNvSpPr txBox="1"/>
          <p:nvPr/>
        </p:nvSpPr>
        <p:spPr>
          <a:xfrm>
            <a:off x="3843365" y="3145422"/>
            <a:ext cx="458345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"/>
          <p:cNvSpPr txBox="1"/>
          <p:nvPr/>
        </p:nvSpPr>
        <p:spPr>
          <a:xfrm>
            <a:off x="6617304" y="3145422"/>
            <a:ext cx="363288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"/>
          <p:cNvSpPr txBox="1"/>
          <p:nvPr/>
        </p:nvSpPr>
        <p:spPr>
          <a:xfrm>
            <a:off x="1077175" y="3182072"/>
            <a:ext cx="360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"/>
          <p:cNvSpPr txBox="1"/>
          <p:nvPr/>
        </p:nvSpPr>
        <p:spPr>
          <a:xfrm>
            <a:off x="6294125" y="4197888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16/05/2024 -29/05/2024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"/>
          <p:cNvSpPr txBox="1"/>
          <p:nvPr/>
        </p:nvSpPr>
        <p:spPr>
          <a:xfrm>
            <a:off x="7679250" y="4448438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/06/2024 -15/06/2024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"/>
          <p:cNvSpPr txBox="1"/>
          <p:nvPr/>
        </p:nvSpPr>
        <p:spPr>
          <a:xfrm>
            <a:off x="9168500" y="4725588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/06/2024 -28/06/2024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