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nmeWm/Wdn0nxMQIvKWiDI7x2i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317500" y="2468520"/>
            <a:ext cx="572008" cy="262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1302492" y="2468520"/>
            <a:ext cx="572008" cy="262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41908" y="2400300"/>
            <a:ext cx="10108184" cy="19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41908" y="2599944"/>
            <a:ext cx="10108184" cy="1905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105408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3089971" y="2400300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41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3153472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9102028" y="2400300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41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 txBox="1"/>
          <p:nvPr/>
        </p:nvSpPr>
        <p:spPr>
          <a:xfrm>
            <a:off x="9165529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1105408" y="2607564"/>
            <a:ext cx="296333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1"/>
          <p:cNvCxnSpPr/>
          <p:nvPr/>
        </p:nvCxnSpPr>
        <p:spPr>
          <a:xfrm>
            <a:off x="3089971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41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"/>
          <p:cNvSpPr txBox="1"/>
          <p:nvPr/>
        </p:nvSpPr>
        <p:spPr>
          <a:xfrm>
            <a:off x="3153472" y="2607564"/>
            <a:ext cx="271018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5071968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41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1"/>
          <p:cNvSpPr txBox="1"/>
          <p:nvPr/>
        </p:nvSpPr>
        <p:spPr>
          <a:xfrm>
            <a:off x="5135468" y="2607564"/>
            <a:ext cx="321776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1"/>
          <p:cNvCxnSpPr/>
          <p:nvPr/>
        </p:nvCxnSpPr>
        <p:spPr>
          <a:xfrm>
            <a:off x="7120032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41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"/>
          <p:cNvSpPr txBox="1"/>
          <p:nvPr/>
        </p:nvSpPr>
        <p:spPr>
          <a:xfrm>
            <a:off x="7183532" y="2607564"/>
            <a:ext cx="279569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1"/>
          <p:cNvCxnSpPr/>
          <p:nvPr/>
        </p:nvCxnSpPr>
        <p:spPr>
          <a:xfrm>
            <a:off x="9102028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41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1"/>
          <p:cNvSpPr txBox="1"/>
          <p:nvPr/>
        </p:nvSpPr>
        <p:spPr>
          <a:xfrm>
            <a:off x="9165529" y="2607564"/>
            <a:ext cx="228685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041908" y="2772969"/>
            <a:ext cx="7212159" cy="26619"/>
          </a:xfrm>
          <a:prstGeom prst="roundRect">
            <a:avLst>
              <a:gd fmla="val 16667" name="adj"/>
            </a:avLst>
          </a:prstGeom>
          <a:solidFill>
            <a:srgbClr val="FF0000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8226852" y="2799588"/>
            <a:ext cx="54429" cy="63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8052179" y="2863088"/>
            <a:ext cx="403775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1"/>
          <p:cNvCxnSpPr/>
          <p:nvPr/>
        </p:nvCxnSpPr>
        <p:spPr>
          <a:xfrm>
            <a:off x="2765989" y="1967548"/>
            <a:ext cx="0" cy="432752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1"/>
          <p:cNvCxnSpPr/>
          <p:nvPr/>
        </p:nvCxnSpPr>
        <p:spPr>
          <a:xfrm>
            <a:off x="6062967" y="1699895"/>
            <a:ext cx="0" cy="88900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"/>
          <p:cNvCxnSpPr/>
          <p:nvPr/>
        </p:nvCxnSpPr>
        <p:spPr>
          <a:xfrm>
            <a:off x="6062967" y="1949450"/>
            <a:ext cx="0" cy="349250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"/>
          <p:cNvCxnSpPr/>
          <p:nvPr/>
        </p:nvCxnSpPr>
        <p:spPr>
          <a:xfrm>
            <a:off x="9438712" y="1967548"/>
            <a:ext cx="0" cy="432752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"/>
          <p:cNvCxnSpPr/>
          <p:nvPr/>
        </p:nvCxnSpPr>
        <p:spPr>
          <a:xfrm>
            <a:off x="698627" y="3328543"/>
            <a:ext cx="1471197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"/>
          <p:cNvCxnSpPr/>
          <p:nvPr/>
        </p:nvCxnSpPr>
        <p:spPr>
          <a:xfrm>
            <a:off x="698627" y="3658743"/>
            <a:ext cx="385899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1"/>
          <p:cNvCxnSpPr/>
          <p:nvPr/>
        </p:nvCxnSpPr>
        <p:spPr>
          <a:xfrm>
            <a:off x="698627" y="3988943"/>
            <a:ext cx="484059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"/>
          <p:cNvCxnSpPr/>
          <p:nvPr/>
        </p:nvCxnSpPr>
        <p:spPr>
          <a:xfrm>
            <a:off x="698627" y="4319143"/>
            <a:ext cx="5897657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1"/>
          <p:cNvCxnSpPr/>
          <p:nvPr/>
        </p:nvCxnSpPr>
        <p:spPr>
          <a:xfrm>
            <a:off x="698627" y="4649343"/>
            <a:ext cx="695472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1"/>
          <p:cNvCxnSpPr/>
          <p:nvPr/>
        </p:nvCxnSpPr>
        <p:spPr>
          <a:xfrm>
            <a:off x="698627" y="4979543"/>
            <a:ext cx="7950266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"/>
          <p:cNvSpPr/>
          <p:nvPr/>
        </p:nvSpPr>
        <p:spPr>
          <a:xfrm rot="-5400000">
            <a:off x="2791389" y="1967548"/>
            <a:ext cx="165100" cy="165100"/>
          </a:xfrm>
          <a:prstGeom prst="flowChartMerge">
            <a:avLst/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988239" y="1890395"/>
            <a:ext cx="1601639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2988239" y="2063750"/>
            <a:ext cx="42341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26 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5910567" y="2133600"/>
            <a:ext cx="304800" cy="330200"/>
          </a:xfrm>
          <a:prstGeom prst="diamond">
            <a:avLst/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4851916" y="1194435"/>
            <a:ext cx="2422102" cy="321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Registro, actualización de historias clínicas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5840654" y="1528445"/>
            <a:ext cx="444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15 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6967632" y="2133600"/>
            <a:ext cx="304800" cy="3302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5972228" y="1788795"/>
            <a:ext cx="2295610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de historias clínicas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6897718" y="1962150"/>
            <a:ext cx="444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31 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 rot="-5400000">
            <a:off x="9464112" y="1967548"/>
            <a:ext cx="165100" cy="165100"/>
          </a:xfrm>
          <a:prstGeom prst="flowChartMerg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9660962" y="1890395"/>
            <a:ext cx="1399794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9660962" y="2063750"/>
            <a:ext cx="29646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5 Jul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2693572" y="3226943"/>
            <a:ext cx="2312330" cy="2032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693572" y="3226943"/>
            <a:ext cx="2312330" cy="203200"/>
          </a:xfrm>
          <a:prstGeom prst="rect">
            <a:avLst/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169824" y="32555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056702" y="3255518"/>
            <a:ext cx="903351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 Mar - 29 Apr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681756" y="32628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7000" y="32555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071968" y="3557143"/>
            <a:ext cx="990998" cy="20320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5071968" y="3557143"/>
            <a:ext cx="990998" cy="203200"/>
          </a:xfrm>
          <a:prstGeom prst="rect">
            <a:avLst/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4557618" y="3585718"/>
            <a:ext cx="46355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6113767" y="3585718"/>
            <a:ext cx="903224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May - 15 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738820" y="35930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27000" y="35857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6062967" y="3887343"/>
            <a:ext cx="1057065" cy="2032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062967" y="3887343"/>
            <a:ext cx="1057065" cy="203200"/>
          </a:xfrm>
          <a:prstGeom prst="rect">
            <a:avLst/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5539220" y="39159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7170832" y="3915918"/>
            <a:ext cx="97383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May - 31 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6795886" y="39232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27000" y="39159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120032" y="4217543"/>
            <a:ext cx="1057065" cy="203200"/>
          </a:xfrm>
          <a:prstGeom prst="roundRect">
            <a:avLst>
              <a:gd fmla="val 100000" name="adj"/>
            </a:avLst>
          </a:prstGeom>
          <a:solidFill>
            <a:srgbClr val="007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7120032" y="4217543"/>
            <a:ext cx="1057065" cy="203200"/>
          </a:xfrm>
          <a:prstGeom prst="roundRect">
            <a:avLst>
              <a:gd fmla="val 100000" name="adj"/>
            </a:avLst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596284" y="42461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8227897" y="4246118"/>
            <a:ext cx="83286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Jun - 16 Jun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7852951" y="42534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27000" y="42461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8177097" y="4547743"/>
            <a:ext cx="924932" cy="203200"/>
          </a:xfrm>
          <a:prstGeom prst="rect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8177097" y="4547743"/>
            <a:ext cx="739946" cy="203200"/>
          </a:xfrm>
          <a:prstGeom prst="rect">
            <a:avLst/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7653349" y="45763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9152829" y="4576318"/>
            <a:ext cx="90347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Jun - 30 Jun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8656481" y="4583620"/>
            <a:ext cx="260562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27000" y="45763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9102029" y="4877943"/>
            <a:ext cx="330333" cy="203200"/>
          </a:xfrm>
          <a:prstGeom prst="homePlate">
            <a:avLst>
              <a:gd fmla="val 50000" name="adj"/>
            </a:avLst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9102029" y="4877943"/>
            <a:ext cx="222377" cy="203200"/>
          </a:xfrm>
          <a:prstGeom prst="homePlate">
            <a:avLst>
              <a:gd fmla="val 50000" name="adj"/>
            </a:avLst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648893" y="4906518"/>
            <a:ext cx="40233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9483162" y="4906518"/>
            <a:ext cx="677503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Jul - 5 Jul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102029" y="4913820"/>
            <a:ext cx="196977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27000" y="49065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993900" y="152400"/>
            <a:ext cx="7680960" cy="52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PLANIFICACIÓN DE GESTIÓN DE HISTORIAS CLÍNICAS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967632" y="2133600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972228" y="1788795"/>
            <a:ext cx="2295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de historias clínicas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8012407" y="2131325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017003" y="1268233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Acceso al usuario docente a las historias clínicas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942493" y="1959875"/>
            <a:ext cx="44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16 Jun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8871632" y="2080538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801718" y="1909088"/>
            <a:ext cx="44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30 Jun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119391" y="1603633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de consentimiento del paciente.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286307" y="2462075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8290891" y="2854158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Historia clínica con campos adicionales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