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  <p:sldMasterId id="2147483678" r:id="rId6"/>
    <p:sldMasterId id="2147483690" r:id="rId7"/>
  </p:sldMasterIdLst>
  <p:notesMasterIdLst>
    <p:notesMasterId r:id="rId8"/>
  </p:notesMasterIdLst>
  <p:sldIdLst>
    <p:sldId id="256" r:id="rId9"/>
    <p:sldId id="257" r:id="rId10"/>
  </p:sldIdLst>
  <p:sldSz cy="68580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3TacGM0Ogu/aFOr78L2sh49Co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2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37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3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3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4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4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5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5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5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5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Google Shape;340;p5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Google Shape;341;p5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5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5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5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5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274"/>
                </a:srgbClr>
              </a:gs>
              <a:gs pos="36000">
                <a:srgbClr val="FAC867">
                  <a:alpha val="5490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3333"/>
                </a:srgbClr>
              </a:gs>
              <a:gs pos="36000">
                <a:srgbClr val="FAC867">
                  <a:alpha val="6274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411"/>
                </a:srgbClr>
              </a:gs>
              <a:gs pos="31000">
                <a:srgbClr val="FAC867">
                  <a:alpha val="4313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588"/>
                </a:srgbClr>
              </a:gs>
              <a:gs pos="36000">
                <a:srgbClr val="FAC867">
                  <a:alpha val="9411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450"/>
                </a:srgbClr>
              </a:gs>
              <a:gs pos="36000">
                <a:srgbClr val="FAC867">
                  <a:alpha val="7450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1">
            <a:alphaModFix/>
          </a:blip>
          <a:srcRect b="0" l="364" r="0" t="0"/>
          <a:stretch/>
        </p:blipFill>
        <p:spPr>
          <a:xfrm>
            <a:off x="0" y="0"/>
            <a:ext cx="91731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P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PMO-MON-102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5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P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PMO-MON-101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RETROSPECTIVA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1"/>
          <p:cNvSpPr txBox="1"/>
          <p:nvPr/>
        </p:nvSpPr>
        <p:spPr>
          <a:xfrm>
            <a:off x="1561798" y="4943246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CLÍNICAS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1"/>
          <p:cNvSpPr txBox="1"/>
          <p:nvPr/>
        </p:nvSpPr>
        <p:spPr>
          <a:xfrm>
            <a:off x="1027650" y="1237375"/>
            <a:ext cx="71517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Reflexionar sobre el Sprint 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identificar aprendizajes, fortalezas y áreas de mejora.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Qué aprendimos?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Qué estamos haciendo bien?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Qué podemos hacer mejor?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Relaciones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Procesos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Acciones a realizar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"/>
          <p:cNvSpPr txBox="1"/>
          <p:nvPr/>
        </p:nvSpPr>
        <p:spPr>
          <a:xfrm>
            <a:off x="328200" y="-65100"/>
            <a:ext cx="8487600" cy="6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aprendimos?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Importancia de la comunicación efectiva entre equipos.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Aprendimos que tener requerimientos claros y detallados desde el inicio es crucial.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estamos haciendo bien?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creación de una interfaz intuitiva y funcional fue un éxito y recibió buenos comentarios.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colaboración entre los miembros del equipo fue sólida</a:t>
            </a: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podemos hacer mejor?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Debemos anticipar posibles problemas técnicos y planificar cómo abordarlos antes de que ocurran.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un sistema de seguimiento de tareas más eficiente.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Reconocer el esfuerzo y dedicación de cada miembro del equipo.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Relaciones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Fortalecer la comunicación entre los equipos de desarrollo y prueba.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Aumentar la interacción con los usuarios finales para obtener feedback.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y mantener documentación detallada de los procesos y requerimientos.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Evaluar y actualizar las herramientas de gestión de proyectos.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Mejorar las herramientas de prueba y debugging.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a realizar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Planificar una sesión de capacitación para abordar las áreas técnicas que presentaron problemas durante el sprint.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Planificar reuniones de seguimiento para asegurar la implementación de mejoras.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