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gwJXLWX7qGm3eGTGHoKAPJaHYN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80496b9f3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e80496b9f3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5882"/>
                </a:srgbClr>
              </a:gs>
              <a:gs pos="36000">
                <a:srgbClr val="FAC867">
                  <a:alpha val="5098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2941"/>
                </a:srgbClr>
              </a:gs>
              <a:gs pos="36000">
                <a:srgbClr val="FAC867">
                  <a:alpha val="5882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019"/>
                </a:srgbClr>
              </a:gs>
              <a:gs pos="31000">
                <a:srgbClr val="FAC867">
                  <a:alpha val="3921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196"/>
                </a:srgbClr>
              </a:gs>
              <a:gs pos="36000">
                <a:srgbClr val="FAC867">
                  <a:alpha val="9019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058"/>
                </a:srgbClr>
              </a:gs>
              <a:gs pos="36000">
                <a:srgbClr val="FAC867">
                  <a:alpha val="7058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/>
        </p:nvSpPr>
        <p:spPr>
          <a:xfrm>
            <a:off x="1691680" y="620688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REUNION DE DEMOSTRACION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REVISION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456073" y="5320746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CLINICAS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07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/05/2024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838875" y="2076275"/>
            <a:ext cx="7571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Realizar la revisión del Sprint </a:t>
            </a:r>
            <a:r>
              <a:rPr lang="es-PA" sz="1800">
                <a:solidFill>
                  <a:schemeClr val="lt1"/>
                </a:solidFill>
              </a:rPr>
              <a:t>2</a:t>
            </a: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según la planificación establecida. Aquí se presenta un resumen de la agenda.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Historias de Usuario completadas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Demostración del trabajo completado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Pendientes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/>
        </p:nvSpPr>
        <p:spPr>
          <a:xfrm>
            <a:off x="340375" y="0"/>
            <a:ext cx="8564400" cy="6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Historia </a:t>
            </a:r>
            <a:r>
              <a:rPr b="1" lang="es-PA" sz="1300">
                <a:solidFill>
                  <a:schemeClr val="lt1"/>
                </a:solidFill>
              </a:rPr>
              <a:t>4</a:t>
            </a: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</a:t>
            </a:r>
            <a:r>
              <a:rPr lang="es-PA" sz="1300">
                <a:solidFill>
                  <a:schemeClr val="lt1"/>
                </a:solidFill>
              </a:rPr>
              <a:t>o: Ver historias clínicas de otros estudiantes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es-PA" sz="1300">
                <a:solidFill>
                  <a:schemeClr val="lt1"/>
                </a:solidFill>
              </a:rPr>
              <a:t>Tareas: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s-PA" sz="1300">
                <a:solidFill>
                  <a:schemeClr val="lt1"/>
                </a:solidFill>
              </a:rPr>
              <a:t>Diseñar la interfaz de usuario para listar historias clínicas de otros estudiantes.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s-PA" sz="1300">
                <a:solidFill>
                  <a:schemeClr val="lt1"/>
                </a:solidFill>
              </a:rPr>
              <a:t>Implementar permisos y restricciones para asegurar que solo se puede ver la información permitida.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s-PA" sz="1300">
                <a:solidFill>
                  <a:schemeClr val="lt1"/>
                </a:solidFill>
              </a:rPr>
              <a:t>Crear la lógica de backend para recuperar historias clínicas de otros estudiantes.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Realizar pruebas de funcionalidad.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Historia </a:t>
            </a:r>
            <a:r>
              <a:rPr b="1" lang="es-PA" sz="1300">
                <a:solidFill>
                  <a:schemeClr val="lt1"/>
                </a:solidFill>
              </a:rPr>
              <a:t>5</a:t>
            </a: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s-PA" sz="1300">
                <a:solidFill>
                  <a:schemeClr val="lt1"/>
                </a:solidFill>
              </a:rPr>
              <a:t>jetivo: Adjuntar imágenes a las historias clínicas para completar </a:t>
            </a:r>
            <a:r>
              <a:rPr lang="es-PA" sz="1300">
                <a:solidFill>
                  <a:schemeClr val="lt1"/>
                </a:solidFill>
              </a:rPr>
              <a:t>información</a:t>
            </a:r>
            <a:r>
              <a:rPr lang="es-PA" sz="1300">
                <a:solidFill>
                  <a:schemeClr val="lt1"/>
                </a:solidFill>
              </a:rPr>
              <a:t> del paciente.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es-PA" sz="1300">
                <a:solidFill>
                  <a:schemeClr val="lt1"/>
                </a:solidFill>
              </a:rPr>
              <a:t>Tareas: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s-PA" sz="1300">
                <a:solidFill>
                  <a:schemeClr val="lt1"/>
                </a:solidFill>
              </a:rPr>
              <a:t>Diseñar la interfaz de usuario para adjuntar imágenes y documentos.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s-PA" sz="1300">
                <a:solidFill>
                  <a:schemeClr val="lt1"/>
                </a:solidFill>
              </a:rPr>
              <a:t>Implementar la funcionalidad de carga de archivos en el frontend.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s-PA" sz="1300">
                <a:solidFill>
                  <a:schemeClr val="lt1"/>
                </a:solidFill>
              </a:rPr>
              <a:t>Crear la lógica de backend para almacenar y vincular las imágenes y documentos con las historias clínicas.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lang="es-PA" sz="1300">
                <a:solidFill>
                  <a:schemeClr val="lt1"/>
                </a:solidFill>
              </a:rPr>
              <a:t>Implementar la visualización de las imágenes y documentos adjuntos.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Realizar pruebas de funcionalidad.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PA" sz="1300">
                <a:solidFill>
                  <a:schemeClr val="lt1"/>
                </a:solidFill>
              </a:rPr>
              <a:t>Demostración del trabajo completado: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300">
                <a:solidFill>
                  <a:schemeClr val="lt1"/>
                </a:solidFill>
              </a:rPr>
              <a:t>Presentación de las interfaces de usuario.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300">
                <a:solidFill>
                  <a:schemeClr val="lt1"/>
                </a:solidFill>
              </a:rPr>
              <a:t>Explicación de la lógica de backend.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300">
                <a:solidFill>
                  <a:schemeClr val="lt1"/>
                </a:solidFill>
              </a:rPr>
              <a:t>Mostrar la funcionalidad de visualización y carga de imágenes a las H.C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80496b9f3_0_9"/>
          <p:cNvSpPr txBox="1"/>
          <p:nvPr/>
        </p:nvSpPr>
        <p:spPr>
          <a:xfrm>
            <a:off x="289800" y="551550"/>
            <a:ext cx="8564400" cy="2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PA" sz="1300">
                <a:solidFill>
                  <a:schemeClr val="lt1"/>
                </a:solidFill>
              </a:rPr>
              <a:t>Pendientes: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300">
                <a:solidFill>
                  <a:schemeClr val="lt1"/>
                </a:solidFill>
              </a:rPr>
              <a:t>Continuar con la mejora y optimización de las interfaces y la lógica de backend.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300">
                <a:solidFill>
                  <a:schemeClr val="lt1"/>
                </a:solidFill>
              </a:rPr>
              <a:t>Realizar más pruebas para asegurar la calidad y funcionalidad del sistema.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