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kMitRrJ5/H5lR3my2yiHjXVH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1d2e773b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151d2e773b_1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5882"/>
                </a:srgbClr>
              </a:gs>
              <a:gs pos="36000">
                <a:srgbClr val="FAC867">
                  <a:alpha val="5098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2941"/>
                </a:srgbClr>
              </a:gs>
              <a:gs pos="36000">
                <a:srgbClr val="FAC867">
                  <a:alpha val="5882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019"/>
                </a:srgbClr>
              </a:gs>
              <a:gs pos="31000">
                <a:srgbClr val="FAC867">
                  <a:alpha val="3921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196"/>
                </a:srgbClr>
              </a:gs>
              <a:gs pos="36000">
                <a:srgbClr val="FAC867">
                  <a:alpha val="9019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058"/>
                </a:srgbClr>
              </a:gs>
              <a:gs pos="36000">
                <a:srgbClr val="FAC867">
                  <a:alpha val="7058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REUNION DE DEMOSTRACION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456073" y="532074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CLINICAS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/05/2024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838875" y="2076275"/>
            <a:ext cx="7571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Realizar la revisión del Sprint 1 según la planificación establecida. Aquí se presenta un resumen de la agenda.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Historias de Usuario completadas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Demostración del trabajo completado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s-P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Pendientes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558900" y="102000"/>
            <a:ext cx="8134200" cy="7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 1: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Agregar nuevas historias clínicas para registrar nuevos casos.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Tareas: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Diseñar la interfaz de usuario.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Implementar campos necesarios para el registrar las H.C.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Implementar la lógica de backend.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pruebas de funcionalidad.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 2: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Objetivo: Buscar y visualizar mis historias clínicas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Tareas: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Diseñar la interfaz de usuario para la búsqueda de historias clínicas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Implementar un cuadro de búsqueda con filtros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Implementar la lógica de backend.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Desarrollar la vista de detalles para visualizar la información de una historia clínica.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pruebas de funcionalidad.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Historia 3: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Objetivo: Editar historias clínicas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Tareas: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Diseñar la interfaz de usuario para la edición de historias clínicas.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Implementar la lógica de backend para actualizar los registros en la base de datos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Crear validaciones para los campos editables.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■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pruebas para asegurar que la edición de historias clínicas funciona correctamente.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1d2e773b_1_7"/>
          <p:cNvSpPr txBox="1"/>
          <p:nvPr/>
        </p:nvSpPr>
        <p:spPr>
          <a:xfrm>
            <a:off x="558900" y="102000"/>
            <a:ext cx="81342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Demostración del trabajo completado: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Presentación de las interfaces de usuario.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Explicación de la lógica de backend y notificaciones.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Mostrar la funcionalidad de captura y almacenamiento de firmas.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Pendientes: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Continuar con la mejora y optimización de las interfaces y la lógica de backend.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s-PA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Realizar más pruebas para asegurar la calidad y funcionalidad del sistema.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