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6" r:id="rId5"/>
    <p:sldMasterId id="2147483678" r:id="rId6"/>
    <p:sldMasterId id="2147483690" r:id="rId7"/>
  </p:sldMasterIdLst>
  <p:notesMasterIdLst>
    <p:notesMasterId r:id="rId8"/>
  </p:notesMasterIdLst>
  <p:sldIdLst>
    <p:sldId id="256" r:id="rId9"/>
    <p:sldId id="257" r:id="rId10"/>
  </p:sldIdLst>
  <p:sldSz cy="6858000" cx="9144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i4VSwS+vGxbEV1X0wReEVvduho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2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5" Type="http://customschemas.google.com/relationships/presentationmetadata" Target="metadata"/><Relationship Id="rId14" Type="http://schemas.openxmlformats.org/officeDocument/2006/relationships/font" Target="fonts/CenturyGothic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P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1448177" y="3771174"/>
            <a:ext cx="5540814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4" name="Google Shape;94;p15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s-PA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s-PA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66442" y="3124201"/>
            <a:ext cx="6620968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7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0" name="Google Shape;110;p17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1" name="Google Shape;111;p17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17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17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4" name="Google Shape;114;p17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1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2" name="Google Shape;122;p18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123" name="Google Shape;123;p18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4" name="Google Shape;124;p18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5" name="Google Shape;125;p18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126" name="Google Shape;126;p18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7" name="Google Shape;127;p18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8" name="Google Shape;128;p18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129" name="Google Shape;129;p18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30" name="Google Shape;130;p18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2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2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2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2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Google Shape;185;p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Google Shape;186;p2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2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2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Google Shape;201;p3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" name="Google Shape;215;p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" name="Google Shape;216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Google Shape;217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Google Shape;223;p3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4" name="Google Shape;224;p3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Google Shape;225;p3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3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3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Google Shape;231;p3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Google Shape;236;p3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3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Google Shape;242;p37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Google Shape;243;p3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" name="Google Shape;244;p3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" name="Google Shape;245;p3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9" name="Google Shape;249;p38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0" name="Google Shape;250;p38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1" name="Google Shape;251;p38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3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3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3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" name="Google Shape;257;p3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Google Shape;258;p3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" name="Google Shape;259;p3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2" name="Google Shape;262;p4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3" name="Google Shape;263;p4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6" name="Google Shape;266;p41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Google Shape;267;p41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Google Shape;268;p4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" name="Google Shape;269;p4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4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3" name="Google Shape;273;p42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" name="Google Shape;275;p4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" name="Google Shape;286;p44"/>
          <p:cNvSpPr txBox="1"/>
          <p:nvPr>
            <p:ph idx="1" type="body"/>
          </p:nvPr>
        </p:nvSpPr>
        <p:spPr>
          <a:xfrm rot="5400000">
            <a:off x="604044" y="389731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" name="Google Shape;287;p4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" name="Google Shape;288;p4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9" name="Google Shape;289;p4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5" name="Google Shape;295;p4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6" name="Google Shape;296;p4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7" name="Google Shape;297;p4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8" name="Google Shape;298;p4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1" name="Google Shape;301;p4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2" name="Google Shape;302;p4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3" name="Google Shape;303;p4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4" name="Google Shape;304;p4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7" name="Google Shape;307;p48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8" name="Google Shape;308;p4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9" name="Google Shape;309;p4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0" name="Google Shape;310;p4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3" name="Google Shape;313;p49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4" name="Google Shape;314;p49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5" name="Google Shape;315;p4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6" name="Google Shape;316;p4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7" name="Google Shape;317;p4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0" name="Google Shape;320;p50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1" name="Google Shape;321;p50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2" name="Google Shape;322;p50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3" name="Google Shape;323;p50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5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5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6" name="Google Shape;326;p5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9" name="Google Shape;329;p5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0" name="Google Shape;330;p5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1" name="Google Shape;331;p5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4" name="Google Shape;334;p5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5" name="Google Shape;335;p5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8" name="Google Shape;338;p53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9" name="Google Shape;339;p5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0" name="Google Shape;340;p5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1" name="Google Shape;341;p5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2" name="Google Shape;342;p5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5" name="Google Shape;345;p54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Google Shape;346;p5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7" name="Google Shape;347;p5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8" name="Google Shape;348;p5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9" name="Google Shape;349;p5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2" name="Google Shape;352;p5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3" name="Google Shape;353;p5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4" name="Google Shape;354;p5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5" name="Google Shape;355;p5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8" name="Google Shape;358;p56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9" name="Google Shape;359;p5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0" name="Google Shape;360;p5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1" name="Google Shape;361;p5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5" name="Google Shape;55;p9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7" name="Google Shape;67;p11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8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9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50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FAC867">
                  <a:alpha val="5882"/>
                </a:srgbClr>
              </a:gs>
              <a:gs pos="36000">
                <a:srgbClr val="FAC867">
                  <a:alpha val="5098"/>
                </a:srgbClr>
              </a:gs>
              <a:gs pos="69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FAC867">
                  <a:alpha val="12941"/>
                </a:srgbClr>
              </a:gs>
              <a:gs pos="36000">
                <a:srgbClr val="FAC867">
                  <a:alpha val="5882"/>
                </a:srgbClr>
              </a:gs>
              <a:gs pos="73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FAC867">
                  <a:alpha val="9019"/>
                </a:srgbClr>
              </a:gs>
              <a:gs pos="31000">
                <a:srgbClr val="FAC867">
                  <a:alpha val="3921"/>
                </a:srgbClr>
              </a:gs>
              <a:gs pos="66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FAC867">
                  <a:alpha val="10196"/>
                </a:srgbClr>
              </a:gs>
              <a:gs pos="36000">
                <a:srgbClr val="FAC867">
                  <a:alpha val="9019"/>
                </a:srgbClr>
              </a:gs>
              <a:gs pos="75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FAC867">
                  <a:alpha val="7058"/>
                </a:srgbClr>
              </a:gs>
              <a:gs pos="36000">
                <a:srgbClr val="FAC867">
                  <a:alpha val="7058"/>
                </a:srgbClr>
              </a:gs>
              <a:gs pos="72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92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88823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3"/>
          <p:cNvPicPr preferRelativeResize="0"/>
          <p:nvPr/>
        </p:nvPicPr>
        <p:blipFill rotWithShape="1">
          <a:blip r:embed="rId1">
            <a:alphaModFix/>
          </a:blip>
          <a:srcRect b="0" l="364" r="0" t="0"/>
          <a:stretch/>
        </p:blipFill>
        <p:spPr>
          <a:xfrm>
            <a:off x="0" y="0"/>
            <a:ext cx="917310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/>
          <p:nvPr/>
        </p:nvSpPr>
        <p:spPr>
          <a:xfrm>
            <a:off x="251520" y="6237312"/>
            <a:ext cx="1643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P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PMO-MON-102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4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8882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5"/>
          <p:cNvSpPr/>
          <p:nvPr/>
        </p:nvSpPr>
        <p:spPr>
          <a:xfrm>
            <a:off x="251520" y="6237312"/>
            <a:ext cx="1643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P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PMO-MON-101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"/>
          <p:cNvSpPr txBox="1"/>
          <p:nvPr/>
        </p:nvSpPr>
        <p:spPr>
          <a:xfrm>
            <a:off x="1691680" y="620688"/>
            <a:ext cx="60203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RETROSPECTIVA DEL SPRINT 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p1"/>
          <p:cNvSpPr txBox="1"/>
          <p:nvPr/>
        </p:nvSpPr>
        <p:spPr>
          <a:xfrm>
            <a:off x="1561798" y="4943246"/>
            <a:ext cx="6020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HISTORIAS CLÍNICAS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/0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/2024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9" name="Google Shape;369;p1"/>
          <p:cNvSpPr txBox="1"/>
          <p:nvPr/>
        </p:nvSpPr>
        <p:spPr>
          <a:xfrm>
            <a:off x="1027650" y="1237375"/>
            <a:ext cx="7151700" cy="28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Reflexionar sobre el Sprint </a:t>
            </a: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para identificar aprendizajes, fortalezas y áreas de mejora.</a:t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Agenda:</a:t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Qué aprendimos?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Qué estamos haciendo bien?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Qué podemos hacer mejor?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Personas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Relaciones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Procesos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Herramientas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Acciones a realizar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"/>
          <p:cNvSpPr txBox="1"/>
          <p:nvPr/>
        </p:nvSpPr>
        <p:spPr>
          <a:xfrm>
            <a:off x="328200" y="-65100"/>
            <a:ext cx="8487600" cy="6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Qué aprendimos?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49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Importancia de la comunicación efectiva entre equipos.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Aprendimos que tener requerimientos claros y detallados desde el inicio es crucial.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Qué estamos haciendo bien?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49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creación de una interfaz intuitiva y funcional fue un éxito y recibió buenos comentarios.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colaboración entre los miembros del equipo fue sólida.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Qué podemos hacer mejor?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49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Debemos anticipar posibles problemas técnicos y planificar cómo abordarlos antes de que ocurran.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Implementar un sistema de seguimiento de tareas más eficiente.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4325" lvl="1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Personas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4324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Reconocer el esfuerzo y dedicación de cada miembro del equipo.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4325" lvl="1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Relaciones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4324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Fortalecer la comunicación entre los equipos de desarrollo y prueba.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4324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Aumentar la interacción con los usuarios finales para obtener feedback.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4325" lvl="1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Procesos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4324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Crear y mantener documentación detallada de los procesos y requerimientos.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4325" lvl="1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Herramientas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4324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Evaluar y actualizar las herramientas de gestión de proyectos.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4324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Mejorar las herramientas de prueba y debugging.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Acciones a realizar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49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Planificar una sesión de capacitación para abordar las áreas técnicas que presentaron problemas durante el sprint.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Planificar reuniones de seguimiento para asegurar la implementación de mejoras.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eño personalizad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2012-03-27T19:44:46Z</dcterms:created>
  <dc:creator>hbravo-consultorge@innovacion.gob.pa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7586f2f4-d20d-492b-9868-1bee41335ca5</vt:lpwstr>
  </property>
</Properties>
</file>