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6" r:id="rId5"/>
    <p:sldMasterId id="2147483678" r:id="rId6"/>
    <p:sldMasterId id="2147483690" r:id="rId7"/>
  </p:sldMasterIdLst>
  <p:notesMasterIdLst>
    <p:notesMasterId r:id="rId8"/>
  </p:notesMasterIdLst>
  <p:sldIdLst>
    <p:sldId id="256" r:id="rId9"/>
    <p:sldId id="257" r:id="rId10"/>
  </p:sldIdLst>
  <p:sldSz cy="6858000" cx="9144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gtRalH1ExzQUVevGiVHqHHapxw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2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448177" y="3771174"/>
            <a:ext cx="5540814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A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A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66442" y="3124201"/>
            <a:ext cx="6620968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6" name="Google Shape;126;p1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9" name="Google Shape;129;p1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1" name="Google Shape;201;p3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3" name="Google Shape;223;p3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37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3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3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Google Shape;251;p3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7" name="Google Shape;257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4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3" name="Google Shape;273;p4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4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 rot="5400000">
            <a:off x="604044" y="389731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5" name="Google Shape;295;p4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2" name="Google Shape;302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3" name="Google Shape;303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8" name="Google Shape;308;p4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9" name="Google Shape;309;p4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4" name="Google Shape;314;p4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5" name="Google Shape;315;p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6" name="Google Shape;316;p4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0" name="Google Shape;320;p5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5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2" name="Google Shape;322;p5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3" name="Google Shape;323;p5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9" name="Google Shape;329;p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0" name="Google Shape;330;p5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5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5" name="Google Shape;335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8" name="Google Shape;338;p5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9" name="Google Shape;339;p5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0" name="Google Shape;340;p5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1" name="Google Shape;341;p5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2" name="Google Shape;342;p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5" name="Google Shape;345;p5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7" name="Google Shape;347;p5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8" name="Google Shape;348;p5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9" name="Google Shape;349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2" name="Google Shape;352;p5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5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5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0" name="Google Shape;360;p5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5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9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50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6666"/>
                </a:srgbClr>
              </a:gs>
              <a:gs pos="36000">
                <a:srgbClr val="FAC867">
                  <a:alpha val="5882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AC867">
                  <a:alpha val="13725"/>
                </a:srgbClr>
              </a:gs>
              <a:gs pos="36000">
                <a:srgbClr val="FAC867">
                  <a:alpha val="6666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AC867">
                  <a:alpha val="9803"/>
                </a:srgbClr>
              </a:gs>
              <a:gs pos="31000">
                <a:srgbClr val="FAC867">
                  <a:alpha val="4705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AC867">
                  <a:alpha val="10980"/>
                </a:srgbClr>
              </a:gs>
              <a:gs pos="36000">
                <a:srgbClr val="FAC867">
                  <a:alpha val="9803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AC867">
                  <a:alpha val="7843"/>
                </a:srgbClr>
              </a:gs>
              <a:gs pos="36000">
                <a:srgbClr val="FAC867">
                  <a:alpha val="7843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88823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1">
            <a:alphaModFix/>
          </a:blip>
          <a:srcRect b="0" l="364" r="0" t="0"/>
          <a:stretch/>
        </p:blipFill>
        <p:spPr>
          <a:xfrm>
            <a:off x="0" y="0"/>
            <a:ext cx="91731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/>
          <p:nvPr/>
        </p:nvSpPr>
        <p:spPr>
          <a:xfrm>
            <a:off x="251520" y="6237312"/>
            <a:ext cx="1643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PMO-MON-101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8882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5"/>
          <p:cNvSpPr/>
          <p:nvPr/>
        </p:nvSpPr>
        <p:spPr>
          <a:xfrm>
            <a:off x="251520" y="6237312"/>
            <a:ext cx="1643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PMO-MON-101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"/>
          <p:cNvSpPr txBox="1"/>
          <p:nvPr/>
        </p:nvSpPr>
        <p:spPr>
          <a:xfrm>
            <a:off x="1691680" y="620688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REUNION DE DEMOSTRACION 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REVISION DEL SPRINT 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1"/>
          <p:cNvSpPr txBox="1"/>
          <p:nvPr/>
        </p:nvSpPr>
        <p:spPr>
          <a:xfrm>
            <a:off x="1456073" y="5320746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HISTORIAS CLINICAS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06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p1"/>
          <p:cNvSpPr txBox="1"/>
          <p:nvPr/>
        </p:nvSpPr>
        <p:spPr>
          <a:xfrm>
            <a:off x="838875" y="2076275"/>
            <a:ext cx="75711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PA" sz="1800">
                <a:solidFill>
                  <a:schemeClr val="lt1"/>
                </a:solidFill>
              </a:rPr>
              <a:t>Objetivo:</a:t>
            </a:r>
            <a:r>
              <a:rPr lang="es-PA" sz="1800">
                <a:solidFill>
                  <a:schemeClr val="lt1"/>
                </a:solidFill>
              </a:rPr>
              <a:t> Realizar la revisión del Sprint 4 según la planificación establecida. Aquí se presenta un resumen de la agenda.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A" sz="1800">
                <a:solidFill>
                  <a:schemeClr val="lt1"/>
                </a:solidFill>
              </a:rPr>
              <a:t>Agenda: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s-PA" sz="1800">
                <a:solidFill>
                  <a:schemeClr val="lt1"/>
                </a:solidFill>
              </a:rPr>
              <a:t>Historias de Usuario completadas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s-PA" sz="1800">
                <a:solidFill>
                  <a:schemeClr val="lt1"/>
                </a:solidFill>
              </a:rPr>
              <a:t>Demostración del trabajo completado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s-PA" sz="1800">
                <a:solidFill>
                  <a:schemeClr val="lt1"/>
                </a:solidFill>
              </a:rPr>
              <a:t>Pendientes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"/>
          <p:cNvSpPr txBox="1"/>
          <p:nvPr/>
        </p:nvSpPr>
        <p:spPr>
          <a:xfrm>
            <a:off x="558900" y="102000"/>
            <a:ext cx="8134200" cy="6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PA" sz="1300">
                <a:solidFill>
                  <a:schemeClr val="lt1"/>
                </a:solidFill>
              </a:rPr>
              <a:t>Historia 9: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s-PA" sz="1300">
                <a:solidFill>
                  <a:schemeClr val="lt1"/>
                </a:solidFill>
              </a:rPr>
              <a:t>Objetivo:</a:t>
            </a:r>
            <a:r>
              <a:rPr lang="es-PA" sz="1300">
                <a:solidFill>
                  <a:schemeClr val="lt1"/>
                </a:solidFill>
              </a:rPr>
              <a:t> Evaluar y decidir si se aprueban o rechazan las actividades del estudiante.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s-PA" sz="1300">
                <a:solidFill>
                  <a:schemeClr val="lt1"/>
                </a:solidFill>
              </a:rPr>
              <a:t>Tareas:</a:t>
            </a:r>
            <a:endParaRPr b="1" sz="1300">
              <a:solidFill>
                <a:schemeClr val="lt1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es-PA" sz="1300">
                <a:solidFill>
                  <a:schemeClr val="lt1"/>
                </a:solidFill>
              </a:rPr>
              <a:t>Diseñar la interfaz de usuario.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es-PA" sz="1300">
                <a:solidFill>
                  <a:schemeClr val="lt1"/>
                </a:solidFill>
              </a:rPr>
              <a:t>Implementar la lógica de backend.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es-PA" sz="1300">
                <a:solidFill>
                  <a:schemeClr val="lt1"/>
                </a:solidFill>
              </a:rPr>
              <a:t>Crear notificaciones para los estudiantes.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es-PA" sz="1300">
                <a:solidFill>
                  <a:schemeClr val="lt1"/>
                </a:solidFill>
              </a:rPr>
              <a:t>Realizar pruebas de funcionalidad.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PA" sz="1300">
                <a:solidFill>
                  <a:schemeClr val="lt1"/>
                </a:solidFill>
              </a:rPr>
              <a:t>Historia 10: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s-PA" sz="1300">
                <a:solidFill>
                  <a:schemeClr val="lt1"/>
                </a:solidFill>
              </a:rPr>
              <a:t>Objetivo:</a:t>
            </a:r>
            <a:r>
              <a:rPr lang="es-PA" sz="1300">
                <a:solidFill>
                  <a:schemeClr val="lt1"/>
                </a:solidFill>
              </a:rPr>
              <a:t> Subir la firma del paciente en el documento de consentimiento informado.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s-PA" sz="1300">
                <a:solidFill>
                  <a:schemeClr val="lt1"/>
                </a:solidFill>
              </a:rPr>
              <a:t>Tareas:</a:t>
            </a:r>
            <a:endParaRPr b="1" sz="1300">
              <a:solidFill>
                <a:schemeClr val="lt1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es-PA" sz="1300">
                <a:solidFill>
                  <a:schemeClr val="lt1"/>
                </a:solidFill>
              </a:rPr>
              <a:t>Diseñar la interfaz de usuario.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es-PA" sz="1300">
                <a:solidFill>
                  <a:schemeClr val="lt1"/>
                </a:solidFill>
              </a:rPr>
              <a:t>Implementar la funcionalidad de carga y almacenamiento.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es-PA" sz="1300">
                <a:solidFill>
                  <a:schemeClr val="lt1"/>
                </a:solidFill>
              </a:rPr>
              <a:t>Asociar la firma con el documento de consentimiento informado.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es-PA" sz="1300">
                <a:solidFill>
                  <a:schemeClr val="lt1"/>
                </a:solidFill>
              </a:rPr>
              <a:t>Realizar pruebas de captura y almacenamiento.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PA" sz="1300">
                <a:solidFill>
                  <a:schemeClr val="lt1"/>
                </a:solidFill>
              </a:rPr>
              <a:t>Demostración del trabajo completado: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PA" sz="1300">
                <a:solidFill>
                  <a:schemeClr val="lt1"/>
                </a:solidFill>
              </a:rPr>
              <a:t>Presentación de las interfaces de usuario.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PA" sz="1300">
                <a:solidFill>
                  <a:schemeClr val="lt1"/>
                </a:solidFill>
              </a:rPr>
              <a:t>Explicación de la lógica de backend y notificaciones.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PA" sz="1300">
                <a:solidFill>
                  <a:schemeClr val="lt1"/>
                </a:solidFill>
              </a:rPr>
              <a:t>Mostrar la funcionalidad de captura y almacenamiento de firmas.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PA" sz="1300">
                <a:solidFill>
                  <a:schemeClr val="lt1"/>
                </a:solidFill>
              </a:rPr>
              <a:t>Pendientes: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PA" sz="1300">
                <a:solidFill>
                  <a:schemeClr val="lt1"/>
                </a:solidFill>
              </a:rPr>
              <a:t>Continuar con la mejora y optimización de las interfaces y la lógica de backend.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PA" sz="1300">
                <a:solidFill>
                  <a:schemeClr val="lt1"/>
                </a:solidFill>
              </a:rPr>
              <a:t>Realizar más pruebas para asegurar la calidad y funcionalidad del sistema.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ad5b9eb1-3f56-4f57-9c5a-78d9eb8422d9</vt:lpwstr>
  </property>
</Properties>
</file>