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ETd+NIb9CIFwCFpdSKI/sG512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1d2e773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151d2e773b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456073" y="53207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CLINICAS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838875" y="2076275"/>
            <a:ext cx="7571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Realizar la revisión del Sprint </a:t>
            </a:r>
            <a:r>
              <a:rPr lang="es-PA" sz="1800">
                <a:solidFill>
                  <a:schemeClr val="lt1"/>
                </a:solidFill>
              </a:rPr>
              <a:t>5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según la planificación establecida. Aquí se presenta un resumen de la agenda.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Historias de Usuario completadas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558900" y="258100"/>
            <a:ext cx="81342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500">
                <a:solidFill>
                  <a:schemeClr val="lt1"/>
                </a:solidFill>
              </a:rPr>
              <a:t>Historia de Usuario 11: Ingresar signos vitales del paciente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Diseñar la interfaz de usuario para la entrada de signos vitales.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Implementar la lógica de backend para almacenar los signos vitales en la base de datos.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Crear la funcionalidad para visualizar los signos vitales como parte del historial clínico.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Realizar pruebas para asegurar que los signos vitales se registran y se muestran correctamente.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A" sz="1500">
                <a:solidFill>
                  <a:schemeClr val="lt1"/>
                </a:solidFill>
              </a:rPr>
              <a:t>Historia de Usuario 12: Historia clínica digital con el mismo formato que la física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Analizar y replicar el formato físico de las historias clínicas en una interfaz digital.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Implementar los campos y secciones necesarias en la interfaz digital.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Crear la lógica de backend para almacenar la historia clínica en el formato especificado.</a:t>
            </a:r>
            <a:endParaRPr sz="15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PA" sz="1500">
                <a:solidFill>
                  <a:schemeClr val="lt1"/>
                </a:solidFill>
              </a:rPr>
              <a:t>Realizar pruebas para asegurar que la historia clínica digital se rellena y se visualiza correctamente según el formato físico.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1d2e773b_1_7"/>
          <p:cNvSpPr txBox="1"/>
          <p:nvPr/>
        </p:nvSpPr>
        <p:spPr>
          <a:xfrm>
            <a:off x="558900" y="102000"/>
            <a:ext cx="81342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Historia de Usuario 11: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Interfaz de usuario: Demostración de la interfaz de usuario para la entrada de signos vitales.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Almacenamiento de datos: Demostración de cómo los signos vitales se almacenan en la base de datos.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Visualización: Demostración de cómo se visualizan los signos vitales como parte del historial clínico.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       Historia de Usuario 12: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Interfaz digital: Demostración de la interfaz digital que replica el formato físico de las historias clínicas.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Almacenamiento y visualización: Demostración de cómo la historia clínica se almacena y se visualiza correctamente según el formato físico.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Historia de Usuario 11: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Realizar pruebas adicionales para asegurar la robustez del almacenamiento y visualización de signos vitales.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PA" sz="1300">
                <a:solidFill>
                  <a:schemeClr val="lt1"/>
                </a:solidFill>
              </a:rPr>
              <a:t>      Historia de Usuario 12: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Ajustar los detalles del formato digital basado en los comentarios recibidos.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PA" sz="1300">
                <a:solidFill>
                  <a:schemeClr val="lt1"/>
                </a:solidFill>
              </a:rPr>
              <a:t>Realizar pruebas adicionales para asegurar la precisión y consistencia del formato replicado.</a:t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