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aEFDAjg7jtuKFXyJoO0q3eYp1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2189878a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152189878a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561798" y="49432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CLÍNICAS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1027650" y="1237375"/>
            <a:ext cx="71517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Reflexionar sobre 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identificar aprendizajes, fortalezas y áreas de mejora.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b="0" i="0" lang="es-PA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2189878a_0_3"/>
          <p:cNvSpPr txBox="1"/>
          <p:nvPr/>
        </p:nvSpPr>
        <p:spPr>
          <a:xfrm>
            <a:off x="328200" y="-65100"/>
            <a:ext cx="84876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Aprendimos que dedicar más tiempo a clarificar y documentar los requerimientos al inicio del sprint reduce significativamente l y retrabajos.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Nuestra comunicación interna y el apoyo mutuo han sido sobresalientes, lo que ha permitido resolver problemas rápidamente y de manera efectiva.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Mantuvimos un alto estándar en la ejecución de pruebas, asegurando que todas las funcionalidades implementadas cumplen con los requisitos y funcionan correctamente.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Debemos anticipar posibles problemas técnicos y planificar cómo abordarlos antes de que ocurran.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sistema de seguimiento de tareas más eficiente.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Proporcionar capacitación continua y desarrollo profesional para que los miembros del equipo adquieran nuevas habilidades técnicas y de gestión.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Fortalecer la comunicación entre los equipos de desarrollo y prueba.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la interacción con los usuarios finales para obtener feedback.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Mantener una documentación detallada y actualizada que esté disponible para todos los miembros del equipo, facilitando la continuidad del trabajo y la incorporación de nuevos miembros.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/>
        </p:nvSpPr>
        <p:spPr>
          <a:xfrm>
            <a:off x="328200" y="-65100"/>
            <a:ext cx="8487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5" lvl="1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4324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Evaluar y mejorar las herramientas de comunicación que utilizamos, asegurando que sean las más adecuadas para facilitar una colaboración eficiente.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b="0" i="0" lang="es-PA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49" lvl="0" marL="89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guía clara y detallada para la recolección y documentación de requerimientos, asegurando que todos los detalles importantes se capturen desde el inicio.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Char char="-"/>
            </a:pPr>
            <a:r>
              <a:rPr lang="es-PA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Planificar y organizar sesiones de capacitación para abordar los desafíos técnicos que enfrentamos durante el sprint, fortaleciendo las habilidades del equipo.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