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h1a4NBq8krXw9k+B3FCOh2IuG2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/>
        </p:nvSpPr>
        <p:spPr>
          <a:xfrm>
            <a:off x="317500" y="2468520"/>
            <a:ext cx="572008" cy="262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11302492" y="2468520"/>
            <a:ext cx="572008" cy="262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41908" y="2400300"/>
            <a:ext cx="10108184" cy="19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1041908" y="2599944"/>
            <a:ext cx="10108184" cy="1905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1105408" y="2407920"/>
            <a:ext cx="237151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3089971" y="2400300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1"/>
          <p:cNvSpPr txBox="1"/>
          <p:nvPr/>
        </p:nvSpPr>
        <p:spPr>
          <a:xfrm>
            <a:off x="3153472" y="2407920"/>
            <a:ext cx="237151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Q2</a:t>
            </a:r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9102028" y="2400300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1"/>
          <p:cNvSpPr txBox="1"/>
          <p:nvPr/>
        </p:nvSpPr>
        <p:spPr>
          <a:xfrm>
            <a:off x="9165529" y="2407920"/>
            <a:ext cx="237151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Q3</a:t>
            </a:r>
            <a:endParaRPr/>
          </a:p>
        </p:txBody>
      </p:sp>
      <p:sp>
        <p:nvSpPr>
          <p:cNvPr id="20" name="Google Shape;20;p1"/>
          <p:cNvSpPr txBox="1"/>
          <p:nvPr/>
        </p:nvSpPr>
        <p:spPr>
          <a:xfrm>
            <a:off x="1105408" y="2607564"/>
            <a:ext cx="296333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</a:t>
            </a:r>
            <a:endParaRPr/>
          </a:p>
        </p:txBody>
      </p:sp>
      <p:cxnSp>
        <p:nvCxnSpPr>
          <p:cNvPr id="21" name="Google Shape;21;p1"/>
          <p:cNvCxnSpPr/>
          <p:nvPr/>
        </p:nvCxnSpPr>
        <p:spPr>
          <a:xfrm>
            <a:off x="3089971" y="2599944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1"/>
          <p:cNvSpPr txBox="1"/>
          <p:nvPr/>
        </p:nvSpPr>
        <p:spPr>
          <a:xfrm>
            <a:off x="3153472" y="2607564"/>
            <a:ext cx="271018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</a:t>
            </a:r>
            <a:endParaRPr/>
          </a:p>
        </p:txBody>
      </p:sp>
      <p:cxnSp>
        <p:nvCxnSpPr>
          <p:cNvPr id="23" name="Google Shape;23;p1"/>
          <p:cNvCxnSpPr/>
          <p:nvPr/>
        </p:nvCxnSpPr>
        <p:spPr>
          <a:xfrm>
            <a:off x="5071968" y="2599944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1"/>
          <p:cNvSpPr txBox="1"/>
          <p:nvPr/>
        </p:nvSpPr>
        <p:spPr>
          <a:xfrm>
            <a:off x="5135468" y="2607564"/>
            <a:ext cx="321776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May</a:t>
            </a:r>
            <a:endParaRPr/>
          </a:p>
        </p:txBody>
      </p:sp>
      <p:cxnSp>
        <p:nvCxnSpPr>
          <p:cNvPr id="25" name="Google Shape;25;p1"/>
          <p:cNvCxnSpPr/>
          <p:nvPr/>
        </p:nvCxnSpPr>
        <p:spPr>
          <a:xfrm>
            <a:off x="7120032" y="2599944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1"/>
          <p:cNvSpPr txBox="1"/>
          <p:nvPr/>
        </p:nvSpPr>
        <p:spPr>
          <a:xfrm>
            <a:off x="7183532" y="2607564"/>
            <a:ext cx="279569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Jun</a:t>
            </a:r>
            <a:endParaRPr/>
          </a:p>
        </p:txBody>
      </p:sp>
      <p:cxnSp>
        <p:nvCxnSpPr>
          <p:cNvPr id="27" name="Google Shape;27;p1"/>
          <p:cNvCxnSpPr/>
          <p:nvPr/>
        </p:nvCxnSpPr>
        <p:spPr>
          <a:xfrm>
            <a:off x="9102028" y="2599944"/>
            <a:ext cx="0" cy="1905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2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1"/>
          <p:cNvSpPr txBox="1"/>
          <p:nvPr/>
        </p:nvSpPr>
        <p:spPr>
          <a:xfrm>
            <a:off x="9165529" y="2607564"/>
            <a:ext cx="228685" cy="175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Jul</a:t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1041908" y="2772969"/>
            <a:ext cx="5409734" cy="26619"/>
          </a:xfrm>
          <a:prstGeom prst="roundRect">
            <a:avLst>
              <a:gd fmla="val 16667" name="adj"/>
            </a:avLst>
          </a:prstGeom>
          <a:solidFill>
            <a:srgbClr val="FF0000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"/>
          <p:cNvSpPr/>
          <p:nvPr/>
        </p:nvSpPr>
        <p:spPr>
          <a:xfrm>
            <a:off x="6424428" y="2799588"/>
            <a:ext cx="54429" cy="635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"/>
          <p:cNvSpPr txBox="1"/>
          <p:nvPr/>
        </p:nvSpPr>
        <p:spPr>
          <a:xfrm>
            <a:off x="6249754" y="2863088"/>
            <a:ext cx="403775" cy="160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</a:t>
            </a:r>
            <a:endParaRPr/>
          </a:p>
        </p:txBody>
      </p:sp>
      <p:cxnSp>
        <p:nvCxnSpPr>
          <p:cNvPr id="32" name="Google Shape;32;p1"/>
          <p:cNvCxnSpPr/>
          <p:nvPr/>
        </p:nvCxnSpPr>
        <p:spPr>
          <a:xfrm>
            <a:off x="2765989" y="1967548"/>
            <a:ext cx="0" cy="432752"/>
          </a:xfrm>
          <a:prstGeom prst="straightConnector1">
            <a:avLst/>
          </a:prstGeom>
          <a:noFill/>
          <a:ln cap="flat" cmpd="sng" w="12700">
            <a:solidFill>
              <a:srgbClr val="80B9D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1"/>
          <p:cNvCxnSpPr/>
          <p:nvPr/>
        </p:nvCxnSpPr>
        <p:spPr>
          <a:xfrm>
            <a:off x="6062967" y="1699895"/>
            <a:ext cx="0" cy="88900"/>
          </a:xfrm>
          <a:prstGeom prst="straightConnector1">
            <a:avLst/>
          </a:prstGeom>
          <a:noFill/>
          <a:ln cap="flat" cmpd="sng" w="12700">
            <a:solidFill>
              <a:srgbClr val="80B9D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1"/>
          <p:cNvCxnSpPr/>
          <p:nvPr/>
        </p:nvCxnSpPr>
        <p:spPr>
          <a:xfrm>
            <a:off x="6062967" y="1949450"/>
            <a:ext cx="0" cy="349250"/>
          </a:xfrm>
          <a:prstGeom prst="straightConnector1">
            <a:avLst/>
          </a:prstGeom>
          <a:noFill/>
          <a:ln cap="flat" cmpd="sng" w="12700">
            <a:solidFill>
              <a:srgbClr val="80B9D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"/>
          <p:cNvCxnSpPr/>
          <p:nvPr/>
        </p:nvCxnSpPr>
        <p:spPr>
          <a:xfrm>
            <a:off x="9438712" y="1967548"/>
            <a:ext cx="0" cy="432752"/>
          </a:xfrm>
          <a:prstGeom prst="straightConnector1">
            <a:avLst/>
          </a:prstGeom>
          <a:noFill/>
          <a:ln cap="flat" cmpd="sng" w="12700">
            <a:solidFill>
              <a:srgbClr val="80B9D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1"/>
          <p:cNvCxnSpPr/>
          <p:nvPr/>
        </p:nvCxnSpPr>
        <p:spPr>
          <a:xfrm>
            <a:off x="698627" y="3328543"/>
            <a:ext cx="1471197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1"/>
          <p:cNvCxnSpPr/>
          <p:nvPr/>
        </p:nvCxnSpPr>
        <p:spPr>
          <a:xfrm>
            <a:off x="698627" y="3658743"/>
            <a:ext cx="3858992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1"/>
          <p:cNvCxnSpPr/>
          <p:nvPr/>
        </p:nvCxnSpPr>
        <p:spPr>
          <a:xfrm>
            <a:off x="698627" y="3988943"/>
            <a:ext cx="4840592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1"/>
          <p:cNvCxnSpPr/>
          <p:nvPr/>
        </p:nvCxnSpPr>
        <p:spPr>
          <a:xfrm>
            <a:off x="698627" y="4319143"/>
            <a:ext cx="5897657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1"/>
          <p:cNvCxnSpPr/>
          <p:nvPr/>
        </p:nvCxnSpPr>
        <p:spPr>
          <a:xfrm>
            <a:off x="698627" y="4649343"/>
            <a:ext cx="6954722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1"/>
          <p:cNvCxnSpPr/>
          <p:nvPr/>
        </p:nvCxnSpPr>
        <p:spPr>
          <a:xfrm>
            <a:off x="698627" y="4979543"/>
            <a:ext cx="7950266" cy="0"/>
          </a:xfrm>
          <a:prstGeom prst="straightConnector1">
            <a:avLst/>
          </a:prstGeom>
          <a:noFill/>
          <a:ln cap="flat" cmpd="sng" w="127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"/>
          <p:cNvSpPr/>
          <p:nvPr/>
        </p:nvSpPr>
        <p:spPr>
          <a:xfrm rot="-5400000">
            <a:off x="2791389" y="1967548"/>
            <a:ext cx="165100" cy="165100"/>
          </a:xfrm>
          <a:prstGeom prst="flowChartMerge">
            <a:avLst/>
          </a:prstGeom>
          <a:solidFill>
            <a:srgbClr val="9BB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"/>
          <p:cNvSpPr txBox="1"/>
          <p:nvPr/>
        </p:nvSpPr>
        <p:spPr>
          <a:xfrm>
            <a:off x="2988239" y="1890395"/>
            <a:ext cx="1601639" cy="160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INICIO DEL PROYECTO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2988239" y="2063750"/>
            <a:ext cx="42341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26 Mar</a:t>
            </a:r>
            <a:endParaRPr/>
          </a:p>
        </p:txBody>
      </p:sp>
      <p:sp>
        <p:nvSpPr>
          <p:cNvPr id="45" name="Google Shape;45;p1"/>
          <p:cNvSpPr/>
          <p:nvPr/>
        </p:nvSpPr>
        <p:spPr>
          <a:xfrm>
            <a:off x="5910567" y="2133600"/>
            <a:ext cx="304800" cy="330200"/>
          </a:xfrm>
          <a:prstGeom prst="diamond">
            <a:avLst/>
          </a:prstGeom>
          <a:solidFill>
            <a:srgbClr val="9BB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"/>
          <p:cNvSpPr txBox="1"/>
          <p:nvPr/>
        </p:nvSpPr>
        <p:spPr>
          <a:xfrm>
            <a:off x="4851916" y="1072823"/>
            <a:ext cx="242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Registro, actualización de historias clínicas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5840654" y="1528445"/>
            <a:ext cx="444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15 May</a:t>
            </a:r>
            <a:endParaRPr/>
          </a:p>
        </p:txBody>
      </p:sp>
      <p:sp>
        <p:nvSpPr>
          <p:cNvPr id="48" name="Google Shape;48;p1"/>
          <p:cNvSpPr/>
          <p:nvPr/>
        </p:nvSpPr>
        <p:spPr>
          <a:xfrm>
            <a:off x="6967632" y="2133600"/>
            <a:ext cx="304800" cy="330200"/>
          </a:xfrm>
          <a:prstGeom prst="diamond">
            <a:avLst/>
          </a:prstGeom>
          <a:solidFill>
            <a:srgbClr val="FF0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5972228" y="1788795"/>
            <a:ext cx="2295610" cy="160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Visualización de historias clínicas</a:t>
            </a:r>
            <a:endParaRPr/>
          </a:p>
        </p:txBody>
      </p:sp>
      <p:sp>
        <p:nvSpPr>
          <p:cNvPr id="50" name="Google Shape;50;p1"/>
          <p:cNvSpPr txBox="1"/>
          <p:nvPr/>
        </p:nvSpPr>
        <p:spPr>
          <a:xfrm>
            <a:off x="6897718" y="1962150"/>
            <a:ext cx="444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31 May</a:t>
            </a:r>
            <a:endParaRPr/>
          </a:p>
        </p:txBody>
      </p:sp>
      <p:sp>
        <p:nvSpPr>
          <p:cNvPr id="51" name="Google Shape;51;p1"/>
          <p:cNvSpPr/>
          <p:nvPr/>
        </p:nvSpPr>
        <p:spPr>
          <a:xfrm rot="-5400000">
            <a:off x="9464112" y="1967548"/>
            <a:ext cx="165100" cy="165100"/>
          </a:xfrm>
          <a:prstGeom prst="flowChartMerg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"/>
          <p:cNvSpPr txBox="1"/>
          <p:nvPr/>
        </p:nvSpPr>
        <p:spPr>
          <a:xfrm>
            <a:off x="9660962" y="1890395"/>
            <a:ext cx="1399794" cy="160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 DEL PROYECTO</a:t>
            </a:r>
            <a:endParaRPr/>
          </a:p>
        </p:txBody>
      </p:sp>
      <p:sp>
        <p:nvSpPr>
          <p:cNvPr id="53" name="Google Shape;53;p1"/>
          <p:cNvSpPr txBox="1"/>
          <p:nvPr/>
        </p:nvSpPr>
        <p:spPr>
          <a:xfrm>
            <a:off x="9660962" y="2063750"/>
            <a:ext cx="296460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5 Jul</a:t>
            </a:r>
            <a:endParaRPr/>
          </a:p>
        </p:txBody>
      </p:sp>
      <p:sp>
        <p:nvSpPr>
          <p:cNvPr id="54" name="Google Shape;54;p1"/>
          <p:cNvSpPr/>
          <p:nvPr/>
        </p:nvSpPr>
        <p:spPr>
          <a:xfrm>
            <a:off x="2693572" y="3226943"/>
            <a:ext cx="2312330" cy="2032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2693572" y="3226943"/>
            <a:ext cx="2312330" cy="203200"/>
          </a:xfrm>
          <a:prstGeom prst="rect">
            <a:avLst/>
          </a:pr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2169824" y="3255518"/>
            <a:ext cx="47294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 days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5056702" y="3255518"/>
            <a:ext cx="903351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 Mar - 29 Apr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4681756" y="3262820"/>
            <a:ext cx="324146" cy="13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/>
          </a:p>
        </p:txBody>
      </p:sp>
      <p:sp>
        <p:nvSpPr>
          <p:cNvPr id="59" name="Google Shape;59;p1"/>
          <p:cNvSpPr txBox="1"/>
          <p:nvPr/>
        </p:nvSpPr>
        <p:spPr>
          <a:xfrm>
            <a:off x="127000" y="32555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SPRINT0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5071968" y="3557143"/>
            <a:ext cx="990998" cy="203200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"/>
          <p:cNvSpPr/>
          <p:nvPr/>
        </p:nvSpPr>
        <p:spPr>
          <a:xfrm>
            <a:off x="5071968" y="3557143"/>
            <a:ext cx="990998" cy="203200"/>
          </a:xfrm>
          <a:prstGeom prst="rect">
            <a:avLst/>
          </a:pr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4557618" y="3585718"/>
            <a:ext cx="463550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 days</a:t>
            </a: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6113767" y="3585718"/>
            <a:ext cx="903224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May - 15 May</a:t>
            </a:r>
            <a:endParaRPr/>
          </a:p>
        </p:txBody>
      </p:sp>
      <p:sp>
        <p:nvSpPr>
          <p:cNvPr id="64" name="Google Shape;64;p1"/>
          <p:cNvSpPr txBox="1"/>
          <p:nvPr/>
        </p:nvSpPr>
        <p:spPr>
          <a:xfrm>
            <a:off x="5738820" y="3593020"/>
            <a:ext cx="324146" cy="13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/>
          </a:p>
        </p:txBody>
      </p:sp>
      <p:sp>
        <p:nvSpPr>
          <p:cNvPr id="65" name="Google Shape;65;p1"/>
          <p:cNvSpPr txBox="1"/>
          <p:nvPr/>
        </p:nvSpPr>
        <p:spPr>
          <a:xfrm>
            <a:off x="127000" y="35857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SPRINT1</a:t>
            </a: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6062967" y="3887343"/>
            <a:ext cx="1057065" cy="2032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"/>
          <p:cNvSpPr/>
          <p:nvPr/>
        </p:nvSpPr>
        <p:spPr>
          <a:xfrm>
            <a:off x="6062967" y="3887343"/>
            <a:ext cx="898505" cy="203200"/>
          </a:xfrm>
          <a:prstGeom prst="rect">
            <a:avLst/>
          </a:pr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5539220" y="3915918"/>
            <a:ext cx="47294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days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7170832" y="3915918"/>
            <a:ext cx="973836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 May - 31 May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6700910" y="3923220"/>
            <a:ext cx="260562" cy="13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85%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127000" y="39159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SPRINT2</a:t>
            </a:r>
            <a:endParaRPr/>
          </a:p>
        </p:txBody>
      </p:sp>
      <p:sp>
        <p:nvSpPr>
          <p:cNvPr id="72" name="Google Shape;72;p1"/>
          <p:cNvSpPr/>
          <p:nvPr/>
        </p:nvSpPr>
        <p:spPr>
          <a:xfrm>
            <a:off x="7120032" y="4217543"/>
            <a:ext cx="1057065" cy="203200"/>
          </a:xfrm>
          <a:prstGeom prst="roundRect">
            <a:avLst>
              <a:gd fmla="val 100000" name="adj"/>
            </a:avLst>
          </a:prstGeom>
          <a:solidFill>
            <a:srgbClr val="0072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"/>
          <p:cNvSpPr/>
          <p:nvPr/>
        </p:nvSpPr>
        <p:spPr>
          <a:xfrm>
            <a:off x="7120032" y="4217543"/>
            <a:ext cx="196977" cy="203200"/>
          </a:xfrm>
          <a:prstGeom prst="roundRect">
            <a:avLst>
              <a:gd fmla="val 100000" name="adj"/>
            </a:avLst>
          </a:pr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"/>
          <p:cNvSpPr txBox="1"/>
          <p:nvPr/>
        </p:nvSpPr>
        <p:spPr>
          <a:xfrm>
            <a:off x="6596284" y="4246118"/>
            <a:ext cx="47294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days</a:t>
            </a:r>
            <a:endParaRPr/>
          </a:p>
        </p:txBody>
      </p:sp>
      <p:sp>
        <p:nvSpPr>
          <p:cNvPr id="75" name="Google Shape;75;p1"/>
          <p:cNvSpPr txBox="1"/>
          <p:nvPr/>
        </p:nvSpPr>
        <p:spPr>
          <a:xfrm>
            <a:off x="8227897" y="4246118"/>
            <a:ext cx="832866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Jun - 16 Jun</a:t>
            </a:r>
            <a:endParaRPr/>
          </a:p>
        </p:txBody>
      </p:sp>
      <p:sp>
        <p:nvSpPr>
          <p:cNvPr id="76" name="Google Shape;76;p1"/>
          <p:cNvSpPr txBox="1"/>
          <p:nvPr/>
        </p:nvSpPr>
        <p:spPr>
          <a:xfrm>
            <a:off x="7119996" y="4253425"/>
            <a:ext cx="1056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127000" y="42461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SPRINT3</a:t>
            </a:r>
            <a:endParaRPr/>
          </a:p>
        </p:txBody>
      </p:sp>
      <p:sp>
        <p:nvSpPr>
          <p:cNvPr id="78" name="Google Shape;78;p1"/>
          <p:cNvSpPr/>
          <p:nvPr/>
        </p:nvSpPr>
        <p:spPr>
          <a:xfrm>
            <a:off x="8177097" y="4547743"/>
            <a:ext cx="924932" cy="203200"/>
          </a:xfrm>
          <a:prstGeom prst="rect">
            <a:avLst/>
          </a:prstGeom>
          <a:solidFill>
            <a:srgbClr val="0072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"/>
          <p:cNvSpPr/>
          <p:nvPr/>
        </p:nvSpPr>
        <p:spPr>
          <a:xfrm>
            <a:off x="8177097" y="4547743"/>
            <a:ext cx="196977" cy="203200"/>
          </a:xfrm>
          <a:prstGeom prst="rect">
            <a:avLst/>
          </a:pr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"/>
          <p:cNvSpPr txBox="1"/>
          <p:nvPr/>
        </p:nvSpPr>
        <p:spPr>
          <a:xfrm>
            <a:off x="7653349" y="4576318"/>
            <a:ext cx="47294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days</a:t>
            </a:r>
            <a:endParaRPr/>
          </a:p>
        </p:txBody>
      </p:sp>
      <p:sp>
        <p:nvSpPr>
          <p:cNvPr id="81" name="Google Shape;81;p1"/>
          <p:cNvSpPr txBox="1"/>
          <p:nvPr/>
        </p:nvSpPr>
        <p:spPr>
          <a:xfrm>
            <a:off x="9152829" y="4576318"/>
            <a:ext cx="903478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Jun - 30 Jun</a:t>
            </a:r>
            <a:endParaRPr/>
          </a:p>
        </p:txBody>
      </p:sp>
      <p:sp>
        <p:nvSpPr>
          <p:cNvPr id="82" name="Google Shape;82;p1"/>
          <p:cNvSpPr txBox="1"/>
          <p:nvPr/>
        </p:nvSpPr>
        <p:spPr>
          <a:xfrm>
            <a:off x="8177097" y="4583620"/>
            <a:ext cx="196977" cy="13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/>
          </a:p>
        </p:txBody>
      </p:sp>
      <p:sp>
        <p:nvSpPr>
          <p:cNvPr id="83" name="Google Shape;83;p1"/>
          <p:cNvSpPr txBox="1"/>
          <p:nvPr/>
        </p:nvSpPr>
        <p:spPr>
          <a:xfrm>
            <a:off x="127000" y="45763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SPRINT4</a:t>
            </a:r>
            <a:endParaRPr/>
          </a:p>
        </p:txBody>
      </p:sp>
      <p:sp>
        <p:nvSpPr>
          <p:cNvPr id="84" name="Google Shape;84;p1"/>
          <p:cNvSpPr/>
          <p:nvPr/>
        </p:nvSpPr>
        <p:spPr>
          <a:xfrm>
            <a:off x="9102029" y="4877943"/>
            <a:ext cx="330333" cy="203200"/>
          </a:xfrm>
          <a:prstGeom prst="homePlate">
            <a:avLst>
              <a:gd fmla="val 50000" name="adj"/>
            </a:avLst>
          </a:prstGeom>
          <a:solidFill>
            <a:srgbClr val="9BBB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9102029" y="4877943"/>
            <a:ext cx="222377" cy="203200"/>
          </a:xfrm>
          <a:prstGeom prst="homePlate">
            <a:avLst>
              <a:gd fmla="val 50000" name="adj"/>
            </a:avLst>
          </a:prstGeom>
          <a:solidFill>
            <a:srgbClr val="000000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8648893" y="4906518"/>
            <a:ext cx="402336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days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9483162" y="4906518"/>
            <a:ext cx="677503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Jul - 5 Jul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9102029" y="4913820"/>
            <a:ext cx="196977" cy="131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27000" y="4906518"/>
            <a:ext cx="571627" cy="146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SPRINT5</a:t>
            </a:r>
            <a:endParaRPr/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1118250" y="9300"/>
            <a:ext cx="99555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02124"/>
                </a:solidFill>
              </a:rPr>
              <a:t>PLANIFICACIÓN DE </a:t>
            </a:r>
            <a:r>
              <a:rPr b="0" i="0" lang="en-US" sz="3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GESTIÓN DE HISTORIAS CLÍNICAS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8012407" y="2131325"/>
            <a:ext cx="304800" cy="330300"/>
          </a:xfrm>
          <a:prstGeom prst="diamond">
            <a:avLst/>
          </a:prstGeom>
          <a:solidFill>
            <a:srgbClr val="FF0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7017003" y="1268233"/>
            <a:ext cx="229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Acceso al usuario docente a las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historias clínicas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7942493" y="1959875"/>
            <a:ext cx="444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44546A"/>
                </a:solidFill>
              </a:rPr>
              <a:t>16</a:t>
            </a: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>
                <a:solidFill>
                  <a:srgbClr val="44546A"/>
                </a:solidFill>
              </a:rPr>
              <a:t>Jun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8871632" y="2080538"/>
            <a:ext cx="304800" cy="330300"/>
          </a:xfrm>
          <a:prstGeom prst="diamond">
            <a:avLst/>
          </a:prstGeom>
          <a:solidFill>
            <a:srgbClr val="FF0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8801718" y="1909088"/>
            <a:ext cx="444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44546A"/>
                </a:solidFill>
              </a:rPr>
              <a:t>30</a:t>
            </a:r>
            <a:r>
              <a:rPr b="0" i="0" lang="en-US" sz="1000" u="none" cap="none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>
                <a:solidFill>
                  <a:srgbClr val="44546A"/>
                </a:solidFill>
              </a:rPr>
              <a:t>Jun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8119391" y="1603633"/>
            <a:ext cx="229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Documento de consentimiento del paciente.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9286307" y="2462075"/>
            <a:ext cx="304800" cy="330300"/>
          </a:xfrm>
          <a:prstGeom prst="diamond">
            <a:avLst/>
          </a:prstGeom>
          <a:solidFill>
            <a:srgbClr val="FF01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8290891" y="2854158"/>
            <a:ext cx="229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Historia clínica con campos adicionales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