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62" r:id="rId3"/>
    <p:sldId id="260" r:id="rId4"/>
    <p:sldId id="269" r:id="rId5"/>
    <p:sldId id="268" r:id="rId6"/>
    <p:sldId id="263" r:id="rId7"/>
    <p:sldId id="264" r:id="rId8"/>
    <p:sldId id="271" r:id="rId9"/>
    <p:sldId id="272" r:id="rId10"/>
    <p:sldId id="273" r:id="rId11"/>
    <p:sldId id="27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FE30-3EAB-F15F-639F-368F66B42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40A0E-5E1C-201A-DB5A-DF4EAABA3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3C9C5-0FB3-7F13-7578-AFEFD0AF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5929E-9C6B-6AAF-87E9-CBFEA0E8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15BC4-B764-653D-CC09-0662CE1B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2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67CF-FF7F-A466-DB48-E041D1FA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33F70-8C8E-892C-FD89-F43C89B4C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3D9D7-F734-7CBB-DDD8-9F77210D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F238-975F-1AC7-93B7-784F0408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FF9D-10EB-80F3-231F-2BAA26FC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D4225-18AD-4A38-CE40-744D9CD40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51D00-95BB-CBF8-3D0A-043C63992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07E20-2F3D-6AAA-3B74-D31EF7FD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70CC4-0121-148F-5E06-9E878939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FFAE8-E88B-9ED8-BA26-9466B8B3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0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23D1-979F-D5FF-FD46-C777D7CD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850BD-801A-0581-EAD9-1C755EBC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CA8C9-D179-C114-CA11-2749BEED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21F6B-1039-F5B5-B78B-33A28243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70D0A-0FA1-D80C-E5E1-9385FEC0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0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E64D-C15D-5641-40DA-6D24B8DB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ACE6A-288D-67E3-BAC0-F7B7C506B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C9CAC-B7B3-16DF-0F2D-EE581693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744CA-BD2D-B9E5-3B38-25E486D7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451D1-E272-C477-C679-82C69DF0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2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F8B9-0F79-62C0-0AA9-37882473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BFCF-E958-5FE8-AC1E-02CE45C63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ED9CD-BCB2-4D39-D194-73B3E20D7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20DD4-7223-D0FB-C92D-6F80263A8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278EB-1F6D-6F95-E3C4-FB8629FF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C8C9C-9E5D-D12B-F7C4-9D3FEF67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6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FF44-30ED-B794-8924-9E109821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6120-3A19-12AB-56DB-33B2D4E99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DA240-2FC1-D753-BB80-AC06EAB81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2B207-0D97-1343-E4A5-C2F092C8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56E1C-44E0-EDB6-9D1F-82AD3EE22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5F6E8-93ED-9C4A-F85C-791C446F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851EC-D03D-2927-8E6F-6CB569B0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DBD66-D5FD-5233-4FFB-5DBCB616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9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3F36-9FCA-AEAB-1E37-04BB2830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ADD2A-E730-A908-EE7F-2F4AFD52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1A25C-F8F5-EBA5-CB41-5973091A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2CC1-1578-E916-73EF-7E46BCB0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4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36337-1027-0DFF-C9A6-BC940AD3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C150D-02CC-3503-A01E-31178C54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493B3-A0CC-180D-B3A2-89613B6A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0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7845-F75A-3A7D-C448-52697BC8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F20A1-07E6-4BDD-31C7-80B008494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2EA6F-2E89-DFC7-B971-158FEDE6F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1D33F-446B-4FD7-B9BF-8200F94A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81E7B-16E1-FEF5-09AC-01558415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385F7-8FC7-0701-3DE2-3B98EBA5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6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6E3D-D154-CA55-7819-AEF639A2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9A267-AD40-5E48-5124-6A7DE8D40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7DE53-5944-9728-7409-FF7C7C23C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114DC-1781-35F9-D702-2F1C9221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E0BC3-EB95-DE6B-29A4-A14AAE32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E5E73-68C5-F595-1E79-F149DC5B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4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41FFC-BC79-5971-7515-5B35FF79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76CC9-6ABD-0DA7-6CF2-4F8D1FC97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6F538-4463-7E07-4854-EFCF773BE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42D83-C321-12E4-1C2A-B66D2A8BA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81BC3-A2F5-90F4-8F86-3FC718FBA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7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A622F-EBE8-CAFD-7ED8-285951BA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POKEMON FIGHT SIMULATOR</a:t>
            </a:r>
            <a:b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3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1A67B9B-1949-3E69-080B-FA2DC6959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52" y="643467"/>
            <a:ext cx="1046209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37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2F7E8-7D67-A712-9E6B-D5034E1E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MERCI!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0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510F0-71D2-CB2F-7495-23389874AE62}"/>
              </a:ext>
            </a:extLst>
          </p:cNvPr>
          <p:cNvSpPr txBox="1"/>
          <p:nvPr/>
        </p:nvSpPr>
        <p:spPr>
          <a:xfrm>
            <a:off x="643467" y="1782981"/>
            <a:ext cx="10905066" cy="453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i="0" dirty="0">
                <a:effectLst/>
              </a:rPr>
              <a:t>POKEMON FIGHT SIMULATOR: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A </a:t>
            </a:r>
            <a:r>
              <a:rPr lang="en-US" sz="20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2-player game where players chooses from a list of characters and duel against each other till one player emerges victorious.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1: The </a:t>
            </a:r>
            <a:r>
              <a:rPr lang="en-US" sz="2000" b="0" i="0" dirty="0" err="1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pokemons</a:t>
            </a:r>
            <a:r>
              <a:rPr lang="en-US" sz="20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are divided into types/categories such as “water, fire , rock, , flying , electric, ground , leaf” each with different strength or weakness against another type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2. Each </a:t>
            </a:r>
            <a:r>
              <a:rPr lang="en-US" sz="2000" b="0" i="0" dirty="0" err="1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pokemon</a:t>
            </a:r>
            <a:r>
              <a:rPr lang="en-US" sz="20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has 4 moves and each move/spell has a power point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3. Each User/player chooses a from a list of </a:t>
            </a:r>
            <a:r>
              <a:rPr lang="en-US" sz="2000" b="0" i="0" dirty="0" err="1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Pokemon</a:t>
            </a:r>
            <a:r>
              <a:rPr lang="en-US" sz="20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and duel against each other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4. When a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p</a:t>
            </a:r>
            <a:r>
              <a:rPr lang="en-US" sz="2000" b="0" i="0" dirty="0" err="1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okemon’s</a:t>
            </a:r>
            <a:r>
              <a:rPr lang="en-US" sz="20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health is &lt;=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  <a:r>
              <a:rPr lang="en-US" sz="20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0% during the fight, it evolves into another </a:t>
            </a:r>
            <a:r>
              <a:rPr lang="en-US" sz="2000" b="0" i="0" dirty="0" err="1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pokemon</a:t>
            </a:r>
            <a:r>
              <a:rPr lang="en-US" sz="20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character with increased health, and acquires the new characters moves/spell ( evolves only during a fight)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5. The fight continues until a </a:t>
            </a:r>
            <a:r>
              <a:rPr lang="en-US" sz="2000" b="0" i="0" dirty="0" err="1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pokemon</a:t>
            </a:r>
            <a:r>
              <a:rPr lang="en-US" sz="20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gets to 0, the other </a:t>
            </a:r>
            <a:r>
              <a:rPr lang="en-US" sz="2000" b="0" i="0" dirty="0" err="1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pokemon</a:t>
            </a:r>
            <a:r>
              <a:rPr lang="en-US" sz="20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(player) wins the duel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2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4310D-2BD7-9FAF-CAC2-1508E1D2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2D756-7E2C-49E3-34CB-32BF6D3DC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FR" sz="2000" b="0" i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Define list of pokemon</a:t>
            </a:r>
          </a:p>
          <a:p>
            <a:pPr>
              <a:buFont typeface="+mj-lt"/>
              <a:buAutoNum type="arabicPeriod"/>
            </a:pPr>
            <a:r>
              <a:rPr lang="fr-FR" sz="2000" b="0" i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define type (e.g. water, fire etc) for each pokemon via dictionary (pokemon: type)</a:t>
            </a:r>
          </a:p>
          <a:p>
            <a:pPr>
              <a:buFont typeface="+mj-lt"/>
              <a:buAutoNum type="arabicPeriod"/>
            </a:pPr>
            <a:r>
              <a:rPr lang="fr-FR" sz="2000" b="0" i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Define moves/attack for each pokemon via dictionary (pokemon: attack-name)</a:t>
            </a:r>
          </a:p>
          <a:p>
            <a:pPr>
              <a:buFont typeface="+mj-lt"/>
              <a:buAutoNum type="arabicPeriod"/>
            </a:pPr>
            <a:r>
              <a:rPr lang="fr-FR" sz="2000" b="0" i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Define attack-power for each attack via dictionary (attack-name: number)</a:t>
            </a:r>
          </a:p>
          <a:p>
            <a:pPr>
              <a:buFont typeface="+mj-lt"/>
              <a:buAutoNum type="arabicPeriod"/>
            </a:pPr>
            <a:r>
              <a:rPr lang="fr-FR" sz="2000" b="0" i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Define type for each attack via dictionary (attack-name: type)</a:t>
            </a:r>
          </a:p>
          <a:p>
            <a:pPr>
              <a:buFont typeface="+mj-lt"/>
              <a:buAutoNum type="arabicPeriod"/>
            </a:pPr>
            <a:r>
              <a:rPr lang="fr-FR" sz="2000" b="0" i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Define effective type for each attack (e.g. fire strong against leaf, bug) via dict (attack: leaf, fire)</a:t>
            </a:r>
          </a:p>
          <a:p>
            <a:endParaRPr lang="fr-FR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7E495-BE27-81E4-F0F9-61EC1D6FC651}"/>
              </a:ext>
            </a:extLst>
          </p:cNvPr>
          <p:cNvSpPr txBox="1"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7:Define weakness type for each attack (e.g. fire weaker against water) via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dict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(attack: water)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8:Prompt user to select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pokemon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from list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9: Select attack from offered list of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pokemon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10:Get power of each move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11:Check attack-power and type of attack (extra damage or less dmg ) against enemy type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12:Remove HP from both players according to damage (and extra dmg) from chosen attack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13:Check if any player reach 0 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Hitpoints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(HP)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14:If not, go back to select new move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15:II HP of player=0 → Exit game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16:Display winner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4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2E98B-100F-7DB1-AD13-C6736E53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FLOWCHAT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46CD2E-FC5B-70EB-E8BF-222903ABE6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1513" y="643466"/>
            <a:ext cx="5848064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62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D324C48-0565-F731-0903-CDF5F1C0D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79" y="643467"/>
            <a:ext cx="940264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3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3B9ABC3-ACC1-A61F-2B33-571EEBE3A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98" y="643467"/>
            <a:ext cx="10413203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EA62DAB-4956-1484-837C-59277FFAF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08" y="643467"/>
            <a:ext cx="9246583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1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D1381BA-7F5F-B757-62E4-DF6F7CA3D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06" y="643467"/>
            <a:ext cx="10316788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8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380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Office Theme</vt:lpstr>
      <vt:lpstr>POKEMON FIGHT SIMULATOR </vt:lpstr>
      <vt:lpstr>PowerPoint Presentation</vt:lpstr>
      <vt:lpstr>Pseudocode</vt:lpstr>
      <vt:lpstr>PowerPoint Presentation</vt:lpstr>
      <vt:lpstr>FLOWCHAT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FIGHT SIMULATOR </dc:title>
  <dc:creator>aigbotsua leonard</dc:creator>
  <cp:lastModifiedBy>aigbotsua leonard</cp:lastModifiedBy>
  <cp:revision>8</cp:revision>
  <dcterms:created xsi:type="dcterms:W3CDTF">2022-08-01T06:49:13Z</dcterms:created>
  <dcterms:modified xsi:type="dcterms:W3CDTF">2022-08-01T14:19:23Z</dcterms:modified>
</cp:coreProperties>
</file>