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>
      <p:cViewPr varScale="1">
        <p:scale>
          <a:sx n="82" d="100"/>
          <a:sy n="82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1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2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3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0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3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1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D21F-B72E-B7A1-473B-3E49B4324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60633" y="101043"/>
            <a:ext cx="9165404" cy="23424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A" sz="6000" b="1" u="sng" dirty="0"/>
              <a:t>PROJECT 2: </a:t>
            </a:r>
            <a:r>
              <a:rPr lang="en-SA" sz="6000" b="1" dirty="0"/>
              <a:t>CREATING A     DATABASE IN MYSQL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1064-D1EA-B825-4C18-48D7965B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9641" y="4089077"/>
            <a:ext cx="4513792" cy="91440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SA" sz="2800" i="1" dirty="0"/>
              <a:t>MARIO </a:t>
            </a:r>
          </a:p>
          <a:p>
            <a:pPr algn="l">
              <a:lnSpc>
                <a:spcPct val="90000"/>
              </a:lnSpc>
            </a:pPr>
            <a:r>
              <a:rPr lang="en-SA" sz="2800" i="1" dirty="0"/>
              <a:t>VITHUshan</a:t>
            </a:r>
          </a:p>
          <a:p>
            <a:pPr algn="l">
              <a:lnSpc>
                <a:spcPct val="90000"/>
              </a:lnSpc>
            </a:pPr>
            <a:r>
              <a:rPr lang="en-SA" sz="2800" i="1" dirty="0"/>
              <a:t>ABDUL</a:t>
            </a:r>
          </a:p>
          <a:p>
            <a:pPr>
              <a:lnSpc>
                <a:spcPct val="90000"/>
              </a:lnSpc>
            </a:pPr>
            <a:endParaRPr lang="en-SA" sz="2800" i="1" dirty="0"/>
          </a:p>
        </p:txBody>
      </p:sp>
      <p:pic>
        <p:nvPicPr>
          <p:cNvPr id="98" name="Graphic 6" descr="Database">
            <a:extLst>
              <a:ext uri="{FF2B5EF4-FFF2-40B4-BE49-F238E27FC236}">
                <a16:creationId xmlns:a16="http://schemas.microsoft.com/office/drawing/2014/main" id="{D7E8F5D5-777B-CCD3-E83F-09918990D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0840" y="3229732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Normalization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F45A-D589-2289-6DAA-7829FC2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1239"/>
            <a:ext cx="10820398" cy="5129561"/>
          </a:xfrm>
        </p:spPr>
        <p:txBody>
          <a:bodyPr>
            <a:normAutofit/>
          </a:bodyPr>
          <a:lstStyle/>
          <a:p>
            <a:r>
              <a:rPr lang="en-US" sz="2800" dirty="0"/>
              <a:t>SELECT * FROM </a:t>
            </a:r>
            <a:r>
              <a:rPr lang="en-US" sz="2800" dirty="0" err="1"/>
              <a:t>gender.mort_all</a:t>
            </a:r>
            <a:r>
              <a:rPr lang="en-US" sz="2800" dirty="0"/>
              <a:t>;</a:t>
            </a:r>
          </a:p>
          <a:p>
            <a:r>
              <a:rPr lang="en-US" sz="2800" dirty="0"/>
              <a:t>select min(f_yr2020), max(f_yr2020) from </a:t>
            </a:r>
            <a:r>
              <a:rPr lang="en-US" sz="2800" dirty="0" err="1"/>
              <a:t>pop_all</a:t>
            </a:r>
            <a:r>
              <a:rPr lang="en-US" sz="2800" dirty="0"/>
              <a:t>;</a:t>
            </a:r>
          </a:p>
          <a:p>
            <a:r>
              <a:rPr lang="en-US" sz="2800" dirty="0"/>
              <a:t>create table </a:t>
            </a:r>
            <a:r>
              <a:rPr lang="en-US" sz="2800" dirty="0" err="1"/>
              <a:t>normalization_mortf</a:t>
            </a:r>
            <a:r>
              <a:rPr lang="en-US" sz="2800" dirty="0"/>
              <a:t>  as </a:t>
            </a:r>
          </a:p>
          <a:p>
            <a:r>
              <a:rPr lang="en-US" sz="2800" dirty="0"/>
              <a:t>select </a:t>
            </a:r>
            <a:r>
              <a:rPr lang="en-US" sz="2800" dirty="0" err="1"/>
              <a:t>mort_all.country_id</a:t>
            </a:r>
            <a:r>
              <a:rPr lang="en-US" sz="2800" dirty="0"/>
              <a:t>, (f_yr2020- 57.98)/(94.392-57.98) from </a:t>
            </a:r>
            <a:r>
              <a:rPr lang="en-US" sz="2800" dirty="0" err="1"/>
              <a:t>mort_all</a:t>
            </a:r>
            <a:r>
              <a:rPr lang="en-US" sz="2800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17992-3A4A-5E12-9137-1FA2217B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618" y="308847"/>
            <a:ext cx="3975304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70" y="73572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JIRA PLANNING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F3902C7-8EEB-6915-8311-C0AB28AB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0" y="1297290"/>
            <a:ext cx="6581553" cy="53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593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PYTHON API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3B2DD-0A6F-8049-BA9A-A81EADE7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274850"/>
            <a:ext cx="10019372" cy="3735657"/>
          </a:xfrm>
        </p:spPr>
        <p:txBody>
          <a:bodyPr>
            <a:no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wbgapi</a:t>
            </a:r>
            <a:r>
              <a:rPr lang="en-US" sz="1400" dirty="0"/>
              <a:t> as </a:t>
            </a:r>
            <a:r>
              <a:rPr lang="en-US" sz="1400" dirty="0" err="1"/>
              <a:t>wb</a:t>
            </a:r>
            <a:endParaRPr lang="en-US" sz="1400" dirty="0"/>
          </a:p>
          <a:p>
            <a:r>
              <a:rPr lang="en-US" sz="1400" dirty="0" err="1"/>
              <a:t>wb.search</a:t>
            </a:r>
            <a:r>
              <a:rPr lang="en-US" sz="1400" dirty="0"/>
              <a:t>('gender')</a:t>
            </a:r>
          </a:p>
          <a:p>
            <a:r>
              <a:rPr lang="en-US" sz="1400" dirty="0" err="1"/>
              <a:t>emp_f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('SL.EMP.TOTL.SP.FE.NE.ZS', ['BRA', 'VEN', 'CHL', 'ECU', 'ARG'])</a:t>
            </a:r>
          </a:p>
          <a:p>
            <a:r>
              <a:rPr lang="en-US" sz="1400" dirty="0" err="1"/>
              <a:t>emp_m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('SL.EMP.TOTL.SP.MA.NE.ZS', ['BRA', 'VEN', 'CHL', 'ECU', 'ARG’])</a:t>
            </a:r>
          </a:p>
          <a:p>
            <a:r>
              <a:rPr lang="en-US" sz="1400" dirty="0" err="1"/>
              <a:t>mort_f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('SP.DYN.AMRT.FE', ['BRA', 'VEN', 'CHL', 'ECU', 'ARG'])</a:t>
            </a:r>
          </a:p>
          <a:p>
            <a:r>
              <a:rPr lang="en-US" sz="1400" dirty="0" err="1"/>
              <a:t>mort_m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('SP.DYN.AMRT.MA', ['BRA', 'VEN', 'CHL', 'ECU', 'ARG'])</a:t>
            </a:r>
          </a:p>
          <a:p>
            <a:r>
              <a:rPr lang="en-US" sz="1400" dirty="0" err="1"/>
              <a:t>pop_f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('SP.POP.TOTL.FE.IN', ['BRA', 'VEN', 'CHL', 'ECU', 'ARG'])</a:t>
            </a:r>
          </a:p>
          <a:p>
            <a:r>
              <a:rPr lang="en-US" sz="1400" dirty="0" err="1"/>
              <a:t>pop_m</a:t>
            </a:r>
            <a:r>
              <a:rPr lang="en-US" sz="1400" dirty="0"/>
              <a:t>=</a:t>
            </a:r>
            <a:r>
              <a:rPr lang="en-US" sz="1400" dirty="0" err="1"/>
              <a:t>wb.data.DataFrame</a:t>
            </a:r>
            <a:r>
              <a:rPr lang="en-US" sz="1400" dirty="0"/>
              <a:t>('SP.POP.TOTL.MA.IN', ['BRA', 'VEN', 'CHL', 'ECU', 'ARG'])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#export data to csv files</a:t>
            </a:r>
          </a:p>
          <a:p>
            <a:r>
              <a:rPr lang="en-US" sz="1400" dirty="0" err="1"/>
              <a:t>emp_f.to_csv</a:t>
            </a:r>
            <a:r>
              <a:rPr lang="en-US" sz="1400" dirty="0"/>
              <a:t>('</a:t>
            </a:r>
            <a:r>
              <a:rPr lang="en-US" sz="1400" dirty="0" err="1"/>
              <a:t>emp_f.csv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r>
              <a:rPr lang="en-US" sz="1400" dirty="0" err="1"/>
              <a:t>emp_m.to_csv</a:t>
            </a:r>
            <a:r>
              <a:rPr lang="en-US" sz="1400" dirty="0"/>
              <a:t>('</a:t>
            </a:r>
            <a:r>
              <a:rPr lang="en-US" sz="1400" dirty="0" err="1"/>
              <a:t>emp_m.csv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r>
              <a:rPr lang="en-US" sz="1400" dirty="0" err="1"/>
              <a:t>mort_f.to_csv</a:t>
            </a:r>
            <a:r>
              <a:rPr lang="en-US" sz="1400" dirty="0"/>
              <a:t>('</a:t>
            </a:r>
            <a:r>
              <a:rPr lang="en-US" sz="1400" dirty="0" err="1"/>
              <a:t>mort_f.csv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r>
              <a:rPr lang="en-US" sz="1400" dirty="0" err="1"/>
              <a:t>mort_m.to_csv</a:t>
            </a:r>
            <a:r>
              <a:rPr lang="en-US" sz="1400" dirty="0"/>
              <a:t>('</a:t>
            </a:r>
            <a:r>
              <a:rPr lang="en-US" sz="1400" dirty="0" err="1"/>
              <a:t>mort_m.csv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r>
              <a:rPr lang="en-US" sz="1400" dirty="0" err="1"/>
              <a:t>pop_f.to_csv</a:t>
            </a:r>
            <a:r>
              <a:rPr lang="en-US" sz="1400" dirty="0"/>
              <a:t>('</a:t>
            </a:r>
            <a:r>
              <a:rPr lang="en-US" sz="1400" dirty="0" err="1"/>
              <a:t>pop_f.csv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r>
              <a:rPr lang="en-US" sz="1400" dirty="0" err="1"/>
              <a:t>pop_m.to_csv</a:t>
            </a:r>
            <a:r>
              <a:rPr lang="en-US" sz="1400" dirty="0"/>
              <a:t>('</a:t>
            </a:r>
            <a:r>
              <a:rPr lang="en-US" sz="1400" dirty="0" err="1"/>
              <a:t>pop_m.csv</a:t>
            </a:r>
            <a:r>
              <a:rPr lang="en-US" sz="1400" dirty="0"/>
              <a:t>', </a:t>
            </a:r>
            <a:r>
              <a:rPr lang="en-US" sz="1400" dirty="0" err="1"/>
              <a:t>sep</a:t>
            </a:r>
            <a:r>
              <a:rPr lang="en-US" sz="1400" dirty="0"/>
              <a:t>='\t', encoding='utf-8')</a:t>
            </a:r>
          </a:p>
          <a:p>
            <a:endParaRPr lang="en-SA" sz="1400" dirty="0"/>
          </a:p>
        </p:txBody>
      </p:sp>
    </p:spTree>
    <p:extLst>
      <p:ext uri="{BB962C8B-B14F-4D97-AF65-F5344CB8AC3E}">
        <p14:creationId xmlns:p14="http://schemas.microsoft.com/office/powerpoint/2010/main" val="42744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5103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ERD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C1F910B-2236-1573-8D16-EAC8497F3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83" y="1325967"/>
            <a:ext cx="7850458" cy="5081940"/>
          </a:xfrm>
        </p:spPr>
      </p:pic>
    </p:spTree>
    <p:extLst>
      <p:ext uri="{BB962C8B-B14F-4D97-AF65-F5344CB8AC3E}">
        <p14:creationId xmlns:p14="http://schemas.microsoft.com/office/powerpoint/2010/main" val="224486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6124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DATA SOURCE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8494-2C2E-3A31-8437-2DB3E3DE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541"/>
            <a:ext cx="10599233" cy="5174166"/>
          </a:xfrm>
        </p:spPr>
        <p:txBody>
          <a:bodyPr>
            <a:noAutofit/>
          </a:bodyPr>
          <a:lstStyle/>
          <a:p>
            <a:r>
              <a:rPr lang="en-US" sz="1600" b="1" u="sng" dirty="0"/>
              <a:t>Description:-</a:t>
            </a:r>
            <a:endParaRPr lang="en-SA" sz="1600" b="1" dirty="0"/>
          </a:p>
          <a:p>
            <a:pPr marL="0" indent="0">
              <a:buNone/>
            </a:pPr>
            <a:r>
              <a:rPr lang="en-US" sz="1400" dirty="0"/>
              <a:t>To measure and compare gender evolvement throughout the years (2000-2020) in terms of genders population, mortality rate per 1000 and employment percentage between both genders. Limit the comparison to one continent (South America) choose 5 countries (Brazil – Argentina – Chile – Ecuador – Venezuela) </a:t>
            </a:r>
            <a:endParaRPr lang="en-SA" sz="1400" dirty="0"/>
          </a:p>
          <a:p>
            <a:r>
              <a:rPr lang="en-US" sz="1600" b="1" u="sng" dirty="0"/>
              <a:t>Methodology:-</a:t>
            </a:r>
            <a:r>
              <a:rPr lang="en-US" sz="1600" b="1" dirty="0"/>
              <a:t> </a:t>
            </a:r>
            <a:endParaRPr lang="en-SA" sz="1600" b="1" dirty="0"/>
          </a:p>
          <a:p>
            <a:pPr marL="0" lvl="0" indent="0">
              <a:buNone/>
            </a:pPr>
            <a:r>
              <a:rPr lang="en-US" sz="1400" dirty="0"/>
              <a:t>Create indexes related to :</a:t>
            </a:r>
            <a:endParaRPr lang="en-SA" sz="1400" dirty="0"/>
          </a:p>
          <a:p>
            <a:pPr marL="0" lvl="0" indent="0">
              <a:buNone/>
            </a:pPr>
            <a:r>
              <a:rPr lang="en-US" sz="1400" dirty="0"/>
              <a:t>(Countries: Brazil – Argentina – Chile – Ecuador – Venezuela)</a:t>
            </a:r>
            <a:endParaRPr lang="en-SA" sz="1400" dirty="0"/>
          </a:p>
          <a:p>
            <a:pPr marL="0" lvl="0" indent="0">
              <a:buNone/>
            </a:pPr>
            <a:r>
              <a:rPr lang="en-US" sz="1400" dirty="0"/>
              <a:t>Employment %</a:t>
            </a:r>
            <a:endParaRPr lang="en-SA" sz="1400" dirty="0"/>
          </a:p>
          <a:p>
            <a:pPr marL="0" lvl="0" indent="0">
              <a:buNone/>
            </a:pPr>
            <a:r>
              <a:rPr lang="en-US" sz="1400" dirty="0"/>
              <a:t>Population</a:t>
            </a:r>
            <a:endParaRPr lang="en-SA" sz="1400" dirty="0"/>
          </a:p>
          <a:p>
            <a:pPr marL="0" lvl="0" indent="0">
              <a:buNone/>
            </a:pPr>
            <a:r>
              <a:rPr lang="en-US" sz="1400" dirty="0"/>
              <a:t>Mortality / 1000</a:t>
            </a:r>
            <a:endParaRPr lang="en-SA" sz="1400" dirty="0"/>
          </a:p>
          <a:p>
            <a:pPr marL="0" indent="0">
              <a:buNone/>
            </a:pPr>
            <a:r>
              <a:rPr lang="en-US" sz="1400" dirty="0"/>
              <a:t>*Using EXCEL CSV, MYSQL, PYTHON</a:t>
            </a:r>
            <a:endParaRPr lang="en-SA" sz="1400" dirty="0"/>
          </a:p>
          <a:p>
            <a:r>
              <a:rPr lang="en-US" sz="1600" b="1" u="sng" dirty="0"/>
              <a:t>Metadata:-</a:t>
            </a:r>
            <a:endParaRPr lang="en-SA" sz="1600" b="1" dirty="0"/>
          </a:p>
          <a:p>
            <a:pPr marL="0" lvl="0" indent="0">
              <a:buNone/>
            </a:pPr>
            <a:r>
              <a:rPr lang="en-US" sz="1400" dirty="0" err="1"/>
              <a:t>WorldBank.org</a:t>
            </a:r>
            <a:r>
              <a:rPr lang="en-US" sz="1400" dirty="0"/>
              <a:t> </a:t>
            </a:r>
            <a:endParaRPr lang="en-SA" sz="1400" dirty="0"/>
          </a:p>
          <a:p>
            <a:r>
              <a:rPr lang="en-US" sz="1600" b="1" u="sng" dirty="0"/>
              <a:t>Delivery:-</a:t>
            </a:r>
            <a:endParaRPr lang="en-SA" sz="1600" b="1" dirty="0"/>
          </a:p>
          <a:p>
            <a:pPr marL="0" indent="0">
              <a:buNone/>
            </a:pPr>
            <a:r>
              <a:rPr lang="en-SA" sz="1400" dirty="0"/>
              <a:t>Interpret information related to employment %, population and mortality per gender</a:t>
            </a:r>
          </a:p>
        </p:txBody>
      </p:sp>
    </p:spTree>
    <p:extLst>
      <p:ext uri="{BB962C8B-B14F-4D97-AF65-F5344CB8AC3E}">
        <p14:creationId xmlns:p14="http://schemas.microsoft.com/office/powerpoint/2010/main" val="314982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6124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Interpretation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A95EA-15E2-87A8-3679-32F8B25D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6110"/>
            <a:ext cx="2862317" cy="6225780"/>
          </a:xfrm>
        </p:spPr>
      </p:pic>
    </p:spTree>
    <p:extLst>
      <p:ext uri="{BB962C8B-B14F-4D97-AF65-F5344CB8AC3E}">
        <p14:creationId xmlns:p14="http://schemas.microsoft.com/office/powerpoint/2010/main" val="272462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SQL SCRIPT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F45A-D589-2289-6DAA-7829FC2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1239"/>
            <a:ext cx="10820398" cy="5129561"/>
          </a:xfrm>
        </p:spPr>
        <p:txBody>
          <a:bodyPr>
            <a:normAutofit/>
          </a:bodyPr>
          <a:lstStyle/>
          <a:p>
            <a:r>
              <a:rPr lang="en-US" sz="1600" dirty="0"/>
              <a:t>Create database gender;</a:t>
            </a:r>
          </a:p>
          <a:p>
            <a:r>
              <a:rPr lang="en-US" sz="1600" dirty="0"/>
              <a:t>use gender;</a:t>
            </a:r>
          </a:p>
          <a:p>
            <a:r>
              <a:rPr lang="en-US" sz="1600" dirty="0"/>
              <a:t>select *from </a:t>
            </a:r>
            <a:r>
              <a:rPr lang="en-US" sz="1600" dirty="0" err="1"/>
              <a:t>emp_f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emp_f</a:t>
            </a:r>
            <a:r>
              <a:rPr lang="en-US" sz="1600" dirty="0"/>
              <a:t> rename column economy to </a:t>
            </a:r>
            <a:r>
              <a:rPr lang="en-US" sz="1600" dirty="0" err="1"/>
              <a:t>eco_emp_f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emp_m</a:t>
            </a:r>
            <a:r>
              <a:rPr lang="en-US" sz="1600" dirty="0"/>
              <a:t> rename column economy to </a:t>
            </a:r>
            <a:r>
              <a:rPr lang="en-US" sz="1600" dirty="0" err="1"/>
              <a:t>eco_emp_m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mort_f</a:t>
            </a:r>
            <a:r>
              <a:rPr lang="en-US" sz="1600" dirty="0"/>
              <a:t> rename column economy to </a:t>
            </a:r>
            <a:r>
              <a:rPr lang="en-US" sz="1600" dirty="0" err="1"/>
              <a:t>eco_mort_f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mort_m</a:t>
            </a:r>
            <a:r>
              <a:rPr lang="en-US" sz="1600" dirty="0"/>
              <a:t> rename column economy to </a:t>
            </a:r>
            <a:r>
              <a:rPr lang="en-US" sz="1600" dirty="0" err="1"/>
              <a:t>eco_mort_m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pop_f</a:t>
            </a:r>
            <a:r>
              <a:rPr lang="en-US" sz="1600" dirty="0"/>
              <a:t> rename column economy to </a:t>
            </a:r>
            <a:r>
              <a:rPr lang="en-US" sz="1600" dirty="0" err="1"/>
              <a:t>eco_pop_f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pop_m</a:t>
            </a:r>
            <a:r>
              <a:rPr lang="en-US" sz="1600" dirty="0"/>
              <a:t> rename column economy to </a:t>
            </a:r>
            <a:r>
              <a:rPr lang="en-US" sz="1600" dirty="0" err="1"/>
              <a:t>eco_pop_m</a:t>
            </a:r>
            <a:r>
              <a:rPr lang="en-US" sz="1600" dirty="0"/>
              <a:t>;</a:t>
            </a:r>
          </a:p>
          <a:p>
            <a:r>
              <a:rPr lang="en-US" sz="1600" dirty="0"/>
              <a:t>create table </a:t>
            </a:r>
            <a:r>
              <a:rPr lang="en-US" sz="1600" dirty="0" err="1"/>
              <a:t>emp_all</a:t>
            </a:r>
            <a:r>
              <a:rPr lang="en-US" sz="1600" dirty="0"/>
              <a:t> as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emp_f</a:t>
            </a:r>
            <a:r>
              <a:rPr lang="en-US" sz="1600" dirty="0"/>
              <a:t>.*, </a:t>
            </a:r>
            <a:r>
              <a:rPr lang="en-US" sz="1600" dirty="0" err="1"/>
              <a:t>emp_m</a:t>
            </a:r>
            <a:r>
              <a:rPr lang="en-US" sz="1600" dirty="0"/>
              <a:t>.* from </a:t>
            </a:r>
            <a:r>
              <a:rPr lang="en-US" sz="1600" dirty="0" err="1"/>
              <a:t>emp_f</a:t>
            </a:r>
            <a:endParaRPr lang="en-US" sz="1600" dirty="0"/>
          </a:p>
          <a:p>
            <a:r>
              <a:rPr lang="en-US" sz="1600" dirty="0"/>
              <a:t>inner join </a:t>
            </a:r>
            <a:r>
              <a:rPr lang="en-US" sz="1600" dirty="0" err="1"/>
              <a:t>emp_m</a:t>
            </a:r>
            <a:endParaRPr lang="en-US" sz="1600" dirty="0"/>
          </a:p>
          <a:p>
            <a:r>
              <a:rPr lang="en-US" sz="1600" dirty="0"/>
              <a:t>on </a:t>
            </a:r>
            <a:r>
              <a:rPr lang="en-US" sz="1600" dirty="0" err="1"/>
              <a:t>emp_f.eco_emp_f</a:t>
            </a:r>
            <a:r>
              <a:rPr lang="en-US" sz="1600" dirty="0"/>
              <a:t>=</a:t>
            </a:r>
            <a:r>
              <a:rPr lang="en-US" sz="1600" dirty="0" err="1"/>
              <a:t>emp_m.eco_emp_m</a:t>
            </a:r>
            <a:r>
              <a:rPr lang="en-US" sz="1600" dirty="0"/>
              <a:t>;</a:t>
            </a:r>
            <a:endParaRPr lang="en-SA" sz="1600" dirty="0"/>
          </a:p>
        </p:txBody>
      </p:sp>
    </p:spTree>
    <p:extLst>
      <p:ext uri="{BB962C8B-B14F-4D97-AF65-F5344CB8AC3E}">
        <p14:creationId xmlns:p14="http://schemas.microsoft.com/office/powerpoint/2010/main" val="34983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SQL SCRIPT p2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F45A-D589-2289-6DAA-7829FC2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1239"/>
            <a:ext cx="10820398" cy="5129561"/>
          </a:xfrm>
        </p:spPr>
        <p:txBody>
          <a:bodyPr>
            <a:normAutofit/>
          </a:bodyPr>
          <a:lstStyle/>
          <a:p>
            <a:r>
              <a:rPr lang="en-US" sz="1600" dirty="0"/>
              <a:t>select * from </a:t>
            </a:r>
            <a:r>
              <a:rPr lang="en-US" sz="1600" dirty="0" err="1"/>
              <a:t>emp_all</a:t>
            </a:r>
            <a:r>
              <a:rPr lang="en-US" sz="1600" dirty="0"/>
              <a:t>;</a:t>
            </a:r>
          </a:p>
          <a:p>
            <a:r>
              <a:rPr lang="en-US" sz="1600" dirty="0"/>
              <a:t>create table </a:t>
            </a:r>
            <a:r>
              <a:rPr lang="en-US" sz="1600" dirty="0" err="1"/>
              <a:t>pop_all</a:t>
            </a:r>
            <a:r>
              <a:rPr lang="en-US" sz="1600" dirty="0"/>
              <a:t> as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pop_f</a:t>
            </a:r>
            <a:r>
              <a:rPr lang="en-US" sz="1600" dirty="0"/>
              <a:t>.*, </a:t>
            </a:r>
            <a:r>
              <a:rPr lang="en-US" sz="1600" dirty="0" err="1"/>
              <a:t>pop_m</a:t>
            </a:r>
            <a:r>
              <a:rPr lang="en-US" sz="1600" dirty="0"/>
              <a:t>.* from </a:t>
            </a:r>
            <a:r>
              <a:rPr lang="en-US" sz="1600" dirty="0" err="1"/>
              <a:t>pop_f</a:t>
            </a:r>
            <a:endParaRPr lang="en-US" sz="1600" dirty="0"/>
          </a:p>
          <a:p>
            <a:r>
              <a:rPr lang="en-US" sz="1600" dirty="0"/>
              <a:t>inner join </a:t>
            </a:r>
            <a:r>
              <a:rPr lang="en-US" sz="1600" dirty="0" err="1"/>
              <a:t>pop_m</a:t>
            </a:r>
            <a:endParaRPr lang="en-US" sz="1600" dirty="0"/>
          </a:p>
          <a:p>
            <a:r>
              <a:rPr lang="en-US" sz="1600" dirty="0"/>
              <a:t>on </a:t>
            </a:r>
            <a:r>
              <a:rPr lang="en-US" sz="1600" dirty="0" err="1"/>
              <a:t>pop_f.eco_pop_f</a:t>
            </a:r>
            <a:r>
              <a:rPr lang="en-US" sz="1600" dirty="0"/>
              <a:t>=</a:t>
            </a:r>
            <a:r>
              <a:rPr lang="en-US" sz="1600" dirty="0" err="1"/>
              <a:t>pop_m.eco_pop_m</a:t>
            </a:r>
            <a:r>
              <a:rPr lang="en-US" sz="1600" dirty="0"/>
              <a:t>;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pop_all</a:t>
            </a:r>
            <a:r>
              <a:rPr lang="en-US" sz="1600" dirty="0"/>
              <a:t>;</a:t>
            </a:r>
          </a:p>
          <a:p>
            <a:r>
              <a:rPr lang="en-US" sz="1600" dirty="0"/>
              <a:t>create table </a:t>
            </a:r>
            <a:r>
              <a:rPr lang="en-US" sz="1600" dirty="0" err="1"/>
              <a:t>mort_all</a:t>
            </a:r>
            <a:r>
              <a:rPr lang="en-US" sz="1600" dirty="0"/>
              <a:t> as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mort_f</a:t>
            </a:r>
            <a:r>
              <a:rPr lang="en-US" sz="1600" dirty="0"/>
              <a:t>.*, </a:t>
            </a:r>
            <a:r>
              <a:rPr lang="en-US" sz="1600" dirty="0" err="1"/>
              <a:t>mort_m</a:t>
            </a:r>
            <a:r>
              <a:rPr lang="en-US" sz="1600" dirty="0"/>
              <a:t>.* from </a:t>
            </a:r>
            <a:r>
              <a:rPr lang="en-US" sz="1600" dirty="0" err="1"/>
              <a:t>mort_f</a:t>
            </a:r>
            <a:endParaRPr lang="en-US" sz="1600" dirty="0"/>
          </a:p>
          <a:p>
            <a:r>
              <a:rPr lang="en-US" sz="1600" dirty="0"/>
              <a:t>inner join </a:t>
            </a:r>
            <a:r>
              <a:rPr lang="en-US" sz="1600" dirty="0" err="1"/>
              <a:t>mort_m</a:t>
            </a:r>
            <a:endParaRPr lang="en-US" sz="1600" dirty="0"/>
          </a:p>
          <a:p>
            <a:r>
              <a:rPr lang="en-US" sz="1600" dirty="0"/>
              <a:t>on </a:t>
            </a:r>
            <a:r>
              <a:rPr lang="en-US" sz="1600" dirty="0" err="1"/>
              <a:t>mort_f.eco_mort_f</a:t>
            </a:r>
            <a:r>
              <a:rPr lang="en-US" sz="1600" dirty="0"/>
              <a:t>=</a:t>
            </a:r>
            <a:r>
              <a:rPr lang="en-US" sz="1600" dirty="0" err="1"/>
              <a:t>mort_m.eco_mort_m</a:t>
            </a:r>
            <a:r>
              <a:rPr lang="en-US" sz="1600" dirty="0"/>
              <a:t>;</a:t>
            </a:r>
            <a:endParaRPr lang="en-SA" sz="1600" dirty="0"/>
          </a:p>
        </p:txBody>
      </p:sp>
    </p:spTree>
    <p:extLst>
      <p:ext uri="{BB962C8B-B14F-4D97-AF65-F5344CB8AC3E}">
        <p14:creationId xmlns:p14="http://schemas.microsoft.com/office/powerpoint/2010/main" val="90573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359-470A-00E2-EFBE-0821828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SA" sz="4800" b="1" u="sng" dirty="0"/>
              <a:t>SQL SCRIPT p3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F45A-D589-2289-6DAA-7829FC2E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1239"/>
            <a:ext cx="10820398" cy="5129561"/>
          </a:xfrm>
        </p:spPr>
        <p:txBody>
          <a:bodyPr>
            <a:normAutofit/>
          </a:bodyPr>
          <a:lstStyle/>
          <a:p>
            <a:r>
              <a:rPr lang="en-US" sz="1600" dirty="0"/>
              <a:t>alter table </a:t>
            </a:r>
            <a:r>
              <a:rPr lang="en-US" sz="1600" dirty="0" err="1"/>
              <a:t>emp_all</a:t>
            </a:r>
            <a:endParaRPr lang="en-US" sz="1600" dirty="0"/>
          </a:p>
          <a:p>
            <a:r>
              <a:rPr lang="en-US" sz="1600" dirty="0"/>
              <a:t>drop column </a:t>
            </a:r>
            <a:r>
              <a:rPr lang="en-US" sz="1600" dirty="0" err="1"/>
              <a:t>eco_emp_m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emp_all</a:t>
            </a:r>
            <a:r>
              <a:rPr lang="en-US" sz="1600" dirty="0"/>
              <a:t> rename column </a:t>
            </a:r>
            <a:r>
              <a:rPr lang="en-US" sz="1600" dirty="0" err="1"/>
              <a:t>eco_emp_f</a:t>
            </a:r>
            <a:r>
              <a:rPr lang="en-US" sz="1600" dirty="0"/>
              <a:t> to </a:t>
            </a:r>
            <a:r>
              <a:rPr lang="en-US" sz="1600" dirty="0" err="1"/>
              <a:t>eco_emp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pop_all</a:t>
            </a:r>
            <a:endParaRPr lang="en-US" sz="1600" dirty="0"/>
          </a:p>
          <a:p>
            <a:r>
              <a:rPr lang="en-US" sz="1600" dirty="0"/>
              <a:t>drop column </a:t>
            </a:r>
            <a:r>
              <a:rPr lang="en-US" sz="1600" dirty="0" err="1"/>
              <a:t>eco_pop_m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pop_all</a:t>
            </a:r>
            <a:r>
              <a:rPr lang="en-US" sz="1600" dirty="0"/>
              <a:t> rename column </a:t>
            </a:r>
            <a:r>
              <a:rPr lang="en-US" sz="1600" dirty="0" err="1"/>
              <a:t>eco_pop_f</a:t>
            </a:r>
            <a:r>
              <a:rPr lang="en-US" sz="1600" dirty="0"/>
              <a:t> to </a:t>
            </a:r>
            <a:r>
              <a:rPr lang="en-US" sz="1600" dirty="0" err="1"/>
              <a:t>eco_pop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mort_all</a:t>
            </a:r>
            <a:endParaRPr lang="en-US" sz="1600" dirty="0"/>
          </a:p>
          <a:p>
            <a:r>
              <a:rPr lang="en-US" sz="1600" dirty="0"/>
              <a:t>drop column </a:t>
            </a:r>
            <a:r>
              <a:rPr lang="en-US" sz="1600" dirty="0" err="1"/>
              <a:t>eco_mort_m</a:t>
            </a:r>
            <a:r>
              <a:rPr lang="en-US" sz="1600" dirty="0"/>
              <a:t>;</a:t>
            </a:r>
          </a:p>
          <a:p>
            <a:r>
              <a:rPr lang="en-US" sz="1600" dirty="0"/>
              <a:t>alter table </a:t>
            </a:r>
            <a:r>
              <a:rPr lang="en-US" sz="1600" dirty="0" err="1"/>
              <a:t>mort_all</a:t>
            </a:r>
            <a:r>
              <a:rPr lang="en-US" sz="1600" dirty="0"/>
              <a:t> rename column </a:t>
            </a:r>
            <a:r>
              <a:rPr lang="en-US" sz="1600" dirty="0" err="1"/>
              <a:t>eco_mort_f</a:t>
            </a:r>
            <a:r>
              <a:rPr lang="en-US" sz="1600" dirty="0"/>
              <a:t> to </a:t>
            </a:r>
            <a:r>
              <a:rPr lang="en-US" sz="1600" dirty="0" err="1"/>
              <a:t>eco_mort</a:t>
            </a:r>
            <a:r>
              <a:rPr lang="en-US" sz="1600" dirty="0"/>
              <a:t>;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mort_all</a:t>
            </a:r>
            <a:r>
              <a:rPr lang="en-US" sz="1600" dirty="0"/>
              <a:t>;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emp_all</a:t>
            </a:r>
            <a:r>
              <a:rPr lang="en-US" sz="1600" dirty="0"/>
              <a:t>;</a:t>
            </a:r>
          </a:p>
          <a:p>
            <a:r>
              <a:rPr lang="en-US" sz="1600" dirty="0"/>
              <a:t>select * from </a:t>
            </a:r>
            <a:r>
              <a:rPr lang="en-US" sz="1600" dirty="0" err="1"/>
              <a:t>pop_all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978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{E2A4A803-4948-EC4E-904C-3C868B8B7D42}tf10001058</Template>
  <TotalTime>0</TotalTime>
  <Words>898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PROJECT 2: CREATING A     DATABASE IN MYSQL  </vt:lpstr>
      <vt:lpstr>JIRA PLANNING</vt:lpstr>
      <vt:lpstr>PYTHON API CODE</vt:lpstr>
      <vt:lpstr>ERD MODEL</vt:lpstr>
      <vt:lpstr>DATA SOURCE AND METADATA</vt:lpstr>
      <vt:lpstr>Interpretation </vt:lpstr>
      <vt:lpstr>SQL SCRIPT </vt:lpstr>
      <vt:lpstr>SQL SCRIPT p2 </vt:lpstr>
      <vt:lpstr>SQL SCRIPT p3 </vt:lpstr>
      <vt:lpstr>Normalization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CREATING A     DATABASE IN MYSQL  </dc:title>
  <dc:creator>Abdulrahman Alabdali</dc:creator>
  <cp:lastModifiedBy>vithushan.vadivel@outlook.com</cp:lastModifiedBy>
  <cp:revision>5</cp:revision>
  <dcterms:created xsi:type="dcterms:W3CDTF">2022-08-05T09:31:35Z</dcterms:created>
  <dcterms:modified xsi:type="dcterms:W3CDTF">2022-08-08T15:14:04Z</dcterms:modified>
</cp:coreProperties>
</file>