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4" r:id="rId3"/>
    <p:sldId id="263" r:id="rId4"/>
    <p:sldId id="261" r:id="rId5"/>
    <p:sldId id="257" r:id="rId6"/>
    <p:sldId id="258" r:id="rId7"/>
    <p:sldId id="259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5CE8E-3E50-44A9-9133-6CC80D174E1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47EBE6-4C4A-4B4A-9813-DA2EB3B9D6E8}">
      <dgm:prSet/>
      <dgm:spPr/>
      <dgm:t>
        <a:bodyPr/>
        <a:lstStyle/>
        <a:p>
          <a:r>
            <a:rPr lang="fr-FR" dirty="0" err="1"/>
            <a:t>Theme</a:t>
          </a:r>
          <a:r>
            <a:rPr lang="fr-FR" dirty="0"/>
            <a:t>: </a:t>
          </a:r>
          <a:r>
            <a:rPr lang="fr-FR" b="0" i="0" u="none" dirty="0"/>
            <a:t>Bank </a:t>
          </a:r>
          <a:r>
            <a:rPr lang="fr-FR" b="0" i="0" u="none" dirty="0" err="1"/>
            <a:t>Personal</a:t>
          </a:r>
          <a:r>
            <a:rPr lang="fr-FR" b="0" i="0" u="none" dirty="0"/>
            <a:t> Loan </a:t>
          </a:r>
          <a:r>
            <a:rPr lang="fr-FR" b="0" i="0" u="none" dirty="0" err="1"/>
            <a:t>Modelling</a:t>
          </a:r>
          <a:endParaRPr lang="en-US" dirty="0"/>
        </a:p>
      </dgm:t>
    </dgm:pt>
    <dgm:pt modelId="{825742CB-DBC3-49F9-AC99-2E2127AC4A52}" type="parTrans" cxnId="{AA8C0BBF-EA28-4CC4-93BE-52CB4847C360}">
      <dgm:prSet/>
      <dgm:spPr/>
      <dgm:t>
        <a:bodyPr/>
        <a:lstStyle/>
        <a:p>
          <a:endParaRPr lang="en-US"/>
        </a:p>
      </dgm:t>
    </dgm:pt>
    <dgm:pt modelId="{FECE4E73-896D-4563-A979-038E3824136D}" type="sibTrans" cxnId="{AA8C0BBF-EA28-4CC4-93BE-52CB4847C360}">
      <dgm:prSet/>
      <dgm:spPr/>
      <dgm:t>
        <a:bodyPr/>
        <a:lstStyle/>
        <a:p>
          <a:endParaRPr lang="en-US"/>
        </a:p>
      </dgm:t>
    </dgm:pt>
    <dgm:pt modelId="{FDF52E0E-32F3-4948-A84B-761D597FAB53}">
      <dgm:prSet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shape</a:t>
          </a:r>
          <a:r>
            <a:rPr lang="fr-FR" dirty="0"/>
            <a:t> : </a:t>
          </a:r>
          <a:r>
            <a:rPr lang="fr-FR" b="0" i="0" dirty="0"/>
            <a:t>5000</a:t>
          </a:r>
          <a:r>
            <a:rPr lang="fr-FR" dirty="0"/>
            <a:t> </a:t>
          </a:r>
          <a:r>
            <a:rPr lang="fr-FR" dirty="0" err="1"/>
            <a:t>rows</a:t>
          </a:r>
          <a:r>
            <a:rPr lang="fr-FR" dirty="0"/>
            <a:t> and 14 </a:t>
          </a:r>
          <a:r>
            <a:rPr lang="fr-FR" dirty="0" err="1"/>
            <a:t>columns</a:t>
          </a:r>
          <a:r>
            <a:rPr lang="fr-FR" dirty="0"/>
            <a:t>.</a:t>
          </a:r>
          <a:endParaRPr lang="en-US" dirty="0"/>
        </a:p>
      </dgm:t>
    </dgm:pt>
    <dgm:pt modelId="{768DAAD7-15FF-46EE-A44C-2217CEF29282}" type="parTrans" cxnId="{504DEF13-2EA7-4F00-A311-27F1D48F8237}">
      <dgm:prSet/>
      <dgm:spPr/>
      <dgm:t>
        <a:bodyPr/>
        <a:lstStyle/>
        <a:p>
          <a:endParaRPr lang="en-US"/>
        </a:p>
      </dgm:t>
    </dgm:pt>
    <dgm:pt modelId="{A428B9E6-5D23-49CE-8521-9DD91553826B}" type="sibTrans" cxnId="{504DEF13-2EA7-4F00-A311-27F1D48F8237}">
      <dgm:prSet/>
      <dgm:spPr/>
      <dgm:t>
        <a:bodyPr/>
        <a:lstStyle/>
        <a:p>
          <a:endParaRPr lang="en-US"/>
        </a:p>
      </dgm:t>
    </dgm:pt>
    <dgm:pt modelId="{329DE789-0118-46C5-8F19-E66E7C38D484}">
      <dgm:prSet/>
      <dgm:spPr/>
      <dgm:t>
        <a:bodyPr/>
        <a:lstStyle/>
        <a:p>
          <a:r>
            <a:rPr lang="fr-FR" dirty="0"/>
            <a:t>Goal: </a:t>
          </a:r>
          <a:r>
            <a:rPr lang="en-US" dirty="0" err="1"/>
            <a:t>Practise</a:t>
          </a:r>
          <a:r>
            <a:rPr lang="en-US" dirty="0"/>
            <a:t> in supervised learning using Bank data. We need to create the model for the rating prediction. </a:t>
          </a:r>
        </a:p>
      </dgm:t>
    </dgm:pt>
    <dgm:pt modelId="{792DCAD5-0827-4ED6-8901-5BDABD9CBB01}" type="parTrans" cxnId="{5661D8C4-030F-4DD2-A311-E3B15F4E7732}">
      <dgm:prSet/>
      <dgm:spPr/>
      <dgm:t>
        <a:bodyPr/>
        <a:lstStyle/>
        <a:p>
          <a:endParaRPr lang="en-US"/>
        </a:p>
      </dgm:t>
    </dgm:pt>
    <dgm:pt modelId="{BFE89C55-6E4D-465E-B6AD-8B7EB65B64F3}" type="sibTrans" cxnId="{5661D8C4-030F-4DD2-A311-E3B15F4E7732}">
      <dgm:prSet/>
      <dgm:spPr/>
      <dgm:t>
        <a:bodyPr/>
        <a:lstStyle/>
        <a:p>
          <a:endParaRPr lang="en-US"/>
        </a:p>
      </dgm:t>
    </dgm:pt>
    <dgm:pt modelId="{6942C341-7CF3-4931-ABCC-8A82F1B09C09}" type="pres">
      <dgm:prSet presAssocID="{8065CE8E-3E50-44A9-9133-6CC80D174E15}" presName="vert0" presStyleCnt="0">
        <dgm:presLayoutVars>
          <dgm:dir/>
          <dgm:animOne val="branch"/>
          <dgm:animLvl val="lvl"/>
        </dgm:presLayoutVars>
      </dgm:prSet>
      <dgm:spPr/>
    </dgm:pt>
    <dgm:pt modelId="{8FFFFA18-ED9D-401B-A7E7-42FB7A2FDA60}" type="pres">
      <dgm:prSet presAssocID="{7B47EBE6-4C4A-4B4A-9813-DA2EB3B9D6E8}" presName="thickLine" presStyleLbl="alignNode1" presStyleIdx="0" presStyleCnt="3"/>
      <dgm:spPr/>
    </dgm:pt>
    <dgm:pt modelId="{0206BC0E-9695-4103-A424-4E7DD2162844}" type="pres">
      <dgm:prSet presAssocID="{7B47EBE6-4C4A-4B4A-9813-DA2EB3B9D6E8}" presName="horz1" presStyleCnt="0"/>
      <dgm:spPr/>
    </dgm:pt>
    <dgm:pt modelId="{3EF276E3-F091-4E63-9888-4E76E99228E2}" type="pres">
      <dgm:prSet presAssocID="{7B47EBE6-4C4A-4B4A-9813-DA2EB3B9D6E8}" presName="tx1" presStyleLbl="revTx" presStyleIdx="0" presStyleCnt="3"/>
      <dgm:spPr/>
    </dgm:pt>
    <dgm:pt modelId="{C153CCE4-8B07-4D7C-A10B-A91C886A7DE1}" type="pres">
      <dgm:prSet presAssocID="{7B47EBE6-4C4A-4B4A-9813-DA2EB3B9D6E8}" presName="vert1" presStyleCnt="0"/>
      <dgm:spPr/>
    </dgm:pt>
    <dgm:pt modelId="{5A7D27B9-C72D-40C4-B8AC-03761705F1AC}" type="pres">
      <dgm:prSet presAssocID="{FDF52E0E-32F3-4948-A84B-761D597FAB53}" presName="thickLine" presStyleLbl="alignNode1" presStyleIdx="1" presStyleCnt="3"/>
      <dgm:spPr/>
    </dgm:pt>
    <dgm:pt modelId="{D06E56C6-A5CA-4972-B30D-95BB75B949B8}" type="pres">
      <dgm:prSet presAssocID="{FDF52E0E-32F3-4948-A84B-761D597FAB53}" presName="horz1" presStyleCnt="0"/>
      <dgm:spPr/>
    </dgm:pt>
    <dgm:pt modelId="{DD623ABD-B8BC-4D83-A9B7-E31F5BD66727}" type="pres">
      <dgm:prSet presAssocID="{FDF52E0E-32F3-4948-A84B-761D597FAB53}" presName="tx1" presStyleLbl="revTx" presStyleIdx="1" presStyleCnt="3"/>
      <dgm:spPr/>
    </dgm:pt>
    <dgm:pt modelId="{B2B43A6C-27F0-4952-A3E2-92A830E2EEB4}" type="pres">
      <dgm:prSet presAssocID="{FDF52E0E-32F3-4948-A84B-761D597FAB53}" presName="vert1" presStyleCnt="0"/>
      <dgm:spPr/>
    </dgm:pt>
    <dgm:pt modelId="{DED76FD3-FE16-4C03-8CFE-C2C1C91D4DD0}" type="pres">
      <dgm:prSet presAssocID="{329DE789-0118-46C5-8F19-E66E7C38D484}" presName="thickLine" presStyleLbl="alignNode1" presStyleIdx="2" presStyleCnt="3"/>
      <dgm:spPr/>
    </dgm:pt>
    <dgm:pt modelId="{61DEA468-A6C6-4504-9807-19D6C0161554}" type="pres">
      <dgm:prSet presAssocID="{329DE789-0118-46C5-8F19-E66E7C38D484}" presName="horz1" presStyleCnt="0"/>
      <dgm:spPr/>
    </dgm:pt>
    <dgm:pt modelId="{D33D8B1F-5FBC-4081-B077-7C3CA0A8D940}" type="pres">
      <dgm:prSet presAssocID="{329DE789-0118-46C5-8F19-E66E7C38D484}" presName="tx1" presStyleLbl="revTx" presStyleIdx="2" presStyleCnt="3"/>
      <dgm:spPr/>
    </dgm:pt>
    <dgm:pt modelId="{7A2A014D-8E11-484C-BD2A-299F6BCA81A5}" type="pres">
      <dgm:prSet presAssocID="{329DE789-0118-46C5-8F19-E66E7C38D484}" presName="vert1" presStyleCnt="0"/>
      <dgm:spPr/>
    </dgm:pt>
  </dgm:ptLst>
  <dgm:cxnLst>
    <dgm:cxn modelId="{85BDA50D-E014-41FA-AAA3-DD6E4E1E58A5}" type="presOf" srcId="{FDF52E0E-32F3-4948-A84B-761D597FAB53}" destId="{DD623ABD-B8BC-4D83-A9B7-E31F5BD66727}" srcOrd="0" destOrd="0" presId="urn:microsoft.com/office/officeart/2008/layout/LinedList"/>
    <dgm:cxn modelId="{504DEF13-2EA7-4F00-A311-27F1D48F8237}" srcId="{8065CE8E-3E50-44A9-9133-6CC80D174E15}" destId="{FDF52E0E-32F3-4948-A84B-761D597FAB53}" srcOrd="1" destOrd="0" parTransId="{768DAAD7-15FF-46EE-A44C-2217CEF29282}" sibTransId="{A428B9E6-5D23-49CE-8521-9DD91553826B}"/>
    <dgm:cxn modelId="{C8257B79-83A1-4021-8DC5-F5C81FFB89D8}" type="presOf" srcId="{329DE789-0118-46C5-8F19-E66E7C38D484}" destId="{D33D8B1F-5FBC-4081-B077-7C3CA0A8D940}" srcOrd="0" destOrd="0" presId="urn:microsoft.com/office/officeart/2008/layout/LinedList"/>
    <dgm:cxn modelId="{8EF02288-836A-42F8-9750-DF61758DE697}" type="presOf" srcId="{7B47EBE6-4C4A-4B4A-9813-DA2EB3B9D6E8}" destId="{3EF276E3-F091-4E63-9888-4E76E99228E2}" srcOrd="0" destOrd="0" presId="urn:microsoft.com/office/officeart/2008/layout/LinedList"/>
    <dgm:cxn modelId="{AA8C0BBF-EA28-4CC4-93BE-52CB4847C360}" srcId="{8065CE8E-3E50-44A9-9133-6CC80D174E15}" destId="{7B47EBE6-4C4A-4B4A-9813-DA2EB3B9D6E8}" srcOrd="0" destOrd="0" parTransId="{825742CB-DBC3-49F9-AC99-2E2127AC4A52}" sibTransId="{FECE4E73-896D-4563-A979-038E3824136D}"/>
    <dgm:cxn modelId="{5661D8C4-030F-4DD2-A311-E3B15F4E7732}" srcId="{8065CE8E-3E50-44A9-9133-6CC80D174E15}" destId="{329DE789-0118-46C5-8F19-E66E7C38D484}" srcOrd="2" destOrd="0" parTransId="{792DCAD5-0827-4ED6-8901-5BDABD9CBB01}" sibTransId="{BFE89C55-6E4D-465E-B6AD-8B7EB65B64F3}"/>
    <dgm:cxn modelId="{37E56DE1-323F-441E-AE6E-D644DF05DD71}" type="presOf" srcId="{8065CE8E-3E50-44A9-9133-6CC80D174E15}" destId="{6942C341-7CF3-4931-ABCC-8A82F1B09C09}" srcOrd="0" destOrd="0" presId="urn:microsoft.com/office/officeart/2008/layout/LinedList"/>
    <dgm:cxn modelId="{819CB5A1-F4D8-4BC3-BFE8-0F102DCED751}" type="presParOf" srcId="{6942C341-7CF3-4931-ABCC-8A82F1B09C09}" destId="{8FFFFA18-ED9D-401B-A7E7-42FB7A2FDA60}" srcOrd="0" destOrd="0" presId="urn:microsoft.com/office/officeart/2008/layout/LinedList"/>
    <dgm:cxn modelId="{10BBB318-C245-4802-917F-3389DBA3B67F}" type="presParOf" srcId="{6942C341-7CF3-4931-ABCC-8A82F1B09C09}" destId="{0206BC0E-9695-4103-A424-4E7DD2162844}" srcOrd="1" destOrd="0" presId="urn:microsoft.com/office/officeart/2008/layout/LinedList"/>
    <dgm:cxn modelId="{397D9AF3-A0BD-4F2F-A89F-41FD84B07BE2}" type="presParOf" srcId="{0206BC0E-9695-4103-A424-4E7DD2162844}" destId="{3EF276E3-F091-4E63-9888-4E76E99228E2}" srcOrd="0" destOrd="0" presId="urn:microsoft.com/office/officeart/2008/layout/LinedList"/>
    <dgm:cxn modelId="{615F7288-A58B-41F5-89D3-8338FE5564D4}" type="presParOf" srcId="{0206BC0E-9695-4103-A424-4E7DD2162844}" destId="{C153CCE4-8B07-4D7C-A10B-A91C886A7DE1}" srcOrd="1" destOrd="0" presId="urn:microsoft.com/office/officeart/2008/layout/LinedList"/>
    <dgm:cxn modelId="{68491E60-BB6C-47F2-9BB6-0322922AA9E9}" type="presParOf" srcId="{6942C341-7CF3-4931-ABCC-8A82F1B09C09}" destId="{5A7D27B9-C72D-40C4-B8AC-03761705F1AC}" srcOrd="2" destOrd="0" presId="urn:microsoft.com/office/officeart/2008/layout/LinedList"/>
    <dgm:cxn modelId="{46DE4CA1-56F7-4B7B-A8BC-659AB7CEAB76}" type="presParOf" srcId="{6942C341-7CF3-4931-ABCC-8A82F1B09C09}" destId="{D06E56C6-A5CA-4972-B30D-95BB75B949B8}" srcOrd="3" destOrd="0" presId="urn:microsoft.com/office/officeart/2008/layout/LinedList"/>
    <dgm:cxn modelId="{A3F3E8F3-829A-4B92-86CB-2F43B7CCBDC9}" type="presParOf" srcId="{D06E56C6-A5CA-4972-B30D-95BB75B949B8}" destId="{DD623ABD-B8BC-4D83-A9B7-E31F5BD66727}" srcOrd="0" destOrd="0" presId="urn:microsoft.com/office/officeart/2008/layout/LinedList"/>
    <dgm:cxn modelId="{24D19B9F-A116-44FE-AA32-C1200F2C2B0A}" type="presParOf" srcId="{D06E56C6-A5CA-4972-B30D-95BB75B949B8}" destId="{B2B43A6C-27F0-4952-A3E2-92A830E2EEB4}" srcOrd="1" destOrd="0" presId="urn:microsoft.com/office/officeart/2008/layout/LinedList"/>
    <dgm:cxn modelId="{389FABCA-3120-4B22-95A4-F85E1DC606DC}" type="presParOf" srcId="{6942C341-7CF3-4931-ABCC-8A82F1B09C09}" destId="{DED76FD3-FE16-4C03-8CFE-C2C1C91D4DD0}" srcOrd="4" destOrd="0" presId="urn:microsoft.com/office/officeart/2008/layout/LinedList"/>
    <dgm:cxn modelId="{0CA58559-1E11-4840-B8CB-A673B23FB780}" type="presParOf" srcId="{6942C341-7CF3-4931-ABCC-8A82F1B09C09}" destId="{61DEA468-A6C6-4504-9807-19D6C0161554}" srcOrd="5" destOrd="0" presId="urn:microsoft.com/office/officeart/2008/layout/LinedList"/>
    <dgm:cxn modelId="{534B04D9-B73A-42CC-98CC-D40079A8CCB2}" type="presParOf" srcId="{61DEA468-A6C6-4504-9807-19D6C0161554}" destId="{D33D8B1F-5FBC-4081-B077-7C3CA0A8D940}" srcOrd="0" destOrd="0" presId="urn:microsoft.com/office/officeart/2008/layout/LinedList"/>
    <dgm:cxn modelId="{A1610F55-E3EB-428B-AC64-348BFF5FBD4A}" type="presParOf" srcId="{61DEA468-A6C6-4504-9807-19D6C0161554}" destId="{7A2A014D-8E11-484C-BD2A-299F6BCA81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7AA42-C3DA-4714-9BD4-041A179BC1A2}" type="doc">
      <dgm:prSet loTypeId="urn:microsoft.com/office/officeart/2005/8/layout/hProcess9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A9FE83C-3351-4BBD-B682-456765914CCA}">
      <dgm:prSet/>
      <dgm:spPr/>
      <dgm:t>
        <a:bodyPr/>
        <a:lstStyle/>
        <a:p>
          <a:r>
            <a:rPr lang="en-US" dirty="0"/>
            <a:t>Examine the dataset</a:t>
          </a:r>
        </a:p>
      </dgm:t>
    </dgm:pt>
    <dgm:pt modelId="{E7F5C798-983E-40B4-B173-5874C345826E}" type="parTrans" cxnId="{5D3BA97D-284C-4A3E-B7DD-FB9B0B0C53ED}">
      <dgm:prSet/>
      <dgm:spPr/>
      <dgm:t>
        <a:bodyPr/>
        <a:lstStyle/>
        <a:p>
          <a:endParaRPr lang="en-US"/>
        </a:p>
      </dgm:t>
    </dgm:pt>
    <dgm:pt modelId="{236D5A6E-3827-42D0-AED8-EB8BA8DC34DF}" type="sibTrans" cxnId="{5D3BA97D-284C-4A3E-B7DD-FB9B0B0C53ED}">
      <dgm:prSet/>
      <dgm:spPr/>
      <dgm:t>
        <a:bodyPr/>
        <a:lstStyle/>
        <a:p>
          <a:endParaRPr lang="en-US"/>
        </a:p>
      </dgm:t>
    </dgm:pt>
    <dgm:pt modelId="{BF48A72B-508E-4A0D-88E8-2BEED95C29E1}">
      <dgm:prSet/>
      <dgm:spPr/>
      <dgm:t>
        <a:bodyPr/>
        <a:lstStyle/>
        <a:p>
          <a:r>
            <a:rPr lang="en-US" dirty="0"/>
            <a:t>Plan</a:t>
          </a:r>
          <a:r>
            <a:rPr lang="en-US" baseline="0" dirty="0"/>
            <a:t> our work on Trello</a:t>
          </a:r>
          <a:endParaRPr lang="en-US" dirty="0"/>
        </a:p>
      </dgm:t>
    </dgm:pt>
    <dgm:pt modelId="{35E125ED-1194-45BC-B7FA-0C33D663EF71}" type="parTrans" cxnId="{78D3AE33-D59B-475D-8F49-EB5D42DFD41D}">
      <dgm:prSet/>
      <dgm:spPr/>
      <dgm:t>
        <a:bodyPr/>
        <a:lstStyle/>
        <a:p>
          <a:endParaRPr lang="en-US"/>
        </a:p>
      </dgm:t>
    </dgm:pt>
    <dgm:pt modelId="{D941AD31-4CC4-4D76-AB62-8EA9CB67097D}" type="sibTrans" cxnId="{78D3AE33-D59B-475D-8F49-EB5D42DFD41D}">
      <dgm:prSet/>
      <dgm:spPr/>
      <dgm:t>
        <a:bodyPr/>
        <a:lstStyle/>
        <a:p>
          <a:endParaRPr lang="en-US"/>
        </a:p>
      </dgm:t>
    </dgm:pt>
    <dgm:pt modelId="{3E937586-3CC4-492A-8A2A-8B46F9D521FB}">
      <dgm:prSet/>
      <dgm:spPr/>
      <dgm:t>
        <a:bodyPr/>
        <a:lstStyle/>
        <a:p>
          <a:r>
            <a:rPr lang="en-US" dirty="0"/>
            <a:t>Implement the models</a:t>
          </a:r>
        </a:p>
      </dgm:t>
    </dgm:pt>
    <dgm:pt modelId="{E7A9DC63-518C-4FFE-A7E6-A2F4A780C0F0}" type="parTrans" cxnId="{D0983776-CF0D-496A-94E9-C61D3B8A1547}">
      <dgm:prSet/>
      <dgm:spPr/>
      <dgm:t>
        <a:bodyPr/>
        <a:lstStyle/>
        <a:p>
          <a:endParaRPr lang="en-US"/>
        </a:p>
      </dgm:t>
    </dgm:pt>
    <dgm:pt modelId="{87AF329A-99BC-42D6-A8EE-5AF80276F121}" type="sibTrans" cxnId="{D0983776-CF0D-496A-94E9-C61D3B8A1547}">
      <dgm:prSet/>
      <dgm:spPr/>
      <dgm:t>
        <a:bodyPr/>
        <a:lstStyle/>
        <a:p>
          <a:endParaRPr lang="en-US"/>
        </a:p>
      </dgm:t>
    </dgm:pt>
    <dgm:pt modelId="{A1D96A33-1A3A-4DB4-8132-65D40740949B}">
      <dgm:prSet/>
      <dgm:spPr/>
      <dgm:t>
        <a:bodyPr/>
        <a:lstStyle/>
        <a:p>
          <a:r>
            <a:rPr lang="en-US" dirty="0"/>
            <a:t>Select the best model</a:t>
          </a:r>
        </a:p>
      </dgm:t>
    </dgm:pt>
    <dgm:pt modelId="{FCE00E32-ED8E-476A-95C7-1AE02BB8757F}" type="parTrans" cxnId="{F5F8F56C-D240-4F20-9A59-A5F2D412307F}">
      <dgm:prSet/>
      <dgm:spPr/>
      <dgm:t>
        <a:bodyPr/>
        <a:lstStyle/>
        <a:p>
          <a:endParaRPr lang="en-US"/>
        </a:p>
      </dgm:t>
    </dgm:pt>
    <dgm:pt modelId="{8E1F27F4-F82B-434B-83CE-351A00041186}" type="sibTrans" cxnId="{F5F8F56C-D240-4F20-9A59-A5F2D412307F}">
      <dgm:prSet/>
      <dgm:spPr/>
      <dgm:t>
        <a:bodyPr/>
        <a:lstStyle/>
        <a:p>
          <a:endParaRPr lang="en-US"/>
        </a:p>
      </dgm:t>
    </dgm:pt>
    <dgm:pt modelId="{970921D7-CD2E-4421-A942-A606D9CD4AF2}">
      <dgm:prSet/>
      <dgm:spPr/>
      <dgm:t>
        <a:bodyPr/>
        <a:lstStyle/>
        <a:p>
          <a:r>
            <a:rPr lang="en-US" dirty="0"/>
            <a:t>Dashboard</a:t>
          </a:r>
        </a:p>
      </dgm:t>
    </dgm:pt>
    <dgm:pt modelId="{678E3231-D77B-45AB-A3A2-09B835FDE73B}" type="parTrans" cxnId="{493DC6E2-E602-46B2-AAE4-1858E1929964}">
      <dgm:prSet/>
      <dgm:spPr/>
      <dgm:t>
        <a:bodyPr/>
        <a:lstStyle/>
        <a:p>
          <a:endParaRPr lang="en-US"/>
        </a:p>
      </dgm:t>
    </dgm:pt>
    <dgm:pt modelId="{C90076A2-D359-47E6-9DEB-B5E193098A93}" type="sibTrans" cxnId="{493DC6E2-E602-46B2-AAE4-1858E1929964}">
      <dgm:prSet/>
      <dgm:spPr/>
      <dgm:t>
        <a:bodyPr/>
        <a:lstStyle/>
        <a:p>
          <a:endParaRPr lang="en-US"/>
        </a:p>
      </dgm:t>
    </dgm:pt>
    <dgm:pt modelId="{04D9458A-BB38-4FD4-B7A5-A7B51FDFB1D7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758DA212-568B-4551-8056-B2B3CB061972}" type="parTrans" cxnId="{F9E004E0-86BA-4857-99BB-5B75DF2049BE}">
      <dgm:prSet/>
      <dgm:spPr/>
      <dgm:t>
        <a:bodyPr/>
        <a:lstStyle/>
        <a:p>
          <a:endParaRPr lang="en-US"/>
        </a:p>
      </dgm:t>
    </dgm:pt>
    <dgm:pt modelId="{24B9B580-E9B5-43DE-AA05-BA16116D4B79}" type="sibTrans" cxnId="{F9E004E0-86BA-4857-99BB-5B75DF2049BE}">
      <dgm:prSet/>
      <dgm:spPr/>
      <dgm:t>
        <a:bodyPr/>
        <a:lstStyle/>
        <a:p>
          <a:endParaRPr lang="en-US"/>
        </a:p>
      </dgm:t>
    </dgm:pt>
    <dgm:pt modelId="{E34EBD61-1CF4-4374-986E-4502263D82A8}">
      <dgm:prSet/>
      <dgm:spPr/>
      <dgm:t>
        <a:bodyPr/>
        <a:lstStyle/>
        <a:p>
          <a:r>
            <a:rPr lang="en-US" dirty="0"/>
            <a:t>Research the models</a:t>
          </a:r>
        </a:p>
      </dgm:t>
    </dgm:pt>
    <dgm:pt modelId="{70FA71AD-46D9-4523-843A-300D574F0040}" type="parTrans" cxnId="{9B6B17F8-FADE-404F-BF24-7247D71E73B1}">
      <dgm:prSet/>
      <dgm:spPr/>
      <dgm:t>
        <a:bodyPr/>
        <a:lstStyle/>
        <a:p>
          <a:endParaRPr lang="fr-FR"/>
        </a:p>
      </dgm:t>
    </dgm:pt>
    <dgm:pt modelId="{37744AA4-C1BD-4489-834B-5E357351D84F}" type="sibTrans" cxnId="{9B6B17F8-FADE-404F-BF24-7247D71E73B1}">
      <dgm:prSet/>
      <dgm:spPr/>
      <dgm:t>
        <a:bodyPr/>
        <a:lstStyle/>
        <a:p>
          <a:endParaRPr lang="en-US"/>
        </a:p>
      </dgm:t>
    </dgm:pt>
    <dgm:pt modelId="{AEDC0B13-FFBA-49BD-B062-F2E47F70C6D0}">
      <dgm:prSet/>
      <dgm:spPr/>
      <dgm:t>
        <a:bodyPr/>
        <a:lstStyle/>
        <a:p>
          <a:r>
            <a:rPr lang="en-US" dirty="0"/>
            <a:t>Clean the dataset</a:t>
          </a:r>
        </a:p>
      </dgm:t>
    </dgm:pt>
    <dgm:pt modelId="{0500CF8A-A809-4BEF-9038-6811F407F618}" type="parTrans" cxnId="{EA44829D-2E61-41BA-9088-A894D1D9281A}">
      <dgm:prSet/>
      <dgm:spPr/>
      <dgm:t>
        <a:bodyPr/>
        <a:lstStyle/>
        <a:p>
          <a:endParaRPr lang="fr-FR"/>
        </a:p>
      </dgm:t>
    </dgm:pt>
    <dgm:pt modelId="{583BAE03-5039-430B-9458-F652B1069C50}" type="sibTrans" cxnId="{EA44829D-2E61-41BA-9088-A894D1D9281A}">
      <dgm:prSet/>
      <dgm:spPr/>
      <dgm:t>
        <a:bodyPr/>
        <a:lstStyle/>
        <a:p>
          <a:endParaRPr lang="en-US"/>
        </a:p>
      </dgm:t>
    </dgm:pt>
    <dgm:pt modelId="{5FD103FD-99DE-45D0-A793-FF55735D9FBC}" type="pres">
      <dgm:prSet presAssocID="{6F37AA42-C3DA-4714-9BD4-041A179BC1A2}" presName="CompostProcess" presStyleCnt="0">
        <dgm:presLayoutVars>
          <dgm:dir/>
          <dgm:resizeHandles val="exact"/>
        </dgm:presLayoutVars>
      </dgm:prSet>
      <dgm:spPr/>
    </dgm:pt>
    <dgm:pt modelId="{9A9F1957-2F6E-4A9D-91EC-09AFC266E83E}" type="pres">
      <dgm:prSet presAssocID="{6F37AA42-C3DA-4714-9BD4-041A179BC1A2}" presName="arrow" presStyleLbl="bgShp" presStyleIdx="0" presStyleCnt="1"/>
      <dgm:spPr/>
    </dgm:pt>
    <dgm:pt modelId="{FF222CA6-3074-447A-804C-2DDA216D31A6}" type="pres">
      <dgm:prSet presAssocID="{6F37AA42-C3DA-4714-9BD4-041A179BC1A2}" presName="linearProcess" presStyleCnt="0"/>
      <dgm:spPr/>
    </dgm:pt>
    <dgm:pt modelId="{B9088309-28E8-4278-9026-DCC0563A051E}" type="pres">
      <dgm:prSet presAssocID="{DA9FE83C-3351-4BBD-B682-456765914CCA}" presName="textNode" presStyleLbl="node1" presStyleIdx="0" presStyleCnt="8">
        <dgm:presLayoutVars>
          <dgm:bulletEnabled val="1"/>
        </dgm:presLayoutVars>
      </dgm:prSet>
      <dgm:spPr/>
    </dgm:pt>
    <dgm:pt modelId="{EDCE0484-7884-4C02-86F4-A1546999C464}" type="pres">
      <dgm:prSet presAssocID="{236D5A6E-3827-42D0-AED8-EB8BA8DC34DF}" presName="sibTrans" presStyleCnt="0"/>
      <dgm:spPr/>
    </dgm:pt>
    <dgm:pt modelId="{128DAF8B-00D1-4FA2-8748-208C969285E1}" type="pres">
      <dgm:prSet presAssocID="{BF48A72B-508E-4A0D-88E8-2BEED95C29E1}" presName="textNode" presStyleLbl="node1" presStyleIdx="1" presStyleCnt="8">
        <dgm:presLayoutVars>
          <dgm:bulletEnabled val="1"/>
        </dgm:presLayoutVars>
      </dgm:prSet>
      <dgm:spPr/>
    </dgm:pt>
    <dgm:pt modelId="{402C9097-DE3D-4A82-AA12-5204D4A21BBC}" type="pres">
      <dgm:prSet presAssocID="{D941AD31-4CC4-4D76-AB62-8EA9CB67097D}" presName="sibTrans" presStyleCnt="0"/>
      <dgm:spPr/>
    </dgm:pt>
    <dgm:pt modelId="{736AA143-CC44-4BC8-A8C0-1936155E7C24}" type="pres">
      <dgm:prSet presAssocID="{AEDC0B13-FFBA-49BD-B062-F2E47F70C6D0}" presName="textNode" presStyleLbl="node1" presStyleIdx="2" presStyleCnt="8">
        <dgm:presLayoutVars>
          <dgm:bulletEnabled val="1"/>
        </dgm:presLayoutVars>
      </dgm:prSet>
      <dgm:spPr/>
    </dgm:pt>
    <dgm:pt modelId="{ADF647CB-C68C-4626-9598-F9B54544F7F5}" type="pres">
      <dgm:prSet presAssocID="{583BAE03-5039-430B-9458-F652B1069C50}" presName="sibTrans" presStyleCnt="0"/>
      <dgm:spPr/>
    </dgm:pt>
    <dgm:pt modelId="{03401A4E-1E73-4137-A6CE-E840B2FEF625}" type="pres">
      <dgm:prSet presAssocID="{E34EBD61-1CF4-4374-986E-4502263D82A8}" presName="textNode" presStyleLbl="node1" presStyleIdx="3" presStyleCnt="8">
        <dgm:presLayoutVars>
          <dgm:bulletEnabled val="1"/>
        </dgm:presLayoutVars>
      </dgm:prSet>
      <dgm:spPr/>
    </dgm:pt>
    <dgm:pt modelId="{F513B623-053E-4DE6-80F8-6AB98CAD9F43}" type="pres">
      <dgm:prSet presAssocID="{37744AA4-C1BD-4489-834B-5E357351D84F}" presName="sibTrans" presStyleCnt="0"/>
      <dgm:spPr/>
    </dgm:pt>
    <dgm:pt modelId="{490FE770-C144-43C6-88C7-3F8BFEE8FB73}" type="pres">
      <dgm:prSet presAssocID="{3E937586-3CC4-492A-8A2A-8B46F9D521FB}" presName="textNode" presStyleLbl="node1" presStyleIdx="4" presStyleCnt="8">
        <dgm:presLayoutVars>
          <dgm:bulletEnabled val="1"/>
        </dgm:presLayoutVars>
      </dgm:prSet>
      <dgm:spPr/>
    </dgm:pt>
    <dgm:pt modelId="{4312FD8F-0C64-4F79-BADA-2679E92C06E9}" type="pres">
      <dgm:prSet presAssocID="{87AF329A-99BC-42D6-A8EE-5AF80276F121}" presName="sibTrans" presStyleCnt="0"/>
      <dgm:spPr/>
    </dgm:pt>
    <dgm:pt modelId="{C146D235-9186-4824-9862-268D0C5DF7E8}" type="pres">
      <dgm:prSet presAssocID="{A1D96A33-1A3A-4DB4-8132-65D40740949B}" presName="textNode" presStyleLbl="node1" presStyleIdx="5" presStyleCnt="8">
        <dgm:presLayoutVars>
          <dgm:bulletEnabled val="1"/>
        </dgm:presLayoutVars>
      </dgm:prSet>
      <dgm:spPr/>
    </dgm:pt>
    <dgm:pt modelId="{1C4666F6-F57B-49B4-A869-C9C9C36D2B02}" type="pres">
      <dgm:prSet presAssocID="{8E1F27F4-F82B-434B-83CE-351A00041186}" presName="sibTrans" presStyleCnt="0"/>
      <dgm:spPr/>
    </dgm:pt>
    <dgm:pt modelId="{46682AC1-C48F-413B-A866-0F562D618AA4}" type="pres">
      <dgm:prSet presAssocID="{970921D7-CD2E-4421-A942-A606D9CD4AF2}" presName="textNode" presStyleLbl="node1" presStyleIdx="6" presStyleCnt="8">
        <dgm:presLayoutVars>
          <dgm:bulletEnabled val="1"/>
        </dgm:presLayoutVars>
      </dgm:prSet>
      <dgm:spPr/>
    </dgm:pt>
    <dgm:pt modelId="{152C264D-95CA-4BB8-B86D-855BDCAA77BC}" type="pres">
      <dgm:prSet presAssocID="{C90076A2-D359-47E6-9DEB-B5E193098A93}" presName="sibTrans" presStyleCnt="0"/>
      <dgm:spPr/>
    </dgm:pt>
    <dgm:pt modelId="{298EA5A1-EA25-405A-BFFC-7C81B2506B6C}" type="pres">
      <dgm:prSet presAssocID="{04D9458A-BB38-4FD4-B7A5-A7B51FDFB1D7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DAA74A13-7D65-4229-A6EE-BD869DE613C8}" type="presOf" srcId="{E34EBD61-1CF4-4374-986E-4502263D82A8}" destId="{03401A4E-1E73-4137-A6CE-E840B2FEF625}" srcOrd="0" destOrd="0" presId="urn:microsoft.com/office/officeart/2005/8/layout/hProcess9"/>
    <dgm:cxn modelId="{DF326E16-5FBA-4623-83CC-DAECBC4FD720}" type="presOf" srcId="{A1D96A33-1A3A-4DB4-8132-65D40740949B}" destId="{C146D235-9186-4824-9862-268D0C5DF7E8}" srcOrd="0" destOrd="0" presId="urn:microsoft.com/office/officeart/2005/8/layout/hProcess9"/>
    <dgm:cxn modelId="{FFE58425-C9B3-4052-8B75-A51C3A60C380}" type="presOf" srcId="{04D9458A-BB38-4FD4-B7A5-A7B51FDFB1D7}" destId="{298EA5A1-EA25-405A-BFFC-7C81B2506B6C}" srcOrd="0" destOrd="0" presId="urn:microsoft.com/office/officeart/2005/8/layout/hProcess9"/>
    <dgm:cxn modelId="{A569502F-1319-45D2-A52D-CF7AD0815DA4}" type="presOf" srcId="{BF48A72B-508E-4A0D-88E8-2BEED95C29E1}" destId="{128DAF8B-00D1-4FA2-8748-208C969285E1}" srcOrd="0" destOrd="0" presId="urn:microsoft.com/office/officeart/2005/8/layout/hProcess9"/>
    <dgm:cxn modelId="{78D3AE33-D59B-475D-8F49-EB5D42DFD41D}" srcId="{6F37AA42-C3DA-4714-9BD4-041A179BC1A2}" destId="{BF48A72B-508E-4A0D-88E8-2BEED95C29E1}" srcOrd="1" destOrd="0" parTransId="{35E125ED-1194-45BC-B7FA-0C33D663EF71}" sibTransId="{D941AD31-4CC4-4D76-AB62-8EA9CB67097D}"/>
    <dgm:cxn modelId="{F5F8F56C-D240-4F20-9A59-A5F2D412307F}" srcId="{6F37AA42-C3DA-4714-9BD4-041A179BC1A2}" destId="{A1D96A33-1A3A-4DB4-8132-65D40740949B}" srcOrd="5" destOrd="0" parTransId="{FCE00E32-ED8E-476A-95C7-1AE02BB8757F}" sibTransId="{8E1F27F4-F82B-434B-83CE-351A00041186}"/>
    <dgm:cxn modelId="{D0983776-CF0D-496A-94E9-C61D3B8A1547}" srcId="{6F37AA42-C3DA-4714-9BD4-041A179BC1A2}" destId="{3E937586-3CC4-492A-8A2A-8B46F9D521FB}" srcOrd="4" destOrd="0" parTransId="{E7A9DC63-518C-4FFE-A7E6-A2F4A780C0F0}" sibTransId="{87AF329A-99BC-42D6-A8EE-5AF80276F121}"/>
    <dgm:cxn modelId="{5D3BA97D-284C-4A3E-B7DD-FB9B0B0C53ED}" srcId="{6F37AA42-C3DA-4714-9BD4-041A179BC1A2}" destId="{DA9FE83C-3351-4BBD-B682-456765914CCA}" srcOrd="0" destOrd="0" parTransId="{E7F5C798-983E-40B4-B173-5874C345826E}" sibTransId="{236D5A6E-3827-42D0-AED8-EB8BA8DC34DF}"/>
    <dgm:cxn modelId="{8B8E6B99-1E3B-4E90-A6D3-527B841704D0}" type="presOf" srcId="{970921D7-CD2E-4421-A942-A606D9CD4AF2}" destId="{46682AC1-C48F-413B-A866-0F562D618AA4}" srcOrd="0" destOrd="0" presId="urn:microsoft.com/office/officeart/2005/8/layout/hProcess9"/>
    <dgm:cxn modelId="{EA44829D-2E61-41BA-9088-A894D1D9281A}" srcId="{6F37AA42-C3DA-4714-9BD4-041A179BC1A2}" destId="{AEDC0B13-FFBA-49BD-B062-F2E47F70C6D0}" srcOrd="2" destOrd="0" parTransId="{0500CF8A-A809-4BEF-9038-6811F407F618}" sibTransId="{583BAE03-5039-430B-9458-F652B1069C50}"/>
    <dgm:cxn modelId="{6E9B6F9F-42BB-4936-A606-793AD81A2930}" type="presOf" srcId="{3E937586-3CC4-492A-8A2A-8B46F9D521FB}" destId="{490FE770-C144-43C6-88C7-3F8BFEE8FB73}" srcOrd="0" destOrd="0" presId="urn:microsoft.com/office/officeart/2005/8/layout/hProcess9"/>
    <dgm:cxn modelId="{18F569B1-9301-4A01-A6D5-5F7A6F638D0E}" type="presOf" srcId="{AEDC0B13-FFBA-49BD-B062-F2E47F70C6D0}" destId="{736AA143-CC44-4BC8-A8C0-1936155E7C24}" srcOrd="0" destOrd="0" presId="urn:microsoft.com/office/officeart/2005/8/layout/hProcess9"/>
    <dgm:cxn modelId="{757CFEB1-1547-4178-B876-42DAFD278608}" type="presOf" srcId="{DA9FE83C-3351-4BBD-B682-456765914CCA}" destId="{B9088309-28E8-4278-9026-DCC0563A051E}" srcOrd="0" destOrd="0" presId="urn:microsoft.com/office/officeart/2005/8/layout/hProcess9"/>
    <dgm:cxn modelId="{0D956DDC-FCD2-4D4B-B3A8-C59B08B51A98}" type="presOf" srcId="{6F37AA42-C3DA-4714-9BD4-041A179BC1A2}" destId="{5FD103FD-99DE-45D0-A793-FF55735D9FBC}" srcOrd="0" destOrd="0" presId="urn:microsoft.com/office/officeart/2005/8/layout/hProcess9"/>
    <dgm:cxn modelId="{F9E004E0-86BA-4857-99BB-5B75DF2049BE}" srcId="{6F37AA42-C3DA-4714-9BD4-041A179BC1A2}" destId="{04D9458A-BB38-4FD4-B7A5-A7B51FDFB1D7}" srcOrd="7" destOrd="0" parTransId="{758DA212-568B-4551-8056-B2B3CB061972}" sibTransId="{24B9B580-E9B5-43DE-AA05-BA16116D4B79}"/>
    <dgm:cxn modelId="{493DC6E2-E602-46B2-AAE4-1858E1929964}" srcId="{6F37AA42-C3DA-4714-9BD4-041A179BC1A2}" destId="{970921D7-CD2E-4421-A942-A606D9CD4AF2}" srcOrd="6" destOrd="0" parTransId="{678E3231-D77B-45AB-A3A2-09B835FDE73B}" sibTransId="{C90076A2-D359-47E6-9DEB-B5E193098A93}"/>
    <dgm:cxn modelId="{9B6B17F8-FADE-404F-BF24-7247D71E73B1}" srcId="{6F37AA42-C3DA-4714-9BD4-041A179BC1A2}" destId="{E34EBD61-1CF4-4374-986E-4502263D82A8}" srcOrd="3" destOrd="0" parTransId="{70FA71AD-46D9-4523-843A-300D574F0040}" sibTransId="{37744AA4-C1BD-4489-834B-5E357351D84F}"/>
    <dgm:cxn modelId="{CE3AF94B-87F6-46BB-9E04-4291450BDAC7}" type="presParOf" srcId="{5FD103FD-99DE-45D0-A793-FF55735D9FBC}" destId="{9A9F1957-2F6E-4A9D-91EC-09AFC266E83E}" srcOrd="0" destOrd="0" presId="urn:microsoft.com/office/officeart/2005/8/layout/hProcess9"/>
    <dgm:cxn modelId="{84E5E67A-E2E2-4450-8C94-34E6B8C1E9E9}" type="presParOf" srcId="{5FD103FD-99DE-45D0-A793-FF55735D9FBC}" destId="{FF222CA6-3074-447A-804C-2DDA216D31A6}" srcOrd="1" destOrd="0" presId="urn:microsoft.com/office/officeart/2005/8/layout/hProcess9"/>
    <dgm:cxn modelId="{47B71CDE-C7BA-4CF4-9C0C-7BB9AD310AB2}" type="presParOf" srcId="{FF222CA6-3074-447A-804C-2DDA216D31A6}" destId="{B9088309-28E8-4278-9026-DCC0563A051E}" srcOrd="0" destOrd="0" presId="urn:microsoft.com/office/officeart/2005/8/layout/hProcess9"/>
    <dgm:cxn modelId="{7296A249-DA64-4366-84EC-5BD68997CBB0}" type="presParOf" srcId="{FF222CA6-3074-447A-804C-2DDA216D31A6}" destId="{EDCE0484-7884-4C02-86F4-A1546999C464}" srcOrd="1" destOrd="0" presId="urn:microsoft.com/office/officeart/2005/8/layout/hProcess9"/>
    <dgm:cxn modelId="{FBDB1225-6F65-444F-B2CE-7DFCA21F8872}" type="presParOf" srcId="{FF222CA6-3074-447A-804C-2DDA216D31A6}" destId="{128DAF8B-00D1-4FA2-8748-208C969285E1}" srcOrd="2" destOrd="0" presId="urn:microsoft.com/office/officeart/2005/8/layout/hProcess9"/>
    <dgm:cxn modelId="{C5EB34DE-6545-4214-930E-1CB447488903}" type="presParOf" srcId="{FF222CA6-3074-447A-804C-2DDA216D31A6}" destId="{402C9097-DE3D-4A82-AA12-5204D4A21BBC}" srcOrd="3" destOrd="0" presId="urn:microsoft.com/office/officeart/2005/8/layout/hProcess9"/>
    <dgm:cxn modelId="{BB1A4441-89A6-41FC-886C-12C1D0E3E5CA}" type="presParOf" srcId="{FF222CA6-3074-447A-804C-2DDA216D31A6}" destId="{736AA143-CC44-4BC8-A8C0-1936155E7C24}" srcOrd="4" destOrd="0" presId="urn:microsoft.com/office/officeart/2005/8/layout/hProcess9"/>
    <dgm:cxn modelId="{4C3CB9E0-076D-4DE7-9CC8-0A98664C2FF1}" type="presParOf" srcId="{FF222CA6-3074-447A-804C-2DDA216D31A6}" destId="{ADF647CB-C68C-4626-9598-F9B54544F7F5}" srcOrd="5" destOrd="0" presId="urn:microsoft.com/office/officeart/2005/8/layout/hProcess9"/>
    <dgm:cxn modelId="{C9CAC95A-A1CC-4A25-9BAF-98BDB84E596C}" type="presParOf" srcId="{FF222CA6-3074-447A-804C-2DDA216D31A6}" destId="{03401A4E-1E73-4137-A6CE-E840B2FEF625}" srcOrd="6" destOrd="0" presId="urn:microsoft.com/office/officeart/2005/8/layout/hProcess9"/>
    <dgm:cxn modelId="{A6955450-44BF-4CED-B5D2-86E3E67F3C6F}" type="presParOf" srcId="{FF222CA6-3074-447A-804C-2DDA216D31A6}" destId="{F513B623-053E-4DE6-80F8-6AB98CAD9F43}" srcOrd="7" destOrd="0" presId="urn:microsoft.com/office/officeart/2005/8/layout/hProcess9"/>
    <dgm:cxn modelId="{0D9A2B2E-45D3-40CD-9C12-9EE6C951007E}" type="presParOf" srcId="{FF222CA6-3074-447A-804C-2DDA216D31A6}" destId="{490FE770-C144-43C6-88C7-3F8BFEE8FB73}" srcOrd="8" destOrd="0" presId="urn:microsoft.com/office/officeart/2005/8/layout/hProcess9"/>
    <dgm:cxn modelId="{9A602954-1F7E-4853-AE90-1989123CD921}" type="presParOf" srcId="{FF222CA6-3074-447A-804C-2DDA216D31A6}" destId="{4312FD8F-0C64-4F79-BADA-2679E92C06E9}" srcOrd="9" destOrd="0" presId="urn:microsoft.com/office/officeart/2005/8/layout/hProcess9"/>
    <dgm:cxn modelId="{554C173F-53B1-4E54-9C8D-472D5CCDABCE}" type="presParOf" srcId="{FF222CA6-3074-447A-804C-2DDA216D31A6}" destId="{C146D235-9186-4824-9862-268D0C5DF7E8}" srcOrd="10" destOrd="0" presId="urn:microsoft.com/office/officeart/2005/8/layout/hProcess9"/>
    <dgm:cxn modelId="{DF9140A2-E95E-487B-B14F-6F12933FA806}" type="presParOf" srcId="{FF222CA6-3074-447A-804C-2DDA216D31A6}" destId="{1C4666F6-F57B-49B4-A869-C9C9C36D2B02}" srcOrd="11" destOrd="0" presId="urn:microsoft.com/office/officeart/2005/8/layout/hProcess9"/>
    <dgm:cxn modelId="{C959AA6C-EFC2-4818-8215-8D2FB2982ECA}" type="presParOf" srcId="{FF222CA6-3074-447A-804C-2DDA216D31A6}" destId="{46682AC1-C48F-413B-A866-0F562D618AA4}" srcOrd="12" destOrd="0" presId="urn:microsoft.com/office/officeart/2005/8/layout/hProcess9"/>
    <dgm:cxn modelId="{616752DA-68EE-4F31-A91F-305788BA8B5D}" type="presParOf" srcId="{FF222CA6-3074-447A-804C-2DDA216D31A6}" destId="{152C264D-95CA-4BB8-B86D-855BDCAA77BC}" srcOrd="13" destOrd="0" presId="urn:microsoft.com/office/officeart/2005/8/layout/hProcess9"/>
    <dgm:cxn modelId="{7FC76975-608E-4D3C-9A05-CBE8D1A586F3}" type="presParOf" srcId="{FF222CA6-3074-447A-804C-2DDA216D31A6}" destId="{298EA5A1-EA25-405A-BFFC-7C81B2506B6C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FA18-ED9D-401B-A7E7-42FB7A2FDA60}">
      <dsp:nvSpPr>
        <dsp:cNvPr id="0" name=""/>
        <dsp:cNvSpPr/>
      </dsp:nvSpPr>
      <dsp:spPr>
        <a:xfrm>
          <a:off x="0" y="1894"/>
          <a:ext cx="86509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F276E3-F091-4E63-9888-4E76E99228E2}">
      <dsp:nvSpPr>
        <dsp:cNvPr id="0" name=""/>
        <dsp:cNvSpPr/>
      </dsp:nvSpPr>
      <dsp:spPr>
        <a:xfrm>
          <a:off x="0" y="1894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/>
            <a:t>Theme</a:t>
          </a:r>
          <a:r>
            <a:rPr lang="fr-FR" sz="2700" kern="1200" dirty="0"/>
            <a:t>: </a:t>
          </a:r>
          <a:r>
            <a:rPr lang="fr-FR" sz="2700" b="0" i="0" u="none" kern="1200" dirty="0"/>
            <a:t>Bank </a:t>
          </a:r>
          <a:r>
            <a:rPr lang="fr-FR" sz="2700" b="0" i="0" u="none" kern="1200" dirty="0" err="1"/>
            <a:t>Personal</a:t>
          </a:r>
          <a:r>
            <a:rPr lang="fr-FR" sz="2700" b="0" i="0" u="none" kern="1200" dirty="0"/>
            <a:t> Loan </a:t>
          </a:r>
          <a:r>
            <a:rPr lang="fr-FR" sz="2700" b="0" i="0" u="none" kern="1200" dirty="0" err="1"/>
            <a:t>Modelling</a:t>
          </a:r>
          <a:endParaRPr lang="en-US" sz="2700" kern="1200" dirty="0"/>
        </a:p>
      </dsp:txBody>
      <dsp:txXfrm>
        <a:off x="0" y="1894"/>
        <a:ext cx="8650987" cy="1292327"/>
      </dsp:txXfrm>
    </dsp:sp>
    <dsp:sp modelId="{5A7D27B9-C72D-40C4-B8AC-03761705F1AC}">
      <dsp:nvSpPr>
        <dsp:cNvPr id="0" name=""/>
        <dsp:cNvSpPr/>
      </dsp:nvSpPr>
      <dsp:spPr>
        <a:xfrm>
          <a:off x="0" y="1294222"/>
          <a:ext cx="86509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623ABD-B8BC-4D83-A9B7-E31F5BD66727}">
      <dsp:nvSpPr>
        <dsp:cNvPr id="0" name=""/>
        <dsp:cNvSpPr/>
      </dsp:nvSpPr>
      <dsp:spPr>
        <a:xfrm>
          <a:off x="0" y="1294222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Data </a:t>
          </a:r>
          <a:r>
            <a:rPr lang="fr-FR" sz="2700" kern="1200" dirty="0" err="1"/>
            <a:t>shape</a:t>
          </a:r>
          <a:r>
            <a:rPr lang="fr-FR" sz="2700" kern="1200" dirty="0"/>
            <a:t> : </a:t>
          </a:r>
          <a:r>
            <a:rPr lang="fr-FR" sz="2700" b="0" i="0" kern="1200" dirty="0"/>
            <a:t>5000</a:t>
          </a:r>
          <a:r>
            <a:rPr lang="fr-FR" sz="2700" kern="1200" dirty="0"/>
            <a:t> </a:t>
          </a:r>
          <a:r>
            <a:rPr lang="fr-FR" sz="2700" kern="1200" dirty="0" err="1"/>
            <a:t>rows</a:t>
          </a:r>
          <a:r>
            <a:rPr lang="fr-FR" sz="2700" kern="1200" dirty="0"/>
            <a:t> and 14 </a:t>
          </a:r>
          <a:r>
            <a:rPr lang="fr-FR" sz="2700" kern="1200" dirty="0" err="1"/>
            <a:t>columns</a:t>
          </a:r>
          <a:r>
            <a:rPr lang="fr-FR" sz="2700" kern="1200" dirty="0"/>
            <a:t>.</a:t>
          </a:r>
          <a:endParaRPr lang="en-US" sz="2700" kern="1200" dirty="0"/>
        </a:p>
      </dsp:txBody>
      <dsp:txXfrm>
        <a:off x="0" y="1294222"/>
        <a:ext cx="8650987" cy="1292327"/>
      </dsp:txXfrm>
    </dsp:sp>
    <dsp:sp modelId="{DED76FD3-FE16-4C03-8CFE-C2C1C91D4DD0}">
      <dsp:nvSpPr>
        <dsp:cNvPr id="0" name=""/>
        <dsp:cNvSpPr/>
      </dsp:nvSpPr>
      <dsp:spPr>
        <a:xfrm>
          <a:off x="0" y="2586550"/>
          <a:ext cx="86509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3D8B1F-5FBC-4081-B077-7C3CA0A8D940}">
      <dsp:nvSpPr>
        <dsp:cNvPr id="0" name=""/>
        <dsp:cNvSpPr/>
      </dsp:nvSpPr>
      <dsp:spPr>
        <a:xfrm>
          <a:off x="0" y="2586550"/>
          <a:ext cx="8650987" cy="129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Goal: </a:t>
          </a:r>
          <a:r>
            <a:rPr lang="en-US" sz="2700" kern="1200" dirty="0" err="1"/>
            <a:t>Practise</a:t>
          </a:r>
          <a:r>
            <a:rPr lang="en-US" sz="2700" kern="1200" dirty="0"/>
            <a:t> in supervised learning using Bank data. We need to create the model for the rating prediction. </a:t>
          </a:r>
        </a:p>
      </dsp:txBody>
      <dsp:txXfrm>
        <a:off x="0" y="2586550"/>
        <a:ext cx="8650987" cy="1292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1957-2F6E-4A9D-91EC-09AFC266E83E}">
      <dsp:nvSpPr>
        <dsp:cNvPr id="0" name=""/>
        <dsp:cNvSpPr/>
      </dsp:nvSpPr>
      <dsp:spPr>
        <a:xfrm>
          <a:off x="783922" y="0"/>
          <a:ext cx="8884450" cy="42688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088309-28E8-4278-9026-DCC0563A051E}">
      <dsp:nvSpPr>
        <dsp:cNvPr id="0" name=""/>
        <dsp:cNvSpPr/>
      </dsp:nvSpPr>
      <dsp:spPr>
        <a:xfrm>
          <a:off x="3835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Examine the dataset</a:t>
          </a:r>
        </a:p>
      </dsp:txBody>
      <dsp:txXfrm>
        <a:off x="64560" y="1341375"/>
        <a:ext cx="1122501" cy="1586083"/>
      </dsp:txXfrm>
    </dsp:sp>
    <dsp:sp modelId="{128DAF8B-00D1-4FA2-8748-208C969285E1}">
      <dsp:nvSpPr>
        <dsp:cNvPr id="0" name=""/>
        <dsp:cNvSpPr/>
      </dsp:nvSpPr>
      <dsp:spPr>
        <a:xfrm>
          <a:off x="1318217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</a:t>
          </a:r>
          <a:r>
            <a:rPr lang="en-US" sz="1400" kern="1200" baseline="0" dirty="0"/>
            <a:t> our work on Trello</a:t>
          </a:r>
          <a:endParaRPr lang="en-US" sz="1400" kern="1200" dirty="0"/>
        </a:p>
      </dsp:txBody>
      <dsp:txXfrm>
        <a:off x="1378942" y="1341375"/>
        <a:ext cx="1122501" cy="1586083"/>
      </dsp:txXfrm>
    </dsp:sp>
    <dsp:sp modelId="{736AA143-CC44-4BC8-A8C0-1936155E7C24}">
      <dsp:nvSpPr>
        <dsp:cNvPr id="0" name=""/>
        <dsp:cNvSpPr/>
      </dsp:nvSpPr>
      <dsp:spPr>
        <a:xfrm>
          <a:off x="2632599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 the dataset</a:t>
          </a:r>
        </a:p>
      </dsp:txBody>
      <dsp:txXfrm>
        <a:off x="2693324" y="1341375"/>
        <a:ext cx="1122501" cy="1586083"/>
      </dsp:txXfrm>
    </dsp:sp>
    <dsp:sp modelId="{03401A4E-1E73-4137-A6CE-E840B2FEF625}">
      <dsp:nvSpPr>
        <dsp:cNvPr id="0" name=""/>
        <dsp:cNvSpPr/>
      </dsp:nvSpPr>
      <dsp:spPr>
        <a:xfrm>
          <a:off x="3946980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the models</a:t>
          </a:r>
        </a:p>
      </dsp:txBody>
      <dsp:txXfrm>
        <a:off x="4007705" y="1341375"/>
        <a:ext cx="1122501" cy="1586083"/>
      </dsp:txXfrm>
    </dsp:sp>
    <dsp:sp modelId="{490FE770-C144-43C6-88C7-3F8BFEE8FB73}">
      <dsp:nvSpPr>
        <dsp:cNvPr id="0" name=""/>
        <dsp:cNvSpPr/>
      </dsp:nvSpPr>
      <dsp:spPr>
        <a:xfrm>
          <a:off x="5261362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the models</a:t>
          </a:r>
        </a:p>
      </dsp:txBody>
      <dsp:txXfrm>
        <a:off x="5322087" y="1341375"/>
        <a:ext cx="1122501" cy="1586083"/>
      </dsp:txXfrm>
    </dsp:sp>
    <dsp:sp modelId="{C146D235-9186-4824-9862-268D0C5DF7E8}">
      <dsp:nvSpPr>
        <dsp:cNvPr id="0" name=""/>
        <dsp:cNvSpPr/>
      </dsp:nvSpPr>
      <dsp:spPr>
        <a:xfrm>
          <a:off x="6575744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the best model</a:t>
          </a:r>
        </a:p>
      </dsp:txBody>
      <dsp:txXfrm>
        <a:off x="6636469" y="1341375"/>
        <a:ext cx="1122501" cy="1586083"/>
      </dsp:txXfrm>
    </dsp:sp>
    <dsp:sp modelId="{46682AC1-C48F-413B-A866-0F562D618AA4}">
      <dsp:nvSpPr>
        <dsp:cNvPr id="0" name=""/>
        <dsp:cNvSpPr/>
      </dsp:nvSpPr>
      <dsp:spPr>
        <a:xfrm>
          <a:off x="7890126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Dashboard</a:t>
          </a:r>
        </a:p>
      </dsp:txBody>
      <dsp:txXfrm>
        <a:off x="7950851" y="1341375"/>
        <a:ext cx="1122501" cy="1586083"/>
      </dsp:txXfrm>
    </dsp:sp>
    <dsp:sp modelId="{298EA5A1-EA25-405A-BFFC-7C81B2506B6C}">
      <dsp:nvSpPr>
        <dsp:cNvPr id="0" name=""/>
        <dsp:cNvSpPr/>
      </dsp:nvSpPr>
      <dsp:spPr>
        <a:xfrm>
          <a:off x="9204508" y="1280650"/>
          <a:ext cx="1243951" cy="1707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</a:t>
          </a:r>
        </a:p>
      </dsp:txBody>
      <dsp:txXfrm>
        <a:off x="9265233" y="1341375"/>
        <a:ext cx="1122501" cy="158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5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7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99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8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9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5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4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28AE-A3AB-4AA6-B0C0-6DFB36C3E16A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48674DD-E2AC-47EF-9E86-915D539FD6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ngrid.mongori.yondo/viz/Netflix-KeyMetrics/Tableaudebord22?publish=yes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FCCA58A-7376-4223-8FEF-E462AC08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BY: Said, </a:t>
            </a:r>
            <a:r>
              <a:rPr lang="fr-FR" dirty="0" err="1">
                <a:solidFill>
                  <a:schemeClr val="bg1"/>
                </a:solidFill>
              </a:rPr>
              <a:t>Kareem</a:t>
            </a:r>
            <a:r>
              <a:rPr lang="fr-FR" dirty="0">
                <a:solidFill>
                  <a:schemeClr val="bg1"/>
                </a:solidFill>
              </a:rPr>
              <a:t>, Mario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19609-496C-41CD-83A7-E38C0A58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107" y="241877"/>
            <a:ext cx="9177866" cy="3706279"/>
          </a:xfrm>
        </p:spPr>
        <p:txBody>
          <a:bodyPr>
            <a:normAutofit/>
          </a:bodyPr>
          <a:lstStyle/>
          <a:p>
            <a:pPr algn="ctr"/>
            <a:r>
              <a:rPr lang="fr-FR" sz="9600" b="1" dirty="0">
                <a:solidFill>
                  <a:srgbClr val="FFFFFF"/>
                </a:solidFill>
              </a:rPr>
              <a:t>PROJECT 7</a:t>
            </a:r>
          </a:p>
        </p:txBody>
      </p:sp>
    </p:spTree>
    <p:extLst>
      <p:ext uri="{BB962C8B-B14F-4D97-AF65-F5344CB8AC3E}">
        <p14:creationId xmlns:p14="http://schemas.microsoft.com/office/powerpoint/2010/main" val="147930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59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7B66365-6A17-4B48-A7CA-42F7D8AA9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125" r="966" b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3" name="Isosceles Triangle 71">
            <a:extLst>
              <a:ext uri="{FF2B5EF4-FFF2-40B4-BE49-F238E27FC236}">
                <a16:creationId xmlns:a16="http://schemas.microsoft.com/office/drawing/2014/main" id="{24E7EB66-9C56-417E-AD36-90F0A4FA4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Parallelogram 73">
            <a:extLst>
              <a:ext uri="{FF2B5EF4-FFF2-40B4-BE49-F238E27FC236}">
                <a16:creationId xmlns:a16="http://schemas.microsoft.com/office/drawing/2014/main" id="{D36D0E28-B9D3-4DBB-A778-AB3034CB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75">
            <a:extLst>
              <a:ext uri="{FF2B5EF4-FFF2-40B4-BE49-F238E27FC236}">
                <a16:creationId xmlns:a16="http://schemas.microsoft.com/office/drawing/2014/main" id="{AE68CD5B-0223-4AE6-B6A3-711726765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7">
            <a:extLst>
              <a:ext uri="{FF2B5EF4-FFF2-40B4-BE49-F238E27FC236}">
                <a16:creationId xmlns:a16="http://schemas.microsoft.com/office/drawing/2014/main" id="{F16FB9D1-71CC-4556-A99B-C6B6EA404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3">
            <a:extLst>
              <a:ext uri="{FF2B5EF4-FFF2-40B4-BE49-F238E27FC236}">
                <a16:creationId xmlns:a16="http://schemas.microsoft.com/office/drawing/2014/main" id="{7110044A-0F35-417C-AFC9-3D5229E0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405F07E0-624E-4DB9-99BE-45657D56B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83">
            <a:extLst>
              <a:ext uri="{FF2B5EF4-FFF2-40B4-BE49-F238E27FC236}">
                <a16:creationId xmlns:a16="http://schemas.microsoft.com/office/drawing/2014/main" id="{D9110236-130A-485F-AF93-06A31013A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55909-6C16-44D3-8FD5-1B49A59F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THANK YOU!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2CCB6C74-5C11-4DD9-9924-739CF4C6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62788DFB-41B7-4B65-9C76-4520BDC7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29">
            <a:extLst>
              <a:ext uri="{FF2B5EF4-FFF2-40B4-BE49-F238E27FC236}">
                <a16:creationId xmlns:a16="http://schemas.microsoft.com/office/drawing/2014/main" id="{DDACA242-546B-4141-9D7A-FF2A376F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C6E4C41-542E-4509-9FFC-83947D305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6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6E7-311A-42BD-831F-A500876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4" y="531446"/>
            <a:ext cx="6487955" cy="13208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58CB4BA4-5207-43FB-9FA5-62223EF71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EE2B603-8404-4AD8-AA72-3FF04C312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11470"/>
              </p:ext>
            </p:extLst>
          </p:nvPr>
        </p:nvGraphicFramePr>
        <p:xfrm>
          <a:off x="1055721" y="2084536"/>
          <a:ext cx="8650987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18098-567F-4BED-830B-F81C549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PROCESS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99BD3F9-4D91-4E77-B814-4780CC56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475429"/>
              </p:ext>
            </p:extLst>
          </p:nvPr>
        </p:nvGraphicFramePr>
        <p:xfrm>
          <a:off x="295421" y="1772530"/>
          <a:ext cx="10452295" cy="426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66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D6C45-B3AE-46F4-9DBB-6D7D5C6F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LEARNINGS AND IMPROVEMENTS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7153C-4B75-4A2C-89BE-51A54BD9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LEARNINGS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DFF901-97DE-411F-9608-3439A68E0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776097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understanding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of the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models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and how to use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it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on Python.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use of Tableau.</a:t>
            </a:r>
          </a:p>
          <a:p>
            <a:pPr marL="0" indent="0">
              <a:buNone/>
            </a:pP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Better use of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stremlit</a:t>
            </a:r>
            <a:br>
              <a:rPr lang="en-US" sz="2000" b="1" dirty="0">
                <a:solidFill>
                  <a:schemeClr val="tx2"/>
                </a:solidFill>
                <a:latin typeface="Abadi" panose="020B0604020104020204" pitchFamily="34" charset="0"/>
              </a:rPr>
            </a:br>
            <a:endParaRPr lang="fr-FR" sz="2000" b="1" dirty="0">
              <a:solidFill>
                <a:schemeClr val="tx2"/>
              </a:solidFill>
              <a:latin typeface="Abadi" panose="020B0604020104020204" pitchFamily="34" charset="0"/>
            </a:endParaRPr>
          </a:p>
          <a:p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3D509A-DCFD-4BE1-8076-90ADCB733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IMPROVEMENTS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8DC8D-029F-42F2-98DA-D441436B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76097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  <a:latin typeface="+mj-lt"/>
              </a:rPr>
              <a:t>Test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again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again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to have a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better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accuracy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1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7 CLASSES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8807DE-76C4-1166-3F7C-3844E45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4" y="1270000"/>
            <a:ext cx="8269356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41309" cy="13208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TARGET: 3 CLASSES BAD, MEDIUM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44647"/>
              </p:ext>
            </p:extLst>
          </p:nvPr>
        </p:nvGraphicFramePr>
        <p:xfrm>
          <a:off x="454269" y="1807747"/>
          <a:ext cx="419393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0-5.5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1386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MEDIUM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5.5-7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3091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13481"/>
                  </a:ext>
                </a:extLst>
              </a:tr>
            </a:tbl>
          </a:graphicData>
        </a:graphic>
      </p:graphicFrame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822A3CF-09B1-4A94-98B7-7D0AD475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06" y="3722644"/>
            <a:ext cx="2599743" cy="231358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27B92F9-42E9-41D5-AA44-9D12BDF4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3722644"/>
            <a:ext cx="2599744" cy="231358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030DFA6-D424-4088-BEF8-FD95BB097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71" y="3698223"/>
            <a:ext cx="2599742" cy="2313588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B23D8DA-18EF-48CA-A082-A950FDF9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35" y="3698223"/>
            <a:ext cx="2599742" cy="231358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D8D61E4-15BD-406C-A588-29A8E3F1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97739"/>
              </p:ext>
            </p:extLst>
          </p:nvPr>
        </p:nvGraphicFramePr>
        <p:xfrm>
          <a:off x="4322884" y="2312377"/>
          <a:ext cx="7696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276608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8984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1892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3174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78344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6710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17972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94065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0486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9108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912239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Model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51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438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730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 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27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442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Extra Trees Classifier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33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2 CLASSES BAD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33032"/>
              </p:ext>
            </p:extLst>
          </p:nvPr>
        </p:nvGraphicFramePr>
        <p:xfrm>
          <a:off x="454269" y="1807747"/>
          <a:ext cx="41939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4477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</a:tbl>
          </a:graphicData>
        </a:graphic>
      </p:graphicFrame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43360FFB-67D4-466E-83E5-5C76AB74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27" y="3689162"/>
            <a:ext cx="3033938" cy="27000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72AAFA3-C7C7-44DE-8B22-AFC60FE56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69" y="3689162"/>
            <a:ext cx="3033938" cy="270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B3F7B2C-FB61-48A6-A643-647DA09B5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" y="3689162"/>
            <a:ext cx="3033938" cy="2700000"/>
          </a:xfrm>
          <a:prstGeom prst="rect">
            <a:avLst/>
          </a:prstGeom>
        </p:spPr>
      </p:pic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CB58CD3-3AB3-47F1-813B-906446C7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31" y="3689162"/>
            <a:ext cx="3033938" cy="270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EBA43C-58CF-4448-BF30-50E00DB3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77968"/>
              </p:ext>
            </p:extLst>
          </p:nvPr>
        </p:nvGraphicFramePr>
        <p:xfrm>
          <a:off x="5178668" y="1579147"/>
          <a:ext cx="6477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6885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905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6825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02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253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009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5604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877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407474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Model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Roc_auc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49347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1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54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Categorical 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122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45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Extra Trees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35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8D8-D99F-4D06-9010-E75445E0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TARGET: 2 CLASSES BAD &amp; GOOD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130E58-9DBC-494A-8CAD-E18CA1B0C01B}"/>
              </a:ext>
            </a:extLst>
          </p:cNvPr>
          <p:cNvGraphicFramePr>
            <a:graphicFrameLocks noGrp="1"/>
          </p:cNvGraphicFramePr>
          <p:nvPr/>
        </p:nvGraphicFramePr>
        <p:xfrm>
          <a:off x="454269" y="1807747"/>
          <a:ext cx="41939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91">
                  <a:extLst>
                    <a:ext uri="{9D8B030D-6E8A-4147-A177-3AD203B41FA5}">
                      <a16:colId xmlns:a16="http://schemas.microsoft.com/office/drawing/2014/main" val="3056112824"/>
                    </a:ext>
                  </a:extLst>
                </a:gridCol>
                <a:gridCol w="1115720">
                  <a:extLst>
                    <a:ext uri="{9D8B030D-6E8A-4147-A177-3AD203B41FA5}">
                      <a16:colId xmlns:a16="http://schemas.microsoft.com/office/drawing/2014/main" val="1286537741"/>
                    </a:ext>
                  </a:extLst>
                </a:gridCol>
                <a:gridCol w="936951">
                  <a:extLst>
                    <a:ext uri="{9D8B030D-6E8A-4147-A177-3AD203B41FA5}">
                      <a16:colId xmlns:a16="http://schemas.microsoft.com/office/drawing/2014/main" val="1377689051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2821303948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Class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Class_no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No_movies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1678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BAD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0-7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4477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393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fr-FR" sz="1400" dirty="0"/>
                        <a:t>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7-10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3438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6530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EFA52DA-1460-4907-8F0D-102C44A1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08" y="3152263"/>
            <a:ext cx="4926984" cy="354285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F55ED-1720-4AAF-B0FD-63DCBA52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17155"/>
              </p:ext>
            </p:extLst>
          </p:nvPr>
        </p:nvGraphicFramePr>
        <p:xfrm>
          <a:off x="5345723" y="1579147"/>
          <a:ext cx="6477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668851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905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6825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02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253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5009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56040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8777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407474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Model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Precision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Recall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F1 score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Roc_auc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49347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Class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1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Ridge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54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Categorical 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122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SVC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45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Extra Trees Classifier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35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EEC2-ABDC-435A-850E-24D5296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DASHBOARD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0B0A-CC22-4D65-A049-F74A944F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71577" cy="4697411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Dashboard made on Tableau</a:t>
            </a:r>
          </a:p>
          <a:p>
            <a:endParaRPr lang="fr-FR" dirty="0">
              <a:latin typeface="+mj-lt"/>
            </a:endParaRPr>
          </a:p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6 user stories and 6 widgets: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Total number of movies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Average rating per kind</a:t>
            </a:r>
            <a:endParaRPr lang="fr-FR" sz="1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Top 10 Countries with the longest movies</a:t>
            </a:r>
            <a:endParaRPr lang="fr-FR" sz="1200" dirty="0">
              <a:solidFill>
                <a:schemeClr val="tx1"/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Average runtime per kind</a:t>
            </a:r>
            <a:endParaRPr lang="fr-FR" sz="12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fr-FR" sz="12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Number</a:t>
            </a:r>
            <a:r>
              <a:rPr lang="fr-FR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 of </a:t>
            </a:r>
            <a:r>
              <a:rPr lang="fr-FR" sz="12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</a:rPr>
              <a:t>m</a:t>
            </a:r>
            <a:r>
              <a:rPr lang="fr-FR" sz="12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ovies</a:t>
            </a:r>
            <a:r>
              <a:rPr lang="fr-FR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 per country</a:t>
            </a:r>
          </a:p>
          <a:p>
            <a:pPr>
              <a:buFont typeface="+mj-lt"/>
              <a:buAutoNum type="arabicParenR"/>
            </a:pPr>
            <a:r>
              <a:rPr lang="en-CA" sz="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Number of votes per year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  <a:p>
            <a:endParaRPr lang="fr-FR" dirty="0">
              <a:latin typeface="+mj-lt"/>
            </a:endParaRPr>
          </a:p>
          <a:p>
            <a:r>
              <a:rPr lang="fr-FR" sz="2400" dirty="0">
                <a:solidFill>
                  <a:schemeClr val="tx1"/>
                </a:solidFill>
                <a:latin typeface="+mj-lt"/>
              </a:rPr>
              <a:t>Link: </a:t>
            </a:r>
            <a:r>
              <a:rPr lang="fr-FR" sz="2400" dirty="0">
                <a:latin typeface="+mj-lt"/>
                <a:hlinkClick r:id="rId2"/>
              </a:rPr>
              <a:t>Netflix - Key </a:t>
            </a:r>
            <a:r>
              <a:rPr lang="fr-FR" sz="2400" dirty="0" err="1">
                <a:latin typeface="+mj-lt"/>
                <a:hlinkClick r:id="rId2"/>
              </a:rPr>
              <a:t>Metrics</a:t>
            </a:r>
            <a:r>
              <a:rPr lang="fr-FR" sz="2400" dirty="0">
                <a:latin typeface="+mj-lt"/>
                <a:hlinkClick r:id="rId2"/>
              </a:rPr>
              <a:t> | Tableau Public</a:t>
            </a: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49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FFFFFF"/>
      </a:dk2>
      <a:lt2>
        <a:srgbClr val="EBEBEB"/>
      </a:lt2>
      <a:accent1>
        <a:srgbClr val="B01513"/>
      </a:accent1>
      <a:accent2>
        <a:srgbClr val="000000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540</Words>
  <Application>Microsoft Office PowerPoint</Application>
  <PresentationFormat>Grand écran</PresentationFormat>
  <Paragraphs>235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Abadi</vt:lpstr>
      <vt:lpstr>Arial</vt:lpstr>
      <vt:lpstr>Calibri</vt:lpstr>
      <vt:lpstr>Trebuchet MS</vt:lpstr>
      <vt:lpstr>Wingdings</vt:lpstr>
      <vt:lpstr>Wingdings 3</vt:lpstr>
      <vt:lpstr>Facet</vt:lpstr>
      <vt:lpstr>PROJECT 7</vt:lpstr>
      <vt:lpstr>PRESENTATION</vt:lpstr>
      <vt:lpstr>PROCESS</vt:lpstr>
      <vt:lpstr>LEARNINGS AND IMPROVEMENTS</vt:lpstr>
      <vt:lpstr>TARGET: 7 CLASSES</vt:lpstr>
      <vt:lpstr>TARGET: 3 CLASSES BAD, MEDIUM &amp; GOOD</vt:lpstr>
      <vt:lpstr>TARGET: 2 CLASSES BAD &amp; GOOD</vt:lpstr>
      <vt:lpstr>TARGET: 2 CLASSES BAD &amp; GOOD</vt:lpstr>
      <vt:lpstr>DASHBOARD AND KPIS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Target: 7 classes</dc:title>
  <dc:creator>Radek Debek</dc:creator>
  <cp:lastModifiedBy>said hadni</cp:lastModifiedBy>
  <cp:revision>7</cp:revision>
  <dcterms:created xsi:type="dcterms:W3CDTF">2022-01-29T17:33:55Z</dcterms:created>
  <dcterms:modified xsi:type="dcterms:W3CDTF">2022-09-12T12:29:55Z</dcterms:modified>
</cp:coreProperties>
</file>