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Aprendendo a trabalhar com Power BI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pt-BR" altLang="en-US">
              <a:noFill/>
            </a:endParaRPr>
          </a:p>
          <a:p>
            <a:endParaRPr lang="pt-BR" altLang="en-US">
              <a:noFill/>
            </a:endParaRPr>
          </a:p>
          <a:p>
            <a:pPr algn="l"/>
            <a:r>
              <a:rPr lang="pt-BR" altLang="en-US">
                <a:solidFill>
                  <a:schemeClr val="tx1"/>
                </a:solidFill>
              </a:rPr>
              <a:t>Aluno: Mário de Oliveira Silva Júnior.</a:t>
            </a:r>
            <a:endParaRPr lang="pt-BR" altLang="en-US">
              <a:solidFill>
                <a:schemeClr val="tx1"/>
              </a:solidFill>
            </a:endParaRPr>
          </a:p>
          <a:p>
            <a:pPr algn="l"/>
            <a:r>
              <a:rPr lang="pt-BR" altLang="en-US">
                <a:solidFill>
                  <a:schemeClr val="tx1"/>
                </a:solidFill>
              </a:rPr>
              <a:t>1º semestre de Logística</a:t>
            </a:r>
            <a:r>
              <a:rPr lang="pt-BR" altLang="en-US">
                <a:noFill/>
              </a:rPr>
              <a:t>.</a:t>
            </a:r>
            <a:endParaRPr lang="pt-BR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noFill/>
              </a:rPr>
              <a:t>.</a:t>
            </a:r>
            <a:endParaRPr lang="pt-BR" altLang="en-US">
              <a:noFill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sz="3200">
                <a:solidFill>
                  <a:schemeClr val="tx1"/>
                </a:solidFill>
              </a:rPr>
              <a:t>Power BI permite a criação de tabelas e gráficos a partir de planilhas do Excel, arquivos .csv, entre outros</a:t>
            </a:r>
            <a:endParaRPr lang="pt-BR" altLang="en-US" sz="3200">
              <a:solidFill>
                <a:schemeClr val="tx1"/>
              </a:solidFill>
            </a:endParaRPr>
          </a:p>
        </p:txBody>
      </p:sp>
      <p:pic>
        <p:nvPicPr>
          <p:cNvPr id="4" name="Imagem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2075" y="2818765"/>
            <a:ext cx="4076065" cy="3951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noFill/>
              </a:rPr>
              <a:t>.</a:t>
            </a:r>
            <a:endParaRPr lang="pt-BR" altLang="en-US">
              <a:noFill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Ao carregar o arquivo, podemos ver todos os dados já tabelados.</a:t>
            </a:r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4" name="Imagem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855" y="2341245"/>
            <a:ext cx="6003925" cy="4516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noFill/>
              </a:rPr>
              <a:t>.</a:t>
            </a:r>
            <a:endParaRPr lang="pt-BR" altLang="en-US">
              <a:noFill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Vimos como utilizar diferentes tipos de visualizações como gráficos de linhas, barras, pizza, rosca, etc.</a:t>
            </a:r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4" name="Imagem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130" y="2961640"/>
            <a:ext cx="2022475" cy="375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noFill/>
              </a:rPr>
              <a:t>.</a:t>
            </a:r>
            <a:endParaRPr lang="pt-BR" altLang="en-US">
              <a:noFill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Usando Segmentação de Dados (Slicer), adicionamos e editamos as transportadoras.</a:t>
            </a:r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4" name="Imagem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5955" y="3002280"/>
            <a:ext cx="3260090" cy="349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noFill/>
              </a:rPr>
              <a:t>.</a:t>
            </a:r>
            <a:endParaRPr lang="pt-BR" altLang="en-US">
              <a:noFill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Montamos e editamos um gráfico de linhas utilizando os dados quantidades transportadas por mês.</a:t>
            </a:r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4" name="Imagem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765" y="2768600"/>
            <a:ext cx="6271260" cy="4047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noFill/>
              </a:rPr>
              <a:t>.</a:t>
            </a:r>
            <a:endParaRPr lang="pt-BR" altLang="en-US">
              <a:noFill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Adicionamos e editamos gráfico de barras com os dados de transporte de origem e destino.</a:t>
            </a:r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4" name="Imagem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1990" y="3044825"/>
            <a:ext cx="6153150" cy="3545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noFill/>
              </a:rPr>
              <a:t>.</a:t>
            </a:r>
            <a:endParaRPr lang="pt-BR" altLang="en-US">
              <a:noFill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Adicionar e editar cartão com a informação do peso total transportado.</a:t>
            </a:r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4" name="Imagem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1710" y="2406650"/>
            <a:ext cx="4070350" cy="360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noFill/>
              </a:rPr>
              <a:t>.</a:t>
            </a:r>
            <a:endParaRPr lang="pt-BR" altLang="en-US">
              <a:noFill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solidFill>
                  <a:schemeClr val="tx1"/>
                </a:solidFill>
              </a:rPr>
              <a:t>Com o que foi ensinado, criamos nossos próprios gráficos com o arquivo fornecido.</a:t>
            </a:r>
            <a:endParaRPr lang="pt-BR" altLang="en-US">
              <a:solidFill>
                <a:schemeClr val="tx1"/>
              </a:solidFill>
            </a:endParaRPr>
          </a:p>
          <a:p>
            <a:endParaRPr lang="pt-BR" altLang="en-US">
              <a:solidFill>
                <a:schemeClr val="tx1"/>
              </a:solidFill>
            </a:endParaRPr>
          </a:p>
        </p:txBody>
      </p:sp>
      <p:pic>
        <p:nvPicPr>
          <p:cNvPr id="4" name="Imagem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0" y="2689860"/>
            <a:ext cx="8508365" cy="4256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Presentation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Aprendendo a trabalhar com Power BI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Junior</dc:creator>
  <cp:lastModifiedBy>Mario Junior</cp:lastModifiedBy>
  <cp:revision>4</cp:revision>
  <dcterms:created xsi:type="dcterms:W3CDTF">2025-08-30T14:32:00Z</dcterms:created>
  <dcterms:modified xsi:type="dcterms:W3CDTF">2025-08-30T15:48:52Z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1046-12.2.0.21931</vt:lpwstr>
  </property>
  <property fmtid="{D5CDD505-2E9C-101B-9397-08002B2CF9AE}" pid="3" name="ICV">
    <vt:lpwstr>541433D41BA941CFA47378FEE6B5D112_11</vt:lpwstr>
  </property>
</Properties>
</file>