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8667" y="1041400"/>
            <a:ext cx="6640287" cy="238760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8667" y="3521075"/>
            <a:ext cx="664028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3" y="6356350"/>
            <a:ext cx="1584967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81843" y="6356350"/>
            <a:ext cx="611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Liverpool FC </a:t>
            </a:r>
            <a:r>
              <a:rPr lang="en-US" dirty="0" err="1"/>
              <a:t>Brasil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6030119"/>
            <a:ext cx="6640287" cy="1655762"/>
          </a:xfrm>
        </p:spPr>
        <p:txBody>
          <a:bodyPr>
            <a:normAutofit/>
          </a:bodyPr>
          <a:lstStyle/>
          <a:p>
            <a:r>
              <a:rPr lang="en-US" sz="2800" b="1" dirty="0"/>
              <a:t>Mário Alves de Araújo Junior</a:t>
            </a:r>
            <a:endParaRPr lang="en-US" sz="2800" b="1" dirty="0">
              <a:solidFill>
                <a:srgbClr val="00C1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39" y="417376"/>
            <a:ext cx="8691198" cy="1325563"/>
          </a:xfrm>
        </p:spPr>
        <p:txBody>
          <a:bodyPr/>
          <a:lstStyle/>
          <a:p>
            <a:r>
              <a:rPr lang="en-US" dirty="0" err="1"/>
              <a:t>Contexto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Liverpool é um dos </a:t>
            </a:r>
            <a:r>
              <a:rPr lang="en-US" dirty="0" err="1"/>
              <a:t>maiores</a:t>
            </a:r>
            <a:r>
              <a:rPr lang="en-US" dirty="0"/>
              <a:t> times do </a:t>
            </a:r>
            <a:r>
              <a:rPr lang="en-US" dirty="0" err="1"/>
              <a:t>mundo</a:t>
            </a:r>
            <a:r>
              <a:rPr lang="en-US" dirty="0"/>
              <a:t> e da </a:t>
            </a:r>
            <a:r>
              <a:rPr lang="en-US" dirty="0" err="1"/>
              <a:t>Inglaterra</a:t>
            </a:r>
            <a:r>
              <a:rPr lang="en-US" dirty="0"/>
              <a:t>, </a:t>
            </a:r>
            <a:r>
              <a:rPr lang="en-US" dirty="0" err="1"/>
              <a:t>tendo</a:t>
            </a:r>
            <a:r>
              <a:rPr lang="en-US" dirty="0"/>
              <a:t> </a:t>
            </a:r>
            <a:r>
              <a:rPr lang="en-US" dirty="0" err="1"/>
              <a:t>conquistado</a:t>
            </a:r>
            <a:r>
              <a:rPr lang="en-US" dirty="0"/>
              <a:t> 6 </a:t>
            </a:r>
            <a:r>
              <a:rPr lang="en-US" dirty="0" err="1"/>
              <a:t>títulos</a:t>
            </a:r>
            <a:r>
              <a:rPr lang="en-US" dirty="0"/>
              <a:t> de Liga dos </a:t>
            </a:r>
            <a:r>
              <a:rPr lang="en-US" dirty="0" err="1"/>
              <a:t>Campeões</a:t>
            </a:r>
            <a:r>
              <a:rPr lang="en-US" dirty="0"/>
              <a:t> e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campanhas</a:t>
            </a:r>
            <a:r>
              <a:rPr lang="en-US" dirty="0"/>
              <a:t> e </a:t>
            </a:r>
            <a:r>
              <a:rPr lang="en-US" dirty="0" err="1"/>
              <a:t>partidas</a:t>
            </a:r>
            <a:r>
              <a:rPr lang="en-US" dirty="0"/>
              <a:t> </a:t>
            </a:r>
            <a:r>
              <a:rPr lang="en-US" dirty="0" err="1"/>
              <a:t>históricas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atmosfera</a:t>
            </a:r>
            <a:r>
              <a:rPr lang="en-US" dirty="0"/>
              <a:t> da </a:t>
            </a:r>
            <a:r>
              <a:rPr lang="en-US" dirty="0" err="1"/>
              <a:t>torcida</a:t>
            </a:r>
            <a:r>
              <a:rPr lang="en-US" dirty="0"/>
              <a:t> e do </a:t>
            </a:r>
            <a:r>
              <a:rPr lang="en-US" dirty="0" err="1"/>
              <a:t>clube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todo</a:t>
            </a:r>
            <a:r>
              <a:rPr lang="en-US" dirty="0"/>
              <a:t> é algo </a:t>
            </a:r>
            <a:r>
              <a:rPr lang="en-US" dirty="0" err="1"/>
              <a:t>único</a:t>
            </a:r>
            <a:r>
              <a:rPr lang="en-US" dirty="0"/>
              <a:t> no </a:t>
            </a:r>
            <a:r>
              <a:rPr lang="en-US" dirty="0" err="1"/>
              <a:t>mundo</a:t>
            </a:r>
            <a:r>
              <a:rPr lang="en-US" dirty="0"/>
              <a:t> do </a:t>
            </a:r>
            <a:r>
              <a:rPr lang="en-US" dirty="0" err="1"/>
              <a:t>futebol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 a </a:t>
            </a:r>
            <a:r>
              <a:rPr lang="en-US" dirty="0" err="1"/>
              <a:t>torcida</a:t>
            </a:r>
            <a:r>
              <a:rPr lang="en-US" dirty="0"/>
              <a:t> </a:t>
            </a:r>
            <a:r>
              <a:rPr lang="en-US" dirty="0" err="1"/>
              <a:t>considerada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das </a:t>
            </a:r>
            <a:r>
              <a:rPr lang="en-US" dirty="0" err="1"/>
              <a:t>melhores</a:t>
            </a:r>
            <a:r>
              <a:rPr lang="en-US" dirty="0"/>
              <a:t> de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planeta</a:t>
            </a:r>
            <a:r>
              <a:rPr lang="en-US" dirty="0"/>
              <a:t>.</a:t>
            </a:r>
            <a:endParaRPr lang="en-US" dirty="0">
              <a:solidFill>
                <a:srgbClr val="31DC83"/>
              </a:solidFill>
            </a:endParaRPr>
          </a:p>
          <a:p>
            <a:endParaRPr lang="en-US" dirty="0">
              <a:solidFill>
                <a:srgbClr val="31DC83"/>
              </a:solidFill>
            </a:endParaRPr>
          </a:p>
          <a:p>
            <a:endParaRPr lang="en-US" dirty="0">
              <a:solidFill>
                <a:srgbClr val="E02C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93" y="394252"/>
            <a:ext cx="8251553" cy="1107350"/>
          </a:xfrm>
        </p:spPr>
        <p:txBody>
          <a:bodyPr/>
          <a:lstStyle/>
          <a:p>
            <a:r>
              <a:rPr lang="en-GB" dirty="0"/>
              <a:t>Por que o Liverpool?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093" y="1928813"/>
            <a:ext cx="8251553" cy="3372057"/>
          </a:xfrm>
        </p:spPr>
        <p:txBody>
          <a:bodyPr>
            <a:normAutofit/>
          </a:bodyPr>
          <a:lstStyle/>
          <a:p>
            <a:r>
              <a:rPr lang="en-GB" sz="3200" dirty="0" err="1">
                <a:solidFill>
                  <a:schemeClr val="tx1"/>
                </a:solidFill>
              </a:rPr>
              <a:t>Virei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torcedor</a:t>
            </a:r>
            <a:r>
              <a:rPr lang="en-GB" sz="3200" dirty="0">
                <a:solidFill>
                  <a:schemeClr val="tx1"/>
                </a:solidFill>
              </a:rPr>
              <a:t> do </a:t>
            </a:r>
            <a:r>
              <a:rPr lang="en-GB" sz="3200" dirty="0" err="1">
                <a:solidFill>
                  <a:schemeClr val="tx1"/>
                </a:solidFill>
              </a:rPr>
              <a:t>clube</a:t>
            </a:r>
            <a:r>
              <a:rPr lang="en-GB" sz="3200" dirty="0">
                <a:solidFill>
                  <a:schemeClr val="tx1"/>
                </a:solidFill>
              </a:rPr>
              <a:t> a </a:t>
            </a:r>
            <a:r>
              <a:rPr lang="en-GB" sz="3200" dirty="0" err="1">
                <a:solidFill>
                  <a:schemeClr val="tx1"/>
                </a:solidFill>
              </a:rPr>
              <a:t>partir</a:t>
            </a:r>
            <a:r>
              <a:rPr lang="en-GB" sz="3200" dirty="0">
                <a:solidFill>
                  <a:schemeClr val="tx1"/>
                </a:solidFill>
              </a:rPr>
              <a:t> de 2018, </a:t>
            </a:r>
            <a:r>
              <a:rPr lang="en-GB" sz="3200" dirty="0" err="1">
                <a:solidFill>
                  <a:schemeClr val="tx1"/>
                </a:solidFill>
              </a:rPr>
              <a:t>onde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assisti</a:t>
            </a:r>
            <a:r>
              <a:rPr lang="en-GB" sz="3200" dirty="0">
                <a:solidFill>
                  <a:schemeClr val="tx1"/>
                </a:solidFill>
              </a:rPr>
              <a:t> a final da UEFA Champions League. </a:t>
            </a:r>
            <a:r>
              <a:rPr lang="en-GB" sz="3200" dirty="0" err="1">
                <a:solidFill>
                  <a:schemeClr val="tx1"/>
                </a:solidFill>
              </a:rPr>
              <a:t>Ouvi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bastante</a:t>
            </a:r>
            <a:r>
              <a:rPr lang="en-GB" sz="3200" dirty="0">
                <a:solidFill>
                  <a:schemeClr val="tx1"/>
                </a:solidFill>
              </a:rPr>
              <a:t> a </a:t>
            </a:r>
            <a:r>
              <a:rPr lang="en-GB" sz="3200" dirty="0" err="1">
                <a:solidFill>
                  <a:schemeClr val="tx1"/>
                </a:solidFill>
              </a:rPr>
              <a:t>respeito</a:t>
            </a:r>
            <a:r>
              <a:rPr lang="en-GB" sz="3200" dirty="0">
                <a:solidFill>
                  <a:schemeClr val="tx1"/>
                </a:solidFill>
              </a:rPr>
              <a:t> da </a:t>
            </a:r>
            <a:r>
              <a:rPr lang="en-GB" sz="3200" dirty="0" err="1">
                <a:solidFill>
                  <a:schemeClr val="tx1"/>
                </a:solidFill>
              </a:rPr>
              <a:t>campanha</a:t>
            </a:r>
            <a:r>
              <a:rPr lang="en-GB" sz="3200" dirty="0">
                <a:solidFill>
                  <a:schemeClr val="tx1"/>
                </a:solidFill>
              </a:rPr>
              <a:t> que </a:t>
            </a:r>
            <a:r>
              <a:rPr lang="en-GB" sz="3200" dirty="0" err="1">
                <a:solidFill>
                  <a:schemeClr val="tx1"/>
                </a:solidFill>
              </a:rPr>
              <a:t>vinham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fazendo</a:t>
            </a:r>
            <a:r>
              <a:rPr lang="en-GB" sz="3200" dirty="0">
                <a:solidFill>
                  <a:schemeClr val="tx1"/>
                </a:solidFill>
              </a:rPr>
              <a:t>, e </a:t>
            </a:r>
            <a:r>
              <a:rPr lang="en-GB" sz="3200" dirty="0" err="1">
                <a:solidFill>
                  <a:schemeClr val="tx1"/>
                </a:solidFill>
              </a:rPr>
              <a:t>apesar</a:t>
            </a:r>
            <a:r>
              <a:rPr lang="en-GB" sz="3200" dirty="0">
                <a:solidFill>
                  <a:schemeClr val="tx1"/>
                </a:solidFill>
              </a:rPr>
              <a:t> da </a:t>
            </a:r>
            <a:r>
              <a:rPr lang="en-GB" sz="3200" dirty="0" err="1">
                <a:solidFill>
                  <a:schemeClr val="tx1"/>
                </a:solidFill>
              </a:rPr>
              <a:t>derrota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na</a:t>
            </a:r>
            <a:r>
              <a:rPr lang="en-GB" sz="3200" dirty="0">
                <a:solidFill>
                  <a:schemeClr val="tx1"/>
                </a:solidFill>
              </a:rPr>
              <a:t> final, </a:t>
            </a:r>
            <a:r>
              <a:rPr lang="en-GB" sz="3200" dirty="0" err="1">
                <a:solidFill>
                  <a:schemeClr val="tx1"/>
                </a:solidFill>
              </a:rPr>
              <a:t>comecei</a:t>
            </a:r>
            <a:r>
              <a:rPr lang="en-GB" sz="3200" dirty="0">
                <a:solidFill>
                  <a:schemeClr val="tx1"/>
                </a:solidFill>
              </a:rPr>
              <a:t> a </a:t>
            </a:r>
            <a:r>
              <a:rPr lang="en-GB" sz="3200" dirty="0" err="1">
                <a:solidFill>
                  <a:schemeClr val="tx1"/>
                </a:solidFill>
              </a:rPr>
              <a:t>acompanhar</a:t>
            </a:r>
            <a:r>
              <a:rPr lang="en-GB" sz="3200" dirty="0">
                <a:solidFill>
                  <a:schemeClr val="tx1"/>
                </a:solidFill>
              </a:rPr>
              <a:t> o </a:t>
            </a:r>
            <a:r>
              <a:rPr lang="en-GB" sz="3200" dirty="0" err="1">
                <a:solidFill>
                  <a:schemeClr val="tx1"/>
                </a:solidFill>
              </a:rPr>
              <a:t>clube</a:t>
            </a:r>
            <a:r>
              <a:rPr lang="en-GB" sz="3200" dirty="0">
                <a:solidFill>
                  <a:schemeClr val="tx1"/>
                </a:solidFill>
              </a:rPr>
              <a:t> e </a:t>
            </a:r>
            <a:r>
              <a:rPr lang="en-GB" sz="3200" dirty="0" err="1">
                <a:solidFill>
                  <a:schemeClr val="tx1"/>
                </a:solidFill>
              </a:rPr>
              <a:t>fiquei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apaixonado</a:t>
            </a:r>
            <a:r>
              <a:rPr lang="en-GB" sz="3200" dirty="0">
                <a:solidFill>
                  <a:schemeClr val="tx1"/>
                </a:solidFill>
              </a:rPr>
              <a:t> pela forma que o </a:t>
            </a:r>
            <a:r>
              <a:rPr lang="en-GB" sz="3200" dirty="0" err="1">
                <a:solidFill>
                  <a:schemeClr val="tx1"/>
                </a:solidFill>
              </a:rPr>
              <a:t>clube</a:t>
            </a:r>
            <a:r>
              <a:rPr lang="en-GB" sz="3200" dirty="0">
                <a:solidFill>
                  <a:schemeClr val="tx1"/>
                </a:solidFill>
              </a:rPr>
              <a:t> é.</a:t>
            </a:r>
          </a:p>
        </p:txBody>
      </p:sp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39" y="417376"/>
            <a:ext cx="8691198" cy="1325563"/>
          </a:xfrm>
        </p:spPr>
        <p:txBody>
          <a:bodyPr/>
          <a:lstStyle/>
          <a:p>
            <a:r>
              <a:rPr lang="en-US" dirty="0" err="1"/>
              <a:t>Justificativa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39" y="1978791"/>
            <a:ext cx="10121492" cy="1638738"/>
          </a:xfrm>
        </p:spPr>
        <p:txBody>
          <a:bodyPr>
            <a:normAutofit fontScale="92500"/>
          </a:bodyPr>
          <a:lstStyle/>
          <a:p>
            <a:r>
              <a:rPr lang="pt-BR" sz="3600" b="1" dirty="0"/>
              <a:t>Apresentar o time de futebol inglês Liverpool para torcedores brasileiros e aumentar o número de torcedores no Brasil.</a:t>
            </a:r>
            <a:endParaRPr lang="en-US" b="1" dirty="0">
              <a:solidFill>
                <a:srgbClr val="31DC83"/>
              </a:solidFill>
            </a:endParaRPr>
          </a:p>
          <a:p>
            <a:endParaRPr lang="en-US" b="1" dirty="0">
              <a:solidFill>
                <a:srgbClr val="E02C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839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135A-AD26-A79B-191A-06B6D50F687A}"/>
              </a:ext>
            </a:extLst>
          </p:cNvPr>
          <p:cNvSpPr txBox="1">
            <a:spLocks/>
          </p:cNvSpPr>
          <p:nvPr/>
        </p:nvSpPr>
        <p:spPr>
          <a:xfrm>
            <a:off x="145086" y="2103437"/>
            <a:ext cx="8691198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7200" dirty="0" err="1"/>
              <a:t>Vamos</a:t>
            </a:r>
            <a:r>
              <a:rPr lang="en-US" sz="7200" dirty="0"/>
              <a:t> para o </a:t>
            </a:r>
            <a:r>
              <a:rPr lang="en-US" sz="7200" dirty="0" err="1"/>
              <a:t>nosso</a:t>
            </a:r>
            <a:r>
              <a:rPr lang="en-US" sz="7200" dirty="0"/>
              <a:t> site!</a:t>
            </a:r>
          </a:p>
        </p:txBody>
      </p:sp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135A-AD26-A79B-191A-06B6D50F687A}"/>
              </a:ext>
            </a:extLst>
          </p:cNvPr>
          <p:cNvSpPr txBox="1">
            <a:spLocks/>
          </p:cNvSpPr>
          <p:nvPr/>
        </p:nvSpPr>
        <p:spPr>
          <a:xfrm>
            <a:off x="290860" y="645698"/>
            <a:ext cx="8691198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6000" dirty="0" err="1"/>
              <a:t>Desafios</a:t>
            </a:r>
            <a:r>
              <a:rPr lang="en-US" sz="6000" dirty="0"/>
              <a:t> do </a:t>
            </a:r>
            <a:r>
              <a:rPr lang="en-US" sz="6000" dirty="0" err="1"/>
              <a:t>semestre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6FEB6-C54F-FE90-C811-243AB49B266B}"/>
              </a:ext>
            </a:extLst>
          </p:cNvPr>
          <p:cNvSpPr txBox="1">
            <a:spLocks/>
          </p:cNvSpPr>
          <p:nvPr/>
        </p:nvSpPr>
        <p:spPr>
          <a:xfrm>
            <a:off x="636691" y="2152596"/>
            <a:ext cx="8623663" cy="43873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Web-Data-Viz</a:t>
            </a:r>
          </a:p>
          <a:p>
            <a:r>
              <a:rPr lang="en-US" sz="4400" dirty="0" err="1"/>
              <a:t>Decidir</a:t>
            </a:r>
            <a:r>
              <a:rPr lang="en-US" sz="4400" dirty="0"/>
              <a:t> o </a:t>
            </a:r>
            <a:r>
              <a:rPr lang="en-US" sz="4400" dirty="0" err="1"/>
              <a:t>projeto</a:t>
            </a:r>
            <a:endParaRPr lang="en-US" sz="4400" dirty="0"/>
          </a:p>
          <a:p>
            <a:r>
              <a:rPr lang="en-US" sz="4400" dirty="0" err="1"/>
              <a:t>Sair</a:t>
            </a:r>
            <a:r>
              <a:rPr lang="en-US" sz="4400" dirty="0"/>
              <a:t> da zona de </a:t>
            </a:r>
            <a:r>
              <a:rPr lang="en-US" sz="4400" dirty="0" err="1"/>
              <a:t>conforto</a:t>
            </a:r>
            <a:endParaRPr lang="en-US" sz="4400" dirty="0"/>
          </a:p>
          <a:p>
            <a:r>
              <a:rPr lang="en-US" sz="4400" dirty="0" err="1"/>
              <a:t>Construir</a:t>
            </a:r>
            <a:r>
              <a:rPr lang="en-US" sz="4400" dirty="0"/>
              <a:t> as Dashboards</a:t>
            </a:r>
            <a:endParaRPr lang="en-US" sz="4400" dirty="0">
              <a:solidFill>
                <a:srgbClr val="31DC83"/>
              </a:solidFill>
            </a:endParaRPr>
          </a:p>
          <a:p>
            <a:endParaRPr lang="en-US" dirty="0">
              <a:solidFill>
                <a:srgbClr val="31DC83"/>
              </a:solidFill>
            </a:endParaRPr>
          </a:p>
          <a:p>
            <a:endParaRPr lang="en-US" dirty="0">
              <a:solidFill>
                <a:srgbClr val="E02C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691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135A-AD26-A79B-191A-06B6D50F687A}"/>
              </a:ext>
            </a:extLst>
          </p:cNvPr>
          <p:cNvSpPr txBox="1">
            <a:spLocks/>
          </p:cNvSpPr>
          <p:nvPr/>
        </p:nvSpPr>
        <p:spPr>
          <a:xfrm>
            <a:off x="145086" y="2103437"/>
            <a:ext cx="8691198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7200" dirty="0" err="1"/>
              <a:t>Superações</a:t>
            </a:r>
            <a:r>
              <a:rPr lang="en-US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72014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135A-AD26-A79B-191A-06B6D50F687A}"/>
              </a:ext>
            </a:extLst>
          </p:cNvPr>
          <p:cNvSpPr txBox="1">
            <a:spLocks/>
          </p:cNvSpPr>
          <p:nvPr/>
        </p:nvSpPr>
        <p:spPr>
          <a:xfrm>
            <a:off x="290860" y="645698"/>
            <a:ext cx="8691198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6000" dirty="0" err="1"/>
              <a:t>Desafios</a:t>
            </a:r>
            <a:r>
              <a:rPr lang="en-US" sz="6000" dirty="0"/>
              <a:t> do </a:t>
            </a:r>
            <a:r>
              <a:rPr lang="en-US" sz="6000" dirty="0" err="1"/>
              <a:t>semestre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6FEB6-C54F-FE90-C811-243AB49B266B}"/>
              </a:ext>
            </a:extLst>
          </p:cNvPr>
          <p:cNvSpPr txBox="1">
            <a:spLocks/>
          </p:cNvSpPr>
          <p:nvPr/>
        </p:nvSpPr>
        <p:spPr>
          <a:xfrm>
            <a:off x="636691" y="2152596"/>
            <a:ext cx="8623663" cy="43873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Ver que </a:t>
            </a:r>
            <a:r>
              <a:rPr lang="en-US" sz="5400" dirty="0" err="1"/>
              <a:t>realmente</a:t>
            </a:r>
            <a:r>
              <a:rPr lang="en-US" sz="5400" dirty="0"/>
              <a:t> sou </a:t>
            </a:r>
            <a:r>
              <a:rPr lang="en-US" sz="5400" dirty="0" err="1"/>
              <a:t>capaz</a:t>
            </a:r>
            <a:r>
              <a:rPr lang="en-US" sz="5400" dirty="0"/>
              <a:t>, </a:t>
            </a:r>
            <a:r>
              <a:rPr lang="en-US" sz="5400" dirty="0" err="1"/>
              <a:t>mesmo</a:t>
            </a:r>
            <a:r>
              <a:rPr lang="en-US" sz="5400" dirty="0"/>
              <a:t> com </a:t>
            </a:r>
            <a:r>
              <a:rPr lang="en-US" sz="5400" dirty="0" err="1"/>
              <a:t>tantas</a:t>
            </a:r>
            <a:r>
              <a:rPr lang="en-US" sz="5400" dirty="0"/>
              <a:t> </a:t>
            </a:r>
            <a:r>
              <a:rPr lang="en-US" sz="5400" dirty="0" err="1"/>
              <a:t>dificuldades</a:t>
            </a:r>
            <a:endParaRPr lang="en-US" sz="5400" dirty="0">
              <a:solidFill>
                <a:srgbClr val="31DC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64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135A-AD26-A79B-191A-06B6D50F687A}"/>
              </a:ext>
            </a:extLst>
          </p:cNvPr>
          <p:cNvSpPr txBox="1">
            <a:spLocks/>
          </p:cNvSpPr>
          <p:nvPr/>
        </p:nvSpPr>
        <p:spPr>
          <a:xfrm>
            <a:off x="145086" y="2103437"/>
            <a:ext cx="8691198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7200" dirty="0" err="1"/>
              <a:t>Muito</a:t>
            </a:r>
            <a:r>
              <a:rPr lang="en-US" sz="7200" dirty="0"/>
              <a:t> </a:t>
            </a:r>
            <a:r>
              <a:rPr lang="en-US" sz="7200" dirty="0" err="1"/>
              <a:t>obrigado</a:t>
            </a:r>
            <a:r>
              <a:rPr lang="en-US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0083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E7378EC9-CA02-0E47-857D-29542CFD8805}" vid="{41D1A60C-10C0-404D-8AF8-FE03513F10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Liverpool-PowerPoint-Template</Template>
  <TotalTime>246</TotalTime>
  <Words>181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Open Sans</vt:lpstr>
      <vt:lpstr>Trebuchet MS</vt:lpstr>
      <vt:lpstr>Tema do Office</vt:lpstr>
      <vt:lpstr>Liverpool FC Brasil</vt:lpstr>
      <vt:lpstr>Contexto</vt:lpstr>
      <vt:lpstr>Por que o Liverpool?</vt:lpstr>
      <vt:lpstr>Justificativa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Liverpool FC Brasil</dc:title>
  <dc:creator>MARIO ALVES DE ARAUJO JUNIOR .</dc:creator>
  <cp:lastModifiedBy>MARIO ALVES DE ARAUJO JUNIOR .</cp:lastModifiedBy>
  <cp:revision>2</cp:revision>
  <dcterms:created xsi:type="dcterms:W3CDTF">2023-06-03T20:34:44Z</dcterms:created>
  <dcterms:modified xsi:type="dcterms:W3CDTF">2023-06-06T04:41:18Z</dcterms:modified>
</cp:coreProperties>
</file>