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81" d="100"/>
          <a:sy n="81" d="100"/>
        </p:scale>
        <p:origin x="33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667" y="1041400"/>
            <a:ext cx="6640287" cy="238760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667" y="3521075"/>
            <a:ext cx="664028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611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Liverpool FC </a:t>
            </a:r>
            <a:r>
              <a:rPr lang="en-US" dirty="0" err="1"/>
              <a:t>Brasil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6030119"/>
            <a:ext cx="6640287" cy="1655762"/>
          </a:xfrm>
        </p:spPr>
        <p:txBody>
          <a:bodyPr>
            <a:normAutofit/>
          </a:bodyPr>
          <a:lstStyle/>
          <a:p>
            <a:r>
              <a:rPr lang="en-US" sz="2800" b="1" dirty="0"/>
              <a:t>Mário Alves de Araújo Junior</a:t>
            </a:r>
            <a:endParaRPr lang="en-US" sz="2800" b="1" dirty="0">
              <a:solidFill>
                <a:srgbClr val="00C1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39" y="417376"/>
            <a:ext cx="8691198" cy="1325563"/>
          </a:xfrm>
        </p:spPr>
        <p:txBody>
          <a:bodyPr/>
          <a:lstStyle/>
          <a:p>
            <a:r>
              <a:rPr lang="en-US" dirty="0" err="1"/>
              <a:t>Contexto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Liverpool é um dos </a:t>
            </a:r>
            <a:r>
              <a:rPr lang="en-US" dirty="0" err="1"/>
              <a:t>maiores</a:t>
            </a:r>
            <a:r>
              <a:rPr lang="en-US" dirty="0"/>
              <a:t> times do </a:t>
            </a:r>
            <a:r>
              <a:rPr lang="en-US" dirty="0" err="1"/>
              <a:t>mundo</a:t>
            </a:r>
            <a:r>
              <a:rPr lang="en-US" dirty="0"/>
              <a:t> e da </a:t>
            </a:r>
            <a:r>
              <a:rPr lang="en-US" dirty="0" err="1"/>
              <a:t>Inglaterra</a:t>
            </a:r>
            <a:r>
              <a:rPr lang="en-US" dirty="0"/>
              <a:t>, </a:t>
            </a:r>
            <a:r>
              <a:rPr lang="en-US" dirty="0" err="1"/>
              <a:t>tendo</a:t>
            </a:r>
            <a:r>
              <a:rPr lang="en-US" dirty="0"/>
              <a:t> </a:t>
            </a:r>
            <a:r>
              <a:rPr lang="en-US" dirty="0" err="1"/>
              <a:t>conquistado</a:t>
            </a:r>
            <a:r>
              <a:rPr lang="en-US" dirty="0"/>
              <a:t> 6 </a:t>
            </a:r>
            <a:r>
              <a:rPr lang="en-US" dirty="0" err="1"/>
              <a:t>títulos</a:t>
            </a:r>
            <a:r>
              <a:rPr lang="en-US" dirty="0"/>
              <a:t> de Liga dos </a:t>
            </a:r>
            <a:r>
              <a:rPr lang="en-US" dirty="0" err="1"/>
              <a:t>Campeões</a:t>
            </a:r>
            <a:r>
              <a:rPr lang="en-US" dirty="0"/>
              <a:t> e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campanhas</a:t>
            </a:r>
            <a:r>
              <a:rPr lang="en-US" dirty="0"/>
              <a:t> e </a:t>
            </a:r>
            <a:r>
              <a:rPr lang="en-US" dirty="0" err="1"/>
              <a:t>partidas</a:t>
            </a:r>
            <a:r>
              <a:rPr lang="en-US" dirty="0"/>
              <a:t> </a:t>
            </a:r>
            <a:r>
              <a:rPr lang="en-US" dirty="0" err="1"/>
              <a:t>históricas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atmosfera</a:t>
            </a:r>
            <a:r>
              <a:rPr lang="en-US" dirty="0"/>
              <a:t> da </a:t>
            </a:r>
            <a:r>
              <a:rPr lang="en-US" dirty="0" err="1"/>
              <a:t>torcida</a:t>
            </a:r>
            <a:r>
              <a:rPr lang="en-US" dirty="0"/>
              <a:t> e do </a:t>
            </a:r>
            <a:r>
              <a:rPr lang="en-US" dirty="0" err="1"/>
              <a:t>clube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todo</a:t>
            </a:r>
            <a:r>
              <a:rPr lang="en-US" dirty="0"/>
              <a:t> é algo </a:t>
            </a:r>
            <a:r>
              <a:rPr lang="en-US" dirty="0" err="1"/>
              <a:t>único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do </a:t>
            </a:r>
            <a:r>
              <a:rPr lang="en-US" dirty="0" err="1"/>
              <a:t>futebol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a </a:t>
            </a:r>
            <a:r>
              <a:rPr lang="en-US" dirty="0" err="1"/>
              <a:t>torcida</a:t>
            </a:r>
            <a:r>
              <a:rPr lang="en-US" dirty="0"/>
              <a:t>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melhores</a:t>
            </a:r>
            <a:r>
              <a:rPr lang="en-US" dirty="0"/>
              <a:t> de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planeta</a:t>
            </a:r>
            <a:r>
              <a:rPr lang="en-US" dirty="0"/>
              <a:t>.</a:t>
            </a:r>
            <a:endParaRPr lang="en-US" dirty="0">
              <a:solidFill>
                <a:srgbClr val="31DC83"/>
              </a:solidFill>
            </a:endParaRPr>
          </a:p>
          <a:p>
            <a:endParaRPr lang="en-US" dirty="0">
              <a:solidFill>
                <a:srgbClr val="31DC83"/>
              </a:solidFill>
            </a:endParaRPr>
          </a:p>
          <a:p>
            <a:endParaRPr lang="en-US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39" y="417376"/>
            <a:ext cx="8691198" cy="1325563"/>
          </a:xfrm>
        </p:spPr>
        <p:txBody>
          <a:bodyPr/>
          <a:lstStyle/>
          <a:p>
            <a:r>
              <a:rPr lang="en-US" dirty="0" err="1"/>
              <a:t>Justificativa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39" y="1978791"/>
            <a:ext cx="10121492" cy="1638738"/>
          </a:xfrm>
        </p:spPr>
        <p:txBody>
          <a:bodyPr>
            <a:normAutofit fontScale="92500"/>
          </a:bodyPr>
          <a:lstStyle/>
          <a:p>
            <a:r>
              <a:rPr lang="pt-BR" sz="3600" b="1" dirty="0"/>
              <a:t>Apresentar o time de futebol inglês Liverpool para torcedores Brasileiros e aumentar o número de torcedores no Brasil.</a:t>
            </a:r>
            <a:endParaRPr lang="en-US" b="1" dirty="0">
              <a:solidFill>
                <a:srgbClr val="31DC83"/>
              </a:solidFill>
            </a:endParaRPr>
          </a:p>
          <a:p>
            <a:endParaRPr lang="en-US" b="1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3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Justificativa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E7378EC9-CA02-0E47-857D-29542CFD8805}" vid="{41D1A60C-10C0-404D-8AF8-FE03513F10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Liverpool-PowerPoint-Template</Template>
  <TotalTime>220</TotalTime>
  <Words>88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Open Sans</vt:lpstr>
      <vt:lpstr>Trebuchet MS</vt:lpstr>
      <vt:lpstr>Tema do Office</vt:lpstr>
      <vt:lpstr>Liverpool FC Brasil</vt:lpstr>
      <vt:lpstr>Contexto</vt:lpstr>
      <vt:lpstr>Justificativa</vt:lpstr>
      <vt:lpstr>Justificativa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Liverpool FC Brasil</dc:title>
  <dc:creator>MARIO ALVES DE ARAUJO JUNIOR .</dc:creator>
  <cp:lastModifiedBy>MARIO ALVES DE ARAUJO JUNIOR .</cp:lastModifiedBy>
  <cp:revision>1</cp:revision>
  <dcterms:created xsi:type="dcterms:W3CDTF">2023-06-03T20:34:44Z</dcterms:created>
  <dcterms:modified xsi:type="dcterms:W3CDTF">2023-06-04T00:15:38Z</dcterms:modified>
</cp:coreProperties>
</file>