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-105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30FBE-EC3D-424C-B0BD-AD0195ED3550}" type="datetimeFigureOut">
              <a:rPr lang="sr-Latn-CS" smtClean="0"/>
              <a:pPr/>
              <a:t>31.5.2017.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816B74-11D1-4250-BDC9-F0535F39EDE5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31538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816B74-11D1-4250-BDC9-F0535F39EDE5}" type="slidenum">
              <a:rPr lang="hr-HR" smtClean="0"/>
              <a:pPr/>
              <a:t>3</a:t>
            </a:fld>
            <a:endParaRPr lang="hr-H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Klijent</a:t>
            </a:r>
            <a:r>
              <a:rPr lang="hr-HR" baseline="0" dirty="0" smtClean="0"/>
              <a:t> želi komunicirati sa stvarnim objektom, tada ćemo htjeti da komuniciraju poterm proksija. Dakle ako klijent želi pristupiti nekim metodama stvarnog objekta, klijent će poslati zahtjev proksiju, a proksi će poslati zahtjev stvarnom objektu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816B74-11D1-4250-BDC9-F0535F39EDE5}" type="slidenum">
              <a:rPr lang="hr-HR" smtClean="0"/>
              <a:pPr/>
              <a:t>4</a:t>
            </a:fld>
            <a:endParaRPr lang="hr-H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Real subject je stvarni objekt koji želimo efikasnije koristiti koristeći proxy klasu. –realSubject je referenca na stvarni objekt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816B74-11D1-4250-BDC9-F0535F39EDE5}" type="slidenum">
              <a:rPr lang="hr-HR" smtClean="0"/>
              <a:pPr/>
              <a:t>10</a:t>
            </a:fld>
            <a:endParaRPr lang="hr-H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18B43-67AC-4D5D-984D-83D3FC584AD1}" type="datetimeFigureOut">
              <a:rPr lang="sr-Latn-CS" smtClean="0"/>
              <a:pPr/>
              <a:t>31.5.2017.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4531-4D50-4D99-8B19-13EFFD0D8366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18B43-67AC-4D5D-984D-83D3FC584AD1}" type="datetimeFigureOut">
              <a:rPr lang="sr-Latn-CS" smtClean="0"/>
              <a:pPr/>
              <a:t>31.5.2017.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4531-4D50-4D99-8B19-13EFFD0D8366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18B43-67AC-4D5D-984D-83D3FC584AD1}" type="datetimeFigureOut">
              <a:rPr lang="sr-Latn-CS" smtClean="0"/>
              <a:pPr/>
              <a:t>31.5.2017.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4531-4D50-4D99-8B19-13EFFD0D8366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18B43-67AC-4D5D-984D-83D3FC584AD1}" type="datetimeFigureOut">
              <a:rPr lang="sr-Latn-CS" smtClean="0"/>
              <a:pPr/>
              <a:t>31.5.2017.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4531-4D50-4D99-8B19-13EFFD0D8366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18B43-67AC-4D5D-984D-83D3FC584AD1}" type="datetimeFigureOut">
              <a:rPr lang="sr-Latn-CS" smtClean="0"/>
              <a:pPr/>
              <a:t>31.5.2017.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4531-4D50-4D99-8B19-13EFFD0D8366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18B43-67AC-4D5D-984D-83D3FC584AD1}" type="datetimeFigureOut">
              <a:rPr lang="sr-Latn-CS" smtClean="0"/>
              <a:pPr/>
              <a:t>31.5.2017.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4531-4D50-4D99-8B19-13EFFD0D8366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18B43-67AC-4D5D-984D-83D3FC584AD1}" type="datetimeFigureOut">
              <a:rPr lang="sr-Latn-CS" smtClean="0"/>
              <a:pPr/>
              <a:t>31.5.2017.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4531-4D50-4D99-8B19-13EFFD0D8366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18B43-67AC-4D5D-984D-83D3FC584AD1}" type="datetimeFigureOut">
              <a:rPr lang="sr-Latn-CS" smtClean="0"/>
              <a:pPr/>
              <a:t>31.5.2017.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4531-4D50-4D99-8B19-13EFFD0D8366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18B43-67AC-4D5D-984D-83D3FC584AD1}" type="datetimeFigureOut">
              <a:rPr lang="sr-Latn-CS" smtClean="0"/>
              <a:pPr/>
              <a:t>31.5.2017.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4531-4D50-4D99-8B19-13EFFD0D8366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18B43-67AC-4D5D-984D-83D3FC584AD1}" type="datetimeFigureOut">
              <a:rPr lang="sr-Latn-CS" smtClean="0"/>
              <a:pPr/>
              <a:t>31.5.2017.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4531-4D50-4D99-8B19-13EFFD0D8366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18B43-67AC-4D5D-984D-83D3FC584AD1}" type="datetimeFigureOut">
              <a:rPr lang="sr-Latn-CS" smtClean="0"/>
              <a:pPr/>
              <a:t>31.5.2017.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4531-4D50-4D99-8B19-13EFFD0D8366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18B43-67AC-4D5D-984D-83D3FC584AD1}" type="datetimeFigureOut">
              <a:rPr lang="sr-Latn-CS" smtClean="0"/>
              <a:pPr/>
              <a:t>31.5.2017.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C4531-4D50-4D99-8B19-13EFFD0D8366}" type="slidenum">
              <a:rPr lang="hr-HR" smtClean="0"/>
              <a:pPr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smtClean="0"/>
              <a:t>Proxy design pattern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 smtClean="0"/>
              <a:t>Mario Krčelić</a:t>
            </a:r>
            <a:endParaRPr lang="hr-H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Class diagram</a:t>
            </a:r>
            <a:endParaRPr lang="hr-HR" dirty="0"/>
          </a:p>
        </p:txBody>
      </p:sp>
      <p:sp>
        <p:nvSpPr>
          <p:cNvPr id="4" name="Rectangle 3"/>
          <p:cNvSpPr/>
          <p:nvPr/>
        </p:nvSpPr>
        <p:spPr>
          <a:xfrm>
            <a:off x="3571868" y="1785926"/>
            <a:ext cx="1571636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200" dirty="0" smtClean="0"/>
              <a:t>&lt;&lt;interface&gt;&gt;</a:t>
            </a:r>
          </a:p>
          <a:p>
            <a:pPr algn="ctr"/>
            <a:r>
              <a:rPr lang="hr-HR" sz="1200" dirty="0" smtClean="0"/>
              <a:t>Subject</a:t>
            </a:r>
            <a:endParaRPr lang="hr-HR" sz="1200" dirty="0"/>
          </a:p>
        </p:txBody>
      </p:sp>
      <p:sp>
        <p:nvSpPr>
          <p:cNvPr id="5" name="Rectangle 4"/>
          <p:cNvSpPr/>
          <p:nvPr/>
        </p:nvSpPr>
        <p:spPr>
          <a:xfrm>
            <a:off x="1857356" y="3857628"/>
            <a:ext cx="1714512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200" dirty="0" smtClean="0"/>
              <a:t>RealSubject</a:t>
            </a:r>
            <a:endParaRPr lang="hr-HR" sz="1200" dirty="0"/>
          </a:p>
        </p:txBody>
      </p:sp>
      <p:sp>
        <p:nvSpPr>
          <p:cNvPr id="6" name="Rectangle 5"/>
          <p:cNvSpPr/>
          <p:nvPr/>
        </p:nvSpPr>
        <p:spPr>
          <a:xfrm>
            <a:off x="5143504" y="3857628"/>
            <a:ext cx="1928826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200" dirty="0" smtClean="0"/>
              <a:t>Proxy</a:t>
            </a:r>
            <a:endParaRPr lang="hr-HR" sz="1200" dirty="0"/>
          </a:p>
        </p:txBody>
      </p:sp>
      <p:sp>
        <p:nvSpPr>
          <p:cNvPr id="7" name="Rectangle 6"/>
          <p:cNvSpPr/>
          <p:nvPr/>
        </p:nvSpPr>
        <p:spPr>
          <a:xfrm>
            <a:off x="5143504" y="4357694"/>
            <a:ext cx="192882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200" dirty="0" smtClean="0"/>
              <a:t>-realSubject: RealSubject</a:t>
            </a:r>
            <a:endParaRPr lang="hr-HR" sz="1200" dirty="0"/>
          </a:p>
        </p:txBody>
      </p:sp>
      <p:sp>
        <p:nvSpPr>
          <p:cNvPr id="8" name="Rectangle 7"/>
          <p:cNvSpPr/>
          <p:nvPr/>
        </p:nvSpPr>
        <p:spPr>
          <a:xfrm>
            <a:off x="1857356" y="4357694"/>
            <a:ext cx="1714512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200" dirty="0" smtClean="0"/>
              <a:t>+Metoda()</a:t>
            </a:r>
            <a:endParaRPr lang="hr-HR" sz="1200" dirty="0"/>
          </a:p>
        </p:txBody>
      </p:sp>
      <p:sp>
        <p:nvSpPr>
          <p:cNvPr id="9" name="Rectangle 8"/>
          <p:cNvSpPr/>
          <p:nvPr/>
        </p:nvSpPr>
        <p:spPr>
          <a:xfrm>
            <a:off x="3571868" y="2285992"/>
            <a:ext cx="157163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200" dirty="0" smtClean="0"/>
              <a:t>+Metoda()</a:t>
            </a:r>
            <a:endParaRPr lang="hr-HR" sz="1200" dirty="0"/>
          </a:p>
        </p:txBody>
      </p:sp>
      <p:sp>
        <p:nvSpPr>
          <p:cNvPr id="10" name="Rectangle 9"/>
          <p:cNvSpPr/>
          <p:nvPr/>
        </p:nvSpPr>
        <p:spPr>
          <a:xfrm>
            <a:off x="5143504" y="4714884"/>
            <a:ext cx="192882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200" dirty="0" smtClean="0"/>
              <a:t>+Metoda()</a:t>
            </a:r>
            <a:endParaRPr lang="hr-HR" sz="1200" dirty="0"/>
          </a:p>
        </p:txBody>
      </p:sp>
      <p:cxnSp>
        <p:nvCxnSpPr>
          <p:cNvPr id="12" name="Elbow Connector 11"/>
          <p:cNvCxnSpPr>
            <a:stCxn id="6" idx="0"/>
            <a:endCxn id="9" idx="2"/>
          </p:cNvCxnSpPr>
          <p:nvPr/>
        </p:nvCxnSpPr>
        <p:spPr>
          <a:xfrm rot="16200000" flipV="1">
            <a:off x="4625579" y="2375289"/>
            <a:ext cx="1214446" cy="175023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" idx="0"/>
            <a:endCxn id="9" idx="2"/>
          </p:cNvCxnSpPr>
          <p:nvPr/>
        </p:nvCxnSpPr>
        <p:spPr>
          <a:xfrm rot="5400000" flipH="1" flipV="1">
            <a:off x="2928926" y="2428868"/>
            <a:ext cx="1214446" cy="16430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1"/>
          </p:cNvCxnSpPr>
          <p:nvPr/>
        </p:nvCxnSpPr>
        <p:spPr>
          <a:xfrm>
            <a:off x="5143504" y="4143380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1"/>
          </p:cNvCxnSpPr>
          <p:nvPr/>
        </p:nvCxnSpPr>
        <p:spPr>
          <a:xfrm>
            <a:off x="5143504" y="4143380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1"/>
            <a:endCxn id="5" idx="3"/>
          </p:cNvCxnSpPr>
          <p:nvPr/>
        </p:nvCxnSpPr>
        <p:spPr>
          <a:xfrm rot="10800000">
            <a:off x="3571868" y="4107661"/>
            <a:ext cx="1571636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Primjer</a:t>
            </a:r>
            <a:endParaRPr lang="hr-H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3" y="1662113"/>
            <a:ext cx="7115175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8586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1647056"/>
          </a:xfrm>
        </p:spPr>
        <p:txBody>
          <a:bodyPr>
            <a:normAutofit fontScale="90000"/>
          </a:bodyPr>
          <a:lstStyle/>
          <a:p>
            <a:r>
              <a:rPr lang="hr-HR" dirty="0" smtClean="0"/>
              <a:t>Hvala na pažnji </a:t>
            </a:r>
            <a:r>
              <a:rPr lang="hr-HR" dirty="0" smtClean="0"/>
              <a:t>!</a:t>
            </a:r>
            <a:br>
              <a:rPr lang="hr-HR" dirty="0" smtClean="0"/>
            </a:br>
            <a:r>
              <a:rPr lang="hr-HR" dirty="0"/>
              <a:t/>
            </a:r>
            <a:br>
              <a:rPr lang="hr-HR" dirty="0"/>
            </a:br>
            <a:r>
              <a:rPr lang="hr-HR" dirty="0"/>
              <a:t>https://github.com/MarioKrcelic/Proxy-design-pattern.git</a:t>
            </a:r>
            <a:r>
              <a:rPr lang="hr-HR" dirty="0" smtClean="0"/>
              <a:t/>
            </a:r>
            <a:br>
              <a:rPr lang="hr-HR" dirty="0" smtClean="0"/>
            </a:br>
            <a:r>
              <a:rPr lang="hr-HR" dirty="0"/>
              <a:t/>
            </a:r>
            <a:br>
              <a:rPr lang="hr-HR" dirty="0"/>
            </a:b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021471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Sadržaj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Definicija</a:t>
            </a:r>
          </a:p>
          <a:p>
            <a:r>
              <a:rPr lang="hr-HR" dirty="0" smtClean="0"/>
              <a:t>Namjena</a:t>
            </a:r>
          </a:p>
          <a:p>
            <a:r>
              <a:rPr lang="hr-HR" dirty="0" smtClean="0"/>
              <a:t>Primjena</a:t>
            </a:r>
          </a:p>
          <a:p>
            <a:r>
              <a:rPr lang="hr-HR" dirty="0" smtClean="0"/>
              <a:t>Class diagram</a:t>
            </a:r>
          </a:p>
          <a:p>
            <a:r>
              <a:rPr lang="hr-HR" dirty="0" smtClean="0"/>
              <a:t>Primjer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Definicija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Objekt kojeg poziva klijent da bi pristupio stvarnom objektu u pozadini</a:t>
            </a:r>
          </a:p>
          <a:p>
            <a:r>
              <a:rPr lang="hr-HR" dirty="0" smtClean="0"/>
              <a:t>Klasa koja predstavlja funkcionalnost neke druge klase</a:t>
            </a:r>
          </a:p>
          <a:p>
            <a:r>
              <a:rPr lang="hr-HR" dirty="0" smtClean="0"/>
              <a:t>Surogat, zamjenik, posrednik</a:t>
            </a:r>
          </a:p>
          <a:p>
            <a:r>
              <a:rPr lang="hr-HR" dirty="0" smtClean="0"/>
              <a:t>Različite primjene</a:t>
            </a:r>
          </a:p>
          <a:p>
            <a:r>
              <a:rPr lang="hr-HR" dirty="0" smtClean="0"/>
              <a:t>Najjednostavniji patern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Namjena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Realizira zamjenu drugog objekta koja:</a:t>
            </a:r>
          </a:p>
          <a:p>
            <a:pPr lvl="1"/>
            <a:r>
              <a:rPr lang="hr-HR" dirty="0" smtClean="0"/>
              <a:t>Kontrolira pristup originalnom objektu</a:t>
            </a:r>
          </a:p>
          <a:p>
            <a:pPr lvl="1"/>
            <a:r>
              <a:rPr lang="hr-HR" dirty="0" smtClean="0"/>
              <a:t>Odgađa </a:t>
            </a:r>
            <a:r>
              <a:rPr lang="hr-HR" u="sng" dirty="0" smtClean="0"/>
              <a:t>ukupnu</a:t>
            </a:r>
            <a:r>
              <a:rPr lang="hr-HR" dirty="0" smtClean="0"/>
              <a:t> vremensku i prostornu složenost kreiranja i inicijalizacije orginala do onog trenutka kada je to zaista potrebno</a:t>
            </a:r>
            <a:endParaRPr lang="hr-HR" dirty="0"/>
          </a:p>
        </p:txBody>
      </p:sp>
      <p:sp>
        <p:nvSpPr>
          <p:cNvPr id="4" name="Rectangle 3"/>
          <p:cNvSpPr/>
          <p:nvPr/>
        </p:nvSpPr>
        <p:spPr>
          <a:xfrm>
            <a:off x="571472" y="4786322"/>
            <a:ext cx="157416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Klijent</a:t>
            </a:r>
            <a:endParaRPr lang="hr-HR" dirty="0"/>
          </a:p>
        </p:txBody>
      </p:sp>
      <p:sp>
        <p:nvSpPr>
          <p:cNvPr id="6" name="Oval 5"/>
          <p:cNvSpPr/>
          <p:nvPr/>
        </p:nvSpPr>
        <p:spPr>
          <a:xfrm>
            <a:off x="3714744" y="4786322"/>
            <a:ext cx="1700218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Proxy</a:t>
            </a:r>
            <a:endParaRPr lang="hr-HR" dirty="0"/>
          </a:p>
        </p:txBody>
      </p:sp>
      <p:sp>
        <p:nvSpPr>
          <p:cNvPr id="7" name="Rectangle 6"/>
          <p:cNvSpPr/>
          <p:nvPr/>
        </p:nvSpPr>
        <p:spPr>
          <a:xfrm>
            <a:off x="7072330" y="4786322"/>
            <a:ext cx="157416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Stvarni objekt</a:t>
            </a:r>
            <a:endParaRPr lang="hr-HR" dirty="0"/>
          </a:p>
        </p:txBody>
      </p:sp>
      <p:sp>
        <p:nvSpPr>
          <p:cNvPr id="10" name="Left-Right Arrow 9"/>
          <p:cNvSpPr/>
          <p:nvPr/>
        </p:nvSpPr>
        <p:spPr>
          <a:xfrm>
            <a:off x="2285984" y="5000636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Left-Right Arrow 10"/>
          <p:cNvSpPr/>
          <p:nvPr/>
        </p:nvSpPr>
        <p:spPr>
          <a:xfrm>
            <a:off x="5572132" y="5000636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Primjena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Udaljenji proksi (remote proxy)</a:t>
            </a:r>
          </a:p>
          <a:p>
            <a:r>
              <a:rPr lang="hr-HR" dirty="0" smtClean="0"/>
              <a:t>Virtualni proksi (virtual proxy)</a:t>
            </a:r>
          </a:p>
          <a:p>
            <a:r>
              <a:rPr lang="hr-HR" dirty="0" smtClean="0"/>
              <a:t>Zaštitni proksi (protection proxy)</a:t>
            </a:r>
          </a:p>
          <a:p>
            <a:r>
              <a:rPr lang="hr-HR" dirty="0" smtClean="0"/>
              <a:t>Pametna referenca (smart reference)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Udaljeni proksi (remote proxy)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šalje zahtjev udaljenim objektima upotrebom tehnologija za distribuirane objekte (COBRA, DCOM, RMI i sl.) kada želimo stvoriti iluziju klijentu, da pri pristupu udaljenom objektu, pristupa lokalnom objektu</a:t>
            </a:r>
          </a:p>
          <a:p>
            <a:r>
              <a:rPr lang="hr-HR" dirty="0" smtClean="0"/>
              <a:t>Osigurava lokalnog predstavnika objekta koji se nalazi na drugom adresnom prostoru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Virtualni proksi (virtual proxy)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originalni objekt koji je </a:t>
            </a:r>
            <a:r>
              <a:rPr lang="hr-HR" i="1" dirty="0" smtClean="0"/>
              <a:t>skup</a:t>
            </a:r>
            <a:r>
              <a:rPr lang="hr-HR" dirty="0" smtClean="0"/>
              <a:t> za kreiranje sa gledišta procesorskih/vremenskih zahtjeva</a:t>
            </a:r>
          </a:p>
          <a:p>
            <a:r>
              <a:rPr lang="hr-HR" dirty="0" smtClean="0"/>
              <a:t>Možemo odgoditi njegovo kreiranje za kasnije, kada klijent zaista zatraži usluge nekog servisa</a:t>
            </a:r>
          </a:p>
          <a:p>
            <a:r>
              <a:rPr lang="hr-HR" dirty="0" smtClean="0"/>
              <a:t>Kreira “</a:t>
            </a:r>
            <a:r>
              <a:rPr lang="hr-HR" i="1" dirty="0" smtClean="0"/>
              <a:t>skupe”</a:t>
            </a:r>
            <a:r>
              <a:rPr lang="hr-HR" dirty="0" smtClean="0"/>
              <a:t> objekte na zahtjev, tj. kešira dodatne informacije o subjektu da bi im se moglo iznova pristupiti (npr. ImageProxy)</a:t>
            </a:r>
            <a:endParaRPr lang="hr-HR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Zaštitni proksi (protection proxy)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Kada želimo osigurati neosiguranu politiku pristupa objektima</a:t>
            </a:r>
          </a:p>
          <a:p>
            <a:r>
              <a:rPr lang="hr-HR" dirty="0" smtClean="0"/>
              <a:t>Provjerava da li klijent ima pravo izvršiti operaciju koju namjerava izvršiti</a:t>
            </a:r>
          </a:p>
          <a:p>
            <a:r>
              <a:rPr lang="hr-HR" dirty="0" smtClean="0"/>
              <a:t>Kontrolira pristup originalnom objektu</a:t>
            </a:r>
          </a:p>
          <a:p>
            <a:r>
              <a:rPr lang="hr-HR" dirty="0" smtClean="0"/>
              <a:t>Treba osigurati različita prava pristupa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 smtClean="0"/>
              <a:t>Pametna referenca (smart reference)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r-HR" dirty="0" smtClean="0"/>
              <a:t>Zamjena za obični pokazivač</a:t>
            </a:r>
          </a:p>
          <a:p>
            <a:r>
              <a:rPr lang="hr-HR" dirty="0" smtClean="0"/>
              <a:t>Obavlja dodatne akcije prilikom pristupa objektu</a:t>
            </a:r>
          </a:p>
          <a:p>
            <a:r>
              <a:rPr lang="hr-HR" dirty="0" smtClean="0"/>
              <a:t>Uobičajene primjene:</a:t>
            </a:r>
          </a:p>
          <a:p>
            <a:pPr lvl="1"/>
            <a:r>
              <a:rPr lang="hr-HR" dirty="0" smtClean="0"/>
              <a:t>Brojanje referenci na pravi objekt, da bi se automatski oslobodio kada više nema referenci na njega</a:t>
            </a:r>
          </a:p>
          <a:p>
            <a:pPr lvl="1"/>
            <a:r>
              <a:rPr lang="hr-HR" dirty="0" smtClean="0"/>
              <a:t>Učitavanje trajnog objekta u memoriju prilikom prvog referenciranja</a:t>
            </a:r>
          </a:p>
          <a:p>
            <a:pPr lvl="1"/>
            <a:r>
              <a:rPr lang="hr-HR" dirty="0" smtClean="0"/>
              <a:t>Provjera da li je objekt zaključan prije pristupanja kako bi se osiguralo da ga neki drugi objekt ne promjeni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389</Words>
  <Application>Microsoft Office PowerPoint</Application>
  <PresentationFormat>On-screen Show (4:3)</PresentationFormat>
  <Paragraphs>61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Proxy design pattern</vt:lpstr>
      <vt:lpstr>Sadržaj</vt:lpstr>
      <vt:lpstr>Definicija</vt:lpstr>
      <vt:lpstr>Namjena</vt:lpstr>
      <vt:lpstr>Primjena</vt:lpstr>
      <vt:lpstr>Udaljeni proksi (remote proxy)</vt:lpstr>
      <vt:lpstr>Virtualni proksi (virtual proxy)</vt:lpstr>
      <vt:lpstr>Zaštitni proksi (protection proxy)</vt:lpstr>
      <vt:lpstr>Pametna referenca (smart reference)</vt:lpstr>
      <vt:lpstr>Class diagram</vt:lpstr>
      <vt:lpstr>Primjer</vt:lpstr>
      <vt:lpstr>Hvala na pažnji !  https://github.com/MarioKrcelic/Proxy-design-pattern.git  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Mario</dc:creator>
  <cp:lastModifiedBy>Student</cp:lastModifiedBy>
  <cp:revision>20</cp:revision>
  <dcterms:created xsi:type="dcterms:W3CDTF">2017-05-29T17:04:53Z</dcterms:created>
  <dcterms:modified xsi:type="dcterms:W3CDTF">2017-05-31T17:29:22Z</dcterms:modified>
</cp:coreProperties>
</file>