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notesMasterIdLst>
    <p:notesMasterId r:id="rId41"/>
  </p:notesMasterIdLst>
  <p:handoutMasterIdLst>
    <p:handoutMasterId r:id="rId42"/>
  </p:handoutMasterIdLst>
  <p:sldIdLst>
    <p:sldId id="257" r:id="rId2"/>
    <p:sldId id="258" r:id="rId3"/>
    <p:sldId id="262" r:id="rId4"/>
    <p:sldId id="264" r:id="rId5"/>
    <p:sldId id="259" r:id="rId6"/>
    <p:sldId id="260" r:id="rId7"/>
    <p:sldId id="261" r:id="rId8"/>
    <p:sldId id="263" r:id="rId9"/>
    <p:sldId id="266" r:id="rId10"/>
    <p:sldId id="267" r:id="rId11"/>
    <p:sldId id="269" r:id="rId12"/>
    <p:sldId id="270" r:id="rId13"/>
    <p:sldId id="306" r:id="rId14"/>
    <p:sldId id="286" r:id="rId15"/>
    <p:sldId id="287" r:id="rId16"/>
    <p:sldId id="288" r:id="rId17"/>
    <p:sldId id="289" r:id="rId18"/>
    <p:sldId id="290" r:id="rId19"/>
    <p:sldId id="291" r:id="rId20"/>
    <p:sldId id="292" r:id="rId21"/>
    <p:sldId id="293" r:id="rId22"/>
    <p:sldId id="273" r:id="rId23"/>
    <p:sldId id="274" r:id="rId24"/>
    <p:sldId id="275" r:id="rId25"/>
    <p:sldId id="276" r:id="rId26"/>
    <p:sldId id="277" r:id="rId27"/>
    <p:sldId id="278" r:id="rId28"/>
    <p:sldId id="279" r:id="rId29"/>
    <p:sldId id="305" r:id="rId30"/>
    <p:sldId id="296" r:id="rId31"/>
    <p:sldId id="297" r:id="rId32"/>
    <p:sldId id="299" r:id="rId33"/>
    <p:sldId id="300" r:id="rId34"/>
    <p:sldId id="301" r:id="rId35"/>
    <p:sldId id="302" r:id="rId36"/>
    <p:sldId id="298" r:id="rId37"/>
    <p:sldId id="303" r:id="rId38"/>
    <p:sldId id="304" r:id="rId39"/>
    <p:sldId id="283" r:id="rId40"/>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7BD665-A479-449C-A4D1-8FFA054D3A5A}" v="10" dt="2023-04-11T17:57:26.0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4660"/>
  </p:normalViewPr>
  <p:slideViewPr>
    <p:cSldViewPr snapToGrid="0">
      <p:cViewPr varScale="1">
        <p:scale>
          <a:sx n="78" d="100"/>
          <a:sy n="78" d="100"/>
        </p:scale>
        <p:origin x="82" y="187"/>
      </p:cViewPr>
      <p:guideLst/>
    </p:cSldViewPr>
  </p:slideViewPr>
  <p:notesTextViewPr>
    <p:cViewPr>
      <p:scale>
        <a:sx n="1" d="1"/>
        <a:sy n="1" d="1"/>
      </p:scale>
      <p:origin x="0" y="0"/>
    </p:cViewPr>
  </p:notesTextViewPr>
  <p:notesViewPr>
    <p:cSldViewPr snapToGrid="0">
      <p:cViewPr varScale="1">
        <p:scale>
          <a:sx n="123" d="100"/>
          <a:sy n="123" d="100"/>
        </p:scale>
        <p:origin x="4974"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oo martin" userId="d0ee84355715e0ee" providerId="LiveId" clId="{AA7BD665-A479-449C-A4D1-8FFA054D3A5A}"/>
    <pc:docChg chg="undo custSel addSld delSld modSld">
      <pc:chgData name="marioo martin" userId="d0ee84355715e0ee" providerId="LiveId" clId="{AA7BD665-A479-449C-A4D1-8FFA054D3A5A}" dt="2023-04-18T15:40:36.759" v="589" actId="1076"/>
      <pc:docMkLst>
        <pc:docMk/>
      </pc:docMkLst>
      <pc:sldChg chg="modSp mod">
        <pc:chgData name="marioo martin" userId="d0ee84355715e0ee" providerId="LiveId" clId="{AA7BD665-A479-449C-A4D1-8FFA054D3A5A}" dt="2023-04-11T17:58:03.680" v="525" actId="20577"/>
        <pc:sldMkLst>
          <pc:docMk/>
          <pc:sldMk cId="191714609" sldId="258"/>
        </pc:sldMkLst>
        <pc:spChg chg="mod">
          <ac:chgData name="marioo martin" userId="d0ee84355715e0ee" providerId="LiveId" clId="{AA7BD665-A479-449C-A4D1-8FFA054D3A5A}" dt="2023-04-11T17:58:03.680" v="525" actId="20577"/>
          <ac:spMkLst>
            <pc:docMk/>
            <pc:sldMk cId="191714609" sldId="258"/>
            <ac:spMk id="3" creationId="{255E1F2F-E259-4EA8-9FFD-3A10AF541859}"/>
          </ac:spMkLst>
        </pc:spChg>
      </pc:sldChg>
      <pc:sldChg chg="del">
        <pc:chgData name="marioo martin" userId="d0ee84355715e0ee" providerId="LiveId" clId="{AA7BD665-A479-449C-A4D1-8FFA054D3A5A}" dt="2023-04-18T15:21:25.215" v="538" actId="2696"/>
        <pc:sldMkLst>
          <pc:docMk/>
          <pc:sldMk cId="603046720" sldId="265"/>
        </pc:sldMkLst>
      </pc:sldChg>
      <pc:sldChg chg="addSp delSp modSp mod modClrScheme chgLayout">
        <pc:chgData name="marioo martin" userId="d0ee84355715e0ee" providerId="LiveId" clId="{AA7BD665-A479-449C-A4D1-8FFA054D3A5A}" dt="2023-04-18T15:21:02.105" v="537" actId="26606"/>
        <pc:sldMkLst>
          <pc:docMk/>
          <pc:sldMk cId="4008619402" sldId="266"/>
        </pc:sldMkLst>
        <pc:spChg chg="del">
          <ac:chgData name="marioo martin" userId="d0ee84355715e0ee" providerId="LiveId" clId="{AA7BD665-A479-449C-A4D1-8FFA054D3A5A}" dt="2023-04-18T15:21:02.105" v="537" actId="26606"/>
          <ac:spMkLst>
            <pc:docMk/>
            <pc:sldMk cId="4008619402" sldId="266"/>
            <ac:spMk id="2" creationId="{BF834D6F-DC6A-0C03-A119-2C844DCCF23D}"/>
          </ac:spMkLst>
        </pc:spChg>
        <pc:spChg chg="mod">
          <ac:chgData name="marioo martin" userId="d0ee84355715e0ee" providerId="LiveId" clId="{AA7BD665-A479-449C-A4D1-8FFA054D3A5A}" dt="2023-04-18T15:21:02.105" v="537" actId="26606"/>
          <ac:spMkLst>
            <pc:docMk/>
            <pc:sldMk cId="4008619402" sldId="266"/>
            <ac:spMk id="3" creationId="{802B6B06-457F-4B21-730A-1F928776109B}"/>
          </ac:spMkLst>
        </pc:spChg>
        <pc:spChg chg="mod ord">
          <ac:chgData name="marioo martin" userId="d0ee84355715e0ee" providerId="LiveId" clId="{AA7BD665-A479-449C-A4D1-8FFA054D3A5A}" dt="2023-04-18T15:21:02.105" v="537" actId="26606"/>
          <ac:spMkLst>
            <pc:docMk/>
            <pc:sldMk cId="4008619402" sldId="266"/>
            <ac:spMk id="4" creationId="{FBBC50AD-37EC-E300-718D-FD655CF56CD1}"/>
          </ac:spMkLst>
        </pc:spChg>
        <pc:spChg chg="add mod">
          <ac:chgData name="marioo martin" userId="d0ee84355715e0ee" providerId="LiveId" clId="{AA7BD665-A479-449C-A4D1-8FFA054D3A5A}" dt="2023-04-18T15:21:02.105" v="537" actId="26606"/>
          <ac:spMkLst>
            <pc:docMk/>
            <pc:sldMk cId="4008619402" sldId="266"/>
            <ac:spMk id="11" creationId="{E3027862-9B39-59C6-192E-F57B909D3CF5}"/>
          </ac:spMkLst>
        </pc:spChg>
        <pc:picChg chg="add mod">
          <ac:chgData name="marioo martin" userId="d0ee84355715e0ee" providerId="LiveId" clId="{AA7BD665-A479-449C-A4D1-8FFA054D3A5A}" dt="2023-04-18T15:21:02.105" v="537" actId="26606"/>
          <ac:picMkLst>
            <pc:docMk/>
            <pc:sldMk cId="4008619402" sldId="266"/>
            <ac:picMk id="6" creationId="{D81795DD-4860-41CF-1931-41C7725A82FF}"/>
          </ac:picMkLst>
        </pc:picChg>
      </pc:sldChg>
      <pc:sldChg chg="addSp delSp modSp mod modClrScheme chgLayout">
        <pc:chgData name="marioo martin" userId="d0ee84355715e0ee" providerId="LiveId" clId="{AA7BD665-A479-449C-A4D1-8FFA054D3A5A}" dt="2023-04-18T15:23:31.435" v="540" actId="26606"/>
        <pc:sldMkLst>
          <pc:docMk/>
          <pc:sldMk cId="1836805904" sldId="267"/>
        </pc:sldMkLst>
        <pc:spChg chg="del">
          <ac:chgData name="marioo martin" userId="d0ee84355715e0ee" providerId="LiveId" clId="{AA7BD665-A479-449C-A4D1-8FFA054D3A5A}" dt="2023-04-18T15:23:31.435" v="540" actId="26606"/>
          <ac:spMkLst>
            <pc:docMk/>
            <pc:sldMk cId="1836805904" sldId="267"/>
            <ac:spMk id="2" creationId="{C055BF9F-E98E-5601-6940-CFD114F25653}"/>
          </ac:spMkLst>
        </pc:spChg>
        <pc:spChg chg="mod">
          <ac:chgData name="marioo martin" userId="d0ee84355715e0ee" providerId="LiveId" clId="{AA7BD665-A479-449C-A4D1-8FFA054D3A5A}" dt="2023-04-18T15:23:31.435" v="540" actId="26606"/>
          <ac:spMkLst>
            <pc:docMk/>
            <pc:sldMk cId="1836805904" sldId="267"/>
            <ac:spMk id="3" creationId="{53B34D35-63AD-4A8A-1427-B5F5F7BDEF1A}"/>
          </ac:spMkLst>
        </pc:spChg>
        <pc:spChg chg="mod">
          <ac:chgData name="marioo martin" userId="d0ee84355715e0ee" providerId="LiveId" clId="{AA7BD665-A479-449C-A4D1-8FFA054D3A5A}" dt="2023-04-18T15:23:31.435" v="540" actId="26606"/>
          <ac:spMkLst>
            <pc:docMk/>
            <pc:sldMk cId="1836805904" sldId="267"/>
            <ac:spMk id="4" creationId="{FB69E8C1-8803-00F1-66DD-B07E76AA1E49}"/>
          </ac:spMkLst>
        </pc:spChg>
        <pc:spChg chg="add mod">
          <ac:chgData name="marioo martin" userId="d0ee84355715e0ee" providerId="LiveId" clId="{AA7BD665-A479-449C-A4D1-8FFA054D3A5A}" dt="2023-04-18T15:23:31.435" v="540" actId="26606"/>
          <ac:spMkLst>
            <pc:docMk/>
            <pc:sldMk cId="1836805904" sldId="267"/>
            <ac:spMk id="11" creationId="{2077BE2B-BCFD-27A9-32DC-59DECAFA8349}"/>
          </ac:spMkLst>
        </pc:spChg>
        <pc:picChg chg="add mod ord">
          <ac:chgData name="marioo martin" userId="d0ee84355715e0ee" providerId="LiveId" clId="{AA7BD665-A479-449C-A4D1-8FFA054D3A5A}" dt="2023-04-18T15:23:31.435" v="540" actId="26606"/>
          <ac:picMkLst>
            <pc:docMk/>
            <pc:sldMk cId="1836805904" sldId="267"/>
            <ac:picMk id="6" creationId="{C62F2915-52AB-ED19-611E-66A67B081EAE}"/>
          </ac:picMkLst>
        </pc:picChg>
      </pc:sldChg>
      <pc:sldChg chg="modSp del mod">
        <pc:chgData name="marioo martin" userId="d0ee84355715e0ee" providerId="LiveId" clId="{AA7BD665-A479-449C-A4D1-8FFA054D3A5A}" dt="2023-04-18T15:23:43.282" v="541" actId="2696"/>
        <pc:sldMkLst>
          <pc:docMk/>
          <pc:sldMk cId="968455620" sldId="268"/>
        </pc:sldMkLst>
        <pc:spChg chg="mod">
          <ac:chgData name="marioo martin" userId="d0ee84355715e0ee" providerId="LiveId" clId="{AA7BD665-A479-449C-A4D1-8FFA054D3A5A}" dt="2023-04-11T16:42:16.637" v="307" actId="1076"/>
          <ac:spMkLst>
            <pc:docMk/>
            <pc:sldMk cId="968455620" sldId="268"/>
            <ac:spMk id="3" creationId="{7B2A8B31-F18E-721C-5286-97F07DD82670}"/>
          </ac:spMkLst>
        </pc:spChg>
      </pc:sldChg>
      <pc:sldChg chg="del">
        <pc:chgData name="marioo martin" userId="d0ee84355715e0ee" providerId="LiveId" clId="{AA7BD665-A479-449C-A4D1-8FFA054D3A5A}" dt="2023-04-18T15:38:36.386" v="571" actId="2696"/>
        <pc:sldMkLst>
          <pc:docMk/>
          <pc:sldMk cId="3174519780" sldId="271"/>
        </pc:sldMkLst>
      </pc:sldChg>
      <pc:sldChg chg="modSp del mod">
        <pc:chgData name="marioo martin" userId="d0ee84355715e0ee" providerId="LiveId" clId="{AA7BD665-A479-449C-A4D1-8FFA054D3A5A}" dt="2023-04-18T15:39:07.051" v="573" actId="2696"/>
        <pc:sldMkLst>
          <pc:docMk/>
          <pc:sldMk cId="1323371341" sldId="272"/>
        </pc:sldMkLst>
        <pc:spChg chg="mod">
          <ac:chgData name="marioo martin" userId="d0ee84355715e0ee" providerId="LiveId" clId="{AA7BD665-A479-449C-A4D1-8FFA054D3A5A}" dt="2023-04-11T16:39:34.013" v="282" actId="1076"/>
          <ac:spMkLst>
            <pc:docMk/>
            <pc:sldMk cId="1323371341" sldId="272"/>
            <ac:spMk id="3" creationId="{514D3874-79BD-CC38-FC1C-8B62E8A40080}"/>
          </ac:spMkLst>
        </pc:spChg>
      </pc:sldChg>
      <pc:sldChg chg="addSp delSp modSp mod modClrScheme chgLayout">
        <pc:chgData name="marioo martin" userId="d0ee84355715e0ee" providerId="LiveId" clId="{AA7BD665-A479-449C-A4D1-8FFA054D3A5A}" dt="2023-04-18T15:31:07.050" v="551" actId="26606"/>
        <pc:sldMkLst>
          <pc:docMk/>
          <pc:sldMk cId="3581134117" sldId="277"/>
        </pc:sldMkLst>
        <pc:spChg chg="del">
          <ac:chgData name="marioo martin" userId="d0ee84355715e0ee" providerId="LiveId" clId="{AA7BD665-A479-449C-A4D1-8FFA054D3A5A}" dt="2023-04-18T15:31:07.050" v="551" actId="26606"/>
          <ac:spMkLst>
            <pc:docMk/>
            <pc:sldMk cId="3581134117" sldId="277"/>
            <ac:spMk id="2" creationId="{C21385A5-B970-6EC7-BC5E-5B2465BCB79D}"/>
          </ac:spMkLst>
        </pc:spChg>
        <pc:spChg chg="mod">
          <ac:chgData name="marioo martin" userId="d0ee84355715e0ee" providerId="LiveId" clId="{AA7BD665-A479-449C-A4D1-8FFA054D3A5A}" dt="2023-04-18T15:31:07.050" v="551" actId="26606"/>
          <ac:spMkLst>
            <pc:docMk/>
            <pc:sldMk cId="3581134117" sldId="277"/>
            <ac:spMk id="3" creationId="{C8FDA25B-AB71-EFEA-005A-B5830EBCDAFC}"/>
          </ac:spMkLst>
        </pc:spChg>
        <pc:spChg chg="mod ord">
          <ac:chgData name="marioo martin" userId="d0ee84355715e0ee" providerId="LiveId" clId="{AA7BD665-A479-449C-A4D1-8FFA054D3A5A}" dt="2023-04-18T15:31:07.050" v="551" actId="26606"/>
          <ac:spMkLst>
            <pc:docMk/>
            <pc:sldMk cId="3581134117" sldId="277"/>
            <ac:spMk id="4" creationId="{042A1FAD-74C5-C1B5-9DD2-678BCC3F6C3C}"/>
          </ac:spMkLst>
        </pc:spChg>
        <pc:spChg chg="add mod">
          <ac:chgData name="marioo martin" userId="d0ee84355715e0ee" providerId="LiveId" clId="{AA7BD665-A479-449C-A4D1-8FFA054D3A5A}" dt="2023-04-18T15:31:07.050" v="551" actId="26606"/>
          <ac:spMkLst>
            <pc:docMk/>
            <pc:sldMk cId="3581134117" sldId="277"/>
            <ac:spMk id="11" creationId="{C292E603-C2B0-F5CC-5435-7E5BFDE61851}"/>
          </ac:spMkLst>
        </pc:spChg>
        <pc:picChg chg="add mod">
          <ac:chgData name="marioo martin" userId="d0ee84355715e0ee" providerId="LiveId" clId="{AA7BD665-A479-449C-A4D1-8FFA054D3A5A}" dt="2023-04-18T15:31:07.050" v="551" actId="26606"/>
          <ac:picMkLst>
            <pc:docMk/>
            <pc:sldMk cId="3581134117" sldId="277"/>
            <ac:picMk id="6" creationId="{28AD9F06-5AB3-5710-57A3-BB63537D7532}"/>
          </ac:picMkLst>
        </pc:picChg>
      </pc:sldChg>
      <pc:sldChg chg="addSp delSp modSp mod modClrScheme chgLayout">
        <pc:chgData name="marioo martin" userId="d0ee84355715e0ee" providerId="LiveId" clId="{AA7BD665-A479-449C-A4D1-8FFA054D3A5A}" dt="2023-04-18T15:34:57.342" v="567" actId="20577"/>
        <pc:sldMkLst>
          <pc:docMk/>
          <pc:sldMk cId="1884255330" sldId="279"/>
        </pc:sldMkLst>
        <pc:spChg chg="del">
          <ac:chgData name="marioo martin" userId="d0ee84355715e0ee" providerId="LiveId" clId="{AA7BD665-A479-449C-A4D1-8FFA054D3A5A}" dt="2023-04-18T15:32:22.143" v="553" actId="26606"/>
          <ac:spMkLst>
            <pc:docMk/>
            <pc:sldMk cId="1884255330" sldId="279"/>
            <ac:spMk id="2" creationId="{A680839C-270E-D7F6-C2B2-F5CE9D97120E}"/>
          </ac:spMkLst>
        </pc:spChg>
        <pc:spChg chg="mod">
          <ac:chgData name="marioo martin" userId="d0ee84355715e0ee" providerId="LiveId" clId="{AA7BD665-A479-449C-A4D1-8FFA054D3A5A}" dt="2023-04-18T15:34:57.342" v="567" actId="20577"/>
          <ac:spMkLst>
            <pc:docMk/>
            <pc:sldMk cId="1884255330" sldId="279"/>
            <ac:spMk id="3" creationId="{18ADAC64-F816-C0ED-1DF9-B9B4F8C9562F}"/>
          </ac:spMkLst>
        </pc:spChg>
        <pc:spChg chg="mod">
          <ac:chgData name="marioo martin" userId="d0ee84355715e0ee" providerId="LiveId" clId="{AA7BD665-A479-449C-A4D1-8FFA054D3A5A}" dt="2023-04-18T15:32:22.143" v="553" actId="26606"/>
          <ac:spMkLst>
            <pc:docMk/>
            <pc:sldMk cId="1884255330" sldId="279"/>
            <ac:spMk id="4" creationId="{63D1E26C-3CD0-E9CF-9E5A-48CB811A4392}"/>
          </ac:spMkLst>
        </pc:spChg>
        <pc:spChg chg="add mod">
          <ac:chgData name="marioo martin" userId="d0ee84355715e0ee" providerId="LiveId" clId="{AA7BD665-A479-449C-A4D1-8FFA054D3A5A}" dt="2023-04-18T15:32:22.143" v="553" actId="26606"/>
          <ac:spMkLst>
            <pc:docMk/>
            <pc:sldMk cId="1884255330" sldId="279"/>
            <ac:spMk id="11" creationId="{7607E1DD-2856-E6B5-22EB-F98A41410830}"/>
          </ac:spMkLst>
        </pc:spChg>
        <pc:picChg chg="add mod ord">
          <ac:chgData name="marioo martin" userId="d0ee84355715e0ee" providerId="LiveId" clId="{AA7BD665-A479-449C-A4D1-8FFA054D3A5A}" dt="2023-04-18T15:32:22.143" v="553" actId="26606"/>
          <ac:picMkLst>
            <pc:docMk/>
            <pc:sldMk cId="1884255330" sldId="279"/>
            <ac:picMk id="6" creationId="{CEE47D5B-CE4A-4D8B-E11E-7FE0DFD2DFE5}"/>
          </ac:picMkLst>
        </pc:picChg>
      </pc:sldChg>
      <pc:sldChg chg="modSp del mod">
        <pc:chgData name="marioo martin" userId="d0ee84355715e0ee" providerId="LiveId" clId="{AA7BD665-A479-449C-A4D1-8FFA054D3A5A}" dt="2023-04-18T15:32:59.500" v="558" actId="2696"/>
        <pc:sldMkLst>
          <pc:docMk/>
          <pc:sldMk cId="3982357917" sldId="280"/>
        </pc:sldMkLst>
        <pc:spChg chg="mod">
          <ac:chgData name="marioo martin" userId="d0ee84355715e0ee" providerId="LiveId" clId="{AA7BD665-A479-449C-A4D1-8FFA054D3A5A}" dt="2023-04-11T16:19:33.158" v="100" actId="1076"/>
          <ac:spMkLst>
            <pc:docMk/>
            <pc:sldMk cId="3982357917" sldId="280"/>
            <ac:spMk id="3" creationId="{1A0B9CB0-6D07-289C-8775-1C5490BDD2CE}"/>
          </ac:spMkLst>
        </pc:spChg>
      </pc:sldChg>
      <pc:sldChg chg="del">
        <pc:chgData name="marioo martin" userId="d0ee84355715e0ee" providerId="LiveId" clId="{AA7BD665-A479-449C-A4D1-8FFA054D3A5A}" dt="2023-04-18T15:32:55.693" v="556" actId="2696"/>
        <pc:sldMkLst>
          <pc:docMk/>
          <pc:sldMk cId="3027408716" sldId="281"/>
        </pc:sldMkLst>
      </pc:sldChg>
      <pc:sldChg chg="addSp delSp modSp del mod">
        <pc:chgData name="marioo martin" userId="d0ee84355715e0ee" providerId="LiveId" clId="{AA7BD665-A479-449C-A4D1-8FFA054D3A5A}" dt="2023-04-18T15:32:53.854" v="555" actId="2696"/>
        <pc:sldMkLst>
          <pc:docMk/>
          <pc:sldMk cId="2067710734" sldId="282"/>
        </pc:sldMkLst>
        <pc:spChg chg="del mod">
          <ac:chgData name="marioo martin" userId="d0ee84355715e0ee" providerId="LiveId" clId="{AA7BD665-A479-449C-A4D1-8FFA054D3A5A}" dt="2023-04-11T16:07:52.982" v="4" actId="21"/>
          <ac:spMkLst>
            <pc:docMk/>
            <pc:sldMk cId="2067710734" sldId="282"/>
            <ac:spMk id="3" creationId="{93BEC2A5-F187-A90D-5E75-07E1B85F9037}"/>
          </ac:spMkLst>
        </pc:spChg>
        <pc:spChg chg="add mod">
          <ac:chgData name="marioo martin" userId="d0ee84355715e0ee" providerId="LiveId" clId="{AA7BD665-A479-449C-A4D1-8FFA054D3A5A}" dt="2023-04-11T16:12:27.300" v="31" actId="1076"/>
          <ac:spMkLst>
            <pc:docMk/>
            <pc:sldMk cId="2067710734" sldId="282"/>
            <ac:spMk id="6" creationId="{DF448CDC-8A69-9A72-5B5F-C4ED1015B8D1}"/>
          </ac:spMkLst>
        </pc:spChg>
      </pc:sldChg>
      <pc:sldChg chg="modSp mod">
        <pc:chgData name="marioo martin" userId="d0ee84355715e0ee" providerId="LiveId" clId="{AA7BD665-A479-449C-A4D1-8FFA054D3A5A}" dt="2023-04-18T15:13:45.591" v="533" actId="20577"/>
        <pc:sldMkLst>
          <pc:docMk/>
          <pc:sldMk cId="3049625330" sldId="283"/>
        </pc:sldMkLst>
        <pc:spChg chg="mod">
          <ac:chgData name="marioo martin" userId="d0ee84355715e0ee" providerId="LiveId" clId="{AA7BD665-A479-449C-A4D1-8FFA054D3A5A}" dt="2023-04-18T15:13:45.591" v="533" actId="20577"/>
          <ac:spMkLst>
            <pc:docMk/>
            <pc:sldMk cId="3049625330" sldId="283"/>
            <ac:spMk id="3" creationId="{51E90E5D-2972-04B0-E734-2418056BFE7F}"/>
          </ac:spMkLst>
        </pc:spChg>
      </pc:sldChg>
      <pc:sldChg chg="modSp new del mod">
        <pc:chgData name="marioo martin" userId="d0ee84355715e0ee" providerId="LiveId" clId="{AA7BD665-A479-449C-A4D1-8FFA054D3A5A}" dt="2023-04-18T15:32:51.547" v="554" actId="2696"/>
        <pc:sldMkLst>
          <pc:docMk/>
          <pc:sldMk cId="2488756499" sldId="284"/>
        </pc:sldMkLst>
        <pc:spChg chg="mod">
          <ac:chgData name="marioo martin" userId="d0ee84355715e0ee" providerId="LiveId" clId="{AA7BD665-A479-449C-A4D1-8FFA054D3A5A}" dt="2023-04-11T16:23:38.062" v="104" actId="14100"/>
          <ac:spMkLst>
            <pc:docMk/>
            <pc:sldMk cId="2488756499" sldId="284"/>
            <ac:spMk id="3" creationId="{7ECA3585-3DA6-88FC-D491-F84A7A856E9B}"/>
          </ac:spMkLst>
        </pc:spChg>
      </pc:sldChg>
      <pc:sldChg chg="modSp new del mod">
        <pc:chgData name="marioo martin" userId="d0ee84355715e0ee" providerId="LiveId" clId="{AA7BD665-A479-449C-A4D1-8FFA054D3A5A}" dt="2023-04-18T15:32:57.479" v="557" actId="2696"/>
        <pc:sldMkLst>
          <pc:docMk/>
          <pc:sldMk cId="863896835" sldId="285"/>
        </pc:sldMkLst>
        <pc:spChg chg="mod">
          <ac:chgData name="marioo martin" userId="d0ee84355715e0ee" providerId="LiveId" clId="{AA7BD665-A479-449C-A4D1-8FFA054D3A5A}" dt="2023-04-11T16:19:41.282" v="101" actId="1076"/>
          <ac:spMkLst>
            <pc:docMk/>
            <pc:sldMk cId="863896835" sldId="285"/>
            <ac:spMk id="3" creationId="{0E495F95-CBFD-7C9B-E410-92280DB29E0A}"/>
          </ac:spMkLst>
        </pc:spChg>
      </pc:sldChg>
      <pc:sldChg chg="modSp new mod">
        <pc:chgData name="marioo martin" userId="d0ee84355715e0ee" providerId="LiveId" clId="{AA7BD665-A479-449C-A4D1-8FFA054D3A5A}" dt="2023-04-18T15:27:31.634" v="549" actId="122"/>
        <pc:sldMkLst>
          <pc:docMk/>
          <pc:sldMk cId="1732561459" sldId="286"/>
        </pc:sldMkLst>
        <pc:spChg chg="mod">
          <ac:chgData name="marioo martin" userId="d0ee84355715e0ee" providerId="LiveId" clId="{AA7BD665-A479-449C-A4D1-8FFA054D3A5A}" dt="2023-04-11T16:25:33.913" v="126" actId="122"/>
          <ac:spMkLst>
            <pc:docMk/>
            <pc:sldMk cId="1732561459" sldId="286"/>
            <ac:spMk id="2" creationId="{2ABD2A85-1ED0-FC6C-A500-3B475A4108E0}"/>
          </ac:spMkLst>
        </pc:spChg>
        <pc:spChg chg="mod">
          <ac:chgData name="marioo martin" userId="d0ee84355715e0ee" providerId="LiveId" clId="{AA7BD665-A479-449C-A4D1-8FFA054D3A5A}" dt="2023-04-18T15:27:31.634" v="549" actId="122"/>
          <ac:spMkLst>
            <pc:docMk/>
            <pc:sldMk cId="1732561459" sldId="286"/>
            <ac:spMk id="3" creationId="{31FDF948-383B-5BF9-F8E0-308FB1FCA45B}"/>
          </ac:spMkLst>
        </pc:spChg>
      </pc:sldChg>
      <pc:sldChg chg="modSp new mod">
        <pc:chgData name="marioo martin" userId="d0ee84355715e0ee" providerId="LiveId" clId="{AA7BD665-A479-449C-A4D1-8FFA054D3A5A}" dt="2023-04-11T16:28:02.103" v="168" actId="20577"/>
        <pc:sldMkLst>
          <pc:docMk/>
          <pc:sldMk cId="1371117791" sldId="287"/>
        </pc:sldMkLst>
        <pc:spChg chg="mod">
          <ac:chgData name="marioo martin" userId="d0ee84355715e0ee" providerId="LiveId" clId="{AA7BD665-A479-449C-A4D1-8FFA054D3A5A}" dt="2023-04-11T16:26:34.330" v="165" actId="122"/>
          <ac:spMkLst>
            <pc:docMk/>
            <pc:sldMk cId="1371117791" sldId="287"/>
            <ac:spMk id="2" creationId="{0CD4FF1A-2CE8-6777-75D6-FCF374D190D2}"/>
          </ac:spMkLst>
        </pc:spChg>
        <pc:spChg chg="mod">
          <ac:chgData name="marioo martin" userId="d0ee84355715e0ee" providerId="LiveId" clId="{AA7BD665-A479-449C-A4D1-8FFA054D3A5A}" dt="2023-04-11T16:28:02.103" v="168" actId="20577"/>
          <ac:spMkLst>
            <pc:docMk/>
            <pc:sldMk cId="1371117791" sldId="287"/>
            <ac:spMk id="3" creationId="{D17AE000-3CB8-3867-1AFF-C6E3BC16B910}"/>
          </ac:spMkLst>
        </pc:spChg>
      </pc:sldChg>
      <pc:sldChg chg="modSp new mod">
        <pc:chgData name="marioo martin" userId="d0ee84355715e0ee" providerId="LiveId" clId="{AA7BD665-A479-449C-A4D1-8FFA054D3A5A}" dt="2023-04-11T16:29:24.879" v="204" actId="1076"/>
        <pc:sldMkLst>
          <pc:docMk/>
          <pc:sldMk cId="1173619614" sldId="288"/>
        </pc:sldMkLst>
        <pc:spChg chg="mod">
          <ac:chgData name="marioo martin" userId="d0ee84355715e0ee" providerId="LiveId" clId="{AA7BD665-A479-449C-A4D1-8FFA054D3A5A}" dt="2023-04-11T16:28:18.319" v="189" actId="122"/>
          <ac:spMkLst>
            <pc:docMk/>
            <pc:sldMk cId="1173619614" sldId="288"/>
            <ac:spMk id="2" creationId="{BF022DB9-4397-E6CB-6252-219838888A59}"/>
          </ac:spMkLst>
        </pc:spChg>
        <pc:spChg chg="mod">
          <ac:chgData name="marioo martin" userId="d0ee84355715e0ee" providerId="LiveId" clId="{AA7BD665-A479-449C-A4D1-8FFA054D3A5A}" dt="2023-04-11T16:29:24.879" v="204" actId="1076"/>
          <ac:spMkLst>
            <pc:docMk/>
            <pc:sldMk cId="1173619614" sldId="288"/>
            <ac:spMk id="3" creationId="{C5E8A305-7CD0-A34F-24F5-679AA7D857A2}"/>
          </ac:spMkLst>
        </pc:spChg>
      </pc:sldChg>
      <pc:sldChg chg="modSp new mod">
        <pc:chgData name="marioo martin" userId="d0ee84355715e0ee" providerId="LiveId" clId="{AA7BD665-A479-449C-A4D1-8FFA054D3A5A}" dt="2023-04-11T16:30:03.927" v="211" actId="122"/>
        <pc:sldMkLst>
          <pc:docMk/>
          <pc:sldMk cId="2999882285" sldId="289"/>
        </pc:sldMkLst>
        <pc:spChg chg="mod">
          <ac:chgData name="marioo martin" userId="d0ee84355715e0ee" providerId="LiveId" clId="{AA7BD665-A479-449C-A4D1-8FFA054D3A5A}" dt="2023-04-11T16:30:03.927" v="211" actId="122"/>
          <ac:spMkLst>
            <pc:docMk/>
            <pc:sldMk cId="2999882285" sldId="289"/>
            <ac:spMk id="2" creationId="{7ACC4B97-6545-D302-0B11-6B1A2CEE2C4B}"/>
          </ac:spMkLst>
        </pc:spChg>
        <pc:spChg chg="mod">
          <ac:chgData name="marioo martin" userId="d0ee84355715e0ee" providerId="LiveId" clId="{AA7BD665-A479-449C-A4D1-8FFA054D3A5A}" dt="2023-04-11T16:29:52.519" v="209" actId="20577"/>
          <ac:spMkLst>
            <pc:docMk/>
            <pc:sldMk cId="2999882285" sldId="289"/>
            <ac:spMk id="3" creationId="{9BE0CCFF-148A-DCC9-5C59-CDD946FFF0F0}"/>
          </ac:spMkLst>
        </pc:spChg>
      </pc:sldChg>
      <pc:sldChg chg="addSp delSp modSp new mod">
        <pc:chgData name="marioo martin" userId="d0ee84355715e0ee" providerId="LiveId" clId="{AA7BD665-A479-449C-A4D1-8FFA054D3A5A}" dt="2023-04-11T16:33:55.725" v="225" actId="122"/>
        <pc:sldMkLst>
          <pc:docMk/>
          <pc:sldMk cId="207976248" sldId="290"/>
        </pc:sldMkLst>
        <pc:spChg chg="mod">
          <ac:chgData name="marioo martin" userId="d0ee84355715e0ee" providerId="LiveId" clId="{AA7BD665-A479-449C-A4D1-8FFA054D3A5A}" dt="2023-04-11T16:33:55.725" v="225" actId="122"/>
          <ac:spMkLst>
            <pc:docMk/>
            <pc:sldMk cId="207976248" sldId="290"/>
            <ac:spMk id="2" creationId="{D30B759C-F264-1BD2-6376-8E8D08CF4744}"/>
          </ac:spMkLst>
        </pc:spChg>
        <pc:spChg chg="del">
          <ac:chgData name="marioo martin" userId="d0ee84355715e0ee" providerId="LiveId" clId="{AA7BD665-A479-449C-A4D1-8FFA054D3A5A}" dt="2023-04-11T16:30:39.169" v="213"/>
          <ac:spMkLst>
            <pc:docMk/>
            <pc:sldMk cId="207976248" sldId="290"/>
            <ac:spMk id="3" creationId="{67683887-4AE6-CFB2-C7BC-13F7608DC676}"/>
          </ac:spMkLst>
        </pc:spChg>
        <pc:spChg chg="add del mod">
          <ac:chgData name="marioo martin" userId="d0ee84355715e0ee" providerId="LiveId" clId="{AA7BD665-A479-449C-A4D1-8FFA054D3A5A}" dt="2023-04-11T16:32:59.061" v="221" actId="22"/>
          <ac:spMkLst>
            <pc:docMk/>
            <pc:sldMk cId="207976248" sldId="290"/>
            <ac:spMk id="7" creationId="{1AD935AE-EB5E-F9AA-0F22-D57B3AA39D6F}"/>
          </ac:spMkLst>
        </pc:spChg>
        <pc:graphicFrameChg chg="add del mod modGraphic">
          <ac:chgData name="marioo martin" userId="d0ee84355715e0ee" providerId="LiveId" clId="{AA7BD665-A479-449C-A4D1-8FFA054D3A5A}" dt="2023-04-11T16:30:57.940" v="218" actId="21"/>
          <ac:graphicFrameMkLst>
            <pc:docMk/>
            <pc:sldMk cId="207976248" sldId="290"/>
            <ac:graphicFrameMk id="5" creationId="{0E2B1986-5EB3-FD52-D375-4DC1629F6957}"/>
          </ac:graphicFrameMkLst>
        </pc:graphicFrameChg>
        <pc:graphicFrameChg chg="add del mod">
          <ac:chgData name="marioo martin" userId="d0ee84355715e0ee" providerId="LiveId" clId="{AA7BD665-A479-449C-A4D1-8FFA054D3A5A}" dt="2023-04-11T16:31:44.099" v="220"/>
          <ac:graphicFrameMkLst>
            <pc:docMk/>
            <pc:sldMk cId="207976248" sldId="290"/>
            <ac:graphicFrameMk id="8" creationId="{3923236C-0957-6EE6-E348-F962833899D0}"/>
          </ac:graphicFrameMkLst>
        </pc:graphicFrameChg>
        <pc:picChg chg="add mod ord">
          <ac:chgData name="marioo martin" userId="d0ee84355715e0ee" providerId="LiveId" clId="{AA7BD665-A479-449C-A4D1-8FFA054D3A5A}" dt="2023-04-11T16:32:59.061" v="221" actId="22"/>
          <ac:picMkLst>
            <pc:docMk/>
            <pc:sldMk cId="207976248" sldId="290"/>
            <ac:picMk id="10" creationId="{1D2BEB4E-77C9-AEB3-0943-9E3E3E0950DA}"/>
          </ac:picMkLst>
        </pc:picChg>
      </pc:sldChg>
      <pc:sldChg chg="addSp delSp modSp new mod">
        <pc:chgData name="marioo martin" userId="d0ee84355715e0ee" providerId="LiveId" clId="{AA7BD665-A479-449C-A4D1-8FFA054D3A5A}" dt="2023-04-11T16:33:59.382" v="227" actId="122"/>
        <pc:sldMkLst>
          <pc:docMk/>
          <pc:sldMk cId="3900087728" sldId="291"/>
        </pc:sldMkLst>
        <pc:spChg chg="mod">
          <ac:chgData name="marioo martin" userId="d0ee84355715e0ee" providerId="LiveId" clId="{AA7BD665-A479-449C-A4D1-8FFA054D3A5A}" dt="2023-04-11T16:33:59.382" v="227" actId="122"/>
          <ac:spMkLst>
            <pc:docMk/>
            <pc:sldMk cId="3900087728" sldId="291"/>
            <ac:spMk id="2" creationId="{22FB5F74-A880-D71A-F1B6-CADB098E3177}"/>
          </ac:spMkLst>
        </pc:spChg>
        <pc:spChg chg="del">
          <ac:chgData name="marioo martin" userId="d0ee84355715e0ee" providerId="LiveId" clId="{AA7BD665-A479-449C-A4D1-8FFA054D3A5A}" dt="2023-04-11T16:33:28.816" v="223"/>
          <ac:spMkLst>
            <pc:docMk/>
            <pc:sldMk cId="3900087728" sldId="291"/>
            <ac:spMk id="3" creationId="{073489E5-51B6-CDFE-0B04-ABD11CCE66FE}"/>
          </ac:spMkLst>
        </pc:spChg>
        <pc:picChg chg="add mod">
          <ac:chgData name="marioo martin" userId="d0ee84355715e0ee" providerId="LiveId" clId="{AA7BD665-A479-449C-A4D1-8FFA054D3A5A}" dt="2023-04-11T16:33:28.816" v="223"/>
          <ac:picMkLst>
            <pc:docMk/>
            <pc:sldMk cId="3900087728" sldId="291"/>
            <ac:picMk id="2050" creationId="{6664C67F-63B9-738F-DA1C-392BF6D5B9A9}"/>
          </ac:picMkLst>
        </pc:picChg>
      </pc:sldChg>
      <pc:sldChg chg="addSp modSp new mod">
        <pc:chgData name="marioo martin" userId="d0ee84355715e0ee" providerId="LiveId" clId="{AA7BD665-A479-449C-A4D1-8FFA054D3A5A}" dt="2023-04-11T16:38:02.238" v="257" actId="171"/>
        <pc:sldMkLst>
          <pc:docMk/>
          <pc:sldMk cId="4042809790" sldId="292"/>
        </pc:sldMkLst>
        <pc:spChg chg="mod">
          <ac:chgData name="marioo martin" userId="d0ee84355715e0ee" providerId="LiveId" clId="{AA7BD665-A479-449C-A4D1-8FFA054D3A5A}" dt="2023-04-11T16:36:57.158" v="248" actId="122"/>
          <ac:spMkLst>
            <pc:docMk/>
            <pc:sldMk cId="4042809790" sldId="292"/>
            <ac:spMk id="2" creationId="{AFEBF966-6636-AF80-E45F-0B321A94D345}"/>
          </ac:spMkLst>
        </pc:spChg>
        <pc:spChg chg="mod">
          <ac:chgData name="marioo martin" userId="d0ee84355715e0ee" providerId="LiveId" clId="{AA7BD665-A479-449C-A4D1-8FFA054D3A5A}" dt="2023-04-11T16:36:34.055" v="240"/>
          <ac:spMkLst>
            <pc:docMk/>
            <pc:sldMk cId="4042809790" sldId="292"/>
            <ac:spMk id="3" creationId="{38B4E29F-00D5-99B9-9663-8EA3C5355938}"/>
          </ac:spMkLst>
        </pc:spChg>
        <pc:spChg chg="add mod ord">
          <ac:chgData name="marioo martin" userId="d0ee84355715e0ee" providerId="LiveId" clId="{AA7BD665-A479-449C-A4D1-8FFA054D3A5A}" dt="2023-04-11T16:38:02.238" v="257" actId="171"/>
          <ac:spMkLst>
            <pc:docMk/>
            <pc:sldMk cId="4042809790" sldId="292"/>
            <ac:spMk id="5" creationId="{8074397F-E07A-BA00-8B84-910729E835B6}"/>
          </ac:spMkLst>
        </pc:spChg>
      </pc:sldChg>
      <pc:sldChg chg="addSp delSp modSp new mod">
        <pc:chgData name="marioo martin" userId="d0ee84355715e0ee" providerId="LiveId" clId="{AA7BD665-A479-449C-A4D1-8FFA054D3A5A}" dt="2023-04-11T16:37:21.023" v="252"/>
        <pc:sldMkLst>
          <pc:docMk/>
          <pc:sldMk cId="2171268534" sldId="293"/>
        </pc:sldMkLst>
        <pc:spChg chg="mod">
          <ac:chgData name="marioo martin" userId="d0ee84355715e0ee" providerId="LiveId" clId="{AA7BD665-A479-449C-A4D1-8FFA054D3A5A}" dt="2023-04-11T16:37:11.176" v="251" actId="122"/>
          <ac:spMkLst>
            <pc:docMk/>
            <pc:sldMk cId="2171268534" sldId="293"/>
            <ac:spMk id="2" creationId="{3DCA7167-6BEC-C749-4E66-D04845DDDD5E}"/>
          </ac:spMkLst>
        </pc:spChg>
        <pc:spChg chg="del">
          <ac:chgData name="marioo martin" userId="d0ee84355715e0ee" providerId="LiveId" clId="{AA7BD665-A479-449C-A4D1-8FFA054D3A5A}" dt="2023-04-11T16:37:21.023" v="252"/>
          <ac:spMkLst>
            <pc:docMk/>
            <pc:sldMk cId="2171268534" sldId="293"/>
            <ac:spMk id="3" creationId="{5CF6404F-4A7B-254E-0EE6-3CC4E25252CB}"/>
          </ac:spMkLst>
        </pc:spChg>
        <pc:picChg chg="add mod">
          <ac:chgData name="marioo martin" userId="d0ee84355715e0ee" providerId="LiveId" clId="{AA7BD665-A479-449C-A4D1-8FFA054D3A5A}" dt="2023-04-11T16:37:21.023" v="252"/>
          <ac:picMkLst>
            <pc:docMk/>
            <pc:sldMk cId="2171268534" sldId="293"/>
            <ac:picMk id="3074" creationId="{893E0F2B-B777-6330-3161-6FF0171B87D4}"/>
          </ac:picMkLst>
        </pc:picChg>
      </pc:sldChg>
      <pc:sldChg chg="modSp new del mod">
        <pc:chgData name="marioo martin" userId="d0ee84355715e0ee" providerId="LiveId" clId="{AA7BD665-A479-449C-A4D1-8FFA054D3A5A}" dt="2023-04-18T15:39:01.570" v="572" actId="2696"/>
        <pc:sldMkLst>
          <pc:docMk/>
          <pc:sldMk cId="501202109" sldId="294"/>
        </pc:sldMkLst>
        <pc:spChg chg="mod">
          <ac:chgData name="marioo martin" userId="d0ee84355715e0ee" providerId="LiveId" clId="{AA7BD665-A479-449C-A4D1-8FFA054D3A5A}" dt="2023-04-11T16:40:11.093" v="289" actId="1076"/>
          <ac:spMkLst>
            <pc:docMk/>
            <pc:sldMk cId="501202109" sldId="294"/>
            <ac:spMk id="3" creationId="{320486CB-3928-2B23-22CD-CCD1C39E986E}"/>
          </ac:spMkLst>
        </pc:spChg>
      </pc:sldChg>
      <pc:sldChg chg="modSp new del mod">
        <pc:chgData name="marioo martin" userId="d0ee84355715e0ee" providerId="LiveId" clId="{AA7BD665-A479-449C-A4D1-8FFA054D3A5A}" dt="2023-04-18T15:23:47.187" v="542" actId="2696"/>
        <pc:sldMkLst>
          <pc:docMk/>
          <pc:sldMk cId="199967011" sldId="295"/>
        </pc:sldMkLst>
        <pc:spChg chg="mod">
          <ac:chgData name="marioo martin" userId="d0ee84355715e0ee" providerId="LiveId" clId="{AA7BD665-A479-449C-A4D1-8FFA054D3A5A}" dt="2023-04-11T16:41:46.703" v="298" actId="1076"/>
          <ac:spMkLst>
            <pc:docMk/>
            <pc:sldMk cId="199967011" sldId="295"/>
            <ac:spMk id="3" creationId="{25425A5E-C736-D153-E3B2-F67E237035B8}"/>
          </ac:spMkLst>
        </pc:spChg>
      </pc:sldChg>
      <pc:sldChg chg="modSp new mod">
        <pc:chgData name="marioo martin" userId="d0ee84355715e0ee" providerId="LiveId" clId="{AA7BD665-A479-449C-A4D1-8FFA054D3A5A}" dt="2023-04-18T15:34:29.532" v="565"/>
        <pc:sldMkLst>
          <pc:docMk/>
          <pc:sldMk cId="2348889062" sldId="296"/>
        </pc:sldMkLst>
        <pc:spChg chg="mod">
          <ac:chgData name="marioo martin" userId="d0ee84355715e0ee" providerId="LiveId" clId="{AA7BD665-A479-449C-A4D1-8FFA054D3A5A}" dt="2023-04-11T17:49:09.414" v="333" actId="20577"/>
          <ac:spMkLst>
            <pc:docMk/>
            <pc:sldMk cId="2348889062" sldId="296"/>
            <ac:spMk id="2" creationId="{E05F8DEF-B961-1C8F-13F3-24E1FC11ECAF}"/>
          </ac:spMkLst>
        </pc:spChg>
        <pc:spChg chg="mod">
          <ac:chgData name="marioo martin" userId="d0ee84355715e0ee" providerId="LiveId" clId="{AA7BD665-A479-449C-A4D1-8FFA054D3A5A}" dt="2023-04-18T15:34:29.532" v="565"/>
          <ac:spMkLst>
            <pc:docMk/>
            <pc:sldMk cId="2348889062" sldId="296"/>
            <ac:spMk id="3" creationId="{DA2FCB75-5B10-B44E-2916-36B50238CE01}"/>
          </ac:spMkLst>
        </pc:spChg>
      </pc:sldChg>
      <pc:sldChg chg="modSp new mod">
        <pc:chgData name="marioo martin" userId="d0ee84355715e0ee" providerId="LiveId" clId="{AA7BD665-A479-449C-A4D1-8FFA054D3A5A}" dt="2023-04-11T17:50:39.525" v="390" actId="20577"/>
        <pc:sldMkLst>
          <pc:docMk/>
          <pc:sldMk cId="3608797857" sldId="297"/>
        </pc:sldMkLst>
        <pc:spChg chg="mod">
          <ac:chgData name="marioo martin" userId="d0ee84355715e0ee" providerId="LiveId" clId="{AA7BD665-A479-449C-A4D1-8FFA054D3A5A}" dt="2023-04-11T17:50:00.878" v="367" actId="20577"/>
          <ac:spMkLst>
            <pc:docMk/>
            <pc:sldMk cId="3608797857" sldId="297"/>
            <ac:spMk id="2" creationId="{EAB5007F-7B1D-D1DE-A012-F24799BCB038}"/>
          </ac:spMkLst>
        </pc:spChg>
        <pc:spChg chg="mod">
          <ac:chgData name="marioo martin" userId="d0ee84355715e0ee" providerId="LiveId" clId="{AA7BD665-A479-449C-A4D1-8FFA054D3A5A}" dt="2023-04-11T17:50:39.525" v="390" actId="20577"/>
          <ac:spMkLst>
            <pc:docMk/>
            <pc:sldMk cId="3608797857" sldId="297"/>
            <ac:spMk id="3" creationId="{8FE80A81-90A0-F3CA-3F72-11F3C4E484F9}"/>
          </ac:spMkLst>
        </pc:spChg>
      </pc:sldChg>
      <pc:sldChg chg="addSp modSp new mod">
        <pc:chgData name="marioo martin" userId="d0ee84355715e0ee" providerId="LiveId" clId="{AA7BD665-A479-449C-A4D1-8FFA054D3A5A}" dt="2023-04-11T17:55:53.821" v="446" actId="171"/>
        <pc:sldMkLst>
          <pc:docMk/>
          <pc:sldMk cId="3543849338" sldId="298"/>
        </pc:sldMkLst>
        <pc:spChg chg="mod">
          <ac:chgData name="marioo martin" userId="d0ee84355715e0ee" providerId="LiveId" clId="{AA7BD665-A479-449C-A4D1-8FFA054D3A5A}" dt="2023-04-11T17:50:14.576" v="387" actId="122"/>
          <ac:spMkLst>
            <pc:docMk/>
            <pc:sldMk cId="3543849338" sldId="298"/>
            <ac:spMk id="2" creationId="{A48B103D-B08B-3A74-1312-864D93670172}"/>
          </ac:spMkLst>
        </pc:spChg>
        <pc:spChg chg="mod">
          <ac:chgData name="marioo martin" userId="d0ee84355715e0ee" providerId="LiveId" clId="{AA7BD665-A479-449C-A4D1-8FFA054D3A5A}" dt="2023-04-11T17:55:31.185" v="442"/>
          <ac:spMkLst>
            <pc:docMk/>
            <pc:sldMk cId="3543849338" sldId="298"/>
            <ac:spMk id="3" creationId="{8D6E4B2E-5913-DB54-DA91-43BE65A1CF77}"/>
          </ac:spMkLst>
        </pc:spChg>
        <pc:spChg chg="add mod ord">
          <ac:chgData name="marioo martin" userId="d0ee84355715e0ee" providerId="LiveId" clId="{AA7BD665-A479-449C-A4D1-8FFA054D3A5A}" dt="2023-04-11T17:55:53.821" v="446" actId="171"/>
          <ac:spMkLst>
            <pc:docMk/>
            <pc:sldMk cId="3543849338" sldId="298"/>
            <ac:spMk id="5" creationId="{CD10353F-C634-F2FA-2670-145CF19E282B}"/>
          </ac:spMkLst>
        </pc:spChg>
      </pc:sldChg>
      <pc:sldChg chg="modSp new mod">
        <pc:chgData name="marioo martin" userId="d0ee84355715e0ee" providerId="LiveId" clId="{AA7BD665-A479-449C-A4D1-8FFA054D3A5A}" dt="2023-04-11T17:51:49.030" v="420" actId="1076"/>
        <pc:sldMkLst>
          <pc:docMk/>
          <pc:sldMk cId="3415739522" sldId="299"/>
        </pc:sldMkLst>
        <pc:spChg chg="mod">
          <ac:chgData name="marioo martin" userId="d0ee84355715e0ee" providerId="LiveId" clId="{AA7BD665-A479-449C-A4D1-8FFA054D3A5A}" dt="2023-04-11T17:50:54.661" v="411" actId="122"/>
          <ac:spMkLst>
            <pc:docMk/>
            <pc:sldMk cId="3415739522" sldId="299"/>
            <ac:spMk id="2" creationId="{354CD105-345F-11A0-98AF-FDF6EF76D970}"/>
          </ac:spMkLst>
        </pc:spChg>
        <pc:spChg chg="mod">
          <ac:chgData name="marioo martin" userId="d0ee84355715e0ee" providerId="LiveId" clId="{AA7BD665-A479-449C-A4D1-8FFA054D3A5A}" dt="2023-04-11T17:51:49.030" v="420" actId="1076"/>
          <ac:spMkLst>
            <pc:docMk/>
            <pc:sldMk cId="3415739522" sldId="299"/>
            <ac:spMk id="3" creationId="{4BB3EFFA-CDC7-22F2-312B-A5DBA31BDDEE}"/>
          </ac:spMkLst>
        </pc:spChg>
      </pc:sldChg>
      <pc:sldChg chg="modSp new mod">
        <pc:chgData name="marioo martin" userId="d0ee84355715e0ee" providerId="LiveId" clId="{AA7BD665-A479-449C-A4D1-8FFA054D3A5A}" dt="2023-04-11T17:52:43.157" v="428" actId="20577"/>
        <pc:sldMkLst>
          <pc:docMk/>
          <pc:sldMk cId="3646565418" sldId="300"/>
        </pc:sldMkLst>
        <pc:spChg chg="mod">
          <ac:chgData name="marioo martin" userId="d0ee84355715e0ee" providerId="LiveId" clId="{AA7BD665-A479-449C-A4D1-8FFA054D3A5A}" dt="2023-04-11T17:52:19.380" v="423" actId="122"/>
          <ac:spMkLst>
            <pc:docMk/>
            <pc:sldMk cId="3646565418" sldId="300"/>
            <ac:spMk id="2" creationId="{21B0D187-DD8F-D967-35C8-ABA628C528CE}"/>
          </ac:spMkLst>
        </pc:spChg>
        <pc:spChg chg="mod">
          <ac:chgData name="marioo martin" userId="d0ee84355715e0ee" providerId="LiveId" clId="{AA7BD665-A479-449C-A4D1-8FFA054D3A5A}" dt="2023-04-11T17:52:43.157" v="428" actId="20577"/>
          <ac:spMkLst>
            <pc:docMk/>
            <pc:sldMk cId="3646565418" sldId="300"/>
            <ac:spMk id="3" creationId="{396E8A1D-0CD7-1F6F-27C6-1C2A62E82AA0}"/>
          </ac:spMkLst>
        </pc:spChg>
      </pc:sldChg>
      <pc:sldChg chg="addSp delSp modSp new mod">
        <pc:chgData name="marioo martin" userId="d0ee84355715e0ee" providerId="LiveId" clId="{AA7BD665-A479-449C-A4D1-8FFA054D3A5A}" dt="2023-04-11T17:54:09.767" v="432" actId="22"/>
        <pc:sldMkLst>
          <pc:docMk/>
          <pc:sldMk cId="1036057194" sldId="301"/>
        </pc:sldMkLst>
        <pc:spChg chg="mod">
          <ac:chgData name="marioo martin" userId="d0ee84355715e0ee" providerId="LiveId" clId="{AA7BD665-A479-449C-A4D1-8FFA054D3A5A}" dt="2023-04-11T17:52:57.414" v="431" actId="122"/>
          <ac:spMkLst>
            <pc:docMk/>
            <pc:sldMk cId="1036057194" sldId="301"/>
            <ac:spMk id="2" creationId="{3E6B48DE-EE83-1F47-06E2-2CC7FE260149}"/>
          </ac:spMkLst>
        </pc:spChg>
        <pc:spChg chg="del">
          <ac:chgData name="marioo martin" userId="d0ee84355715e0ee" providerId="LiveId" clId="{AA7BD665-A479-449C-A4D1-8FFA054D3A5A}" dt="2023-04-11T17:54:09.767" v="432" actId="22"/>
          <ac:spMkLst>
            <pc:docMk/>
            <pc:sldMk cId="1036057194" sldId="301"/>
            <ac:spMk id="3" creationId="{EB1841FF-F90F-9FC2-82F4-EE12D0F4ECA4}"/>
          </ac:spMkLst>
        </pc:spChg>
        <pc:picChg chg="add mod ord">
          <ac:chgData name="marioo martin" userId="d0ee84355715e0ee" providerId="LiveId" clId="{AA7BD665-A479-449C-A4D1-8FFA054D3A5A}" dt="2023-04-11T17:54:09.767" v="432" actId="22"/>
          <ac:picMkLst>
            <pc:docMk/>
            <pc:sldMk cId="1036057194" sldId="301"/>
            <ac:picMk id="6" creationId="{F1BF7CB7-3688-A4CF-F463-47B8F69392A5}"/>
          </ac:picMkLst>
        </pc:picChg>
      </pc:sldChg>
      <pc:sldChg chg="addSp delSp modSp new mod">
        <pc:chgData name="marioo martin" userId="d0ee84355715e0ee" providerId="LiveId" clId="{AA7BD665-A479-449C-A4D1-8FFA054D3A5A}" dt="2023-04-11T17:54:39.817" v="438" actId="122"/>
        <pc:sldMkLst>
          <pc:docMk/>
          <pc:sldMk cId="4159050352" sldId="302"/>
        </pc:sldMkLst>
        <pc:spChg chg="mod">
          <ac:chgData name="marioo martin" userId="d0ee84355715e0ee" providerId="LiveId" clId="{AA7BD665-A479-449C-A4D1-8FFA054D3A5A}" dt="2023-04-11T17:54:39.817" v="438" actId="122"/>
          <ac:spMkLst>
            <pc:docMk/>
            <pc:sldMk cId="4159050352" sldId="302"/>
            <ac:spMk id="2" creationId="{33FC5FCF-FD48-279D-4DE7-3420E7716B56}"/>
          </ac:spMkLst>
        </pc:spChg>
        <pc:spChg chg="del">
          <ac:chgData name="marioo martin" userId="d0ee84355715e0ee" providerId="LiveId" clId="{AA7BD665-A479-449C-A4D1-8FFA054D3A5A}" dt="2023-04-11T17:54:27.287" v="434"/>
          <ac:spMkLst>
            <pc:docMk/>
            <pc:sldMk cId="4159050352" sldId="302"/>
            <ac:spMk id="3" creationId="{3F19B967-6AF2-4A2B-3D6B-E53C4FD21375}"/>
          </ac:spMkLst>
        </pc:spChg>
        <pc:picChg chg="add mod">
          <ac:chgData name="marioo martin" userId="d0ee84355715e0ee" providerId="LiveId" clId="{AA7BD665-A479-449C-A4D1-8FFA054D3A5A}" dt="2023-04-11T17:54:27.287" v="434"/>
          <ac:picMkLst>
            <pc:docMk/>
            <pc:sldMk cId="4159050352" sldId="302"/>
            <ac:picMk id="4098" creationId="{49BF2F2B-C7FB-9219-755C-0E42E27F7002}"/>
          </ac:picMkLst>
        </pc:picChg>
        <pc:picChg chg="add del">
          <ac:chgData name="marioo martin" userId="d0ee84355715e0ee" providerId="LiveId" clId="{AA7BD665-A479-449C-A4D1-8FFA054D3A5A}" dt="2023-04-11T17:54:31.544" v="436"/>
          <ac:picMkLst>
            <pc:docMk/>
            <pc:sldMk cId="4159050352" sldId="302"/>
            <ac:picMk id="4100" creationId="{20825D0A-4F2B-C338-FE92-91B1BA6C90EB}"/>
          </ac:picMkLst>
        </pc:picChg>
      </pc:sldChg>
      <pc:sldChg chg="addSp delSp modSp new mod">
        <pc:chgData name="marioo martin" userId="d0ee84355715e0ee" providerId="LiveId" clId="{AA7BD665-A479-449C-A4D1-8FFA054D3A5A}" dt="2023-04-11T17:56:33.217" v="469" actId="122"/>
        <pc:sldMkLst>
          <pc:docMk/>
          <pc:sldMk cId="345411534" sldId="303"/>
        </pc:sldMkLst>
        <pc:spChg chg="mod">
          <ac:chgData name="marioo martin" userId="d0ee84355715e0ee" providerId="LiveId" clId="{AA7BD665-A479-449C-A4D1-8FFA054D3A5A}" dt="2023-04-11T17:56:33.217" v="469" actId="122"/>
          <ac:spMkLst>
            <pc:docMk/>
            <pc:sldMk cId="345411534" sldId="303"/>
            <ac:spMk id="2" creationId="{00DB437A-7474-3AFB-C54E-3FE339E9FC1C}"/>
          </ac:spMkLst>
        </pc:spChg>
        <pc:spChg chg="del">
          <ac:chgData name="marioo martin" userId="d0ee84355715e0ee" providerId="LiveId" clId="{AA7BD665-A479-449C-A4D1-8FFA054D3A5A}" dt="2023-04-11T17:56:23.756" v="448"/>
          <ac:spMkLst>
            <pc:docMk/>
            <pc:sldMk cId="345411534" sldId="303"/>
            <ac:spMk id="3" creationId="{72E71914-D09E-4FD4-5AE6-8D8382E7E00A}"/>
          </ac:spMkLst>
        </pc:spChg>
        <pc:picChg chg="add mod">
          <ac:chgData name="marioo martin" userId="d0ee84355715e0ee" providerId="LiveId" clId="{AA7BD665-A479-449C-A4D1-8FFA054D3A5A}" dt="2023-04-11T17:56:23.756" v="448"/>
          <ac:picMkLst>
            <pc:docMk/>
            <pc:sldMk cId="345411534" sldId="303"/>
            <ac:picMk id="5122" creationId="{17E02B47-C169-5245-0071-D6DD72E5A410}"/>
          </ac:picMkLst>
        </pc:picChg>
      </pc:sldChg>
      <pc:sldChg chg="addSp delSp modSp new mod">
        <pc:chgData name="marioo martin" userId="d0ee84355715e0ee" providerId="LiveId" clId="{AA7BD665-A479-449C-A4D1-8FFA054D3A5A}" dt="2023-04-11T17:57:39.586" v="495" actId="122"/>
        <pc:sldMkLst>
          <pc:docMk/>
          <pc:sldMk cId="2658583931" sldId="304"/>
        </pc:sldMkLst>
        <pc:spChg chg="mod">
          <ac:chgData name="marioo martin" userId="d0ee84355715e0ee" providerId="LiveId" clId="{AA7BD665-A479-449C-A4D1-8FFA054D3A5A}" dt="2023-04-11T17:57:39.586" v="495" actId="122"/>
          <ac:spMkLst>
            <pc:docMk/>
            <pc:sldMk cId="2658583931" sldId="304"/>
            <ac:spMk id="2" creationId="{6295AF2B-F3A4-6ED2-A950-3CB373A50B6B}"/>
          </ac:spMkLst>
        </pc:spChg>
        <pc:spChg chg="del">
          <ac:chgData name="marioo martin" userId="d0ee84355715e0ee" providerId="LiveId" clId="{AA7BD665-A479-449C-A4D1-8FFA054D3A5A}" dt="2023-04-11T17:57:26.098" v="471"/>
          <ac:spMkLst>
            <pc:docMk/>
            <pc:sldMk cId="2658583931" sldId="304"/>
            <ac:spMk id="3" creationId="{47F44E42-0936-466C-58EC-2EF0595706C7}"/>
          </ac:spMkLst>
        </pc:spChg>
        <pc:picChg chg="add mod">
          <ac:chgData name="marioo martin" userId="d0ee84355715e0ee" providerId="LiveId" clId="{AA7BD665-A479-449C-A4D1-8FFA054D3A5A}" dt="2023-04-11T17:57:26.098" v="471"/>
          <ac:picMkLst>
            <pc:docMk/>
            <pc:sldMk cId="2658583931" sldId="304"/>
            <ac:picMk id="6146" creationId="{05757E25-D634-E6F9-667B-5D191C554383}"/>
          </ac:picMkLst>
        </pc:picChg>
      </pc:sldChg>
      <pc:sldChg chg="addSp delSp modSp new mod modClrScheme chgLayout">
        <pc:chgData name="marioo martin" userId="d0ee84355715e0ee" providerId="LiveId" clId="{AA7BD665-A479-449C-A4D1-8FFA054D3A5A}" dt="2023-04-18T15:36:14.249" v="570" actId="26606"/>
        <pc:sldMkLst>
          <pc:docMk/>
          <pc:sldMk cId="66560789" sldId="305"/>
        </pc:sldMkLst>
        <pc:spChg chg="del">
          <ac:chgData name="marioo martin" userId="d0ee84355715e0ee" providerId="LiveId" clId="{AA7BD665-A479-449C-A4D1-8FFA054D3A5A}" dt="2023-04-18T15:36:14.249" v="570" actId="26606"/>
          <ac:spMkLst>
            <pc:docMk/>
            <pc:sldMk cId="66560789" sldId="305"/>
            <ac:spMk id="2" creationId="{46026F88-1F1F-3561-D314-A05F1C855E78}"/>
          </ac:spMkLst>
        </pc:spChg>
        <pc:spChg chg="mod">
          <ac:chgData name="marioo martin" userId="d0ee84355715e0ee" providerId="LiveId" clId="{AA7BD665-A479-449C-A4D1-8FFA054D3A5A}" dt="2023-04-18T15:36:14.249" v="570" actId="26606"/>
          <ac:spMkLst>
            <pc:docMk/>
            <pc:sldMk cId="66560789" sldId="305"/>
            <ac:spMk id="3" creationId="{AF4AC222-127C-784F-0AF7-126071597238}"/>
          </ac:spMkLst>
        </pc:spChg>
        <pc:spChg chg="mod ord">
          <ac:chgData name="marioo martin" userId="d0ee84355715e0ee" providerId="LiveId" clId="{AA7BD665-A479-449C-A4D1-8FFA054D3A5A}" dt="2023-04-18T15:36:14.249" v="570" actId="26606"/>
          <ac:spMkLst>
            <pc:docMk/>
            <pc:sldMk cId="66560789" sldId="305"/>
            <ac:spMk id="4" creationId="{019B1002-8C26-B002-D431-DCDECBF10C4E}"/>
          </ac:spMkLst>
        </pc:spChg>
        <pc:spChg chg="add mod">
          <ac:chgData name="marioo martin" userId="d0ee84355715e0ee" providerId="LiveId" clId="{AA7BD665-A479-449C-A4D1-8FFA054D3A5A}" dt="2023-04-18T15:36:14.249" v="570" actId="26606"/>
          <ac:spMkLst>
            <pc:docMk/>
            <pc:sldMk cId="66560789" sldId="305"/>
            <ac:spMk id="11" creationId="{D9DF5505-340A-0499-2CE7-F213A2774660}"/>
          </ac:spMkLst>
        </pc:spChg>
        <pc:picChg chg="add mod">
          <ac:chgData name="marioo martin" userId="d0ee84355715e0ee" providerId="LiveId" clId="{AA7BD665-A479-449C-A4D1-8FFA054D3A5A}" dt="2023-04-18T15:36:14.249" v="570" actId="26606"/>
          <ac:picMkLst>
            <pc:docMk/>
            <pc:sldMk cId="66560789" sldId="305"/>
            <ac:picMk id="6" creationId="{B800F223-A8CE-EB91-54D3-D371FB8AC89D}"/>
          </ac:picMkLst>
        </pc:picChg>
      </pc:sldChg>
      <pc:sldChg chg="addSp delSp modSp new mod">
        <pc:chgData name="marioo martin" userId="d0ee84355715e0ee" providerId="LiveId" clId="{AA7BD665-A479-449C-A4D1-8FFA054D3A5A}" dt="2023-04-18T15:40:36.759" v="589" actId="1076"/>
        <pc:sldMkLst>
          <pc:docMk/>
          <pc:sldMk cId="923046220" sldId="306"/>
        </pc:sldMkLst>
        <pc:spChg chg="del">
          <ac:chgData name="marioo martin" userId="d0ee84355715e0ee" providerId="LiveId" clId="{AA7BD665-A479-449C-A4D1-8FFA054D3A5A}" dt="2023-04-18T15:39:20.251" v="575" actId="22"/>
          <ac:spMkLst>
            <pc:docMk/>
            <pc:sldMk cId="923046220" sldId="306"/>
            <ac:spMk id="3" creationId="{70F98A8E-B9A0-5566-EEC0-5D54E784F1EC}"/>
          </ac:spMkLst>
        </pc:spChg>
        <pc:picChg chg="add mod ord">
          <ac:chgData name="marioo martin" userId="d0ee84355715e0ee" providerId="LiveId" clId="{AA7BD665-A479-449C-A4D1-8FFA054D3A5A}" dt="2023-04-18T15:40:36.759" v="589" actId="1076"/>
          <ac:picMkLst>
            <pc:docMk/>
            <pc:sldMk cId="923046220" sldId="306"/>
            <ac:picMk id="6" creationId="{84B64D76-70EF-13F9-8F49-7871649BEEB9}"/>
          </ac:picMkLst>
        </pc:picChg>
        <pc:picChg chg="add mod">
          <ac:chgData name="marioo martin" userId="d0ee84355715e0ee" providerId="LiveId" clId="{AA7BD665-A479-449C-A4D1-8FFA054D3A5A}" dt="2023-04-18T15:40:32.918" v="588" actId="1076"/>
          <ac:picMkLst>
            <pc:docMk/>
            <pc:sldMk cId="923046220" sldId="306"/>
            <ac:picMk id="8" creationId="{A9AE2E44-BD74-6B23-593A-F477D770C6B7}"/>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648A3544-385A-47A9-AAA5-ECDE6612A11F}" type="datetime1">
              <a:rPr lang="es-ES" smtClean="0"/>
              <a:t>18/04/2023</a:t>
            </a:fld>
            <a:endParaRPr lang="en-US" dirty="0"/>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Marcador de posición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D92CB86-0DB9-4A70-B1CF-B23508471F6B}" type="slidenum">
              <a:rPr lang="en-US" smtClean="0"/>
              <a:t>‹Nº›</a:t>
            </a:fld>
            <a:endParaRPr lang="en-US"/>
          </a:p>
        </p:txBody>
      </p:sp>
    </p:spTree>
    <p:extLst>
      <p:ext uri="{BB962C8B-B14F-4D97-AF65-F5344CB8AC3E}">
        <p14:creationId xmlns:p14="http://schemas.microsoft.com/office/powerpoint/2010/main" val="6635576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BF73BE05-6C7D-468D-B433-DDFC4F0819BE}" type="datetime1">
              <a:rPr lang="es-ES" smtClean="0"/>
              <a:t>18/04/2023</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
              <a:t>Haga clic para modificar los estilos de texto del patrón</a:t>
            </a:r>
            <a:endParaRPr lang="en-US"/>
          </a:p>
          <a:p>
            <a:pPr lvl="1" rtl="0"/>
            <a:r>
              <a:rPr lang="es"/>
              <a:t>Segundo nivel</a:t>
            </a:r>
          </a:p>
          <a:p>
            <a:pPr lvl="2" rtl="0"/>
            <a:r>
              <a:rPr lang="es"/>
              <a:t>Tercer nivel</a:t>
            </a:r>
          </a:p>
          <a:p>
            <a:pPr lvl="3" rtl="0"/>
            <a:r>
              <a:rPr lang="es"/>
              <a:t>Cuarto nivel</a:t>
            </a:r>
          </a:p>
          <a:p>
            <a:pPr lvl="4" rtl="0"/>
            <a:r>
              <a:rPr lang="es"/>
              <a:t>Quinto nivel</a:t>
            </a:r>
            <a:endParaRPr lang="en-US"/>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2B151B-D7D1-48E5-8230-5AADBC794F88}" type="slidenum">
              <a:rPr lang="en-US" smtClean="0"/>
              <a:t>‹Nº›</a:t>
            </a:fld>
            <a:endParaRPr lang="en-US"/>
          </a:p>
        </p:txBody>
      </p:sp>
    </p:spTree>
    <p:extLst>
      <p:ext uri="{BB962C8B-B14F-4D97-AF65-F5344CB8AC3E}">
        <p14:creationId xmlns:p14="http://schemas.microsoft.com/office/powerpoint/2010/main" val="31385927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es-ES"/>
              <a:t>Haga clic para modificar el estilo de título del patrón</a:t>
            </a:r>
            <a:endParaRPr lang="en-US" dirty="0"/>
          </a:p>
        </p:txBody>
      </p:sp>
      <p:sp>
        <p:nvSpPr>
          <p:cNvPr id="3" name="Subtítulo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es-ES"/>
              <a:t>Haga clic para modificar el estilo de subtítulo del patrón</a:t>
            </a:r>
            <a:endParaRPr lang="en-US" dirty="0"/>
          </a:p>
        </p:txBody>
      </p:sp>
      <p:cxnSp>
        <p:nvCxnSpPr>
          <p:cNvPr id="9" name="Conector recto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Marcador de fecha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DFBDD6E0-AD8D-45E4-AD9F-19818203D7BD}" type="datetime1">
              <a:rPr lang="es-ES" smtClean="0"/>
              <a:t>18/04/2023</a:t>
            </a:fld>
            <a:endParaRPr lang="en-US" dirty="0"/>
          </a:p>
        </p:txBody>
      </p:sp>
      <p:sp>
        <p:nvSpPr>
          <p:cNvPr id="5" name="Marcador de pie de página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en-US" dirty="0"/>
          </a:p>
        </p:txBody>
      </p:sp>
      <p:sp>
        <p:nvSpPr>
          <p:cNvPr id="6" name="Marcador de posición de número de diapositiva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a:t>Haga clic para modificar el estilo de título del patrón</a:t>
            </a:r>
            <a:endParaRPr lang="en-US" dirty="0"/>
          </a:p>
        </p:txBody>
      </p:sp>
      <p:sp>
        <p:nvSpPr>
          <p:cNvPr id="3" name="Marcador de posición de texto vertical 2"/>
          <p:cNvSpPr>
            <a:spLocks noGrp="1"/>
          </p:cNvSpPr>
          <p:nvPr>
            <p:ph type="body" orient="vert" idx="1"/>
          </p:nvPr>
        </p:nvSpPr>
        <p:spPr/>
        <p:txBody>
          <a:bodyPr vert="eaVert" lIns="45720" tIns="0" rIns="45720" bIns="0" rtlCol="0"/>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lang="en-US" dirty="0"/>
          </a:p>
        </p:txBody>
      </p:sp>
      <p:sp>
        <p:nvSpPr>
          <p:cNvPr id="7" name="Marcador de fecha 6">
            <a:extLst>
              <a:ext uri="{FF2B5EF4-FFF2-40B4-BE49-F238E27FC236}">
                <a16:creationId xmlns:a16="http://schemas.microsoft.com/office/drawing/2014/main" id="{7D5506EE-1026-4F35-9ACC-BD05BE0F9B36}"/>
              </a:ext>
            </a:extLst>
          </p:cNvPr>
          <p:cNvSpPr>
            <a:spLocks noGrp="1"/>
          </p:cNvSpPr>
          <p:nvPr>
            <p:ph type="dt" sz="half" idx="10"/>
          </p:nvPr>
        </p:nvSpPr>
        <p:spPr/>
        <p:txBody>
          <a:bodyPr rtlCol="0"/>
          <a:lstStyle/>
          <a:p>
            <a:pPr rtl="0"/>
            <a:fld id="{B7FC992A-CC56-4D4E-AD85-36A20390DB11}" type="datetime1">
              <a:rPr lang="es-ES" smtClean="0"/>
              <a:t>18/04/2023</a:t>
            </a:fld>
            <a:endParaRPr lang="en-US" dirty="0"/>
          </a:p>
        </p:txBody>
      </p:sp>
      <p:sp>
        <p:nvSpPr>
          <p:cNvPr id="8" name="Marcador de pie de página 7">
            <a:extLst>
              <a:ext uri="{FF2B5EF4-FFF2-40B4-BE49-F238E27FC236}">
                <a16:creationId xmlns:a16="http://schemas.microsoft.com/office/drawing/2014/main" id="{B7696E5F-8D95-4450-AE52-5438E6EDE2BF}"/>
              </a:ext>
            </a:extLst>
          </p:cNvPr>
          <p:cNvSpPr>
            <a:spLocks noGrp="1"/>
          </p:cNvSpPr>
          <p:nvPr>
            <p:ph type="ftr" sz="quarter" idx="11"/>
          </p:nvPr>
        </p:nvSpPr>
        <p:spPr/>
        <p:txBody>
          <a:bodyPr rtlCol="0"/>
          <a:lstStyle/>
          <a:p>
            <a:pPr rtl="0"/>
            <a:endParaRPr lang="en-US" dirty="0"/>
          </a:p>
        </p:txBody>
      </p:sp>
      <p:sp>
        <p:nvSpPr>
          <p:cNvPr id="9" name="Marcador de número de diapositiva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9" name="Rectángulo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vertical 1"/>
          <p:cNvSpPr>
            <a:spLocks noGrp="1"/>
          </p:cNvSpPr>
          <p:nvPr>
            <p:ph type="title" orient="vert"/>
          </p:nvPr>
        </p:nvSpPr>
        <p:spPr>
          <a:xfrm>
            <a:off x="8724900" y="412302"/>
            <a:ext cx="2628900" cy="5759898"/>
          </a:xfrm>
        </p:spPr>
        <p:txBody>
          <a:bodyPr vert="eaVert" rtlCol="0"/>
          <a:lstStyle/>
          <a:p>
            <a:pPr rtl="0"/>
            <a:r>
              <a:rPr lang="es-ES"/>
              <a:t>Haga clic para modificar el estilo de título del patrón</a:t>
            </a:r>
            <a:endParaRPr lang="en-US" dirty="0"/>
          </a:p>
        </p:txBody>
      </p:sp>
      <p:sp>
        <p:nvSpPr>
          <p:cNvPr id="3" name="Marcador de posición de texto vertical 2"/>
          <p:cNvSpPr>
            <a:spLocks noGrp="1"/>
          </p:cNvSpPr>
          <p:nvPr>
            <p:ph type="body" orient="vert" idx="1"/>
          </p:nvPr>
        </p:nvSpPr>
        <p:spPr>
          <a:xfrm>
            <a:off x="838200" y="412302"/>
            <a:ext cx="7734300" cy="5759898"/>
          </a:xfrm>
        </p:spPr>
        <p:txBody>
          <a:bodyPr vert="eaVert" lIns="45720" tIns="0" rIns="45720" bIns="0" rtlCol="0"/>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lang="en-US" dirty="0"/>
          </a:p>
        </p:txBody>
      </p:sp>
      <p:sp>
        <p:nvSpPr>
          <p:cNvPr id="7" name="Marcador de fecha 6">
            <a:extLst>
              <a:ext uri="{FF2B5EF4-FFF2-40B4-BE49-F238E27FC236}">
                <a16:creationId xmlns:a16="http://schemas.microsoft.com/office/drawing/2014/main" id="{AF33D6B0-F070-45C4-A472-19F432BE3932}"/>
              </a:ext>
            </a:extLst>
          </p:cNvPr>
          <p:cNvSpPr>
            <a:spLocks noGrp="1"/>
          </p:cNvSpPr>
          <p:nvPr>
            <p:ph type="dt" sz="half" idx="10"/>
          </p:nvPr>
        </p:nvSpPr>
        <p:spPr/>
        <p:txBody>
          <a:bodyPr rtlCol="0"/>
          <a:lstStyle/>
          <a:p>
            <a:pPr rtl="0"/>
            <a:fld id="{433A0641-D90D-45EF-A619-84D92EAC9606}" type="datetime1">
              <a:rPr lang="es-ES" smtClean="0"/>
              <a:t>18/04/2023</a:t>
            </a:fld>
            <a:endParaRPr lang="en-US" dirty="0"/>
          </a:p>
        </p:txBody>
      </p:sp>
      <p:sp>
        <p:nvSpPr>
          <p:cNvPr id="8" name="Marcador de pie de página 7">
            <a:extLst>
              <a:ext uri="{FF2B5EF4-FFF2-40B4-BE49-F238E27FC236}">
                <a16:creationId xmlns:a16="http://schemas.microsoft.com/office/drawing/2014/main" id="{9975399F-DAB2-410D-967F-ED17E6F796E7}"/>
              </a:ext>
            </a:extLst>
          </p:cNvPr>
          <p:cNvSpPr>
            <a:spLocks noGrp="1"/>
          </p:cNvSpPr>
          <p:nvPr>
            <p:ph type="ftr" sz="quarter" idx="11"/>
          </p:nvPr>
        </p:nvSpPr>
        <p:spPr/>
        <p:txBody>
          <a:bodyPr rtlCol="0"/>
          <a:lstStyle/>
          <a:p>
            <a:pPr rtl="0"/>
            <a:endParaRPr lang="en-US" dirty="0"/>
          </a:p>
        </p:txBody>
      </p:sp>
      <p:sp>
        <p:nvSpPr>
          <p:cNvPr id="10" name="Marcador de número de diapositiva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a:t>Haga clic para modificar el estilo de título del patrón</a:t>
            </a:r>
            <a:endParaRPr lang="en-US" dirty="0"/>
          </a:p>
        </p:txBody>
      </p:sp>
      <p:sp>
        <p:nvSpPr>
          <p:cNvPr id="3" name="Marcador de posición de contenido 2"/>
          <p:cNvSpPr>
            <a:spLocks noGrp="1"/>
          </p:cNvSpPr>
          <p:nvPr>
            <p:ph idx="1"/>
          </p:nvPr>
        </p:nvSpPr>
        <p:spPr/>
        <p:txBody>
          <a:bodyPr rtlCol="0"/>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lang="en-US" dirty="0"/>
          </a:p>
        </p:txBody>
      </p:sp>
      <p:sp>
        <p:nvSpPr>
          <p:cNvPr id="7" name="Marcador de fecha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642B802E-BFC6-4F89-8E3C-91026AB025AB}" type="datetime1">
              <a:rPr lang="es-ES" smtClean="0"/>
              <a:t>18/04/2023</a:t>
            </a:fld>
            <a:endParaRPr lang="en-US" dirty="0"/>
          </a:p>
        </p:txBody>
      </p:sp>
      <p:sp>
        <p:nvSpPr>
          <p:cNvPr id="8" name="Marcador de pie de página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en-US" dirty="0"/>
          </a:p>
        </p:txBody>
      </p:sp>
      <p:sp>
        <p:nvSpPr>
          <p:cNvPr id="9" name="Marcador de número de diapositiva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es-ES"/>
              <a:t>Haga clic para modificar el estilo de título del patrón</a:t>
            </a:r>
            <a:endParaRPr lang="en-US" dirty="0"/>
          </a:p>
        </p:txBody>
      </p:sp>
      <p:sp>
        <p:nvSpPr>
          <p:cNvPr id="3" name="Marcador de posición de texto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a:t>Haga clic para modificar los estilos de texto del patrón</a:t>
            </a:r>
          </a:p>
        </p:txBody>
      </p:sp>
      <p:cxnSp>
        <p:nvCxnSpPr>
          <p:cNvPr id="9" name="Conector recto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Marcador de fecha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20790B00-0530-4D1E-BDCB-36188ECD53E6}" type="datetime1">
              <a:rPr lang="es-ES" smtClean="0"/>
              <a:t>18/04/2023</a:t>
            </a:fld>
            <a:endParaRPr lang="en-US" dirty="0"/>
          </a:p>
        </p:txBody>
      </p:sp>
      <p:sp>
        <p:nvSpPr>
          <p:cNvPr id="8" name="Marcador de pie de página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en-US" dirty="0"/>
          </a:p>
        </p:txBody>
      </p:sp>
      <p:sp>
        <p:nvSpPr>
          <p:cNvPr id="11" name="Marcador de número de diapositiva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contenidos">
    <p:spTree>
      <p:nvGrpSpPr>
        <p:cNvPr id="1" name=""/>
        <p:cNvGrpSpPr/>
        <p:nvPr/>
      </p:nvGrpSpPr>
      <p:grpSpPr>
        <a:xfrm>
          <a:off x="0" y="0"/>
          <a:ext cx="0" cy="0"/>
          <a:chOff x="0" y="0"/>
          <a:chExt cx="0" cy="0"/>
        </a:xfrm>
      </p:grpSpPr>
      <p:sp>
        <p:nvSpPr>
          <p:cNvPr id="8" name="Título 7"/>
          <p:cNvSpPr>
            <a:spLocks noGrp="1"/>
          </p:cNvSpPr>
          <p:nvPr>
            <p:ph type="title"/>
          </p:nvPr>
        </p:nvSpPr>
        <p:spPr>
          <a:xfrm>
            <a:off x="1097280" y="286603"/>
            <a:ext cx="10058400" cy="1450757"/>
          </a:xfrm>
        </p:spPr>
        <p:txBody>
          <a:bodyPr rtlCol="0"/>
          <a:lstStyle/>
          <a:p>
            <a:pPr rtl="0"/>
            <a:r>
              <a:rPr lang="es-ES"/>
              <a:t>Haga clic para modificar el estilo de título del patrón</a:t>
            </a:r>
            <a:endParaRPr lang="en-US" dirty="0"/>
          </a:p>
        </p:txBody>
      </p:sp>
      <p:sp>
        <p:nvSpPr>
          <p:cNvPr id="3" name="Marcador de posición de contenido 2"/>
          <p:cNvSpPr>
            <a:spLocks noGrp="1"/>
          </p:cNvSpPr>
          <p:nvPr>
            <p:ph sz="half" idx="1"/>
          </p:nvPr>
        </p:nvSpPr>
        <p:spPr>
          <a:xfrm>
            <a:off x="1097280" y="2120900"/>
            <a:ext cx="4639736" cy="3748193"/>
          </a:xfrm>
        </p:spPr>
        <p:txBody>
          <a:bodyPr rtlCol="0"/>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lang="en-US" dirty="0"/>
          </a:p>
        </p:txBody>
      </p:sp>
      <p:sp>
        <p:nvSpPr>
          <p:cNvPr id="4" name="Marcador de posición de contenido 3"/>
          <p:cNvSpPr>
            <a:spLocks noGrp="1"/>
          </p:cNvSpPr>
          <p:nvPr>
            <p:ph sz="half" idx="2"/>
          </p:nvPr>
        </p:nvSpPr>
        <p:spPr>
          <a:xfrm>
            <a:off x="6515944" y="2120900"/>
            <a:ext cx="4639736" cy="3748194"/>
          </a:xfrm>
        </p:spPr>
        <p:txBody>
          <a:bodyPr rtlCol="0"/>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lang="en-US" dirty="0"/>
          </a:p>
        </p:txBody>
      </p:sp>
      <p:sp>
        <p:nvSpPr>
          <p:cNvPr id="2" name="Marcador de fecha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4E289539-2F87-43AF-8A5D-E992DCF9F593}" type="datetime1">
              <a:rPr lang="es-ES" smtClean="0"/>
              <a:t>18/04/2023</a:t>
            </a:fld>
            <a:endParaRPr lang="en-US" dirty="0"/>
          </a:p>
        </p:txBody>
      </p:sp>
      <p:sp>
        <p:nvSpPr>
          <p:cNvPr id="9" name="Marcador de pie de página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en-US" dirty="0"/>
          </a:p>
        </p:txBody>
      </p:sp>
      <p:sp>
        <p:nvSpPr>
          <p:cNvPr id="10" name="Marcador de posición de número de diapositiva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ítulo 9"/>
          <p:cNvSpPr>
            <a:spLocks noGrp="1"/>
          </p:cNvSpPr>
          <p:nvPr>
            <p:ph type="title"/>
          </p:nvPr>
        </p:nvSpPr>
        <p:spPr>
          <a:xfrm>
            <a:off x="1097280" y="286603"/>
            <a:ext cx="10058400" cy="1450757"/>
          </a:xfrm>
        </p:spPr>
        <p:txBody>
          <a:bodyPr rtlCol="0"/>
          <a:lstStyle/>
          <a:p>
            <a:pPr rtl="0"/>
            <a:r>
              <a:rPr lang="es-ES"/>
              <a:t>Haga clic para modificar el estilo de título del patrón</a:t>
            </a:r>
            <a:endParaRPr lang="en-US" dirty="0"/>
          </a:p>
        </p:txBody>
      </p:sp>
      <p:sp>
        <p:nvSpPr>
          <p:cNvPr id="3" name="Marcador de posición de texto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a:t>Haga clic para modificar los estilos de texto del patrón</a:t>
            </a:r>
          </a:p>
        </p:txBody>
      </p:sp>
      <p:sp>
        <p:nvSpPr>
          <p:cNvPr id="4" name="Marcador de posición de contenido 3"/>
          <p:cNvSpPr>
            <a:spLocks noGrp="1"/>
          </p:cNvSpPr>
          <p:nvPr>
            <p:ph sz="half" idx="2"/>
          </p:nvPr>
        </p:nvSpPr>
        <p:spPr>
          <a:xfrm>
            <a:off x="1097280" y="2958274"/>
            <a:ext cx="4639736" cy="2910821"/>
          </a:xfrm>
        </p:spPr>
        <p:txBody>
          <a:bodyPr rtlCol="0"/>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lang="en-US" dirty="0"/>
          </a:p>
        </p:txBody>
      </p:sp>
      <p:sp>
        <p:nvSpPr>
          <p:cNvPr id="5" name="Marcador de posición de texto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a:t>Haga clic para modificar los estilos de texto del patrón</a:t>
            </a:r>
          </a:p>
        </p:txBody>
      </p:sp>
      <p:sp>
        <p:nvSpPr>
          <p:cNvPr id="6" name="Marcador de posición de contenido 5"/>
          <p:cNvSpPr>
            <a:spLocks noGrp="1"/>
          </p:cNvSpPr>
          <p:nvPr>
            <p:ph sz="quarter" idx="4"/>
          </p:nvPr>
        </p:nvSpPr>
        <p:spPr>
          <a:xfrm>
            <a:off x="6515944" y="2958273"/>
            <a:ext cx="4639736" cy="2910821"/>
          </a:xfrm>
        </p:spPr>
        <p:txBody>
          <a:bodyPr rtlCol="0"/>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lang="en-US" dirty="0"/>
          </a:p>
        </p:txBody>
      </p:sp>
      <p:sp>
        <p:nvSpPr>
          <p:cNvPr id="2" name="Marcador de fecha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AAB5D441-F920-4B23-9C83-2DCFFDC4C28F}" type="datetime1">
              <a:rPr lang="es-ES" smtClean="0"/>
              <a:t>18/04/2023</a:t>
            </a:fld>
            <a:endParaRPr lang="en-US" dirty="0"/>
          </a:p>
        </p:txBody>
      </p:sp>
      <p:sp>
        <p:nvSpPr>
          <p:cNvPr id="11" name="Marcador de pie de página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en-US" dirty="0"/>
          </a:p>
        </p:txBody>
      </p:sp>
      <p:sp>
        <p:nvSpPr>
          <p:cNvPr id="12" name="Marcador de posición de número de diapositiva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a:t>Haga clic para modificar el estilo de título del patrón</a:t>
            </a:r>
            <a:endParaRPr lang="en-US" dirty="0"/>
          </a:p>
        </p:txBody>
      </p:sp>
      <p:sp>
        <p:nvSpPr>
          <p:cNvPr id="6" name="Marcador de fecha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66905ED3-47DC-4785-91BE-A3159F909C32}" type="datetime1">
              <a:rPr lang="es-ES" smtClean="0"/>
              <a:t>18/04/2023</a:t>
            </a:fld>
            <a:endParaRPr lang="en-US" dirty="0"/>
          </a:p>
        </p:txBody>
      </p:sp>
      <p:sp>
        <p:nvSpPr>
          <p:cNvPr id="7" name="Marcador de pie de página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en-US" dirty="0"/>
          </a:p>
        </p:txBody>
      </p:sp>
      <p:sp>
        <p:nvSpPr>
          <p:cNvPr id="8" name="Marcador de número de diapositiva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Marcador de fecha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9B572A2E-2D1F-4CE9-8283-32B623FD9550}" type="datetime1">
              <a:rPr lang="es-ES" smtClean="0"/>
              <a:t>18/04/2023</a:t>
            </a:fld>
            <a:endParaRPr lang="en-US" dirty="0"/>
          </a:p>
        </p:txBody>
      </p:sp>
      <p:sp>
        <p:nvSpPr>
          <p:cNvPr id="3" name="Marcador de pie de página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en-US" dirty="0"/>
          </a:p>
        </p:txBody>
      </p:sp>
      <p:sp>
        <p:nvSpPr>
          <p:cNvPr id="4" name="Marcador de número de diapositiva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es-ES"/>
              <a:t>Haga clic para modificar el estilo de título del patrón</a:t>
            </a:r>
            <a:endParaRPr lang="en-US" dirty="0"/>
          </a:p>
        </p:txBody>
      </p:sp>
      <p:sp>
        <p:nvSpPr>
          <p:cNvPr id="3" name="Marcador de posición de contenido 2"/>
          <p:cNvSpPr>
            <a:spLocks noGrp="1"/>
          </p:cNvSpPr>
          <p:nvPr>
            <p:ph idx="1"/>
          </p:nvPr>
        </p:nvSpPr>
        <p:spPr>
          <a:xfrm>
            <a:off x="5458984" y="812799"/>
            <a:ext cx="5928344" cy="5294757"/>
          </a:xfrm>
        </p:spPr>
        <p:txBody>
          <a:bodyPr rtlCol="0"/>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lang="en-US" dirty="0"/>
          </a:p>
        </p:txBody>
      </p:sp>
      <p:sp>
        <p:nvSpPr>
          <p:cNvPr id="4" name="Marcador de posición de texto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a:t>Haga clic para modificar los estilos de texto del patrón</a:t>
            </a:r>
          </a:p>
        </p:txBody>
      </p:sp>
      <p:sp>
        <p:nvSpPr>
          <p:cNvPr id="5" name="Marcador de fecha 4"/>
          <p:cNvSpPr>
            <a:spLocks noGrp="1"/>
          </p:cNvSpPr>
          <p:nvPr>
            <p:ph type="dt" sz="half" idx="10"/>
          </p:nvPr>
        </p:nvSpPr>
        <p:spPr>
          <a:xfrm>
            <a:off x="643464" y="6446520"/>
            <a:ext cx="3517568" cy="365125"/>
          </a:xfrm>
        </p:spPr>
        <p:txBody>
          <a:bodyPr rtlCol="0"/>
          <a:lstStyle>
            <a:lvl1pPr algn="l">
              <a:defRPr/>
            </a:lvl1pPr>
          </a:lstStyle>
          <a:p>
            <a:pPr rtl="0"/>
            <a:fld id="{F3EBED02-4679-462C-830F-722888DF8E2D}" type="datetime1">
              <a:rPr lang="es-ES" smtClean="0"/>
              <a:t>18/04/2023</a:t>
            </a:fld>
            <a:endParaRPr lang="en-US" dirty="0"/>
          </a:p>
        </p:txBody>
      </p:sp>
      <p:sp>
        <p:nvSpPr>
          <p:cNvPr id="6" name="Marcador de pie de página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en-US" dirty="0"/>
          </a:p>
        </p:txBody>
      </p:sp>
      <p:sp>
        <p:nvSpPr>
          <p:cNvPr id="7" name="Marcador de posición de número de diapositiva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US" smtClean="0"/>
              <a:pPr rtl="0"/>
              <a:t>‹Nº›</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leyenda">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Marcador de posición de imagen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a:t>Haga clic en el icono para agregar una imagen</a:t>
            </a:r>
            <a:endParaRPr lang="en-US" dirty="0"/>
          </a:p>
        </p:txBody>
      </p:sp>
      <p:sp>
        <p:nvSpPr>
          <p:cNvPr id="2" name="Título 1"/>
          <p:cNvSpPr>
            <a:spLocks noGrp="1"/>
          </p:cNvSpPr>
          <p:nvPr>
            <p:ph type="title"/>
          </p:nvPr>
        </p:nvSpPr>
        <p:spPr>
          <a:xfrm>
            <a:off x="1097279" y="4799362"/>
            <a:ext cx="10113645" cy="743682"/>
          </a:xfrm>
        </p:spPr>
        <p:txBody>
          <a:bodyPr tIns="0" bIns="0" rtlCol="0" anchor="b">
            <a:noAutofit/>
          </a:bodyPr>
          <a:lstStyle>
            <a:lvl1pPr>
              <a:defRPr sz="3100" b="0">
                <a:solidFill>
                  <a:srgbClr val="FFFFFF"/>
                </a:solidFill>
              </a:defRPr>
            </a:lvl1pPr>
          </a:lstStyle>
          <a:p>
            <a:pPr rtl="0"/>
            <a:r>
              <a:rPr lang="es-ES"/>
              <a:t>Haga clic para modificar el estilo de título del patrón</a:t>
            </a:r>
            <a:endParaRPr lang="en-US" dirty="0"/>
          </a:p>
        </p:txBody>
      </p:sp>
      <p:sp>
        <p:nvSpPr>
          <p:cNvPr id="4" name="Marcador de posición de texto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a:t>Haga clic para modificar los estilos de texto del patrón</a:t>
            </a:r>
          </a:p>
        </p:txBody>
      </p:sp>
      <p:sp>
        <p:nvSpPr>
          <p:cNvPr id="5" name="Marcador de fecha 4"/>
          <p:cNvSpPr>
            <a:spLocks noGrp="1"/>
          </p:cNvSpPr>
          <p:nvPr>
            <p:ph type="dt" sz="half" idx="10"/>
          </p:nvPr>
        </p:nvSpPr>
        <p:spPr/>
        <p:txBody>
          <a:bodyPr rtlCol="0"/>
          <a:lstStyle>
            <a:lvl1pPr>
              <a:defRPr/>
            </a:lvl1pPr>
          </a:lstStyle>
          <a:p>
            <a:pPr rtl="0"/>
            <a:fld id="{EB264D6B-F770-42EA-A416-77765C2D9E77}" type="datetime1">
              <a:rPr lang="es-ES" smtClean="0"/>
              <a:t>18/04/2023</a:t>
            </a:fld>
            <a:endParaRPr lang="en-US" dirty="0"/>
          </a:p>
        </p:txBody>
      </p:sp>
      <p:sp>
        <p:nvSpPr>
          <p:cNvPr id="6" name="Marcador de posición de pie de página 5"/>
          <p:cNvSpPr>
            <a:spLocks noGrp="1"/>
          </p:cNvSpPr>
          <p:nvPr>
            <p:ph type="ftr" sz="quarter" idx="11"/>
          </p:nvPr>
        </p:nvSpPr>
        <p:spPr>
          <a:xfrm>
            <a:off x="1097279" y="6446838"/>
            <a:ext cx="6818262" cy="365125"/>
          </a:xfrm>
        </p:spPr>
        <p:txBody>
          <a:bodyPr rtlCol="0"/>
          <a:lstStyle/>
          <a:p>
            <a:pPr algn="l" rtl="0"/>
            <a:endParaRPr lang="en-US" dirty="0"/>
          </a:p>
        </p:txBody>
      </p:sp>
      <p:sp>
        <p:nvSpPr>
          <p:cNvPr id="7" name="Marcador de número de diapositiva 6"/>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Marcador de título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es"/>
              <a:t>Haga clic para modificar el estilo de título del patrón</a:t>
            </a:r>
            <a:endParaRPr lang="en-US" dirty="0"/>
          </a:p>
        </p:txBody>
      </p:sp>
      <p:sp>
        <p:nvSpPr>
          <p:cNvPr id="3" name="Marcador de posición de texto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es"/>
              <a:t>Haga clic para modificar los estilos de texto del patrón</a:t>
            </a:r>
          </a:p>
          <a:p>
            <a:pPr lvl="1" rtl="0"/>
            <a:r>
              <a:rPr lang="es"/>
              <a:t>Segundo nivel</a:t>
            </a:r>
          </a:p>
          <a:p>
            <a:pPr lvl="2" rtl="0"/>
            <a:r>
              <a:rPr lang="es"/>
              <a:t>Tercer nivel</a:t>
            </a:r>
          </a:p>
          <a:p>
            <a:pPr lvl="3" rtl="0"/>
            <a:r>
              <a:rPr lang="es"/>
              <a:t>Cuarto nivel</a:t>
            </a:r>
          </a:p>
          <a:p>
            <a:pPr lvl="4" rtl="0"/>
            <a:r>
              <a:rPr lang="es"/>
              <a:t>Quinto nivel</a:t>
            </a:r>
            <a:endParaRPr lang="en-US" dirty="0"/>
          </a:p>
        </p:txBody>
      </p:sp>
      <p:sp>
        <p:nvSpPr>
          <p:cNvPr id="4" name="Marcador de fecha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pPr rtl="0"/>
            <a:fld id="{0B690EE5-24CD-41B5-AD70-FAB1408B17DB}" type="datetime1">
              <a:rPr lang="es-ES" smtClean="0"/>
              <a:t>18/04/2023</a:t>
            </a:fld>
            <a:endParaRPr lang="en-US" dirty="0"/>
          </a:p>
        </p:txBody>
      </p:sp>
      <p:sp>
        <p:nvSpPr>
          <p:cNvPr id="5" name="Marcador de posición de pie de página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pPr rtl="0"/>
            <a:endParaRPr lang="en-US" dirty="0"/>
          </a:p>
        </p:txBody>
      </p:sp>
      <p:sp>
        <p:nvSpPr>
          <p:cNvPr id="6" name="Marcador de número de diapositiva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pPr rtl="0"/>
            <a:fld id="{3A98EE3D-8CD1-4C3F-BD1C-C98C9596463C}" type="slidenum">
              <a:rPr lang="en-US" smtClean="0"/>
              <a:t>‹Nº›</a:t>
            </a:fld>
            <a:endParaRPr lang="en-US" dirty="0"/>
          </a:p>
        </p:txBody>
      </p:sp>
      <p:cxnSp>
        <p:nvCxnSpPr>
          <p:cNvPr id="10" name="Conector recto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ángulo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ítulo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rtlCol="0">
            <a:normAutofit/>
          </a:bodyPr>
          <a:lstStyle/>
          <a:p>
            <a:pPr rtl="0"/>
            <a:r>
              <a:rPr lang="es" sz="8000" dirty="0"/>
              <a:t>Práctica 2</a:t>
            </a:r>
            <a:br>
              <a:rPr lang="es" sz="8000" dirty="0"/>
            </a:br>
            <a:r>
              <a:rPr lang="es" sz="4000" dirty="0"/>
              <a:t>Divide y Venceras</a:t>
            </a:r>
          </a:p>
        </p:txBody>
      </p:sp>
      <p:sp>
        <p:nvSpPr>
          <p:cNvPr id="3" name="Subtítulo 2">
            <a:extLst>
              <a:ext uri="{FF2B5EF4-FFF2-40B4-BE49-F238E27FC236}">
                <a16:creationId xmlns:a16="http://schemas.microsoft.com/office/drawing/2014/main" id="{A8E9CFF2-3777-4FF4-A759-8491175B0B7C}"/>
              </a:ext>
            </a:extLst>
          </p:cNvPr>
          <p:cNvSpPr>
            <a:spLocks noGrp="1"/>
          </p:cNvSpPr>
          <p:nvPr>
            <p:ph type="subTitle" idx="1"/>
          </p:nvPr>
        </p:nvSpPr>
        <p:spPr>
          <a:xfrm>
            <a:off x="5289754" y="4672739"/>
            <a:ext cx="6253318" cy="1265946"/>
          </a:xfrm>
        </p:spPr>
        <p:txBody>
          <a:bodyPr rtlCol="0">
            <a:normAutofit/>
          </a:bodyPr>
          <a:lstStyle/>
          <a:p>
            <a:pPr rtl="0"/>
            <a:r>
              <a:rPr lang="es" sz="1400" dirty="0">
                <a:solidFill>
                  <a:schemeClr val="tx1">
                    <a:lumMod val="85000"/>
                    <a:lumOff val="15000"/>
                  </a:schemeClr>
                </a:solidFill>
              </a:rPr>
              <a:t>Mario Líndez Martínez</a:t>
            </a:r>
          </a:p>
          <a:p>
            <a:pPr rtl="0"/>
            <a:r>
              <a:rPr lang="es" sz="1400" dirty="0">
                <a:solidFill>
                  <a:schemeClr val="tx1">
                    <a:lumMod val="85000"/>
                    <a:lumOff val="15000"/>
                  </a:schemeClr>
                </a:solidFill>
              </a:rPr>
              <a:t>Juan Ayuso arroyave</a:t>
            </a:r>
          </a:p>
          <a:p>
            <a:pPr rtl="0"/>
            <a:r>
              <a:rPr lang="es" sz="1400" dirty="0">
                <a:solidFill>
                  <a:schemeClr val="tx1">
                    <a:lumMod val="85000"/>
                    <a:lumOff val="15000"/>
                  </a:schemeClr>
                </a:solidFill>
              </a:rPr>
              <a:t>Mario martín rodríguez</a:t>
            </a:r>
          </a:p>
        </p:txBody>
      </p:sp>
      <p:cxnSp>
        <p:nvCxnSpPr>
          <p:cNvPr id="24" name="Conector recto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Imagen 5" descr="Gráfico&#10;&#10;Descripción generada automáticamente">
            <a:extLst>
              <a:ext uri="{FF2B5EF4-FFF2-40B4-BE49-F238E27FC236}">
                <a16:creationId xmlns:a16="http://schemas.microsoft.com/office/drawing/2014/main" id="{78F7181C-F931-78F8-97ED-1ABB19AF67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136" y="2482104"/>
            <a:ext cx="4762500" cy="3371850"/>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2077BE2B-BCFD-27A9-32DC-59DECAFA8349}"/>
              </a:ext>
            </a:extLst>
          </p:cNvPr>
          <p:cNvSpPr>
            <a:spLocks noGrp="1"/>
          </p:cNvSpPr>
          <p:nvPr>
            <p:ph type="title"/>
          </p:nvPr>
        </p:nvSpPr>
        <p:spPr>
          <a:xfrm>
            <a:off x="1097280" y="286603"/>
            <a:ext cx="10058400" cy="1450757"/>
          </a:xfrm>
        </p:spPr>
        <p:txBody>
          <a:bodyPr/>
          <a:lstStyle/>
          <a:p>
            <a:endParaRPr lang="en-US"/>
          </a:p>
        </p:txBody>
      </p:sp>
      <p:pic>
        <p:nvPicPr>
          <p:cNvPr id="6" name="Imagen 5">
            <a:extLst>
              <a:ext uri="{FF2B5EF4-FFF2-40B4-BE49-F238E27FC236}">
                <a16:creationId xmlns:a16="http://schemas.microsoft.com/office/drawing/2014/main" id="{C62F2915-52AB-ED19-611E-66A67B081EAE}"/>
              </a:ext>
            </a:extLst>
          </p:cNvPr>
          <p:cNvPicPr>
            <a:picLocks noChangeAspect="1"/>
          </p:cNvPicPr>
          <p:nvPr/>
        </p:nvPicPr>
        <p:blipFill>
          <a:blip r:embed="rId2"/>
          <a:stretch>
            <a:fillRect/>
          </a:stretch>
        </p:blipFill>
        <p:spPr>
          <a:xfrm>
            <a:off x="1880389" y="2120900"/>
            <a:ext cx="3073518" cy="3748193"/>
          </a:xfrm>
          <a:prstGeom prst="rect">
            <a:avLst/>
          </a:prstGeom>
          <a:noFill/>
        </p:spPr>
      </p:pic>
      <p:sp>
        <p:nvSpPr>
          <p:cNvPr id="3" name="Marcador de contenido 2">
            <a:extLst>
              <a:ext uri="{FF2B5EF4-FFF2-40B4-BE49-F238E27FC236}">
                <a16:creationId xmlns:a16="http://schemas.microsoft.com/office/drawing/2014/main" id="{53B34D35-63AD-4A8A-1427-B5F5F7BDEF1A}"/>
              </a:ext>
            </a:extLst>
          </p:cNvPr>
          <p:cNvSpPr>
            <a:spLocks noGrp="1"/>
          </p:cNvSpPr>
          <p:nvPr>
            <p:ph sz="half" idx="2"/>
          </p:nvPr>
        </p:nvSpPr>
        <p:spPr>
          <a:xfrm>
            <a:off x="6515944" y="2120900"/>
            <a:ext cx="4639736" cy="3748194"/>
          </a:xfrm>
        </p:spPr>
        <p:txBody>
          <a:bodyPr>
            <a:normAutofit/>
          </a:bodyPr>
          <a:lstStyle/>
          <a:p>
            <a:pPr>
              <a:lnSpc>
                <a:spcPct val="100000"/>
              </a:lnSpc>
            </a:pPr>
            <a:r>
              <a:rPr lang="es-ES" sz="1800"/>
              <a:t>Luego de esto, debemos ordenar el resto de los puntos (Pi) de forma creciente en función del ángulo formado entre el segmento APi y el eje X. </a:t>
            </a:r>
          </a:p>
          <a:p>
            <a:pPr>
              <a:lnSpc>
                <a:spcPct val="100000"/>
              </a:lnSpc>
            </a:pPr>
            <a:r>
              <a:rPr lang="es-ES" sz="1800"/>
              <a:t>Sin embargo, no hace falta calcular dicho ángulo ya que simplemente podemos ordenarlos calculando tangentes y cotangentes (si los puntos están en el primer y tercer cuadrante usamos la tangente, si están en el segundo y cuarto cuadrante utilizamos la cotangente). Para ordenar usamos el método de ordenación quicksort. </a:t>
            </a:r>
          </a:p>
        </p:txBody>
      </p:sp>
      <p:sp>
        <p:nvSpPr>
          <p:cNvPr id="4" name="Marcador de fecha 3">
            <a:extLst>
              <a:ext uri="{FF2B5EF4-FFF2-40B4-BE49-F238E27FC236}">
                <a16:creationId xmlns:a16="http://schemas.microsoft.com/office/drawing/2014/main" id="{FB69E8C1-8803-00F1-66DD-B07E76AA1E49}"/>
              </a:ext>
            </a:extLst>
          </p:cNvPr>
          <p:cNvSpPr>
            <a:spLocks noGrp="1"/>
          </p:cNvSpPr>
          <p:nvPr>
            <p:ph type="dt" sz="half" idx="10"/>
          </p:nvPr>
        </p:nvSpPr>
        <p:spPr>
          <a:xfrm>
            <a:off x="8218426" y="6446838"/>
            <a:ext cx="2584850" cy="365125"/>
          </a:xfrm>
        </p:spPr>
        <p:txBody>
          <a:bodyPr anchor="ctr">
            <a:normAutofit/>
          </a:bodyPr>
          <a:lstStyle/>
          <a:p>
            <a:pPr rtl="0">
              <a:spcAft>
                <a:spcPts val="600"/>
              </a:spcAft>
            </a:pPr>
            <a:fld id="{642B802E-BFC6-4F89-8E3C-91026AB025AB}" type="datetime1">
              <a:rPr lang="es-ES" smtClean="0"/>
              <a:pPr rtl="0">
                <a:spcAft>
                  <a:spcPts val="600"/>
                </a:spcAft>
              </a:pPr>
              <a:t>18/04/2023</a:t>
            </a:fld>
            <a:endParaRPr lang="en-US"/>
          </a:p>
        </p:txBody>
      </p:sp>
    </p:spTree>
    <p:extLst>
      <p:ext uri="{BB962C8B-B14F-4D97-AF65-F5344CB8AC3E}">
        <p14:creationId xmlns:p14="http://schemas.microsoft.com/office/powerpoint/2010/main" val="1836805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46006C-CE50-0100-5C36-8035EB4AE6EB}"/>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2FE148AA-2FB1-3C29-098E-6F2F597D9D00}"/>
              </a:ext>
            </a:extLst>
          </p:cNvPr>
          <p:cNvSpPr>
            <a:spLocks noGrp="1"/>
          </p:cNvSpPr>
          <p:nvPr>
            <p:ph idx="1"/>
          </p:nvPr>
        </p:nvSpPr>
        <p:spPr/>
        <p:txBody>
          <a:bodyPr>
            <a:normAutofit/>
          </a:bodyPr>
          <a:lstStyle/>
          <a:p>
            <a:r>
              <a:rPr lang="es-ES" dirty="0"/>
              <a:t>Por último, calculamos la envolvente conexa. Para ello, vemos si para cada punto, el movimiento desde los dos puntos anteriores se trata de un giro a la derecha o a la izquierda. Si gira a la derecha, el segundo punto no pertenece a la envolvente y si gira a la izquierda sí.  </a:t>
            </a:r>
          </a:p>
          <a:p>
            <a:pPr marL="0" indent="0">
              <a:buNone/>
            </a:pPr>
            <a:r>
              <a:rPr lang="es-ES" dirty="0"/>
              <a:t>Para ver hacia dónde es el giro, dados 3 puntos (x1,y1), (x2,y2), (x3,y3), usamos la siguiente fórmula: </a:t>
            </a:r>
          </a:p>
          <a:p>
            <a:pPr marL="0" indent="0" algn="ctr">
              <a:buNone/>
            </a:pPr>
            <a:r>
              <a:rPr lang="es-ES" dirty="0"/>
              <a:t>(x2-x1)*(y3-y1) - (y2-y1)*(x3-x1) </a:t>
            </a:r>
          </a:p>
          <a:p>
            <a:pPr marL="0" indent="0">
              <a:buNone/>
            </a:pPr>
            <a:r>
              <a:rPr lang="es-ES" dirty="0"/>
              <a:t>Si el resultado es 0, están alineados, si es positivo giras a la izquierda y si es negativo giras a la derecha. </a:t>
            </a:r>
          </a:p>
        </p:txBody>
      </p:sp>
      <p:sp>
        <p:nvSpPr>
          <p:cNvPr id="4" name="Marcador de fecha 3">
            <a:extLst>
              <a:ext uri="{FF2B5EF4-FFF2-40B4-BE49-F238E27FC236}">
                <a16:creationId xmlns:a16="http://schemas.microsoft.com/office/drawing/2014/main" id="{9F5DD5D5-37A0-2CAD-4843-20121252400A}"/>
              </a:ext>
            </a:extLst>
          </p:cNvPr>
          <p:cNvSpPr>
            <a:spLocks noGrp="1"/>
          </p:cNvSpPr>
          <p:nvPr>
            <p:ph type="dt" sz="half" idx="10"/>
          </p:nvPr>
        </p:nvSpPr>
        <p:spPr/>
        <p:txBody>
          <a:bodyPr/>
          <a:lstStyle/>
          <a:p>
            <a:pPr rtl="0"/>
            <a:fld id="{642B802E-BFC6-4F89-8E3C-91026AB025AB}" type="datetime1">
              <a:rPr lang="es-ES" smtClean="0"/>
              <a:t>18/04/2023</a:t>
            </a:fld>
            <a:endParaRPr lang="en-US" dirty="0"/>
          </a:p>
        </p:txBody>
      </p:sp>
    </p:spTree>
    <p:extLst>
      <p:ext uri="{BB962C8B-B14F-4D97-AF65-F5344CB8AC3E}">
        <p14:creationId xmlns:p14="http://schemas.microsoft.com/office/powerpoint/2010/main" val="1682739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CD2170-D362-8B04-6A4A-D535E971126E}"/>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D476DCA7-210C-4A0D-6952-F0C2B3274844}"/>
              </a:ext>
            </a:extLst>
          </p:cNvPr>
          <p:cNvSpPr>
            <a:spLocks noGrp="1"/>
          </p:cNvSpPr>
          <p:nvPr>
            <p:ph idx="1"/>
          </p:nvPr>
        </p:nvSpPr>
        <p:spPr>
          <a:xfrm>
            <a:off x="1934094" y="2278496"/>
            <a:ext cx="8384771" cy="2301008"/>
          </a:xfrm>
          <a:solidFill>
            <a:schemeClr val="bg1">
              <a:lumMod val="95000"/>
            </a:schemeClr>
          </a:solidFill>
        </p:spPr>
        <p:txBody>
          <a:bodyPr>
            <a:normAutofit/>
          </a:bodyPr>
          <a:lstStyle/>
          <a:p>
            <a:pPr algn="l" rtl="0" fontAlgn="base">
              <a:spcBef>
                <a:spcPts val="0"/>
              </a:spcBef>
              <a:spcAft>
                <a:spcPts val="0"/>
              </a:spcAft>
            </a:pPr>
            <a:r>
              <a:rPr lang="es-ES" sz="1100" b="0" i="0" dirty="0">
                <a:solidFill>
                  <a:srgbClr val="0000FF"/>
                </a:solidFill>
                <a:effectLst/>
                <a:latin typeface="Consolas" panose="020B0609020204030204" pitchFamily="49" charset="0"/>
              </a:rPr>
              <a:t>bool</a:t>
            </a:r>
            <a:r>
              <a:rPr lang="es-ES" sz="1100" b="0" i="0" dirty="0">
                <a:solidFill>
                  <a:srgbClr val="000000"/>
                </a:solidFill>
                <a:effectLst/>
                <a:latin typeface="Consolas" panose="020B0609020204030204" pitchFamily="49" charset="0"/>
              </a:rPr>
              <a:t> </a:t>
            </a:r>
            <a:r>
              <a:rPr lang="es-ES" sz="1100" b="0" i="0" dirty="0">
                <a:solidFill>
                  <a:srgbClr val="2B91AF"/>
                </a:solidFill>
                <a:effectLst/>
                <a:latin typeface="Consolas" panose="020B0609020204030204" pitchFamily="49" charset="0"/>
              </a:rPr>
              <a:t>GiroALaDerecha</a:t>
            </a:r>
            <a:r>
              <a:rPr lang="es-ES" sz="1100" b="0" i="0" dirty="0">
                <a:solidFill>
                  <a:srgbClr val="000000"/>
                </a:solidFill>
                <a:effectLst/>
                <a:latin typeface="Consolas" panose="020B0609020204030204" pitchFamily="49" charset="0"/>
              </a:rPr>
              <a:t>(</a:t>
            </a:r>
            <a:r>
              <a:rPr lang="es-ES" sz="1100" b="0" i="0" dirty="0">
                <a:solidFill>
                  <a:srgbClr val="2B91AF"/>
                </a:solidFill>
                <a:effectLst/>
                <a:latin typeface="Consolas" panose="020B0609020204030204" pitchFamily="49" charset="0"/>
              </a:rPr>
              <a:t>Punto</a:t>
            </a:r>
            <a:r>
              <a:rPr lang="es-ES" sz="1100" b="0" i="0" dirty="0">
                <a:solidFill>
                  <a:srgbClr val="000000"/>
                </a:solidFill>
                <a:effectLst/>
                <a:latin typeface="Consolas" panose="020B0609020204030204" pitchFamily="49" charset="0"/>
              </a:rPr>
              <a:t> p1, </a:t>
            </a:r>
            <a:r>
              <a:rPr lang="es-ES" sz="1100" b="0" i="0" dirty="0">
                <a:solidFill>
                  <a:srgbClr val="2B91AF"/>
                </a:solidFill>
                <a:effectLst/>
                <a:latin typeface="Consolas" panose="020B0609020204030204" pitchFamily="49" charset="0"/>
              </a:rPr>
              <a:t>Punto</a:t>
            </a:r>
            <a:r>
              <a:rPr lang="es-ES" sz="1100" b="0" i="0" dirty="0">
                <a:solidFill>
                  <a:srgbClr val="000000"/>
                </a:solidFill>
                <a:effectLst/>
                <a:latin typeface="Consolas" panose="020B0609020204030204" pitchFamily="49" charset="0"/>
              </a:rPr>
              <a:t> p2, </a:t>
            </a:r>
            <a:r>
              <a:rPr lang="es-ES" sz="1100" b="0" i="0" dirty="0">
                <a:solidFill>
                  <a:srgbClr val="2B91AF"/>
                </a:solidFill>
                <a:effectLst/>
                <a:latin typeface="Consolas" panose="020B0609020204030204" pitchFamily="49" charset="0"/>
              </a:rPr>
              <a:t>Punto</a:t>
            </a:r>
            <a:r>
              <a:rPr lang="es-ES" sz="1100" b="0" i="0" dirty="0">
                <a:solidFill>
                  <a:srgbClr val="000000"/>
                </a:solidFill>
                <a:effectLst/>
                <a:latin typeface="Consolas" panose="020B0609020204030204" pitchFamily="49" charset="0"/>
              </a:rPr>
              <a:t> p3){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r>
              <a:rPr lang="es-ES" sz="1100" b="0" i="0" dirty="0">
                <a:solidFill>
                  <a:srgbClr val="0000FF"/>
                </a:solidFill>
                <a:effectLst/>
                <a:latin typeface="Consolas" panose="020B0609020204030204" pitchFamily="49" charset="0"/>
              </a:rPr>
              <a:t>bool</a:t>
            </a:r>
            <a:r>
              <a:rPr lang="es-ES" sz="1100" b="0" i="0" dirty="0">
                <a:solidFill>
                  <a:srgbClr val="000000"/>
                </a:solidFill>
                <a:effectLst/>
                <a:latin typeface="Consolas" panose="020B0609020204030204" pitchFamily="49" charset="0"/>
              </a:rPr>
              <a:t> salida = </a:t>
            </a:r>
            <a:r>
              <a:rPr lang="es-ES" sz="1100" b="0" i="0" dirty="0">
                <a:solidFill>
                  <a:srgbClr val="0000FF"/>
                </a:solidFill>
                <a:effectLst/>
                <a:latin typeface="Consolas" panose="020B0609020204030204" pitchFamily="49" charset="0"/>
              </a:rPr>
              <a:t>false</a:t>
            </a:r>
            <a:r>
              <a:rPr lang="es-ES" sz="1100" b="0" i="0" dirty="0">
                <a:solidFill>
                  <a:srgbClr val="000000"/>
                </a:solidFill>
                <a:effectLst/>
                <a:latin typeface="Consolas" panose="020B0609020204030204" pitchFamily="49" charset="0"/>
              </a:rPr>
              <a:t>;             </a:t>
            </a:r>
            <a:r>
              <a:rPr lang="es-ES" sz="1100" b="0" i="0" dirty="0">
                <a:solidFill>
                  <a:srgbClr val="008000"/>
                </a:solidFill>
                <a:effectLst/>
                <a:latin typeface="Consolas" panose="020B0609020204030204" pitchFamily="49" charset="0"/>
              </a:rPr>
              <a:t>// uso la fórmula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r>
              <a:rPr lang="es-ES" sz="1100" b="0" i="0" dirty="0">
                <a:solidFill>
                  <a:srgbClr val="0000FF"/>
                </a:solidFill>
                <a:effectLst/>
                <a:latin typeface="Consolas" panose="020B0609020204030204" pitchFamily="49" charset="0"/>
              </a:rPr>
              <a:t>if</a:t>
            </a:r>
            <a:r>
              <a:rPr lang="es-ES" sz="1100" b="0" i="0" dirty="0">
                <a:solidFill>
                  <a:srgbClr val="000000"/>
                </a:solidFill>
                <a:effectLst/>
                <a:latin typeface="Consolas" panose="020B0609020204030204" pitchFamily="49" charset="0"/>
              </a:rPr>
              <a:t>((((p2.getX()-p1.getX())*(p3.getY()-p1.getY()))-((p2.getY()-p1.getY())*(p3.getX()-p1.getX())))&lt;</a:t>
            </a:r>
            <a:r>
              <a:rPr lang="es-ES" sz="1100" b="0" i="0" dirty="0">
                <a:solidFill>
                  <a:srgbClr val="006666"/>
                </a:solidFill>
                <a:effectLst/>
                <a:latin typeface="Consolas" panose="020B0609020204030204" pitchFamily="49" charset="0"/>
              </a:rPr>
              <a:t>0</a:t>
            </a: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salida = </a:t>
            </a:r>
            <a:r>
              <a:rPr lang="es-ES" sz="1100" b="0" i="0" dirty="0">
                <a:solidFill>
                  <a:srgbClr val="0000FF"/>
                </a:solidFill>
                <a:effectLst/>
                <a:latin typeface="Consolas" panose="020B0609020204030204" pitchFamily="49" charset="0"/>
              </a:rPr>
              <a:t>true</a:t>
            </a: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r>
              <a:rPr lang="es-ES" sz="1100" b="0" i="0" dirty="0">
                <a:solidFill>
                  <a:srgbClr val="0000FF"/>
                </a:solidFill>
                <a:effectLst/>
                <a:latin typeface="Consolas" panose="020B0609020204030204" pitchFamily="49" charset="0"/>
              </a:rPr>
              <a:t>return</a:t>
            </a:r>
            <a:r>
              <a:rPr lang="es-ES" sz="1100" b="0" i="0" dirty="0">
                <a:solidFill>
                  <a:srgbClr val="000000"/>
                </a:solidFill>
                <a:effectLst/>
                <a:latin typeface="Consolas" panose="020B0609020204030204" pitchFamily="49" charset="0"/>
              </a:rPr>
              <a:t> salida;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endParaRPr lang="es-ES" dirty="0"/>
          </a:p>
        </p:txBody>
      </p:sp>
      <p:sp>
        <p:nvSpPr>
          <p:cNvPr id="4" name="Marcador de fecha 3">
            <a:extLst>
              <a:ext uri="{FF2B5EF4-FFF2-40B4-BE49-F238E27FC236}">
                <a16:creationId xmlns:a16="http://schemas.microsoft.com/office/drawing/2014/main" id="{43D13007-329E-DDBE-D2BD-3F764600C780}"/>
              </a:ext>
            </a:extLst>
          </p:cNvPr>
          <p:cNvSpPr>
            <a:spLocks noGrp="1"/>
          </p:cNvSpPr>
          <p:nvPr>
            <p:ph type="dt" sz="half" idx="10"/>
          </p:nvPr>
        </p:nvSpPr>
        <p:spPr/>
        <p:txBody>
          <a:bodyPr/>
          <a:lstStyle/>
          <a:p>
            <a:pPr rtl="0"/>
            <a:fld id="{642B802E-BFC6-4F89-8E3C-91026AB025AB}" type="datetime1">
              <a:rPr lang="es-ES" smtClean="0"/>
              <a:t>18/04/2023</a:t>
            </a:fld>
            <a:endParaRPr lang="en-US" dirty="0"/>
          </a:p>
        </p:txBody>
      </p:sp>
    </p:spTree>
    <p:extLst>
      <p:ext uri="{BB962C8B-B14F-4D97-AF65-F5344CB8AC3E}">
        <p14:creationId xmlns:p14="http://schemas.microsoft.com/office/powerpoint/2010/main" val="2534232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EBE447-5674-E2DA-AC01-1C2B9AFA2A1B}"/>
              </a:ext>
            </a:extLst>
          </p:cNvPr>
          <p:cNvSpPr>
            <a:spLocks noGrp="1"/>
          </p:cNvSpPr>
          <p:nvPr>
            <p:ph type="title"/>
          </p:nvPr>
        </p:nvSpPr>
        <p:spPr/>
        <p:txBody>
          <a:bodyPr/>
          <a:lstStyle/>
          <a:p>
            <a:endParaRPr lang="es-ES"/>
          </a:p>
        </p:txBody>
      </p:sp>
      <p:pic>
        <p:nvPicPr>
          <p:cNvPr id="6" name="Marcador de contenido 5">
            <a:extLst>
              <a:ext uri="{FF2B5EF4-FFF2-40B4-BE49-F238E27FC236}">
                <a16:creationId xmlns:a16="http://schemas.microsoft.com/office/drawing/2014/main" id="{84B64D76-70EF-13F9-8F49-7871649BEEB9}"/>
              </a:ext>
            </a:extLst>
          </p:cNvPr>
          <p:cNvPicPr>
            <a:picLocks noGrp="1" noChangeAspect="1"/>
          </p:cNvPicPr>
          <p:nvPr>
            <p:ph idx="1"/>
          </p:nvPr>
        </p:nvPicPr>
        <p:blipFill>
          <a:blip r:embed="rId2"/>
          <a:stretch>
            <a:fillRect/>
          </a:stretch>
        </p:blipFill>
        <p:spPr>
          <a:xfrm>
            <a:off x="1036320" y="2216060"/>
            <a:ext cx="4425131" cy="3710513"/>
          </a:xfrm>
        </p:spPr>
      </p:pic>
      <p:sp>
        <p:nvSpPr>
          <p:cNvPr id="4" name="Marcador de fecha 3">
            <a:extLst>
              <a:ext uri="{FF2B5EF4-FFF2-40B4-BE49-F238E27FC236}">
                <a16:creationId xmlns:a16="http://schemas.microsoft.com/office/drawing/2014/main" id="{DFF048D0-E1EC-CA5E-FBDA-1B594AE545D4}"/>
              </a:ext>
            </a:extLst>
          </p:cNvPr>
          <p:cNvSpPr>
            <a:spLocks noGrp="1"/>
          </p:cNvSpPr>
          <p:nvPr>
            <p:ph type="dt" sz="half" idx="10"/>
          </p:nvPr>
        </p:nvSpPr>
        <p:spPr/>
        <p:txBody>
          <a:bodyPr/>
          <a:lstStyle/>
          <a:p>
            <a:pPr rtl="0"/>
            <a:fld id="{642B802E-BFC6-4F89-8E3C-91026AB025AB}" type="datetime1">
              <a:rPr lang="es-ES" smtClean="0"/>
              <a:t>18/04/2023</a:t>
            </a:fld>
            <a:endParaRPr lang="en-US" dirty="0"/>
          </a:p>
        </p:txBody>
      </p:sp>
      <p:pic>
        <p:nvPicPr>
          <p:cNvPr id="8" name="Imagen 7">
            <a:extLst>
              <a:ext uri="{FF2B5EF4-FFF2-40B4-BE49-F238E27FC236}">
                <a16:creationId xmlns:a16="http://schemas.microsoft.com/office/drawing/2014/main" id="{A9AE2E44-BD74-6B23-593A-F477D770C6B7}"/>
              </a:ext>
            </a:extLst>
          </p:cNvPr>
          <p:cNvPicPr>
            <a:picLocks noChangeAspect="1"/>
          </p:cNvPicPr>
          <p:nvPr/>
        </p:nvPicPr>
        <p:blipFill>
          <a:blip r:embed="rId3"/>
          <a:stretch>
            <a:fillRect/>
          </a:stretch>
        </p:blipFill>
        <p:spPr>
          <a:xfrm>
            <a:off x="6730549" y="2216060"/>
            <a:ext cx="4425131" cy="3752078"/>
          </a:xfrm>
          <a:prstGeom prst="rect">
            <a:avLst/>
          </a:prstGeom>
        </p:spPr>
      </p:pic>
    </p:spTree>
    <p:extLst>
      <p:ext uri="{BB962C8B-B14F-4D97-AF65-F5344CB8AC3E}">
        <p14:creationId xmlns:p14="http://schemas.microsoft.com/office/powerpoint/2010/main" val="9230462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BD2A85-1ED0-FC6C-A500-3B475A4108E0}"/>
              </a:ext>
            </a:extLst>
          </p:cNvPr>
          <p:cNvSpPr>
            <a:spLocks noGrp="1"/>
          </p:cNvSpPr>
          <p:nvPr>
            <p:ph type="title"/>
          </p:nvPr>
        </p:nvSpPr>
        <p:spPr/>
        <p:txBody>
          <a:bodyPr/>
          <a:lstStyle/>
          <a:p>
            <a:pPr algn="ctr"/>
            <a:r>
              <a:rPr lang="es-ES" dirty="0"/>
              <a:t>Eficiencia Teórica</a:t>
            </a:r>
          </a:p>
        </p:txBody>
      </p:sp>
      <p:sp>
        <p:nvSpPr>
          <p:cNvPr id="3" name="Marcador de contenido 2">
            <a:extLst>
              <a:ext uri="{FF2B5EF4-FFF2-40B4-BE49-F238E27FC236}">
                <a16:creationId xmlns:a16="http://schemas.microsoft.com/office/drawing/2014/main" id="{31FDF948-383B-5BF9-F8E0-308FB1FCA45B}"/>
              </a:ext>
            </a:extLst>
          </p:cNvPr>
          <p:cNvSpPr>
            <a:spLocks noGrp="1"/>
          </p:cNvSpPr>
          <p:nvPr>
            <p:ph idx="1"/>
          </p:nvPr>
        </p:nvSpPr>
        <p:spPr/>
        <p:txBody>
          <a:bodyPr/>
          <a:lstStyle/>
          <a:p>
            <a:r>
              <a:rPr lang="es-ES" dirty="0"/>
              <a:t>La eficiencia teórica del algoritmo de Graham es de O(</a:t>
            </a:r>
            <a:r>
              <a:rPr lang="es-ES" dirty="0" err="1"/>
              <a:t>nlog</a:t>
            </a:r>
            <a:r>
              <a:rPr lang="es-ES" dirty="0"/>
              <a:t>(n)), como hemos mencionado previamente. Adaptándolo a nuestra implementación, debemos tener en cuenta la ordenación previa por el ángulo el cual posee una eficiencia O(</a:t>
            </a:r>
            <a:r>
              <a:rPr lang="es-ES" dirty="0" err="1"/>
              <a:t>nlog</a:t>
            </a:r>
            <a:r>
              <a:rPr lang="es-ES" dirty="0"/>
              <a:t>(n))Por lo tanto nuestro algoritmo será de eficiencia:</a:t>
            </a:r>
          </a:p>
          <a:p>
            <a:pPr algn="ctr"/>
            <a:r>
              <a:rPr lang="es-ES" dirty="0"/>
              <a:t>𝑛𝑙𝑜𝑔(𝑛) + 𝑛𝑙𝑜𝑔(𝑛) = 2𝑛𝑙𝑜𝑔(𝑛) ∈ 𝑂(𝑛𝑙𝑜𝑔(𝑛))</a:t>
            </a:r>
          </a:p>
          <a:p>
            <a:endParaRPr lang="es-ES" dirty="0"/>
          </a:p>
        </p:txBody>
      </p:sp>
      <p:sp>
        <p:nvSpPr>
          <p:cNvPr id="4" name="Marcador de fecha 3">
            <a:extLst>
              <a:ext uri="{FF2B5EF4-FFF2-40B4-BE49-F238E27FC236}">
                <a16:creationId xmlns:a16="http://schemas.microsoft.com/office/drawing/2014/main" id="{4C0489C4-D1FB-14B5-04AE-1BCB3A758235}"/>
              </a:ext>
            </a:extLst>
          </p:cNvPr>
          <p:cNvSpPr>
            <a:spLocks noGrp="1"/>
          </p:cNvSpPr>
          <p:nvPr>
            <p:ph type="dt" sz="half" idx="10"/>
          </p:nvPr>
        </p:nvSpPr>
        <p:spPr/>
        <p:txBody>
          <a:bodyPr/>
          <a:lstStyle/>
          <a:p>
            <a:pPr rtl="0"/>
            <a:fld id="{642B802E-BFC6-4F89-8E3C-91026AB025AB}" type="datetime1">
              <a:rPr lang="es-ES" smtClean="0"/>
              <a:t>18/04/2023</a:t>
            </a:fld>
            <a:endParaRPr lang="en-US" dirty="0"/>
          </a:p>
        </p:txBody>
      </p:sp>
    </p:spTree>
    <p:extLst>
      <p:ext uri="{BB962C8B-B14F-4D97-AF65-F5344CB8AC3E}">
        <p14:creationId xmlns:p14="http://schemas.microsoft.com/office/powerpoint/2010/main" val="17325614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D4FF1A-2CE8-6777-75D6-FCF374D190D2}"/>
              </a:ext>
            </a:extLst>
          </p:cNvPr>
          <p:cNvSpPr>
            <a:spLocks noGrp="1"/>
          </p:cNvSpPr>
          <p:nvPr>
            <p:ph type="title"/>
          </p:nvPr>
        </p:nvSpPr>
        <p:spPr/>
        <p:txBody>
          <a:bodyPr/>
          <a:lstStyle/>
          <a:p>
            <a:pPr algn="ctr"/>
            <a:r>
              <a:rPr lang="es-ES" dirty="0"/>
              <a:t>Eficiencia Empírica</a:t>
            </a:r>
          </a:p>
        </p:txBody>
      </p:sp>
      <p:sp>
        <p:nvSpPr>
          <p:cNvPr id="3" name="Marcador de contenido 2">
            <a:extLst>
              <a:ext uri="{FF2B5EF4-FFF2-40B4-BE49-F238E27FC236}">
                <a16:creationId xmlns:a16="http://schemas.microsoft.com/office/drawing/2014/main" id="{D17AE000-3CB8-3867-1AFF-C6E3BC16B910}"/>
              </a:ext>
            </a:extLst>
          </p:cNvPr>
          <p:cNvSpPr>
            <a:spLocks noGrp="1"/>
          </p:cNvSpPr>
          <p:nvPr>
            <p:ph idx="1"/>
          </p:nvPr>
        </p:nvSpPr>
        <p:spPr/>
        <p:txBody>
          <a:bodyPr/>
          <a:lstStyle/>
          <a:p>
            <a:r>
              <a:rPr lang="es-ES" dirty="0"/>
              <a:t>Para realizar un análisis de eficiencia empírica deberemos ejecutar el mismo algoritmo para diferentes tamaños de entrada. Para el este algoritmo, lo ejecutaremos para diferentes tamaños del vector de puntos al cual debemos calcular la envolvente conexa y obtendremos el tiempo. Estos tiempos los almacenamos en un fichero salidaE.dat. El código es el siguiente: </a:t>
            </a:r>
          </a:p>
        </p:txBody>
      </p:sp>
      <p:sp>
        <p:nvSpPr>
          <p:cNvPr id="4" name="Marcador de fecha 3">
            <a:extLst>
              <a:ext uri="{FF2B5EF4-FFF2-40B4-BE49-F238E27FC236}">
                <a16:creationId xmlns:a16="http://schemas.microsoft.com/office/drawing/2014/main" id="{19956C96-876A-D77C-4741-3DAFC068E254}"/>
              </a:ext>
            </a:extLst>
          </p:cNvPr>
          <p:cNvSpPr>
            <a:spLocks noGrp="1"/>
          </p:cNvSpPr>
          <p:nvPr>
            <p:ph type="dt" sz="half" idx="10"/>
          </p:nvPr>
        </p:nvSpPr>
        <p:spPr/>
        <p:txBody>
          <a:bodyPr/>
          <a:lstStyle/>
          <a:p>
            <a:pPr rtl="0"/>
            <a:fld id="{642B802E-BFC6-4F89-8E3C-91026AB025AB}" type="datetime1">
              <a:rPr lang="es-ES" smtClean="0"/>
              <a:t>18/04/2023</a:t>
            </a:fld>
            <a:endParaRPr lang="en-US" dirty="0"/>
          </a:p>
        </p:txBody>
      </p:sp>
    </p:spTree>
    <p:extLst>
      <p:ext uri="{BB962C8B-B14F-4D97-AF65-F5344CB8AC3E}">
        <p14:creationId xmlns:p14="http://schemas.microsoft.com/office/powerpoint/2010/main" val="13711177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022DB9-4397-E6CB-6252-219838888A59}"/>
              </a:ext>
            </a:extLst>
          </p:cNvPr>
          <p:cNvSpPr>
            <a:spLocks noGrp="1"/>
          </p:cNvSpPr>
          <p:nvPr>
            <p:ph type="title"/>
          </p:nvPr>
        </p:nvSpPr>
        <p:spPr/>
        <p:txBody>
          <a:bodyPr/>
          <a:lstStyle/>
          <a:p>
            <a:pPr algn="ctr"/>
            <a:r>
              <a:rPr lang="es-ES" dirty="0"/>
              <a:t>Eficiencia Empírica</a:t>
            </a:r>
          </a:p>
        </p:txBody>
      </p:sp>
      <p:sp>
        <p:nvSpPr>
          <p:cNvPr id="3" name="Marcador de contenido 2">
            <a:extLst>
              <a:ext uri="{FF2B5EF4-FFF2-40B4-BE49-F238E27FC236}">
                <a16:creationId xmlns:a16="http://schemas.microsoft.com/office/drawing/2014/main" id="{C5E8A305-7CD0-A34F-24F5-679AA7D857A2}"/>
              </a:ext>
            </a:extLst>
          </p:cNvPr>
          <p:cNvSpPr>
            <a:spLocks noGrp="1"/>
          </p:cNvSpPr>
          <p:nvPr>
            <p:ph idx="1"/>
          </p:nvPr>
        </p:nvSpPr>
        <p:spPr>
          <a:xfrm>
            <a:off x="4390967" y="2262405"/>
            <a:ext cx="3410065" cy="3202707"/>
          </a:xfrm>
          <a:solidFill>
            <a:schemeClr val="bg1">
              <a:lumMod val="95000"/>
            </a:schemeClr>
          </a:solidFill>
        </p:spPr>
        <p:txBody>
          <a:bodyPr>
            <a:normAutofit/>
          </a:bodyPr>
          <a:lstStyle/>
          <a:p>
            <a:pPr algn="l" rtl="0" fontAlgn="base">
              <a:spcBef>
                <a:spcPts val="0"/>
              </a:spcBef>
              <a:spcAft>
                <a:spcPts val="0"/>
              </a:spcAft>
            </a:pPr>
            <a:r>
              <a:rPr lang="es-ES" sz="1100" b="0" i="0" dirty="0">
                <a:solidFill>
                  <a:srgbClr val="008000"/>
                </a:solidFill>
                <a:effectLst/>
                <a:latin typeface="Consolas" panose="020B0609020204030204" pitchFamily="49" charset="0"/>
              </a:rPr>
              <a:t>#!/bin/bash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err="1">
                <a:solidFill>
                  <a:srgbClr val="000000"/>
                </a:solidFill>
                <a:effectLst/>
                <a:latin typeface="Consolas" panose="020B0609020204030204" pitchFamily="49" charset="0"/>
              </a:rPr>
              <a:t>printf</a:t>
            </a:r>
            <a:r>
              <a:rPr lang="es-ES" sz="1100" b="0" i="0" dirty="0">
                <a:solidFill>
                  <a:srgbClr val="000000"/>
                </a:solidFill>
                <a:effectLst/>
                <a:latin typeface="Consolas" panose="020B0609020204030204" pitchFamily="49" charset="0"/>
              </a:rPr>
              <a:t> </a:t>
            </a:r>
            <a:r>
              <a:rPr lang="es-ES" sz="1100" b="0" i="0" dirty="0">
                <a:solidFill>
                  <a:srgbClr val="A31515"/>
                </a:solidFill>
                <a:effectLst/>
                <a:latin typeface="Consolas" panose="020B0609020204030204" pitchFamily="49" charset="0"/>
              </a:rPr>
              <a:t>""</a:t>
            </a:r>
            <a:r>
              <a:rPr lang="es-ES" sz="1100" b="0" i="0" dirty="0">
                <a:solidFill>
                  <a:srgbClr val="000000"/>
                </a:solidFill>
                <a:effectLst/>
                <a:latin typeface="Consolas" panose="020B0609020204030204" pitchFamily="49" charset="0"/>
              </a:rPr>
              <a:t> &gt; salidaE.dat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i=</a:t>
            </a:r>
            <a:r>
              <a:rPr lang="es-ES" sz="1100" b="0" i="0" dirty="0">
                <a:solidFill>
                  <a:srgbClr val="006666"/>
                </a:solidFill>
                <a:effectLst/>
                <a:latin typeface="Consolas" panose="020B0609020204030204" pitchFamily="49" charset="0"/>
              </a:rPr>
              <a:t>50000 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err="1">
                <a:solidFill>
                  <a:srgbClr val="0000FF"/>
                </a:solidFill>
                <a:effectLst/>
                <a:latin typeface="Consolas" panose="020B0609020204030204" pitchFamily="49" charset="0"/>
              </a:rPr>
              <a:t>while</a:t>
            </a:r>
            <a:r>
              <a:rPr lang="es-ES" sz="1100" b="0" i="0" dirty="0">
                <a:solidFill>
                  <a:srgbClr val="000000"/>
                </a:solidFill>
                <a:effectLst/>
                <a:latin typeface="Consolas" panose="020B0609020204030204" pitchFamily="49" charset="0"/>
              </a:rPr>
              <a:t> [ </a:t>
            </a:r>
            <a:r>
              <a:rPr lang="es-ES" sz="1100" b="0" i="0" dirty="0">
                <a:solidFill>
                  <a:srgbClr val="A31515"/>
                </a:solidFill>
                <a:effectLst/>
                <a:latin typeface="Consolas" panose="020B0609020204030204" pitchFamily="49" charset="0"/>
              </a:rPr>
              <a:t>"$i"</a:t>
            </a:r>
            <a:r>
              <a:rPr lang="es-ES" sz="1100" b="0" i="0" dirty="0">
                <a:solidFill>
                  <a:srgbClr val="000000"/>
                </a:solidFill>
                <a:effectLst/>
                <a:latin typeface="Consolas" panose="020B0609020204030204" pitchFamily="49" charset="0"/>
              </a:rPr>
              <a:t> -le </a:t>
            </a:r>
            <a:r>
              <a:rPr lang="es-ES" sz="1100" b="0" i="0" dirty="0">
                <a:solidFill>
                  <a:srgbClr val="006666"/>
                </a:solidFill>
                <a:effectLst/>
                <a:latin typeface="Consolas" panose="020B0609020204030204" pitchFamily="49" charset="0"/>
              </a:rPr>
              <a:t>1300000</a:t>
            </a:r>
            <a:r>
              <a:rPr lang="es-ES" sz="1100" b="0" i="0" dirty="0">
                <a:solidFill>
                  <a:srgbClr val="000000"/>
                </a:solidFill>
                <a:effectLst/>
                <a:latin typeface="Consolas" panose="020B0609020204030204" pitchFamily="49" charset="0"/>
              </a:rPr>
              <a:t> ]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FF"/>
                </a:solidFill>
                <a:effectLst/>
                <a:latin typeface="Consolas" panose="020B0609020204030204" pitchFamily="49" charset="0"/>
              </a:rPr>
              <a:t>do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8000"/>
                </a:solidFill>
                <a:effectLst/>
                <a:latin typeface="Consolas" panose="020B0609020204030204" pitchFamily="49" charset="0"/>
              </a:rPr>
              <a:t># Generamos los puntos</a:t>
            </a:r>
            <a:r>
              <a:rPr lang="es-ES" sz="1100" b="0" i="0" dirty="0">
                <a:solidFill>
                  <a:srgbClr val="008000"/>
                </a:solidFill>
                <a:effectLst/>
                <a:latin typeface="Calibri" panose="020F0502020204030204" pitchFamily="34" charset="0"/>
              </a:rPr>
              <a:t> </a:t>
            </a: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./generador $i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8000"/>
                </a:solidFill>
                <a:effectLst/>
                <a:latin typeface="Consolas" panose="020B0609020204030204" pitchFamily="49" charset="0"/>
              </a:rPr>
              <a:t># Ejecutamos los puntos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./especifico data.txt &gt;&gt; salidaE.dat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echo </a:t>
            </a:r>
            <a:r>
              <a:rPr lang="es-ES" sz="1100" b="0" i="0" dirty="0">
                <a:solidFill>
                  <a:srgbClr val="A31515"/>
                </a:solidFill>
                <a:effectLst/>
                <a:latin typeface="Consolas" panose="020B0609020204030204" pitchFamily="49" charset="0"/>
              </a:rPr>
              <a:t>"Terminado $i"</a:t>
            </a: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i=$(( $i + </a:t>
            </a:r>
            <a:r>
              <a:rPr lang="es-ES" sz="1100" b="0" i="0" dirty="0">
                <a:solidFill>
                  <a:srgbClr val="006666"/>
                </a:solidFill>
                <a:effectLst/>
                <a:latin typeface="Consolas" panose="020B0609020204030204" pitchFamily="49" charset="0"/>
              </a:rPr>
              <a:t>50000</a:t>
            </a:r>
            <a:r>
              <a:rPr lang="es-ES" sz="1100" b="0" i="0" dirty="0">
                <a:solidFill>
                  <a:srgbClr val="000000"/>
                </a:solidFill>
                <a:effectLst/>
                <a:latin typeface="Consolas" panose="020B0609020204030204" pitchFamily="49" charset="0"/>
              </a:rPr>
              <a:t> ))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FF"/>
                </a:solidFill>
                <a:effectLst/>
                <a:latin typeface="Consolas" panose="020B0609020204030204" pitchFamily="49" charset="0"/>
              </a:rPr>
              <a:t>done </a:t>
            </a:r>
            <a:endParaRPr lang="es-ES" sz="1100" b="0" i="0" dirty="0">
              <a:solidFill>
                <a:srgbClr val="000000"/>
              </a:solidFill>
              <a:effectLst/>
              <a:latin typeface="Segoe UI" panose="020B0502040204020203" pitchFamily="34" charset="0"/>
            </a:endParaRPr>
          </a:p>
          <a:p>
            <a:endParaRPr lang="es-ES" dirty="0"/>
          </a:p>
        </p:txBody>
      </p:sp>
      <p:sp>
        <p:nvSpPr>
          <p:cNvPr id="4" name="Marcador de fecha 3">
            <a:extLst>
              <a:ext uri="{FF2B5EF4-FFF2-40B4-BE49-F238E27FC236}">
                <a16:creationId xmlns:a16="http://schemas.microsoft.com/office/drawing/2014/main" id="{40214D0F-012D-E217-8416-D0B7325B493F}"/>
              </a:ext>
            </a:extLst>
          </p:cNvPr>
          <p:cNvSpPr>
            <a:spLocks noGrp="1"/>
          </p:cNvSpPr>
          <p:nvPr>
            <p:ph type="dt" sz="half" idx="10"/>
          </p:nvPr>
        </p:nvSpPr>
        <p:spPr/>
        <p:txBody>
          <a:bodyPr/>
          <a:lstStyle/>
          <a:p>
            <a:pPr rtl="0"/>
            <a:fld id="{642B802E-BFC6-4F89-8E3C-91026AB025AB}" type="datetime1">
              <a:rPr lang="es-ES" smtClean="0"/>
              <a:t>18/04/2023</a:t>
            </a:fld>
            <a:endParaRPr lang="en-US" dirty="0"/>
          </a:p>
        </p:txBody>
      </p:sp>
    </p:spTree>
    <p:extLst>
      <p:ext uri="{BB962C8B-B14F-4D97-AF65-F5344CB8AC3E}">
        <p14:creationId xmlns:p14="http://schemas.microsoft.com/office/powerpoint/2010/main" val="11736196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CC4B97-6545-D302-0B11-6B1A2CEE2C4B}"/>
              </a:ext>
            </a:extLst>
          </p:cNvPr>
          <p:cNvSpPr>
            <a:spLocks noGrp="1"/>
          </p:cNvSpPr>
          <p:nvPr>
            <p:ph type="title"/>
          </p:nvPr>
        </p:nvSpPr>
        <p:spPr/>
        <p:txBody>
          <a:bodyPr/>
          <a:lstStyle/>
          <a:p>
            <a:pPr algn="ctr"/>
            <a:r>
              <a:rPr lang="es-ES" dirty="0"/>
              <a:t>Eficiencia Empírica</a:t>
            </a:r>
          </a:p>
        </p:txBody>
      </p:sp>
      <p:sp>
        <p:nvSpPr>
          <p:cNvPr id="3" name="Marcador de contenido 2">
            <a:extLst>
              <a:ext uri="{FF2B5EF4-FFF2-40B4-BE49-F238E27FC236}">
                <a16:creationId xmlns:a16="http://schemas.microsoft.com/office/drawing/2014/main" id="{9BE0CCFF-148A-DCC9-5C59-CDD946FFF0F0}"/>
              </a:ext>
            </a:extLst>
          </p:cNvPr>
          <p:cNvSpPr>
            <a:spLocks noGrp="1"/>
          </p:cNvSpPr>
          <p:nvPr>
            <p:ph idx="1"/>
          </p:nvPr>
        </p:nvSpPr>
        <p:spPr/>
        <p:txBody>
          <a:bodyPr/>
          <a:lstStyle/>
          <a:p>
            <a:r>
              <a:rPr lang="es-ES" dirty="0"/>
              <a:t>Empezamos con un tamaño base de 50000 puntos y vamos aumentándolo de 50000 en 50000 hasta llegar al tamaño de 1300000 puntos. </a:t>
            </a:r>
          </a:p>
          <a:p>
            <a:pPr marL="0" indent="0">
              <a:buNone/>
            </a:pPr>
            <a:r>
              <a:rPr lang="es-ES" dirty="0"/>
              <a:t> Los tiempos obtenidos son los siguientes: </a:t>
            </a:r>
          </a:p>
        </p:txBody>
      </p:sp>
      <p:sp>
        <p:nvSpPr>
          <p:cNvPr id="4" name="Marcador de fecha 3">
            <a:extLst>
              <a:ext uri="{FF2B5EF4-FFF2-40B4-BE49-F238E27FC236}">
                <a16:creationId xmlns:a16="http://schemas.microsoft.com/office/drawing/2014/main" id="{D2910D28-9546-753F-542D-A303D94800F1}"/>
              </a:ext>
            </a:extLst>
          </p:cNvPr>
          <p:cNvSpPr>
            <a:spLocks noGrp="1"/>
          </p:cNvSpPr>
          <p:nvPr>
            <p:ph type="dt" sz="half" idx="10"/>
          </p:nvPr>
        </p:nvSpPr>
        <p:spPr/>
        <p:txBody>
          <a:bodyPr/>
          <a:lstStyle/>
          <a:p>
            <a:pPr rtl="0"/>
            <a:fld id="{642B802E-BFC6-4F89-8E3C-91026AB025AB}" type="datetime1">
              <a:rPr lang="es-ES" smtClean="0"/>
              <a:t>18/04/2023</a:t>
            </a:fld>
            <a:endParaRPr lang="en-US" dirty="0"/>
          </a:p>
        </p:txBody>
      </p:sp>
    </p:spTree>
    <p:extLst>
      <p:ext uri="{BB962C8B-B14F-4D97-AF65-F5344CB8AC3E}">
        <p14:creationId xmlns:p14="http://schemas.microsoft.com/office/powerpoint/2010/main" val="29998822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0B759C-F264-1BD2-6376-8E8D08CF4744}"/>
              </a:ext>
            </a:extLst>
          </p:cNvPr>
          <p:cNvSpPr>
            <a:spLocks noGrp="1"/>
          </p:cNvSpPr>
          <p:nvPr>
            <p:ph type="title"/>
          </p:nvPr>
        </p:nvSpPr>
        <p:spPr/>
        <p:txBody>
          <a:bodyPr/>
          <a:lstStyle/>
          <a:p>
            <a:pPr algn="ctr"/>
            <a:r>
              <a:rPr lang="es-ES" dirty="0"/>
              <a:t>Eficiencia Empírica</a:t>
            </a:r>
          </a:p>
        </p:txBody>
      </p:sp>
      <p:sp>
        <p:nvSpPr>
          <p:cNvPr id="4" name="Marcador de fecha 3">
            <a:extLst>
              <a:ext uri="{FF2B5EF4-FFF2-40B4-BE49-F238E27FC236}">
                <a16:creationId xmlns:a16="http://schemas.microsoft.com/office/drawing/2014/main" id="{1C5CC28A-2E2A-5A06-2E86-5176FED2154C}"/>
              </a:ext>
            </a:extLst>
          </p:cNvPr>
          <p:cNvSpPr>
            <a:spLocks noGrp="1"/>
          </p:cNvSpPr>
          <p:nvPr>
            <p:ph type="dt" sz="half" idx="10"/>
          </p:nvPr>
        </p:nvSpPr>
        <p:spPr/>
        <p:txBody>
          <a:bodyPr/>
          <a:lstStyle/>
          <a:p>
            <a:pPr rtl="0"/>
            <a:fld id="{642B802E-BFC6-4F89-8E3C-91026AB025AB}" type="datetime1">
              <a:rPr lang="es-ES" smtClean="0"/>
              <a:t>18/04/2023</a:t>
            </a:fld>
            <a:endParaRPr lang="en-US" dirty="0"/>
          </a:p>
        </p:txBody>
      </p:sp>
      <p:pic>
        <p:nvPicPr>
          <p:cNvPr id="10" name="Marcador de contenido 9">
            <a:extLst>
              <a:ext uri="{FF2B5EF4-FFF2-40B4-BE49-F238E27FC236}">
                <a16:creationId xmlns:a16="http://schemas.microsoft.com/office/drawing/2014/main" id="{1D2BEB4E-77C9-AEB3-0943-9E3E3E0950DA}"/>
              </a:ext>
            </a:extLst>
          </p:cNvPr>
          <p:cNvPicPr>
            <a:picLocks noGrp="1" noChangeAspect="1"/>
          </p:cNvPicPr>
          <p:nvPr>
            <p:ph idx="1"/>
          </p:nvPr>
        </p:nvPicPr>
        <p:blipFill>
          <a:blip r:embed="rId2"/>
          <a:stretch>
            <a:fillRect/>
          </a:stretch>
        </p:blipFill>
        <p:spPr>
          <a:xfrm>
            <a:off x="5395408" y="2108200"/>
            <a:ext cx="1461509" cy="3760788"/>
          </a:xfrm>
        </p:spPr>
      </p:pic>
    </p:spTree>
    <p:extLst>
      <p:ext uri="{BB962C8B-B14F-4D97-AF65-F5344CB8AC3E}">
        <p14:creationId xmlns:p14="http://schemas.microsoft.com/office/powerpoint/2010/main" val="2079762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FB5F74-A880-D71A-F1B6-CADB098E3177}"/>
              </a:ext>
            </a:extLst>
          </p:cNvPr>
          <p:cNvSpPr>
            <a:spLocks noGrp="1"/>
          </p:cNvSpPr>
          <p:nvPr>
            <p:ph type="title"/>
          </p:nvPr>
        </p:nvSpPr>
        <p:spPr/>
        <p:txBody>
          <a:bodyPr/>
          <a:lstStyle/>
          <a:p>
            <a:pPr algn="ctr"/>
            <a:r>
              <a:rPr lang="es-ES" dirty="0"/>
              <a:t>Eficiencia Empírica</a:t>
            </a:r>
          </a:p>
        </p:txBody>
      </p:sp>
      <p:sp>
        <p:nvSpPr>
          <p:cNvPr id="4" name="Marcador de fecha 3">
            <a:extLst>
              <a:ext uri="{FF2B5EF4-FFF2-40B4-BE49-F238E27FC236}">
                <a16:creationId xmlns:a16="http://schemas.microsoft.com/office/drawing/2014/main" id="{0C08FD7F-99A6-64DA-ED87-08337F311CF8}"/>
              </a:ext>
            </a:extLst>
          </p:cNvPr>
          <p:cNvSpPr>
            <a:spLocks noGrp="1"/>
          </p:cNvSpPr>
          <p:nvPr>
            <p:ph type="dt" sz="half" idx="10"/>
          </p:nvPr>
        </p:nvSpPr>
        <p:spPr/>
        <p:txBody>
          <a:bodyPr/>
          <a:lstStyle/>
          <a:p>
            <a:pPr rtl="0"/>
            <a:fld id="{642B802E-BFC6-4F89-8E3C-91026AB025AB}" type="datetime1">
              <a:rPr lang="es-ES" smtClean="0"/>
              <a:t>18/04/2023</a:t>
            </a:fld>
            <a:endParaRPr lang="en-US" dirty="0"/>
          </a:p>
        </p:txBody>
      </p:sp>
      <p:pic>
        <p:nvPicPr>
          <p:cNvPr id="2050" name="Picture 2" descr="Gráfico, Gráfico de líneas&#10;&#10;Descripción generada automáticamente">
            <a:extLst>
              <a:ext uri="{FF2B5EF4-FFF2-40B4-BE49-F238E27FC236}">
                <a16:creationId xmlns:a16="http://schemas.microsoft.com/office/drawing/2014/main" id="{6664C67F-63B9-738F-DA1C-392BF6D5B9A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69968" y="2108200"/>
            <a:ext cx="5312390" cy="3760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0087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B2EA78-AEB3-469B-9025-3B17201A457B}"/>
              </a:ext>
            </a:extLst>
          </p:cNvPr>
          <p:cNvSpPr>
            <a:spLocks noGrp="1"/>
          </p:cNvSpPr>
          <p:nvPr>
            <p:ph type="title"/>
          </p:nvPr>
        </p:nvSpPr>
        <p:spPr>
          <a:xfrm>
            <a:off x="1097280" y="286603"/>
            <a:ext cx="10058400" cy="1450757"/>
          </a:xfrm>
        </p:spPr>
        <p:txBody>
          <a:bodyPr rtlCol="0" anchor="b">
            <a:normAutofit/>
          </a:bodyPr>
          <a:lstStyle/>
          <a:p>
            <a:pPr lvl="0" rtl="0"/>
            <a:r>
              <a:rPr lang="es" i="1" dirty="0"/>
              <a:t>INDICE</a:t>
            </a:r>
          </a:p>
        </p:txBody>
      </p:sp>
      <p:sp>
        <p:nvSpPr>
          <p:cNvPr id="3" name="Subtítulo 2">
            <a:extLst>
              <a:ext uri="{FF2B5EF4-FFF2-40B4-BE49-F238E27FC236}">
                <a16:creationId xmlns:a16="http://schemas.microsoft.com/office/drawing/2014/main" id="{255E1F2F-E259-4EA8-9FFD-3A10AF541859}"/>
              </a:ext>
            </a:extLst>
          </p:cNvPr>
          <p:cNvSpPr>
            <a:spLocks noGrp="1"/>
          </p:cNvSpPr>
          <p:nvPr>
            <p:ph idx="1"/>
          </p:nvPr>
        </p:nvSpPr>
        <p:spPr>
          <a:xfrm>
            <a:off x="1097280" y="2108201"/>
            <a:ext cx="10058400" cy="3760891"/>
          </a:xfrm>
        </p:spPr>
        <p:txBody>
          <a:bodyPr rtlCol="0">
            <a:normAutofit/>
          </a:bodyPr>
          <a:lstStyle/>
          <a:p>
            <a:pPr rtl="0"/>
            <a:r>
              <a:rPr lang="es" dirty="0"/>
              <a:t>- Objetivos</a:t>
            </a:r>
          </a:p>
          <a:p>
            <a:pPr rtl="0"/>
            <a:r>
              <a:rPr lang="es" dirty="0"/>
              <a:t>- Definición del problema</a:t>
            </a:r>
          </a:p>
          <a:p>
            <a:pPr rtl="0"/>
            <a:r>
              <a:rPr lang="es" dirty="0"/>
              <a:t>- Algoritmo Específico</a:t>
            </a:r>
          </a:p>
          <a:p>
            <a:pPr rtl="0"/>
            <a:r>
              <a:rPr lang="es" dirty="0"/>
              <a:t>- Algoritmo Divide y Vencerás</a:t>
            </a:r>
          </a:p>
          <a:p>
            <a:pPr rtl="0"/>
            <a:r>
              <a:rPr lang="es" dirty="0"/>
              <a:t>- Comparación Eficiencias</a:t>
            </a:r>
          </a:p>
          <a:p>
            <a:pPr rtl="0"/>
            <a:r>
              <a:rPr lang="es" dirty="0"/>
              <a:t>- Conclusión</a:t>
            </a:r>
          </a:p>
        </p:txBody>
      </p:sp>
      <p:sp>
        <p:nvSpPr>
          <p:cNvPr id="54" name="Date Placeholder 3">
            <a:extLst>
              <a:ext uri="{FF2B5EF4-FFF2-40B4-BE49-F238E27FC236}">
                <a16:creationId xmlns:a16="http://schemas.microsoft.com/office/drawing/2014/main" id="{5579AE7B-9D6B-60A1-1A2D-7CDB63E15F4F}"/>
              </a:ext>
            </a:extLst>
          </p:cNvPr>
          <p:cNvSpPr>
            <a:spLocks noGrp="1"/>
          </p:cNvSpPr>
          <p:nvPr>
            <p:ph type="dt" sz="half" idx="10"/>
          </p:nvPr>
        </p:nvSpPr>
        <p:spPr>
          <a:xfrm>
            <a:off x="8218426" y="6446838"/>
            <a:ext cx="2584850" cy="365125"/>
          </a:xfrm>
        </p:spPr>
        <p:txBody>
          <a:bodyPr/>
          <a:lstStyle/>
          <a:p>
            <a:pPr rtl="0">
              <a:spcAft>
                <a:spcPts val="600"/>
              </a:spcAft>
            </a:pPr>
            <a:fld id="{642B802E-BFC6-4F89-8E3C-91026AB025AB}" type="datetime1">
              <a:rPr lang="es-ES" smtClean="0"/>
              <a:pPr rtl="0">
                <a:spcAft>
                  <a:spcPts val="600"/>
                </a:spcAft>
              </a:pPr>
              <a:t>18/04/2023</a:t>
            </a:fld>
            <a:endParaRPr lang="en-US"/>
          </a:p>
        </p:txBody>
      </p:sp>
    </p:spTree>
    <p:extLst>
      <p:ext uri="{BB962C8B-B14F-4D97-AF65-F5344CB8AC3E}">
        <p14:creationId xmlns:p14="http://schemas.microsoft.com/office/powerpoint/2010/main" val="1917146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EBF966-6636-AF80-E45F-0B321A94D345}"/>
              </a:ext>
            </a:extLst>
          </p:cNvPr>
          <p:cNvSpPr>
            <a:spLocks noGrp="1"/>
          </p:cNvSpPr>
          <p:nvPr>
            <p:ph type="title"/>
          </p:nvPr>
        </p:nvSpPr>
        <p:spPr/>
        <p:txBody>
          <a:bodyPr/>
          <a:lstStyle/>
          <a:p>
            <a:pPr algn="ctr"/>
            <a:r>
              <a:rPr lang="es-ES" dirty="0"/>
              <a:t>Eficiencia Híbrida</a:t>
            </a:r>
          </a:p>
        </p:txBody>
      </p:sp>
      <p:sp>
        <p:nvSpPr>
          <p:cNvPr id="5" name="Rectángulo 4">
            <a:extLst>
              <a:ext uri="{FF2B5EF4-FFF2-40B4-BE49-F238E27FC236}">
                <a16:creationId xmlns:a16="http://schemas.microsoft.com/office/drawing/2014/main" id="{8074397F-E07A-BA00-8B84-910729E835B6}"/>
              </a:ext>
            </a:extLst>
          </p:cNvPr>
          <p:cNvSpPr/>
          <p:nvPr/>
        </p:nvSpPr>
        <p:spPr>
          <a:xfrm>
            <a:off x="1097280" y="3429000"/>
            <a:ext cx="6453894" cy="130031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Marcador de contenido 2">
            <a:extLst>
              <a:ext uri="{FF2B5EF4-FFF2-40B4-BE49-F238E27FC236}">
                <a16:creationId xmlns:a16="http://schemas.microsoft.com/office/drawing/2014/main" id="{38B4E29F-00D5-99B9-9663-8EA3C5355938}"/>
              </a:ext>
            </a:extLst>
          </p:cNvPr>
          <p:cNvSpPr>
            <a:spLocks noGrp="1"/>
          </p:cNvSpPr>
          <p:nvPr>
            <p:ph idx="1"/>
          </p:nvPr>
        </p:nvSpPr>
        <p:spPr/>
        <p:txBody>
          <a:bodyPr/>
          <a:lstStyle/>
          <a:p>
            <a:pPr algn="just" rtl="0" fontAlgn="base"/>
            <a:r>
              <a:rPr lang="es-ES" sz="2000" b="0" i="0" dirty="0">
                <a:solidFill>
                  <a:srgbClr val="000000"/>
                </a:solidFill>
                <a:effectLst/>
                <a:latin typeface="Times New Roman" panose="02020603050405020304" pitchFamily="18" charset="0"/>
              </a:rPr>
              <a:t>Para la eficiencia híbrida, hemos realizado un ajuste con la función f(x) = </a:t>
            </a:r>
            <a:r>
              <a:rPr lang="es-ES" sz="2000" b="0" i="0" dirty="0" err="1">
                <a:solidFill>
                  <a:srgbClr val="000000"/>
                </a:solidFill>
                <a:effectLst/>
                <a:latin typeface="Times New Roman" panose="02020603050405020304" pitchFamily="18" charset="0"/>
              </a:rPr>
              <a:t>xlog</a:t>
            </a:r>
            <a:r>
              <a:rPr lang="es-ES" sz="2000" b="0" i="0" dirty="0">
                <a:solidFill>
                  <a:srgbClr val="000000"/>
                </a:solidFill>
                <a:effectLst/>
                <a:latin typeface="Times New Roman" panose="02020603050405020304" pitchFamily="18" charset="0"/>
              </a:rPr>
              <a:t>(x) y como resultado hemos obtenido las siguientes constantes ocultas: </a:t>
            </a:r>
            <a:endParaRPr lang="es-ES" b="0" i="0" dirty="0">
              <a:solidFill>
                <a:srgbClr val="000000"/>
              </a:solidFill>
              <a:effectLst/>
              <a:latin typeface="Segoe UI" panose="020B0502040204020203" pitchFamily="34" charset="0"/>
            </a:endParaRPr>
          </a:p>
          <a:p>
            <a:pPr algn="just" rtl="0" fontAlgn="base"/>
            <a:r>
              <a:rPr lang="es-ES" sz="2000" b="0" i="0" dirty="0">
                <a:solidFill>
                  <a:srgbClr val="000000"/>
                </a:solidFill>
                <a:effectLst/>
                <a:latin typeface="Times New Roman" panose="02020603050405020304" pitchFamily="18" charset="0"/>
              </a:rPr>
              <a:t>Constantes ocultas </a:t>
            </a:r>
            <a:endParaRPr lang="es-ES" b="0" i="0" dirty="0">
              <a:solidFill>
                <a:srgbClr val="000000"/>
              </a:solidFill>
              <a:effectLst/>
              <a:latin typeface="Segoe UI" panose="020B0502040204020203" pitchFamily="34" charset="0"/>
            </a:endParaRPr>
          </a:p>
          <a:p>
            <a:pPr algn="l" rtl="0" fontAlgn="base"/>
            <a:r>
              <a:rPr lang="es-ES" sz="1400" b="0" i="0" dirty="0">
                <a:solidFill>
                  <a:srgbClr val="000000"/>
                </a:solidFill>
                <a:effectLst/>
                <a:latin typeface="Consolas" panose="020B0609020204030204" pitchFamily="49" charset="0"/>
              </a:rPr>
              <a:t>Final set </a:t>
            </a:r>
            <a:r>
              <a:rPr lang="es-ES" sz="1400" b="0" i="0" dirty="0" err="1">
                <a:solidFill>
                  <a:srgbClr val="000000"/>
                </a:solidFill>
                <a:effectLst/>
                <a:latin typeface="Consolas" panose="020B0609020204030204" pitchFamily="49" charset="0"/>
              </a:rPr>
              <a:t>of</a:t>
            </a:r>
            <a:r>
              <a:rPr lang="es-ES" sz="1400" b="0" i="0" dirty="0">
                <a:solidFill>
                  <a:srgbClr val="000000"/>
                </a:solidFill>
                <a:effectLst/>
                <a:latin typeface="Consolas" panose="020B0609020204030204" pitchFamily="49" charset="0"/>
              </a:rPr>
              <a:t> </a:t>
            </a:r>
            <a:r>
              <a:rPr lang="es-ES" sz="1400" b="0" i="0" dirty="0" err="1">
                <a:solidFill>
                  <a:srgbClr val="000000"/>
                </a:solidFill>
                <a:effectLst/>
                <a:latin typeface="Consolas" panose="020B0609020204030204" pitchFamily="49" charset="0"/>
              </a:rPr>
              <a:t>parameters</a:t>
            </a:r>
            <a:r>
              <a:rPr lang="es-ES" sz="1400" b="0" i="0" dirty="0">
                <a:solidFill>
                  <a:srgbClr val="000000"/>
                </a:solidFill>
                <a:effectLst/>
                <a:latin typeface="Consolas" panose="020B0609020204030204" pitchFamily="49" charset="0"/>
              </a:rPr>
              <a:t>            </a:t>
            </a:r>
            <a:r>
              <a:rPr lang="es-ES" sz="1400" b="0" i="0" dirty="0" err="1">
                <a:solidFill>
                  <a:srgbClr val="000000"/>
                </a:solidFill>
                <a:effectLst/>
                <a:latin typeface="Consolas" panose="020B0609020204030204" pitchFamily="49" charset="0"/>
              </a:rPr>
              <a:t>Asymptotic</a:t>
            </a:r>
            <a:r>
              <a:rPr lang="es-ES" sz="1400" b="0" i="0" dirty="0">
                <a:solidFill>
                  <a:srgbClr val="000000"/>
                </a:solidFill>
                <a:effectLst/>
                <a:latin typeface="Consolas" panose="020B0609020204030204" pitchFamily="49" charset="0"/>
              </a:rPr>
              <a:t> Standard Error </a:t>
            </a:r>
            <a:endParaRPr lang="es-ES" b="0" i="0" dirty="0">
              <a:solidFill>
                <a:srgbClr val="000000"/>
              </a:solidFill>
              <a:effectLst/>
              <a:latin typeface="Segoe UI" panose="020B0502040204020203" pitchFamily="34" charset="0"/>
            </a:endParaRPr>
          </a:p>
          <a:p>
            <a:pPr algn="l" rtl="0" fontAlgn="base"/>
            <a:r>
              <a:rPr lang="es-ES" sz="1400" b="0" i="0" dirty="0">
                <a:solidFill>
                  <a:srgbClr val="000000"/>
                </a:solidFill>
                <a:effectLst/>
                <a:latin typeface="Consolas" panose="020B0609020204030204" pitchFamily="49" charset="0"/>
              </a:rPr>
              <a:t>=======================            ========================== </a:t>
            </a:r>
            <a:endParaRPr lang="es-ES" b="0" i="0" dirty="0">
              <a:solidFill>
                <a:srgbClr val="000000"/>
              </a:solidFill>
              <a:effectLst/>
              <a:latin typeface="Segoe UI" panose="020B0502040204020203" pitchFamily="34" charset="0"/>
            </a:endParaRPr>
          </a:p>
          <a:p>
            <a:pPr algn="l" rtl="0" fontAlgn="base"/>
            <a:r>
              <a:rPr lang="es-ES" sz="1400" b="0" i="0" dirty="0">
                <a:solidFill>
                  <a:srgbClr val="000000"/>
                </a:solidFill>
                <a:effectLst/>
                <a:latin typeface="Consolas" panose="020B0609020204030204" pitchFamily="49" charset="0"/>
              </a:rPr>
              <a:t>a0              = 4.5831e-08       +/- 2.515e-10    (0.5487%) </a:t>
            </a:r>
            <a:endParaRPr lang="es-ES" b="0" i="0" dirty="0">
              <a:solidFill>
                <a:srgbClr val="000000"/>
              </a:solidFill>
              <a:effectLst/>
              <a:latin typeface="Segoe UI" panose="020B0502040204020203" pitchFamily="34" charset="0"/>
            </a:endParaRPr>
          </a:p>
          <a:p>
            <a:pPr algn="just" rtl="0" fontAlgn="base"/>
            <a:r>
              <a:rPr lang="es-ES" sz="2000" b="0" i="0" dirty="0">
                <a:solidFill>
                  <a:srgbClr val="000000"/>
                </a:solidFill>
                <a:effectLst/>
                <a:latin typeface="Times New Roman" panose="02020603050405020304" pitchFamily="18" charset="0"/>
              </a:rPr>
              <a:t>Cuyo coeficiente de correlación es de 0,9982 </a:t>
            </a:r>
            <a:endParaRPr lang="es-ES" b="0" i="0" dirty="0">
              <a:solidFill>
                <a:srgbClr val="000000"/>
              </a:solidFill>
              <a:effectLst/>
              <a:latin typeface="Segoe UI" panose="020B0502040204020203" pitchFamily="34" charset="0"/>
            </a:endParaRPr>
          </a:p>
          <a:p>
            <a:endParaRPr lang="es-ES" dirty="0"/>
          </a:p>
        </p:txBody>
      </p:sp>
      <p:sp>
        <p:nvSpPr>
          <p:cNvPr id="4" name="Marcador de fecha 3">
            <a:extLst>
              <a:ext uri="{FF2B5EF4-FFF2-40B4-BE49-F238E27FC236}">
                <a16:creationId xmlns:a16="http://schemas.microsoft.com/office/drawing/2014/main" id="{E7A0FE27-C6D2-82D6-BE0E-205E3E1CF7CC}"/>
              </a:ext>
            </a:extLst>
          </p:cNvPr>
          <p:cNvSpPr>
            <a:spLocks noGrp="1"/>
          </p:cNvSpPr>
          <p:nvPr>
            <p:ph type="dt" sz="half" idx="10"/>
          </p:nvPr>
        </p:nvSpPr>
        <p:spPr/>
        <p:txBody>
          <a:bodyPr/>
          <a:lstStyle/>
          <a:p>
            <a:pPr rtl="0"/>
            <a:fld id="{642B802E-BFC6-4F89-8E3C-91026AB025AB}" type="datetime1">
              <a:rPr lang="es-ES" smtClean="0"/>
              <a:t>18/04/2023</a:t>
            </a:fld>
            <a:endParaRPr lang="en-US" dirty="0"/>
          </a:p>
        </p:txBody>
      </p:sp>
    </p:spTree>
    <p:extLst>
      <p:ext uri="{BB962C8B-B14F-4D97-AF65-F5344CB8AC3E}">
        <p14:creationId xmlns:p14="http://schemas.microsoft.com/office/powerpoint/2010/main" val="40428097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CA7167-6BEC-C749-4E66-D04845DDDD5E}"/>
              </a:ext>
            </a:extLst>
          </p:cNvPr>
          <p:cNvSpPr>
            <a:spLocks noGrp="1"/>
          </p:cNvSpPr>
          <p:nvPr>
            <p:ph type="title"/>
          </p:nvPr>
        </p:nvSpPr>
        <p:spPr/>
        <p:txBody>
          <a:bodyPr/>
          <a:lstStyle/>
          <a:p>
            <a:pPr algn="ctr"/>
            <a:r>
              <a:rPr lang="es-ES" dirty="0"/>
              <a:t>Eficiencia Híbrida</a:t>
            </a:r>
          </a:p>
        </p:txBody>
      </p:sp>
      <p:sp>
        <p:nvSpPr>
          <p:cNvPr id="4" name="Marcador de fecha 3">
            <a:extLst>
              <a:ext uri="{FF2B5EF4-FFF2-40B4-BE49-F238E27FC236}">
                <a16:creationId xmlns:a16="http://schemas.microsoft.com/office/drawing/2014/main" id="{0D12CCC7-34DC-19D5-A5D5-E106731CEEEA}"/>
              </a:ext>
            </a:extLst>
          </p:cNvPr>
          <p:cNvSpPr>
            <a:spLocks noGrp="1"/>
          </p:cNvSpPr>
          <p:nvPr>
            <p:ph type="dt" sz="half" idx="10"/>
          </p:nvPr>
        </p:nvSpPr>
        <p:spPr/>
        <p:txBody>
          <a:bodyPr/>
          <a:lstStyle/>
          <a:p>
            <a:pPr rtl="0"/>
            <a:fld id="{642B802E-BFC6-4F89-8E3C-91026AB025AB}" type="datetime1">
              <a:rPr lang="es-ES" smtClean="0"/>
              <a:t>18/04/2023</a:t>
            </a:fld>
            <a:endParaRPr lang="en-US" dirty="0"/>
          </a:p>
        </p:txBody>
      </p:sp>
      <p:pic>
        <p:nvPicPr>
          <p:cNvPr id="3074" name="Picture 2" descr="Gráfico, Gráfico de líneas&#10;&#10;Descripción generada automáticamente">
            <a:extLst>
              <a:ext uri="{FF2B5EF4-FFF2-40B4-BE49-F238E27FC236}">
                <a16:creationId xmlns:a16="http://schemas.microsoft.com/office/drawing/2014/main" id="{893E0F2B-B777-6330-3161-6FF0171B87D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69968" y="2108200"/>
            <a:ext cx="5312390" cy="3760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12685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DE3072-8A37-B257-04E7-8EC9343DA610}"/>
              </a:ext>
            </a:extLst>
          </p:cNvPr>
          <p:cNvSpPr>
            <a:spLocks noGrp="1"/>
          </p:cNvSpPr>
          <p:nvPr>
            <p:ph type="title"/>
          </p:nvPr>
        </p:nvSpPr>
        <p:spPr/>
        <p:txBody>
          <a:bodyPr/>
          <a:lstStyle/>
          <a:p>
            <a:pPr algn="ctr"/>
            <a:r>
              <a:rPr lang="es-ES" dirty="0"/>
              <a:t>Algoritmo Divide y Vencerás</a:t>
            </a:r>
          </a:p>
        </p:txBody>
      </p:sp>
      <p:sp>
        <p:nvSpPr>
          <p:cNvPr id="3" name="Marcador de fecha 2">
            <a:extLst>
              <a:ext uri="{FF2B5EF4-FFF2-40B4-BE49-F238E27FC236}">
                <a16:creationId xmlns:a16="http://schemas.microsoft.com/office/drawing/2014/main" id="{161FE1A1-B7EE-F4F4-F133-1635B50CD8A2}"/>
              </a:ext>
            </a:extLst>
          </p:cNvPr>
          <p:cNvSpPr>
            <a:spLocks noGrp="1"/>
          </p:cNvSpPr>
          <p:nvPr>
            <p:ph type="dt" sz="half" idx="10"/>
          </p:nvPr>
        </p:nvSpPr>
        <p:spPr/>
        <p:txBody>
          <a:bodyPr/>
          <a:lstStyle/>
          <a:p>
            <a:pPr rtl="0"/>
            <a:fld id="{66905ED3-47DC-4785-91BE-A3159F909C32}" type="datetime1">
              <a:rPr lang="es-ES" smtClean="0"/>
              <a:t>18/04/2023</a:t>
            </a:fld>
            <a:endParaRPr lang="en-US" dirty="0"/>
          </a:p>
        </p:txBody>
      </p:sp>
    </p:spTree>
    <p:extLst>
      <p:ext uri="{BB962C8B-B14F-4D97-AF65-F5344CB8AC3E}">
        <p14:creationId xmlns:p14="http://schemas.microsoft.com/office/powerpoint/2010/main" val="3378564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26C4DC-E93C-5FFC-E053-40286EA205CF}"/>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9FA3AEA5-9137-E465-B571-C6CA7C525E37}"/>
              </a:ext>
            </a:extLst>
          </p:cNvPr>
          <p:cNvSpPr>
            <a:spLocks noGrp="1"/>
          </p:cNvSpPr>
          <p:nvPr>
            <p:ph idx="1"/>
          </p:nvPr>
        </p:nvSpPr>
        <p:spPr/>
        <p:txBody>
          <a:bodyPr/>
          <a:lstStyle/>
          <a:p>
            <a:r>
              <a:rPr lang="es-ES" dirty="0"/>
              <a:t>Para aplicar el Divide y Vencerás, comenzamos ordenando el vector de forma creciente en función del punto con menor coordenada en el eje X.  Para la ordenación utilizamos el método quicksort. </a:t>
            </a:r>
          </a:p>
        </p:txBody>
      </p:sp>
      <p:sp>
        <p:nvSpPr>
          <p:cNvPr id="4" name="Marcador de fecha 3">
            <a:extLst>
              <a:ext uri="{FF2B5EF4-FFF2-40B4-BE49-F238E27FC236}">
                <a16:creationId xmlns:a16="http://schemas.microsoft.com/office/drawing/2014/main" id="{ABC262F8-8A59-C0AF-CFC3-E41CB507E9D7}"/>
              </a:ext>
            </a:extLst>
          </p:cNvPr>
          <p:cNvSpPr>
            <a:spLocks noGrp="1"/>
          </p:cNvSpPr>
          <p:nvPr>
            <p:ph type="dt" sz="half" idx="10"/>
          </p:nvPr>
        </p:nvSpPr>
        <p:spPr/>
        <p:txBody>
          <a:bodyPr/>
          <a:lstStyle/>
          <a:p>
            <a:pPr rtl="0"/>
            <a:fld id="{642B802E-BFC6-4F89-8E3C-91026AB025AB}" type="datetime1">
              <a:rPr lang="es-ES" smtClean="0"/>
              <a:t>18/04/2023</a:t>
            </a:fld>
            <a:endParaRPr lang="en-US" dirty="0"/>
          </a:p>
        </p:txBody>
      </p:sp>
    </p:spTree>
    <p:extLst>
      <p:ext uri="{BB962C8B-B14F-4D97-AF65-F5344CB8AC3E}">
        <p14:creationId xmlns:p14="http://schemas.microsoft.com/office/powerpoint/2010/main" val="8028827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1883BA-5ADC-FC80-D216-0CA5E35BE42C}"/>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9643EFEE-581B-FB6C-97C2-D6C5D3198FC9}"/>
              </a:ext>
            </a:extLst>
          </p:cNvPr>
          <p:cNvSpPr>
            <a:spLocks noGrp="1"/>
          </p:cNvSpPr>
          <p:nvPr>
            <p:ph idx="1"/>
          </p:nvPr>
        </p:nvSpPr>
        <p:spPr>
          <a:xfrm>
            <a:off x="3761047" y="2324333"/>
            <a:ext cx="4730865" cy="2533994"/>
          </a:xfrm>
          <a:solidFill>
            <a:schemeClr val="bg1">
              <a:lumMod val="95000"/>
            </a:schemeClr>
          </a:solidFill>
        </p:spPr>
        <p:txBody>
          <a:bodyPr>
            <a:normAutofit/>
          </a:bodyPr>
          <a:lstStyle/>
          <a:p>
            <a:pPr algn="l" rtl="0" fontAlgn="base">
              <a:spcBef>
                <a:spcPts val="0"/>
              </a:spcBef>
              <a:spcAft>
                <a:spcPts val="0"/>
              </a:spcAft>
            </a:pPr>
            <a:r>
              <a:rPr lang="es-ES" sz="1100" b="0" i="0" dirty="0" err="1">
                <a:solidFill>
                  <a:srgbClr val="0000FF"/>
                </a:solidFill>
                <a:effectLst/>
                <a:latin typeface="Consolas" panose="020B0609020204030204" pitchFamily="49" charset="0"/>
              </a:rPr>
              <a:t>int</a:t>
            </a:r>
            <a:r>
              <a:rPr lang="es-ES" sz="1100" b="0" i="0" dirty="0">
                <a:solidFill>
                  <a:srgbClr val="000000"/>
                </a:solidFill>
                <a:effectLst/>
                <a:latin typeface="Consolas" panose="020B0609020204030204" pitchFamily="49" charset="0"/>
              </a:rPr>
              <a:t> </a:t>
            </a:r>
            <a:r>
              <a:rPr lang="es-ES" sz="1100" b="0" i="0" dirty="0" err="1">
                <a:solidFill>
                  <a:srgbClr val="000000"/>
                </a:solidFill>
                <a:effectLst/>
                <a:latin typeface="Consolas" panose="020B0609020204030204" pitchFamily="49" charset="0"/>
              </a:rPr>
              <a:t>comparePuntos</a:t>
            </a:r>
            <a:r>
              <a:rPr lang="es-ES" sz="1100" b="0" i="0" dirty="0">
                <a:solidFill>
                  <a:srgbClr val="000000"/>
                </a:solidFill>
                <a:effectLst/>
                <a:latin typeface="Consolas" panose="020B0609020204030204" pitchFamily="49" charset="0"/>
              </a:rPr>
              <a:t> (</a:t>
            </a:r>
            <a:r>
              <a:rPr lang="es-ES" sz="1100" b="0" i="0" dirty="0" err="1">
                <a:solidFill>
                  <a:srgbClr val="0000FF"/>
                </a:solidFill>
                <a:effectLst/>
                <a:latin typeface="Consolas" panose="020B0609020204030204" pitchFamily="49" charset="0"/>
              </a:rPr>
              <a:t>const</a:t>
            </a:r>
            <a:r>
              <a:rPr lang="es-ES" sz="1100" b="0" i="0" dirty="0">
                <a:solidFill>
                  <a:srgbClr val="000000"/>
                </a:solidFill>
                <a:effectLst/>
                <a:latin typeface="Consolas" panose="020B0609020204030204" pitchFamily="49" charset="0"/>
              </a:rPr>
              <a:t> </a:t>
            </a:r>
            <a:r>
              <a:rPr lang="es-ES" sz="1100" b="0" i="0" dirty="0" err="1">
                <a:solidFill>
                  <a:srgbClr val="0000FF"/>
                </a:solidFill>
                <a:effectLst/>
                <a:latin typeface="Consolas" panose="020B0609020204030204" pitchFamily="49" charset="0"/>
              </a:rPr>
              <a:t>void</a:t>
            </a:r>
            <a:r>
              <a:rPr lang="es-ES" sz="1100" b="0" i="0" dirty="0">
                <a:solidFill>
                  <a:srgbClr val="000000"/>
                </a:solidFill>
                <a:effectLst/>
                <a:latin typeface="Consolas" panose="020B0609020204030204" pitchFamily="49" charset="0"/>
              </a:rPr>
              <a:t> * a, </a:t>
            </a:r>
            <a:r>
              <a:rPr lang="es-ES" sz="1100" b="0" i="0" dirty="0" err="1">
                <a:solidFill>
                  <a:srgbClr val="0000FF"/>
                </a:solidFill>
                <a:effectLst/>
                <a:latin typeface="Consolas" panose="020B0609020204030204" pitchFamily="49" charset="0"/>
              </a:rPr>
              <a:t>const</a:t>
            </a:r>
            <a:r>
              <a:rPr lang="es-ES" sz="1100" b="0" i="0" dirty="0">
                <a:solidFill>
                  <a:srgbClr val="000000"/>
                </a:solidFill>
                <a:effectLst/>
                <a:latin typeface="Consolas" panose="020B0609020204030204" pitchFamily="49" charset="0"/>
              </a:rPr>
              <a:t> </a:t>
            </a:r>
            <a:r>
              <a:rPr lang="es-ES" sz="1100" b="0" i="0" dirty="0" err="1">
                <a:solidFill>
                  <a:srgbClr val="0000FF"/>
                </a:solidFill>
                <a:effectLst/>
                <a:latin typeface="Consolas" panose="020B0609020204030204" pitchFamily="49" charset="0"/>
              </a:rPr>
              <a:t>void</a:t>
            </a:r>
            <a:r>
              <a:rPr lang="es-ES" sz="1100" b="0" i="0" dirty="0">
                <a:solidFill>
                  <a:srgbClr val="000000"/>
                </a:solidFill>
                <a:effectLst/>
                <a:latin typeface="Consolas" panose="020B0609020204030204" pitchFamily="49" charset="0"/>
              </a:rPr>
              <a:t> * b) {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r>
              <a:rPr lang="es-ES" sz="1100" b="0" i="0" dirty="0">
                <a:solidFill>
                  <a:srgbClr val="2B91AF"/>
                </a:solidFill>
                <a:effectLst/>
                <a:latin typeface="Consolas" panose="020B0609020204030204" pitchFamily="49" charset="0"/>
              </a:rPr>
              <a:t>Punto</a:t>
            </a:r>
            <a:r>
              <a:rPr lang="es-ES" sz="1100" b="0" i="0" dirty="0">
                <a:solidFill>
                  <a:srgbClr val="000000"/>
                </a:solidFill>
                <a:effectLst/>
                <a:latin typeface="Consolas" panose="020B0609020204030204" pitchFamily="49" charset="0"/>
              </a:rPr>
              <a:t> * p = (</a:t>
            </a:r>
            <a:r>
              <a:rPr lang="es-ES" sz="1100" b="0" i="0" dirty="0">
                <a:solidFill>
                  <a:srgbClr val="2B91AF"/>
                </a:solidFill>
                <a:effectLst/>
                <a:latin typeface="Consolas" panose="020B0609020204030204" pitchFamily="49" charset="0"/>
              </a:rPr>
              <a:t>Punto</a:t>
            </a:r>
            <a:r>
              <a:rPr lang="es-ES" sz="1100" b="0" i="0" dirty="0">
                <a:solidFill>
                  <a:srgbClr val="000000"/>
                </a:solidFill>
                <a:effectLst/>
                <a:latin typeface="Consolas" panose="020B0609020204030204" pitchFamily="49" charset="0"/>
              </a:rPr>
              <a:t> *) a;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r>
              <a:rPr lang="es-ES" sz="1100" b="0" i="0" dirty="0">
                <a:solidFill>
                  <a:srgbClr val="2B91AF"/>
                </a:solidFill>
                <a:effectLst/>
                <a:latin typeface="Consolas" panose="020B0609020204030204" pitchFamily="49" charset="0"/>
              </a:rPr>
              <a:t>Punto</a:t>
            </a:r>
            <a:r>
              <a:rPr lang="es-ES" sz="1100" b="0" i="0" dirty="0">
                <a:solidFill>
                  <a:srgbClr val="000000"/>
                </a:solidFill>
                <a:effectLst/>
                <a:latin typeface="Consolas" panose="020B0609020204030204" pitchFamily="49" charset="0"/>
              </a:rPr>
              <a:t> * q = (</a:t>
            </a:r>
            <a:r>
              <a:rPr lang="es-ES" sz="1100" b="0" i="0" dirty="0">
                <a:solidFill>
                  <a:srgbClr val="2B91AF"/>
                </a:solidFill>
                <a:effectLst/>
                <a:latin typeface="Consolas" panose="020B0609020204030204" pitchFamily="49" charset="0"/>
              </a:rPr>
              <a:t>Punto</a:t>
            </a:r>
            <a:r>
              <a:rPr lang="es-ES" sz="1100" b="0" i="0" dirty="0">
                <a:solidFill>
                  <a:srgbClr val="000000"/>
                </a:solidFill>
                <a:effectLst/>
                <a:latin typeface="Consolas" panose="020B0609020204030204" pitchFamily="49" charset="0"/>
              </a:rPr>
              <a:t> *) b;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r>
              <a:rPr lang="es-ES" sz="1100" b="0" i="0" dirty="0" err="1">
                <a:solidFill>
                  <a:srgbClr val="0000FF"/>
                </a:solidFill>
                <a:effectLst/>
                <a:latin typeface="Consolas" panose="020B0609020204030204" pitchFamily="49" charset="0"/>
              </a:rPr>
              <a:t>int</a:t>
            </a:r>
            <a:r>
              <a:rPr lang="es-ES" sz="1100" b="0" i="0" dirty="0">
                <a:solidFill>
                  <a:srgbClr val="000000"/>
                </a:solidFill>
                <a:effectLst/>
                <a:latin typeface="Consolas" panose="020B0609020204030204" pitchFamily="49" charset="0"/>
              </a:rPr>
              <a:t> retorno = </a:t>
            </a:r>
            <a:r>
              <a:rPr lang="es-ES" sz="1100" b="0" i="0" dirty="0">
                <a:solidFill>
                  <a:srgbClr val="006666"/>
                </a:solidFill>
                <a:effectLst/>
                <a:latin typeface="Consolas" panose="020B0609020204030204" pitchFamily="49" charset="0"/>
              </a:rPr>
              <a:t>0</a:t>
            </a: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r>
              <a:rPr lang="es-ES" sz="1100" b="0" i="0" dirty="0">
                <a:solidFill>
                  <a:srgbClr val="0000FF"/>
                </a:solidFill>
                <a:effectLst/>
                <a:latin typeface="Consolas" panose="020B0609020204030204" pitchFamily="49" charset="0"/>
              </a:rPr>
              <a:t>if</a:t>
            </a:r>
            <a:r>
              <a:rPr lang="es-ES" sz="1100" b="0" i="0" dirty="0">
                <a:solidFill>
                  <a:srgbClr val="000000"/>
                </a:solidFill>
                <a:effectLst/>
                <a:latin typeface="Consolas" panose="020B0609020204030204" pitchFamily="49" charset="0"/>
              </a:rPr>
              <a:t> (p-&gt;</a:t>
            </a:r>
            <a:r>
              <a:rPr lang="es-ES" sz="1100" b="0" i="0" dirty="0" err="1">
                <a:solidFill>
                  <a:srgbClr val="000000"/>
                </a:solidFill>
                <a:effectLst/>
                <a:latin typeface="Consolas" panose="020B0609020204030204" pitchFamily="49" charset="0"/>
              </a:rPr>
              <a:t>getX</a:t>
            </a:r>
            <a:r>
              <a:rPr lang="es-ES" sz="1100" b="0" i="0" dirty="0">
                <a:solidFill>
                  <a:srgbClr val="000000"/>
                </a:solidFill>
                <a:effectLst/>
                <a:latin typeface="Consolas" panose="020B0609020204030204" pitchFamily="49" charset="0"/>
              </a:rPr>
              <a:t>() &lt; q-&gt;</a:t>
            </a:r>
            <a:r>
              <a:rPr lang="es-ES" sz="1100" b="0" i="0" dirty="0" err="1">
                <a:solidFill>
                  <a:srgbClr val="000000"/>
                </a:solidFill>
                <a:effectLst/>
                <a:latin typeface="Consolas" panose="020B0609020204030204" pitchFamily="49" charset="0"/>
              </a:rPr>
              <a:t>getX</a:t>
            </a: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retorno = -</a:t>
            </a:r>
            <a:r>
              <a:rPr lang="es-ES" sz="1100" b="0" i="0" dirty="0">
                <a:solidFill>
                  <a:srgbClr val="006666"/>
                </a:solidFill>
                <a:effectLst/>
                <a:latin typeface="Consolas" panose="020B0609020204030204" pitchFamily="49" charset="0"/>
              </a:rPr>
              <a:t>1</a:t>
            </a: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 </a:t>
            </a:r>
            <a:r>
              <a:rPr lang="es-ES" sz="1100" b="0" i="0" dirty="0">
                <a:solidFill>
                  <a:srgbClr val="0000FF"/>
                </a:solidFill>
                <a:effectLst/>
                <a:latin typeface="Consolas" panose="020B0609020204030204" pitchFamily="49" charset="0"/>
              </a:rPr>
              <a:t>else</a:t>
            </a:r>
            <a:r>
              <a:rPr lang="es-ES" sz="1100" b="0" i="0" dirty="0">
                <a:solidFill>
                  <a:srgbClr val="000000"/>
                </a:solidFill>
                <a:effectLst/>
                <a:latin typeface="Consolas" panose="020B0609020204030204" pitchFamily="49" charset="0"/>
              </a:rPr>
              <a:t> </a:t>
            </a:r>
            <a:r>
              <a:rPr lang="es-ES" sz="1100" b="0" i="0" dirty="0">
                <a:solidFill>
                  <a:srgbClr val="0000FF"/>
                </a:solidFill>
                <a:effectLst/>
                <a:latin typeface="Consolas" panose="020B0609020204030204" pitchFamily="49" charset="0"/>
              </a:rPr>
              <a:t>if</a:t>
            </a:r>
            <a:r>
              <a:rPr lang="es-ES" sz="1100" b="0" i="0" dirty="0">
                <a:solidFill>
                  <a:srgbClr val="000000"/>
                </a:solidFill>
                <a:effectLst/>
                <a:latin typeface="Consolas" panose="020B0609020204030204" pitchFamily="49" charset="0"/>
              </a:rPr>
              <a:t> (p -&gt; </a:t>
            </a:r>
            <a:r>
              <a:rPr lang="es-ES" sz="1100" b="0" i="0" dirty="0" err="1">
                <a:solidFill>
                  <a:srgbClr val="000000"/>
                </a:solidFill>
                <a:effectLst/>
                <a:latin typeface="Consolas" panose="020B0609020204030204" pitchFamily="49" charset="0"/>
              </a:rPr>
              <a:t>getX</a:t>
            </a:r>
            <a:r>
              <a:rPr lang="es-ES" sz="1100" b="0" i="0" dirty="0">
                <a:solidFill>
                  <a:srgbClr val="000000"/>
                </a:solidFill>
                <a:effectLst/>
                <a:latin typeface="Consolas" panose="020B0609020204030204" pitchFamily="49" charset="0"/>
              </a:rPr>
              <a:t>() &gt; q-&gt;</a:t>
            </a:r>
            <a:r>
              <a:rPr lang="es-ES" sz="1100" b="0" i="0" dirty="0" err="1">
                <a:solidFill>
                  <a:srgbClr val="000000"/>
                </a:solidFill>
                <a:effectLst/>
                <a:latin typeface="Consolas" panose="020B0609020204030204" pitchFamily="49" charset="0"/>
              </a:rPr>
              <a:t>getX</a:t>
            </a:r>
            <a:r>
              <a:rPr lang="es-ES" sz="1100" b="0" i="0" dirty="0">
                <a:solidFill>
                  <a:srgbClr val="000000"/>
                </a:solidFill>
                <a:effectLst/>
                <a:latin typeface="Consolas" panose="020B0609020204030204" pitchFamily="49" charset="0"/>
              </a:rPr>
              <a:t>()) {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retorno = </a:t>
            </a:r>
            <a:r>
              <a:rPr lang="es-ES" sz="1100" b="0" i="0" dirty="0">
                <a:solidFill>
                  <a:srgbClr val="006666"/>
                </a:solidFill>
                <a:effectLst/>
                <a:latin typeface="Consolas" panose="020B0609020204030204" pitchFamily="49" charset="0"/>
              </a:rPr>
              <a:t>1</a:t>
            </a: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r>
              <a:rPr lang="es-ES" sz="1100" b="0" i="0" dirty="0">
                <a:solidFill>
                  <a:srgbClr val="0000FF"/>
                </a:solidFill>
                <a:effectLst/>
                <a:latin typeface="Consolas" panose="020B0609020204030204" pitchFamily="49" charset="0"/>
              </a:rPr>
              <a:t>return</a:t>
            </a:r>
            <a:r>
              <a:rPr lang="es-ES" sz="1100" b="0" i="0" dirty="0">
                <a:solidFill>
                  <a:srgbClr val="000000"/>
                </a:solidFill>
                <a:effectLst/>
                <a:latin typeface="Consolas" panose="020B0609020204030204" pitchFamily="49" charset="0"/>
              </a:rPr>
              <a:t> (retorno);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endParaRPr lang="es-ES" dirty="0"/>
          </a:p>
        </p:txBody>
      </p:sp>
      <p:sp>
        <p:nvSpPr>
          <p:cNvPr id="4" name="Marcador de fecha 3">
            <a:extLst>
              <a:ext uri="{FF2B5EF4-FFF2-40B4-BE49-F238E27FC236}">
                <a16:creationId xmlns:a16="http://schemas.microsoft.com/office/drawing/2014/main" id="{8DCE9427-FB85-D93E-87B3-3FF06B92F356}"/>
              </a:ext>
            </a:extLst>
          </p:cNvPr>
          <p:cNvSpPr>
            <a:spLocks noGrp="1"/>
          </p:cNvSpPr>
          <p:nvPr>
            <p:ph type="dt" sz="half" idx="10"/>
          </p:nvPr>
        </p:nvSpPr>
        <p:spPr/>
        <p:txBody>
          <a:bodyPr/>
          <a:lstStyle/>
          <a:p>
            <a:pPr rtl="0"/>
            <a:fld id="{642B802E-BFC6-4F89-8E3C-91026AB025AB}" type="datetime1">
              <a:rPr lang="es-ES" smtClean="0"/>
              <a:t>18/04/2023</a:t>
            </a:fld>
            <a:endParaRPr lang="en-US" dirty="0"/>
          </a:p>
        </p:txBody>
      </p:sp>
    </p:spTree>
    <p:extLst>
      <p:ext uri="{BB962C8B-B14F-4D97-AF65-F5344CB8AC3E}">
        <p14:creationId xmlns:p14="http://schemas.microsoft.com/office/powerpoint/2010/main" val="9812517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0F2911-571F-5DB0-2697-AD02F114A055}"/>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493D395E-00F3-66E5-C187-EEE0FD7BD8FC}"/>
              </a:ext>
            </a:extLst>
          </p:cNvPr>
          <p:cNvSpPr>
            <a:spLocks noGrp="1"/>
          </p:cNvSpPr>
          <p:nvPr>
            <p:ph idx="1"/>
          </p:nvPr>
        </p:nvSpPr>
        <p:spPr>
          <a:xfrm>
            <a:off x="3684385" y="3069937"/>
            <a:ext cx="4823229" cy="718126"/>
          </a:xfrm>
          <a:solidFill>
            <a:schemeClr val="bg1">
              <a:lumMod val="95000"/>
            </a:schemeClr>
          </a:solidFill>
        </p:spPr>
        <p:txBody>
          <a:bodyPr/>
          <a:lstStyle/>
          <a:p>
            <a:pPr algn="l" rtl="0" fontAlgn="base">
              <a:spcBef>
                <a:spcPts val="0"/>
              </a:spcBef>
              <a:spcAft>
                <a:spcPts val="0"/>
              </a:spcAft>
            </a:pPr>
            <a:r>
              <a:rPr lang="es-ES" sz="1100" b="0" i="0" dirty="0" err="1">
                <a:solidFill>
                  <a:srgbClr val="0000FF"/>
                </a:solidFill>
                <a:effectLst/>
                <a:latin typeface="Consolas" panose="020B0609020204030204" pitchFamily="49" charset="0"/>
              </a:rPr>
              <a:t>void</a:t>
            </a:r>
            <a:r>
              <a:rPr lang="es-ES" sz="1100" b="0" i="0" dirty="0">
                <a:solidFill>
                  <a:srgbClr val="000000"/>
                </a:solidFill>
                <a:effectLst/>
                <a:latin typeface="Consolas" panose="020B0609020204030204" pitchFamily="49" charset="0"/>
              </a:rPr>
              <a:t> </a:t>
            </a:r>
            <a:r>
              <a:rPr lang="es-ES" sz="1100" b="0" i="0" dirty="0" err="1">
                <a:solidFill>
                  <a:srgbClr val="2B91AF"/>
                </a:solidFill>
                <a:effectLst/>
                <a:latin typeface="Consolas" panose="020B0609020204030204" pitchFamily="49" charset="0"/>
              </a:rPr>
              <a:t>OrdenaPorOrdenada</a:t>
            </a:r>
            <a:r>
              <a:rPr lang="es-ES" sz="1100" b="0" i="0" dirty="0">
                <a:solidFill>
                  <a:srgbClr val="000000"/>
                </a:solidFill>
                <a:effectLst/>
                <a:latin typeface="Consolas" panose="020B0609020204030204" pitchFamily="49" charset="0"/>
              </a:rPr>
              <a:t> (vector&lt;</a:t>
            </a:r>
            <a:r>
              <a:rPr lang="es-ES" sz="1100" b="0" i="0" dirty="0">
                <a:solidFill>
                  <a:srgbClr val="2B91AF"/>
                </a:solidFill>
                <a:effectLst/>
                <a:latin typeface="Consolas" panose="020B0609020204030204" pitchFamily="49" charset="0"/>
              </a:rPr>
              <a:t>Punto</a:t>
            </a:r>
            <a:r>
              <a:rPr lang="es-ES" sz="1100" b="0" i="0" dirty="0">
                <a:solidFill>
                  <a:srgbClr val="000000"/>
                </a:solidFill>
                <a:effectLst/>
                <a:latin typeface="Consolas" panose="020B0609020204030204" pitchFamily="49" charset="0"/>
              </a:rPr>
              <a:t>&gt; &amp; p){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r>
              <a:rPr lang="es-ES" sz="1100" b="0" i="0" dirty="0" err="1">
                <a:solidFill>
                  <a:srgbClr val="000000"/>
                </a:solidFill>
                <a:effectLst/>
                <a:latin typeface="Consolas" panose="020B0609020204030204" pitchFamily="49" charset="0"/>
              </a:rPr>
              <a:t>qsort</a:t>
            </a:r>
            <a:r>
              <a:rPr lang="es-ES" sz="1100" b="0" i="0" dirty="0">
                <a:solidFill>
                  <a:srgbClr val="000000"/>
                </a:solidFill>
                <a:effectLst/>
                <a:latin typeface="Consolas" panose="020B0609020204030204" pitchFamily="49" charset="0"/>
              </a:rPr>
              <a:t>(</a:t>
            </a:r>
            <a:r>
              <a:rPr lang="es-ES" sz="1100" b="0" i="0" dirty="0" err="1">
                <a:solidFill>
                  <a:srgbClr val="000000"/>
                </a:solidFill>
                <a:effectLst/>
                <a:latin typeface="Consolas" panose="020B0609020204030204" pitchFamily="49" charset="0"/>
              </a:rPr>
              <a:t>p.data</a:t>
            </a:r>
            <a:r>
              <a:rPr lang="es-ES" sz="1100" b="0" i="0" dirty="0">
                <a:solidFill>
                  <a:srgbClr val="000000"/>
                </a:solidFill>
                <a:effectLst/>
                <a:latin typeface="Consolas" panose="020B0609020204030204" pitchFamily="49" charset="0"/>
              </a:rPr>
              <a:t>(), </a:t>
            </a:r>
            <a:r>
              <a:rPr lang="es-ES" sz="1100" b="0" i="0" dirty="0" err="1">
                <a:solidFill>
                  <a:srgbClr val="000000"/>
                </a:solidFill>
                <a:effectLst/>
                <a:latin typeface="Consolas" panose="020B0609020204030204" pitchFamily="49" charset="0"/>
              </a:rPr>
              <a:t>p.size</a:t>
            </a:r>
            <a:r>
              <a:rPr lang="es-ES" sz="1100" b="0" i="0" dirty="0">
                <a:solidFill>
                  <a:srgbClr val="000000"/>
                </a:solidFill>
                <a:effectLst/>
                <a:latin typeface="Consolas" panose="020B0609020204030204" pitchFamily="49" charset="0"/>
              </a:rPr>
              <a:t>(), </a:t>
            </a:r>
            <a:r>
              <a:rPr lang="es-ES" sz="1100" b="0" i="0" dirty="0" err="1">
                <a:solidFill>
                  <a:srgbClr val="0000FF"/>
                </a:solidFill>
                <a:effectLst/>
                <a:latin typeface="Consolas" panose="020B0609020204030204" pitchFamily="49" charset="0"/>
              </a:rPr>
              <a:t>sizeof</a:t>
            </a:r>
            <a:r>
              <a:rPr lang="es-ES" sz="1100" b="0" i="0" dirty="0">
                <a:solidFill>
                  <a:srgbClr val="000000"/>
                </a:solidFill>
                <a:effectLst/>
                <a:latin typeface="Consolas" panose="020B0609020204030204" pitchFamily="49" charset="0"/>
              </a:rPr>
              <a:t>(</a:t>
            </a:r>
            <a:r>
              <a:rPr lang="es-ES" sz="1100" b="0" i="0" dirty="0">
                <a:solidFill>
                  <a:srgbClr val="2B91AF"/>
                </a:solidFill>
                <a:effectLst/>
                <a:latin typeface="Consolas" panose="020B0609020204030204" pitchFamily="49" charset="0"/>
              </a:rPr>
              <a:t>Punto</a:t>
            </a:r>
            <a:r>
              <a:rPr lang="es-ES" sz="1100" b="0" i="0" dirty="0">
                <a:solidFill>
                  <a:srgbClr val="000000"/>
                </a:solidFill>
                <a:effectLst/>
                <a:latin typeface="Consolas" panose="020B0609020204030204" pitchFamily="49" charset="0"/>
              </a:rPr>
              <a:t>), </a:t>
            </a:r>
            <a:r>
              <a:rPr lang="es-ES" sz="1100" b="0" i="0" dirty="0" err="1">
                <a:solidFill>
                  <a:srgbClr val="000000"/>
                </a:solidFill>
                <a:effectLst/>
                <a:latin typeface="Consolas" panose="020B0609020204030204" pitchFamily="49" charset="0"/>
              </a:rPr>
              <a:t>comparePuntos</a:t>
            </a: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endParaRPr lang="es-ES" dirty="0"/>
          </a:p>
        </p:txBody>
      </p:sp>
      <p:sp>
        <p:nvSpPr>
          <p:cNvPr id="4" name="Marcador de fecha 3">
            <a:extLst>
              <a:ext uri="{FF2B5EF4-FFF2-40B4-BE49-F238E27FC236}">
                <a16:creationId xmlns:a16="http://schemas.microsoft.com/office/drawing/2014/main" id="{064A2880-F5E0-A8C2-2B02-AC54C02D50C8}"/>
              </a:ext>
            </a:extLst>
          </p:cNvPr>
          <p:cNvSpPr>
            <a:spLocks noGrp="1"/>
          </p:cNvSpPr>
          <p:nvPr>
            <p:ph type="dt" sz="half" idx="10"/>
          </p:nvPr>
        </p:nvSpPr>
        <p:spPr/>
        <p:txBody>
          <a:bodyPr/>
          <a:lstStyle/>
          <a:p>
            <a:pPr rtl="0"/>
            <a:fld id="{642B802E-BFC6-4F89-8E3C-91026AB025AB}" type="datetime1">
              <a:rPr lang="es-ES" smtClean="0"/>
              <a:t>18/04/2023</a:t>
            </a:fld>
            <a:endParaRPr lang="en-US" dirty="0"/>
          </a:p>
        </p:txBody>
      </p:sp>
    </p:spTree>
    <p:extLst>
      <p:ext uri="{BB962C8B-B14F-4D97-AF65-F5344CB8AC3E}">
        <p14:creationId xmlns:p14="http://schemas.microsoft.com/office/powerpoint/2010/main" val="13272683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C292E603-C2B0-F5CC-5435-7E5BFDE61851}"/>
              </a:ext>
            </a:extLst>
          </p:cNvPr>
          <p:cNvSpPr>
            <a:spLocks noGrp="1"/>
          </p:cNvSpPr>
          <p:nvPr>
            <p:ph type="title"/>
          </p:nvPr>
        </p:nvSpPr>
        <p:spPr>
          <a:xfrm>
            <a:off x="1097280" y="286603"/>
            <a:ext cx="10058400" cy="1450757"/>
          </a:xfrm>
        </p:spPr>
        <p:txBody>
          <a:bodyPr/>
          <a:lstStyle/>
          <a:p>
            <a:endParaRPr lang="en-US"/>
          </a:p>
        </p:txBody>
      </p:sp>
      <p:sp>
        <p:nvSpPr>
          <p:cNvPr id="3" name="Marcador de contenido 2">
            <a:extLst>
              <a:ext uri="{FF2B5EF4-FFF2-40B4-BE49-F238E27FC236}">
                <a16:creationId xmlns:a16="http://schemas.microsoft.com/office/drawing/2014/main" id="{C8FDA25B-AB71-EFEA-005A-B5830EBCDAFC}"/>
              </a:ext>
            </a:extLst>
          </p:cNvPr>
          <p:cNvSpPr>
            <a:spLocks noGrp="1"/>
          </p:cNvSpPr>
          <p:nvPr>
            <p:ph sz="half" idx="1"/>
          </p:nvPr>
        </p:nvSpPr>
        <p:spPr>
          <a:xfrm>
            <a:off x="1097280" y="2120900"/>
            <a:ext cx="4639736" cy="3748193"/>
          </a:xfrm>
        </p:spPr>
        <p:txBody>
          <a:bodyPr>
            <a:normAutofit/>
          </a:bodyPr>
          <a:lstStyle/>
          <a:p>
            <a:r>
              <a:rPr lang="es-ES" dirty="0"/>
              <a:t>Una vez ordenado, dividimos el vector en partes iguales hasta que el número de puntos sea &lt; 6, el cuál es el mínimo número de puntos que hemos considerado que debe tener cada partición. </a:t>
            </a:r>
          </a:p>
          <a:p>
            <a:pPr marL="0" indent="0">
              <a:buNone/>
            </a:pPr>
            <a:r>
              <a:rPr lang="es-ES" dirty="0"/>
              <a:t> A cada una de las divisiones le aplicamos el algoritmo de Graham explicado previamente en el  algoritmo específico. </a:t>
            </a:r>
          </a:p>
        </p:txBody>
      </p:sp>
      <p:pic>
        <p:nvPicPr>
          <p:cNvPr id="6" name="Imagen 5">
            <a:extLst>
              <a:ext uri="{FF2B5EF4-FFF2-40B4-BE49-F238E27FC236}">
                <a16:creationId xmlns:a16="http://schemas.microsoft.com/office/drawing/2014/main" id="{28AD9F06-5AB3-5710-57A3-BB63537D7532}"/>
              </a:ext>
            </a:extLst>
          </p:cNvPr>
          <p:cNvPicPr>
            <a:picLocks noChangeAspect="1"/>
          </p:cNvPicPr>
          <p:nvPr/>
        </p:nvPicPr>
        <p:blipFill>
          <a:blip r:embed="rId2"/>
          <a:stretch>
            <a:fillRect/>
          </a:stretch>
        </p:blipFill>
        <p:spPr>
          <a:xfrm>
            <a:off x="6700089" y="2120900"/>
            <a:ext cx="4271445" cy="3748194"/>
          </a:xfrm>
          <a:prstGeom prst="rect">
            <a:avLst/>
          </a:prstGeom>
          <a:noFill/>
        </p:spPr>
      </p:pic>
      <p:sp>
        <p:nvSpPr>
          <p:cNvPr id="4" name="Marcador de fecha 3">
            <a:extLst>
              <a:ext uri="{FF2B5EF4-FFF2-40B4-BE49-F238E27FC236}">
                <a16:creationId xmlns:a16="http://schemas.microsoft.com/office/drawing/2014/main" id="{042A1FAD-74C5-C1B5-9DD2-678BCC3F6C3C}"/>
              </a:ext>
            </a:extLst>
          </p:cNvPr>
          <p:cNvSpPr>
            <a:spLocks noGrp="1"/>
          </p:cNvSpPr>
          <p:nvPr>
            <p:ph type="dt" sz="half" idx="10"/>
          </p:nvPr>
        </p:nvSpPr>
        <p:spPr>
          <a:xfrm>
            <a:off x="8218426" y="6446838"/>
            <a:ext cx="2584850" cy="365125"/>
          </a:xfrm>
        </p:spPr>
        <p:txBody>
          <a:bodyPr anchor="ctr">
            <a:normAutofit/>
          </a:bodyPr>
          <a:lstStyle/>
          <a:p>
            <a:pPr rtl="0">
              <a:spcAft>
                <a:spcPts val="600"/>
              </a:spcAft>
            </a:pPr>
            <a:fld id="{642B802E-BFC6-4F89-8E3C-91026AB025AB}" type="datetime1">
              <a:rPr lang="es-ES" smtClean="0"/>
              <a:pPr rtl="0">
                <a:spcAft>
                  <a:spcPts val="600"/>
                </a:spcAft>
              </a:pPr>
              <a:t>18/04/2023</a:t>
            </a:fld>
            <a:endParaRPr lang="en-US"/>
          </a:p>
        </p:txBody>
      </p:sp>
    </p:spTree>
    <p:extLst>
      <p:ext uri="{BB962C8B-B14F-4D97-AF65-F5344CB8AC3E}">
        <p14:creationId xmlns:p14="http://schemas.microsoft.com/office/powerpoint/2010/main" val="35811341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C53237-4F23-5986-78CA-D95975302282}"/>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3EF8DFA7-CD76-14F3-196F-6B6F740D2E01}"/>
              </a:ext>
            </a:extLst>
          </p:cNvPr>
          <p:cNvSpPr>
            <a:spLocks noGrp="1"/>
          </p:cNvSpPr>
          <p:nvPr>
            <p:ph idx="1"/>
          </p:nvPr>
        </p:nvSpPr>
        <p:spPr>
          <a:xfrm>
            <a:off x="2440247" y="2495363"/>
            <a:ext cx="7372465" cy="3193472"/>
          </a:xfrm>
          <a:solidFill>
            <a:schemeClr val="bg1">
              <a:lumMod val="95000"/>
            </a:schemeClr>
          </a:solidFill>
        </p:spPr>
        <p:txBody>
          <a:bodyPr>
            <a:normAutofit/>
          </a:bodyPr>
          <a:lstStyle/>
          <a:p>
            <a:pPr algn="l" rtl="0" fontAlgn="base">
              <a:spcBef>
                <a:spcPts val="0"/>
              </a:spcBef>
              <a:spcAft>
                <a:spcPts val="0"/>
              </a:spcAft>
            </a:pPr>
            <a:r>
              <a:rPr lang="es-ES" sz="1100" b="0" i="0" dirty="0">
                <a:solidFill>
                  <a:srgbClr val="000000"/>
                </a:solidFill>
                <a:effectLst/>
                <a:latin typeface="Consolas" panose="020B0609020204030204" pitchFamily="49" charset="0"/>
              </a:rPr>
              <a:t>vector &lt;</a:t>
            </a:r>
            <a:r>
              <a:rPr lang="es-ES" sz="1100" b="0" i="0" dirty="0">
                <a:solidFill>
                  <a:srgbClr val="2B91AF"/>
                </a:solidFill>
                <a:effectLst/>
                <a:latin typeface="Consolas" panose="020B0609020204030204" pitchFamily="49" charset="0"/>
              </a:rPr>
              <a:t>Punto</a:t>
            </a:r>
            <a:r>
              <a:rPr lang="es-ES" sz="1100" b="0" i="0" dirty="0">
                <a:solidFill>
                  <a:srgbClr val="000000"/>
                </a:solidFill>
                <a:effectLst/>
                <a:latin typeface="Consolas" panose="020B0609020204030204" pitchFamily="49" charset="0"/>
              </a:rPr>
              <a:t>&gt; </a:t>
            </a:r>
            <a:r>
              <a:rPr lang="es-ES" sz="1100" b="0" i="0" dirty="0" err="1">
                <a:solidFill>
                  <a:srgbClr val="2B91AF"/>
                </a:solidFill>
                <a:effectLst/>
                <a:latin typeface="Consolas" panose="020B0609020204030204" pitchFamily="49" charset="0"/>
              </a:rPr>
              <a:t>DivideyVenceras_lims</a:t>
            </a:r>
            <a:r>
              <a:rPr lang="es-ES" sz="1100" b="0" i="0" dirty="0">
                <a:solidFill>
                  <a:srgbClr val="000000"/>
                </a:solidFill>
                <a:effectLst/>
                <a:latin typeface="Consolas" panose="020B0609020204030204" pitchFamily="49" charset="0"/>
              </a:rPr>
              <a:t> (vector&lt;</a:t>
            </a:r>
            <a:r>
              <a:rPr lang="es-ES" sz="1100" b="0" i="0" dirty="0">
                <a:solidFill>
                  <a:srgbClr val="2B91AF"/>
                </a:solidFill>
                <a:effectLst/>
                <a:latin typeface="Consolas" panose="020B0609020204030204" pitchFamily="49" charset="0"/>
              </a:rPr>
              <a:t>Punto</a:t>
            </a:r>
            <a:r>
              <a:rPr lang="es-ES" sz="1100" b="0" i="0" dirty="0">
                <a:solidFill>
                  <a:srgbClr val="000000"/>
                </a:solidFill>
                <a:effectLst/>
                <a:latin typeface="Consolas" panose="020B0609020204030204" pitchFamily="49" charset="0"/>
              </a:rPr>
              <a:t>&gt; p, </a:t>
            </a:r>
            <a:r>
              <a:rPr lang="es-ES" sz="1100" b="0" i="0" dirty="0" err="1">
                <a:solidFill>
                  <a:srgbClr val="0000FF"/>
                </a:solidFill>
                <a:effectLst/>
                <a:latin typeface="Consolas" panose="020B0609020204030204" pitchFamily="49" charset="0"/>
              </a:rPr>
              <a:t>int</a:t>
            </a:r>
            <a:r>
              <a:rPr lang="es-ES" sz="1100" b="0" i="0" dirty="0">
                <a:solidFill>
                  <a:srgbClr val="000000"/>
                </a:solidFill>
                <a:effectLst/>
                <a:latin typeface="Consolas" panose="020B0609020204030204" pitchFamily="49" charset="0"/>
              </a:rPr>
              <a:t> inicial, </a:t>
            </a:r>
            <a:r>
              <a:rPr lang="es-ES" sz="1100" b="0" i="0" dirty="0" err="1">
                <a:solidFill>
                  <a:srgbClr val="0000FF"/>
                </a:solidFill>
                <a:effectLst/>
                <a:latin typeface="Consolas" panose="020B0609020204030204" pitchFamily="49" charset="0"/>
              </a:rPr>
              <a:t>int</a:t>
            </a:r>
            <a:r>
              <a:rPr lang="es-ES" sz="1100" b="0" i="0" dirty="0">
                <a:solidFill>
                  <a:srgbClr val="000000"/>
                </a:solidFill>
                <a:effectLst/>
                <a:latin typeface="Consolas" panose="020B0609020204030204" pitchFamily="49" charset="0"/>
              </a:rPr>
              <a:t> </a:t>
            </a:r>
            <a:r>
              <a:rPr lang="es-ES" sz="1100" b="0" i="0" dirty="0">
                <a:solidFill>
                  <a:srgbClr val="0000FF"/>
                </a:solidFill>
                <a:effectLst/>
                <a:latin typeface="Consolas" panose="020B0609020204030204" pitchFamily="49" charset="0"/>
              </a:rPr>
              <a:t>final</a:t>
            </a: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vector&lt;</a:t>
            </a:r>
            <a:r>
              <a:rPr lang="es-ES" sz="1100" b="0" i="0" dirty="0">
                <a:solidFill>
                  <a:srgbClr val="2B91AF"/>
                </a:solidFill>
                <a:effectLst/>
                <a:latin typeface="Consolas" panose="020B0609020204030204" pitchFamily="49" charset="0"/>
              </a:rPr>
              <a:t>Punto</a:t>
            </a:r>
            <a:r>
              <a:rPr lang="es-ES" sz="1100" b="0" i="0" dirty="0">
                <a:solidFill>
                  <a:srgbClr val="000000"/>
                </a:solidFill>
                <a:effectLst/>
                <a:latin typeface="Consolas" panose="020B0609020204030204" pitchFamily="49" charset="0"/>
              </a:rPr>
              <a:t>&gt; </a:t>
            </a:r>
            <a:r>
              <a:rPr lang="es-ES" sz="1100" b="0" i="0" dirty="0" err="1">
                <a:solidFill>
                  <a:srgbClr val="000000"/>
                </a:solidFill>
                <a:effectLst/>
                <a:latin typeface="Consolas" panose="020B0609020204030204" pitchFamily="49" charset="0"/>
              </a:rPr>
              <a:t>solucion</a:t>
            </a: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r>
              <a:rPr lang="es-ES" sz="1100" b="0" i="0" dirty="0">
                <a:solidFill>
                  <a:srgbClr val="0000FF"/>
                </a:solidFill>
                <a:effectLst/>
                <a:latin typeface="Consolas" panose="020B0609020204030204" pitchFamily="49" charset="0"/>
              </a:rPr>
              <a:t>if</a:t>
            </a:r>
            <a:r>
              <a:rPr lang="es-ES" sz="1100" b="0" i="0" dirty="0">
                <a:solidFill>
                  <a:srgbClr val="000000"/>
                </a:solidFill>
                <a:effectLst/>
                <a:latin typeface="Consolas" panose="020B0609020204030204" pitchFamily="49" charset="0"/>
              </a:rPr>
              <a:t> (</a:t>
            </a:r>
            <a:r>
              <a:rPr lang="es-ES" sz="1100" b="0" i="0" dirty="0">
                <a:solidFill>
                  <a:srgbClr val="0000FF"/>
                </a:solidFill>
                <a:effectLst/>
                <a:latin typeface="Consolas" panose="020B0609020204030204" pitchFamily="49" charset="0"/>
              </a:rPr>
              <a:t>final</a:t>
            </a:r>
            <a:r>
              <a:rPr lang="es-ES" sz="1100" b="0" i="0" dirty="0">
                <a:solidFill>
                  <a:srgbClr val="000000"/>
                </a:solidFill>
                <a:effectLst/>
                <a:latin typeface="Consolas" panose="020B0609020204030204" pitchFamily="49" charset="0"/>
              </a:rPr>
              <a:t> - inicial &lt;= UMBRAL){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r>
              <a:rPr lang="es-ES" sz="1100" b="0" i="0" dirty="0" err="1">
                <a:solidFill>
                  <a:srgbClr val="000000"/>
                </a:solidFill>
                <a:effectLst/>
                <a:latin typeface="Consolas" panose="020B0609020204030204" pitchFamily="49" charset="0"/>
              </a:rPr>
              <a:t>solucion</a:t>
            </a:r>
            <a:r>
              <a:rPr lang="es-ES" sz="1100" b="0" i="0" dirty="0">
                <a:solidFill>
                  <a:srgbClr val="000000"/>
                </a:solidFill>
                <a:effectLst/>
                <a:latin typeface="Consolas" panose="020B0609020204030204" pitchFamily="49" charset="0"/>
              </a:rPr>
              <a:t> = </a:t>
            </a:r>
            <a:r>
              <a:rPr lang="es-ES" sz="1100" b="0" i="0" dirty="0" err="1">
                <a:solidFill>
                  <a:srgbClr val="2B91AF"/>
                </a:solidFill>
                <a:effectLst/>
                <a:latin typeface="Consolas" panose="020B0609020204030204" pitchFamily="49" charset="0"/>
              </a:rPr>
              <a:t>EnvolventeConexa_lims</a:t>
            </a:r>
            <a:r>
              <a:rPr lang="es-ES" sz="1100" b="0" i="0" dirty="0">
                <a:solidFill>
                  <a:srgbClr val="000000"/>
                </a:solidFill>
                <a:effectLst/>
                <a:latin typeface="Consolas" panose="020B0609020204030204" pitchFamily="49" charset="0"/>
              </a:rPr>
              <a:t>(p, inicial, </a:t>
            </a:r>
            <a:r>
              <a:rPr lang="es-ES" sz="1100" b="0" i="0" dirty="0">
                <a:solidFill>
                  <a:srgbClr val="0000FF"/>
                </a:solidFill>
                <a:effectLst/>
                <a:latin typeface="Consolas" panose="020B0609020204030204" pitchFamily="49" charset="0"/>
              </a:rPr>
              <a:t>final</a:t>
            </a: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 </a:t>
            </a:r>
            <a:r>
              <a:rPr lang="es-ES" sz="1100" b="0" i="0" dirty="0">
                <a:solidFill>
                  <a:srgbClr val="0000FF"/>
                </a:solidFill>
                <a:effectLst/>
                <a:latin typeface="Consolas" panose="020B0609020204030204" pitchFamily="49" charset="0"/>
              </a:rPr>
              <a:t>else</a:t>
            </a:r>
            <a:r>
              <a:rPr lang="es-ES" sz="1100" b="0" i="0" dirty="0">
                <a:solidFill>
                  <a:srgbClr val="000000"/>
                </a:solidFill>
                <a:effectLst/>
                <a:latin typeface="Consolas" panose="020B0609020204030204" pitchFamily="49" charset="0"/>
              </a:rPr>
              <a:t> {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r>
              <a:rPr lang="es-ES" sz="1100" b="0" i="0" dirty="0" err="1">
                <a:solidFill>
                  <a:srgbClr val="0000FF"/>
                </a:solidFill>
                <a:effectLst/>
                <a:latin typeface="Consolas" panose="020B0609020204030204" pitchFamily="49" charset="0"/>
              </a:rPr>
              <a:t>int</a:t>
            </a:r>
            <a:r>
              <a:rPr lang="es-ES" sz="1100" b="0" i="0" dirty="0">
                <a:solidFill>
                  <a:srgbClr val="000000"/>
                </a:solidFill>
                <a:effectLst/>
                <a:latin typeface="Consolas" panose="020B0609020204030204" pitchFamily="49" charset="0"/>
              </a:rPr>
              <a:t> k = (</a:t>
            </a:r>
            <a:r>
              <a:rPr lang="es-ES" sz="1100" b="0" i="0" dirty="0">
                <a:solidFill>
                  <a:srgbClr val="0000FF"/>
                </a:solidFill>
                <a:effectLst/>
                <a:latin typeface="Consolas" panose="020B0609020204030204" pitchFamily="49" charset="0"/>
              </a:rPr>
              <a:t>final</a:t>
            </a:r>
            <a:r>
              <a:rPr lang="es-ES" sz="1100" b="0" i="0" dirty="0">
                <a:solidFill>
                  <a:srgbClr val="000000"/>
                </a:solidFill>
                <a:effectLst/>
                <a:latin typeface="Consolas" panose="020B0609020204030204" pitchFamily="49" charset="0"/>
              </a:rPr>
              <a:t> - inicial)/</a:t>
            </a:r>
            <a:r>
              <a:rPr lang="es-ES" sz="1100" b="0" i="0" dirty="0">
                <a:solidFill>
                  <a:srgbClr val="006666"/>
                </a:solidFill>
                <a:effectLst/>
                <a:latin typeface="Consolas" panose="020B0609020204030204" pitchFamily="49" charset="0"/>
              </a:rPr>
              <a:t>2</a:t>
            </a: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vector&lt;</a:t>
            </a:r>
            <a:r>
              <a:rPr lang="es-ES" sz="1100" b="0" i="0" dirty="0">
                <a:solidFill>
                  <a:srgbClr val="2B91AF"/>
                </a:solidFill>
                <a:effectLst/>
                <a:latin typeface="Consolas" panose="020B0609020204030204" pitchFamily="49" charset="0"/>
              </a:rPr>
              <a:t>Punto</a:t>
            </a:r>
            <a:r>
              <a:rPr lang="es-ES" sz="1100" b="0" i="0" dirty="0">
                <a:solidFill>
                  <a:srgbClr val="000000"/>
                </a:solidFill>
                <a:effectLst/>
                <a:latin typeface="Consolas" panose="020B0609020204030204" pitchFamily="49" charset="0"/>
              </a:rPr>
              <a:t>&gt; U (</a:t>
            </a:r>
            <a:r>
              <a:rPr lang="es-ES" sz="1100" b="0" i="0" dirty="0" err="1">
                <a:solidFill>
                  <a:srgbClr val="000000"/>
                </a:solidFill>
                <a:effectLst/>
                <a:latin typeface="Consolas" panose="020B0609020204030204" pitchFamily="49" charset="0"/>
              </a:rPr>
              <a:t>p.</a:t>
            </a:r>
            <a:r>
              <a:rPr lang="es-ES" sz="1100" b="0" i="0" dirty="0" err="1">
                <a:solidFill>
                  <a:srgbClr val="0000FF"/>
                </a:solidFill>
                <a:effectLst/>
                <a:latin typeface="Consolas" panose="020B0609020204030204" pitchFamily="49" charset="0"/>
              </a:rPr>
              <a:t>begin</a:t>
            </a:r>
            <a:r>
              <a:rPr lang="es-ES" sz="1100" b="0" i="0" dirty="0">
                <a:solidFill>
                  <a:srgbClr val="000000"/>
                </a:solidFill>
                <a:effectLst/>
                <a:latin typeface="Consolas" panose="020B0609020204030204" pitchFamily="49" charset="0"/>
              </a:rPr>
              <a:t>(), </a:t>
            </a:r>
            <a:r>
              <a:rPr lang="es-ES" sz="1100" b="0" i="0" dirty="0" err="1">
                <a:solidFill>
                  <a:srgbClr val="000000"/>
                </a:solidFill>
                <a:effectLst/>
                <a:latin typeface="Consolas" panose="020B0609020204030204" pitchFamily="49" charset="0"/>
              </a:rPr>
              <a:t>p.</a:t>
            </a:r>
            <a:r>
              <a:rPr lang="es-ES" sz="1100" b="0" i="0" dirty="0" err="1">
                <a:solidFill>
                  <a:srgbClr val="0000FF"/>
                </a:solidFill>
                <a:effectLst/>
                <a:latin typeface="Consolas" panose="020B0609020204030204" pitchFamily="49" charset="0"/>
              </a:rPr>
              <a:t>begin</a:t>
            </a:r>
            <a:r>
              <a:rPr lang="es-ES" sz="1100" b="0" i="0" dirty="0">
                <a:solidFill>
                  <a:srgbClr val="000000"/>
                </a:solidFill>
                <a:effectLst/>
                <a:latin typeface="Consolas" panose="020B0609020204030204" pitchFamily="49" charset="0"/>
              </a:rPr>
              <a:t>()+k);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vector&lt;</a:t>
            </a:r>
            <a:r>
              <a:rPr lang="es-ES" sz="1100" b="0" i="0" dirty="0">
                <a:solidFill>
                  <a:srgbClr val="2B91AF"/>
                </a:solidFill>
                <a:effectLst/>
                <a:latin typeface="Consolas" panose="020B0609020204030204" pitchFamily="49" charset="0"/>
              </a:rPr>
              <a:t>Punto</a:t>
            </a:r>
            <a:r>
              <a:rPr lang="es-ES" sz="1100" b="0" i="0" dirty="0">
                <a:solidFill>
                  <a:srgbClr val="000000"/>
                </a:solidFill>
                <a:effectLst/>
                <a:latin typeface="Consolas" panose="020B0609020204030204" pitchFamily="49" charset="0"/>
              </a:rPr>
              <a:t>&gt; V (</a:t>
            </a:r>
            <a:r>
              <a:rPr lang="es-ES" sz="1100" b="0" i="0" dirty="0" err="1">
                <a:solidFill>
                  <a:srgbClr val="000000"/>
                </a:solidFill>
                <a:effectLst/>
                <a:latin typeface="Consolas" panose="020B0609020204030204" pitchFamily="49" charset="0"/>
              </a:rPr>
              <a:t>p.</a:t>
            </a:r>
            <a:r>
              <a:rPr lang="es-ES" sz="1100" b="0" i="0" dirty="0" err="1">
                <a:solidFill>
                  <a:srgbClr val="0000FF"/>
                </a:solidFill>
                <a:effectLst/>
                <a:latin typeface="Consolas" panose="020B0609020204030204" pitchFamily="49" charset="0"/>
              </a:rPr>
              <a:t>begin</a:t>
            </a:r>
            <a:r>
              <a:rPr lang="es-ES" sz="1100" b="0" i="0" dirty="0">
                <a:solidFill>
                  <a:srgbClr val="000000"/>
                </a:solidFill>
                <a:effectLst/>
                <a:latin typeface="Consolas" panose="020B0609020204030204" pitchFamily="49" charset="0"/>
              </a:rPr>
              <a:t>()+k, </a:t>
            </a:r>
            <a:r>
              <a:rPr lang="es-ES" sz="1100" b="0" i="0" dirty="0" err="1">
                <a:solidFill>
                  <a:srgbClr val="000000"/>
                </a:solidFill>
                <a:effectLst/>
                <a:latin typeface="Consolas" panose="020B0609020204030204" pitchFamily="49" charset="0"/>
              </a:rPr>
              <a:t>p.</a:t>
            </a:r>
            <a:r>
              <a:rPr lang="es-ES" sz="1100" b="0" i="0" dirty="0" err="1">
                <a:solidFill>
                  <a:srgbClr val="0000FF"/>
                </a:solidFill>
                <a:effectLst/>
                <a:latin typeface="Consolas" panose="020B0609020204030204" pitchFamily="49" charset="0"/>
              </a:rPr>
              <a:t>end</a:t>
            </a: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r>
              <a:rPr lang="es-ES" sz="1100" b="0" i="0" dirty="0" err="1">
                <a:solidFill>
                  <a:srgbClr val="000000"/>
                </a:solidFill>
                <a:effectLst/>
                <a:latin typeface="Consolas" panose="020B0609020204030204" pitchFamily="49" charset="0"/>
              </a:rPr>
              <a:t>solucion</a:t>
            </a:r>
            <a:r>
              <a:rPr lang="es-ES" sz="1100" b="0" i="0" dirty="0">
                <a:solidFill>
                  <a:srgbClr val="000000"/>
                </a:solidFill>
                <a:effectLst/>
                <a:latin typeface="Consolas" panose="020B0609020204030204" pitchFamily="49" charset="0"/>
              </a:rPr>
              <a:t> = </a:t>
            </a:r>
            <a:r>
              <a:rPr lang="es-ES" sz="1100" b="0" i="0" dirty="0" err="1">
                <a:solidFill>
                  <a:srgbClr val="2B91AF"/>
                </a:solidFill>
                <a:effectLst/>
                <a:latin typeface="Consolas" panose="020B0609020204030204" pitchFamily="49" charset="0"/>
              </a:rPr>
              <a:t>Fusion</a:t>
            </a:r>
            <a:r>
              <a:rPr lang="es-ES" sz="1100" b="0" i="0" dirty="0">
                <a:solidFill>
                  <a:srgbClr val="000000"/>
                </a:solidFill>
                <a:effectLst/>
                <a:latin typeface="Consolas" panose="020B0609020204030204" pitchFamily="49" charset="0"/>
              </a:rPr>
              <a:t>(</a:t>
            </a:r>
            <a:r>
              <a:rPr lang="es-ES" sz="1100" b="0" i="0" dirty="0" err="1">
                <a:solidFill>
                  <a:srgbClr val="2B91AF"/>
                </a:solidFill>
                <a:effectLst/>
                <a:latin typeface="Consolas" panose="020B0609020204030204" pitchFamily="49" charset="0"/>
              </a:rPr>
              <a:t>DivideyVenceras_lims</a:t>
            </a:r>
            <a:r>
              <a:rPr lang="es-ES" sz="1100" b="0" i="0" dirty="0">
                <a:solidFill>
                  <a:srgbClr val="000000"/>
                </a:solidFill>
                <a:effectLst/>
                <a:latin typeface="Consolas" panose="020B0609020204030204" pitchFamily="49" charset="0"/>
              </a:rPr>
              <a:t>(U, </a:t>
            </a:r>
            <a:r>
              <a:rPr lang="es-ES" sz="1100" b="0" i="0" dirty="0">
                <a:solidFill>
                  <a:srgbClr val="006666"/>
                </a:solidFill>
                <a:effectLst/>
                <a:latin typeface="Consolas" panose="020B0609020204030204" pitchFamily="49" charset="0"/>
              </a:rPr>
              <a:t>0</a:t>
            </a:r>
            <a:r>
              <a:rPr lang="es-ES" sz="1100" b="0" i="0" dirty="0">
                <a:solidFill>
                  <a:srgbClr val="000000"/>
                </a:solidFill>
                <a:effectLst/>
                <a:latin typeface="Consolas" panose="020B0609020204030204" pitchFamily="49" charset="0"/>
              </a:rPr>
              <a:t>, k), </a:t>
            </a:r>
            <a:r>
              <a:rPr lang="es-ES" sz="1100" b="0" i="0" dirty="0" err="1">
                <a:solidFill>
                  <a:srgbClr val="2B91AF"/>
                </a:solidFill>
                <a:effectLst/>
                <a:latin typeface="Consolas" panose="020B0609020204030204" pitchFamily="49" charset="0"/>
              </a:rPr>
              <a:t>DivideyVenceras_lims</a:t>
            </a:r>
            <a:r>
              <a:rPr lang="es-ES" sz="1100" b="0" i="0" dirty="0">
                <a:solidFill>
                  <a:srgbClr val="000000"/>
                </a:solidFill>
                <a:effectLst/>
                <a:latin typeface="Consolas" panose="020B0609020204030204" pitchFamily="49" charset="0"/>
              </a:rPr>
              <a:t>(V, </a:t>
            </a:r>
            <a:r>
              <a:rPr lang="es-ES" sz="1100" b="0" i="0" dirty="0">
                <a:solidFill>
                  <a:srgbClr val="006666"/>
                </a:solidFill>
                <a:effectLst/>
                <a:latin typeface="Consolas" panose="020B0609020204030204" pitchFamily="49" charset="0"/>
              </a:rPr>
              <a:t>0</a:t>
            </a:r>
            <a:r>
              <a:rPr lang="es-ES" sz="1100" b="0" i="0" dirty="0">
                <a:solidFill>
                  <a:srgbClr val="000000"/>
                </a:solidFill>
                <a:effectLst/>
                <a:latin typeface="Consolas" panose="020B0609020204030204" pitchFamily="49" charset="0"/>
              </a:rPr>
              <a:t>, </a:t>
            </a:r>
            <a:r>
              <a:rPr lang="es-ES" sz="1100" b="0" i="0" dirty="0">
                <a:solidFill>
                  <a:srgbClr val="0000FF"/>
                </a:solidFill>
                <a:effectLst/>
                <a:latin typeface="Consolas" panose="020B0609020204030204" pitchFamily="49" charset="0"/>
              </a:rPr>
              <a:t>final</a:t>
            </a:r>
            <a:r>
              <a:rPr lang="es-ES" sz="1100" b="0" i="0" dirty="0">
                <a:solidFill>
                  <a:srgbClr val="000000"/>
                </a:solidFill>
                <a:effectLst/>
                <a:latin typeface="Consolas" panose="020B0609020204030204" pitchFamily="49" charset="0"/>
              </a:rPr>
              <a:t>-k));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r>
              <a:rPr lang="es-ES" sz="1100" b="0" i="0" dirty="0">
                <a:solidFill>
                  <a:srgbClr val="0000FF"/>
                </a:solidFill>
                <a:effectLst/>
                <a:latin typeface="Consolas" panose="020B0609020204030204" pitchFamily="49" charset="0"/>
              </a:rPr>
              <a:t>return</a:t>
            </a:r>
            <a:r>
              <a:rPr lang="es-ES" sz="1100" b="0" i="0" dirty="0">
                <a:solidFill>
                  <a:srgbClr val="000000"/>
                </a:solidFill>
                <a:effectLst/>
                <a:latin typeface="Consolas" panose="020B0609020204030204" pitchFamily="49" charset="0"/>
              </a:rPr>
              <a:t> (</a:t>
            </a:r>
            <a:r>
              <a:rPr lang="es-ES" sz="1100" b="0" i="0" dirty="0" err="1">
                <a:solidFill>
                  <a:srgbClr val="000000"/>
                </a:solidFill>
                <a:effectLst/>
                <a:latin typeface="Consolas" panose="020B0609020204030204" pitchFamily="49" charset="0"/>
              </a:rPr>
              <a:t>solucion</a:t>
            </a: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pPr algn="l" rtl="0" fontAlgn="base">
              <a:spcBef>
                <a:spcPts val="0"/>
              </a:spcBef>
              <a:spcAft>
                <a:spcPts val="0"/>
              </a:spcAft>
            </a:pPr>
            <a:r>
              <a:rPr lang="es-ES" sz="1100" b="0" i="0" dirty="0">
                <a:solidFill>
                  <a:srgbClr val="000000"/>
                </a:solidFill>
                <a:effectLst/>
                <a:latin typeface="Consolas" panose="020B0609020204030204" pitchFamily="49" charset="0"/>
              </a:rPr>
              <a:t>} </a:t>
            </a:r>
            <a:endParaRPr lang="es-ES" sz="1100" b="0" i="0" dirty="0">
              <a:solidFill>
                <a:srgbClr val="000000"/>
              </a:solidFill>
              <a:effectLst/>
              <a:latin typeface="Segoe UI" panose="020B0502040204020203" pitchFamily="34" charset="0"/>
            </a:endParaRPr>
          </a:p>
          <a:p>
            <a:endParaRPr lang="es-ES" dirty="0"/>
          </a:p>
        </p:txBody>
      </p:sp>
      <p:sp>
        <p:nvSpPr>
          <p:cNvPr id="4" name="Marcador de fecha 3">
            <a:extLst>
              <a:ext uri="{FF2B5EF4-FFF2-40B4-BE49-F238E27FC236}">
                <a16:creationId xmlns:a16="http://schemas.microsoft.com/office/drawing/2014/main" id="{DE85D02C-4D8B-9F87-A282-4F00AAF0F4DD}"/>
              </a:ext>
            </a:extLst>
          </p:cNvPr>
          <p:cNvSpPr>
            <a:spLocks noGrp="1"/>
          </p:cNvSpPr>
          <p:nvPr>
            <p:ph type="dt" sz="half" idx="10"/>
          </p:nvPr>
        </p:nvSpPr>
        <p:spPr/>
        <p:txBody>
          <a:bodyPr/>
          <a:lstStyle/>
          <a:p>
            <a:pPr rtl="0"/>
            <a:fld id="{642B802E-BFC6-4F89-8E3C-91026AB025AB}" type="datetime1">
              <a:rPr lang="es-ES" smtClean="0"/>
              <a:t>18/04/2023</a:t>
            </a:fld>
            <a:endParaRPr lang="en-US" dirty="0"/>
          </a:p>
        </p:txBody>
      </p:sp>
    </p:spTree>
    <p:extLst>
      <p:ext uri="{BB962C8B-B14F-4D97-AF65-F5344CB8AC3E}">
        <p14:creationId xmlns:p14="http://schemas.microsoft.com/office/powerpoint/2010/main" val="39346397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7607E1DD-2856-E6B5-22EB-F98A41410830}"/>
              </a:ext>
            </a:extLst>
          </p:cNvPr>
          <p:cNvSpPr>
            <a:spLocks noGrp="1"/>
          </p:cNvSpPr>
          <p:nvPr>
            <p:ph type="title"/>
          </p:nvPr>
        </p:nvSpPr>
        <p:spPr>
          <a:xfrm>
            <a:off x="1097280" y="286603"/>
            <a:ext cx="10058400" cy="1450757"/>
          </a:xfrm>
        </p:spPr>
        <p:txBody>
          <a:bodyPr/>
          <a:lstStyle/>
          <a:p>
            <a:endParaRPr lang="en-US"/>
          </a:p>
        </p:txBody>
      </p:sp>
      <p:pic>
        <p:nvPicPr>
          <p:cNvPr id="6" name="Imagen 5">
            <a:extLst>
              <a:ext uri="{FF2B5EF4-FFF2-40B4-BE49-F238E27FC236}">
                <a16:creationId xmlns:a16="http://schemas.microsoft.com/office/drawing/2014/main" id="{CEE47D5B-CE4A-4D8B-E11E-7FE0DFD2DFE5}"/>
              </a:ext>
            </a:extLst>
          </p:cNvPr>
          <p:cNvPicPr>
            <a:picLocks noChangeAspect="1"/>
          </p:cNvPicPr>
          <p:nvPr/>
        </p:nvPicPr>
        <p:blipFill>
          <a:blip r:embed="rId2"/>
          <a:stretch>
            <a:fillRect/>
          </a:stretch>
        </p:blipFill>
        <p:spPr>
          <a:xfrm>
            <a:off x="1428716" y="2120900"/>
            <a:ext cx="3976863" cy="3748193"/>
          </a:xfrm>
          <a:prstGeom prst="rect">
            <a:avLst/>
          </a:prstGeom>
          <a:noFill/>
        </p:spPr>
      </p:pic>
      <p:sp>
        <p:nvSpPr>
          <p:cNvPr id="3" name="Marcador de contenido 2">
            <a:extLst>
              <a:ext uri="{FF2B5EF4-FFF2-40B4-BE49-F238E27FC236}">
                <a16:creationId xmlns:a16="http://schemas.microsoft.com/office/drawing/2014/main" id="{18ADAC64-F816-C0ED-1DF9-B9B4F8C9562F}"/>
              </a:ext>
            </a:extLst>
          </p:cNvPr>
          <p:cNvSpPr>
            <a:spLocks noGrp="1"/>
          </p:cNvSpPr>
          <p:nvPr>
            <p:ph sz="half" idx="2"/>
          </p:nvPr>
        </p:nvSpPr>
        <p:spPr>
          <a:xfrm>
            <a:off x="6515944" y="2120900"/>
            <a:ext cx="4639736" cy="3748194"/>
          </a:xfrm>
        </p:spPr>
        <p:txBody>
          <a:bodyPr>
            <a:normAutofit/>
          </a:bodyPr>
          <a:lstStyle/>
          <a:p>
            <a:pPr>
              <a:lnSpc>
                <a:spcPct val="100000"/>
              </a:lnSpc>
            </a:pPr>
            <a:r>
              <a:rPr lang="es-ES" dirty="0"/>
              <a:t>Una vez calculadas las envolventes conexas, unimos las envolventes de todas las divisiones. Para ello calculamos la tangente superior e inferior entre los polinomios contiguos tanteando hasta obtenerlos. </a:t>
            </a:r>
          </a:p>
        </p:txBody>
      </p:sp>
      <p:sp>
        <p:nvSpPr>
          <p:cNvPr id="4" name="Marcador de fecha 3">
            <a:extLst>
              <a:ext uri="{FF2B5EF4-FFF2-40B4-BE49-F238E27FC236}">
                <a16:creationId xmlns:a16="http://schemas.microsoft.com/office/drawing/2014/main" id="{63D1E26C-3CD0-E9CF-9E5A-48CB811A4392}"/>
              </a:ext>
            </a:extLst>
          </p:cNvPr>
          <p:cNvSpPr>
            <a:spLocks noGrp="1"/>
          </p:cNvSpPr>
          <p:nvPr>
            <p:ph type="dt" sz="half" idx="10"/>
          </p:nvPr>
        </p:nvSpPr>
        <p:spPr>
          <a:xfrm>
            <a:off x="8218426" y="6446838"/>
            <a:ext cx="2584850" cy="365125"/>
          </a:xfrm>
        </p:spPr>
        <p:txBody>
          <a:bodyPr anchor="ctr">
            <a:normAutofit/>
          </a:bodyPr>
          <a:lstStyle/>
          <a:p>
            <a:pPr rtl="0">
              <a:spcAft>
                <a:spcPts val="600"/>
              </a:spcAft>
            </a:pPr>
            <a:fld id="{642B802E-BFC6-4F89-8E3C-91026AB025AB}" type="datetime1">
              <a:rPr lang="es-ES" smtClean="0"/>
              <a:pPr rtl="0">
                <a:spcAft>
                  <a:spcPts val="600"/>
                </a:spcAft>
              </a:pPr>
              <a:t>18/04/2023</a:t>
            </a:fld>
            <a:endParaRPr lang="en-US"/>
          </a:p>
        </p:txBody>
      </p:sp>
    </p:spTree>
    <p:extLst>
      <p:ext uri="{BB962C8B-B14F-4D97-AF65-F5344CB8AC3E}">
        <p14:creationId xmlns:p14="http://schemas.microsoft.com/office/powerpoint/2010/main" val="18842553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D9DF5505-340A-0499-2CE7-F213A2774660}"/>
              </a:ext>
            </a:extLst>
          </p:cNvPr>
          <p:cNvSpPr>
            <a:spLocks noGrp="1"/>
          </p:cNvSpPr>
          <p:nvPr>
            <p:ph type="title"/>
          </p:nvPr>
        </p:nvSpPr>
        <p:spPr>
          <a:xfrm>
            <a:off x="1097280" y="286603"/>
            <a:ext cx="10058400" cy="1450757"/>
          </a:xfrm>
        </p:spPr>
        <p:txBody>
          <a:bodyPr/>
          <a:lstStyle/>
          <a:p>
            <a:endParaRPr lang="en-US"/>
          </a:p>
        </p:txBody>
      </p:sp>
      <p:sp>
        <p:nvSpPr>
          <p:cNvPr id="3" name="Marcador de contenido 2">
            <a:extLst>
              <a:ext uri="{FF2B5EF4-FFF2-40B4-BE49-F238E27FC236}">
                <a16:creationId xmlns:a16="http://schemas.microsoft.com/office/drawing/2014/main" id="{AF4AC222-127C-784F-0AF7-126071597238}"/>
              </a:ext>
            </a:extLst>
          </p:cNvPr>
          <p:cNvSpPr>
            <a:spLocks noGrp="1"/>
          </p:cNvSpPr>
          <p:nvPr>
            <p:ph sz="half" idx="1"/>
          </p:nvPr>
        </p:nvSpPr>
        <p:spPr>
          <a:xfrm>
            <a:off x="1097280" y="2120900"/>
            <a:ext cx="4639736" cy="3748193"/>
          </a:xfrm>
        </p:spPr>
        <p:txBody>
          <a:bodyPr>
            <a:normAutofit/>
          </a:bodyPr>
          <a:lstStyle/>
          <a:p>
            <a:r>
              <a:rPr lang="es-ES" dirty="0"/>
              <a:t>Con las tangentes obtenidas, sólo nos queda fusionar las envolventes, que bastaría con añadir los puntos desde la tangente inferior hasta la tangente superior del polinomio derecho y después añadir desde la tangente superior hasta la tangente inferior del izquierdo. </a:t>
            </a:r>
          </a:p>
        </p:txBody>
      </p:sp>
      <p:pic>
        <p:nvPicPr>
          <p:cNvPr id="6" name="Imagen 5">
            <a:extLst>
              <a:ext uri="{FF2B5EF4-FFF2-40B4-BE49-F238E27FC236}">
                <a16:creationId xmlns:a16="http://schemas.microsoft.com/office/drawing/2014/main" id="{B800F223-A8CE-EB91-54D3-D371FB8AC89D}"/>
              </a:ext>
            </a:extLst>
          </p:cNvPr>
          <p:cNvPicPr>
            <a:picLocks noChangeAspect="1"/>
          </p:cNvPicPr>
          <p:nvPr/>
        </p:nvPicPr>
        <p:blipFill>
          <a:blip r:embed="rId2"/>
          <a:stretch>
            <a:fillRect/>
          </a:stretch>
        </p:blipFill>
        <p:spPr>
          <a:xfrm>
            <a:off x="6669226" y="2120900"/>
            <a:ext cx="4333172" cy="3748194"/>
          </a:xfrm>
          <a:prstGeom prst="rect">
            <a:avLst/>
          </a:prstGeom>
          <a:noFill/>
        </p:spPr>
      </p:pic>
      <p:sp>
        <p:nvSpPr>
          <p:cNvPr id="4" name="Marcador de fecha 3">
            <a:extLst>
              <a:ext uri="{FF2B5EF4-FFF2-40B4-BE49-F238E27FC236}">
                <a16:creationId xmlns:a16="http://schemas.microsoft.com/office/drawing/2014/main" id="{019B1002-8C26-B002-D431-DCDECBF10C4E}"/>
              </a:ext>
            </a:extLst>
          </p:cNvPr>
          <p:cNvSpPr>
            <a:spLocks noGrp="1"/>
          </p:cNvSpPr>
          <p:nvPr>
            <p:ph type="dt" sz="half" idx="10"/>
          </p:nvPr>
        </p:nvSpPr>
        <p:spPr>
          <a:xfrm>
            <a:off x="8218426" y="6446838"/>
            <a:ext cx="2584850" cy="365125"/>
          </a:xfrm>
        </p:spPr>
        <p:txBody>
          <a:bodyPr anchor="ctr">
            <a:normAutofit/>
          </a:bodyPr>
          <a:lstStyle/>
          <a:p>
            <a:pPr rtl="0">
              <a:spcAft>
                <a:spcPts val="600"/>
              </a:spcAft>
            </a:pPr>
            <a:fld id="{642B802E-BFC6-4F89-8E3C-91026AB025AB}" type="datetime1">
              <a:rPr lang="es-ES" smtClean="0"/>
              <a:pPr rtl="0">
                <a:spcAft>
                  <a:spcPts val="600"/>
                </a:spcAft>
              </a:pPr>
              <a:t>18/04/2023</a:t>
            </a:fld>
            <a:endParaRPr lang="en-US"/>
          </a:p>
        </p:txBody>
      </p:sp>
    </p:spTree>
    <p:extLst>
      <p:ext uri="{BB962C8B-B14F-4D97-AF65-F5344CB8AC3E}">
        <p14:creationId xmlns:p14="http://schemas.microsoft.com/office/powerpoint/2010/main" val="66560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A8D039-1AEA-0A87-26F0-21B090FF80E8}"/>
              </a:ext>
            </a:extLst>
          </p:cNvPr>
          <p:cNvSpPr>
            <a:spLocks noGrp="1"/>
          </p:cNvSpPr>
          <p:nvPr>
            <p:ph type="title"/>
          </p:nvPr>
        </p:nvSpPr>
        <p:spPr/>
        <p:txBody>
          <a:bodyPr/>
          <a:lstStyle/>
          <a:p>
            <a:pPr algn="ctr"/>
            <a:r>
              <a:rPr lang="es-ES" dirty="0"/>
              <a:t>Objetivos</a:t>
            </a:r>
          </a:p>
        </p:txBody>
      </p:sp>
      <p:sp>
        <p:nvSpPr>
          <p:cNvPr id="3" name="Marcador de fecha 2">
            <a:extLst>
              <a:ext uri="{FF2B5EF4-FFF2-40B4-BE49-F238E27FC236}">
                <a16:creationId xmlns:a16="http://schemas.microsoft.com/office/drawing/2014/main" id="{F908788C-90A3-C64B-A872-5FF867AA7350}"/>
              </a:ext>
            </a:extLst>
          </p:cNvPr>
          <p:cNvSpPr>
            <a:spLocks noGrp="1"/>
          </p:cNvSpPr>
          <p:nvPr>
            <p:ph type="dt" sz="half" idx="10"/>
          </p:nvPr>
        </p:nvSpPr>
        <p:spPr/>
        <p:txBody>
          <a:bodyPr/>
          <a:lstStyle/>
          <a:p>
            <a:pPr rtl="0"/>
            <a:fld id="{66905ED3-47DC-4785-91BE-A3159F909C32}" type="datetime1">
              <a:rPr lang="es-ES" smtClean="0"/>
              <a:t>18/04/2023</a:t>
            </a:fld>
            <a:endParaRPr lang="en-US" dirty="0"/>
          </a:p>
        </p:txBody>
      </p:sp>
    </p:spTree>
    <p:extLst>
      <p:ext uri="{BB962C8B-B14F-4D97-AF65-F5344CB8AC3E}">
        <p14:creationId xmlns:p14="http://schemas.microsoft.com/office/powerpoint/2010/main" val="3749298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5F8DEF-B961-1C8F-13F3-24E1FC11ECAF}"/>
              </a:ext>
            </a:extLst>
          </p:cNvPr>
          <p:cNvSpPr>
            <a:spLocks noGrp="1"/>
          </p:cNvSpPr>
          <p:nvPr>
            <p:ph type="title"/>
          </p:nvPr>
        </p:nvSpPr>
        <p:spPr/>
        <p:txBody>
          <a:bodyPr/>
          <a:lstStyle/>
          <a:p>
            <a:pPr algn="ctr"/>
            <a:r>
              <a:rPr lang="es-ES" dirty="0"/>
              <a:t>Eficiencia Teórica</a:t>
            </a:r>
          </a:p>
        </p:txBody>
      </p:sp>
      <p:sp>
        <p:nvSpPr>
          <p:cNvPr id="3" name="Marcador de contenido 2">
            <a:extLst>
              <a:ext uri="{FF2B5EF4-FFF2-40B4-BE49-F238E27FC236}">
                <a16:creationId xmlns:a16="http://schemas.microsoft.com/office/drawing/2014/main" id="{DA2FCB75-5B10-B44E-2916-36B50238CE01}"/>
              </a:ext>
            </a:extLst>
          </p:cNvPr>
          <p:cNvSpPr>
            <a:spLocks noGrp="1"/>
          </p:cNvSpPr>
          <p:nvPr>
            <p:ph idx="1"/>
          </p:nvPr>
        </p:nvSpPr>
        <p:spPr/>
        <p:txBody>
          <a:bodyPr/>
          <a:lstStyle/>
          <a:p>
            <a:r>
              <a:rPr lang="es-ES" dirty="0"/>
              <a:t>La eficiencia teórica de nuestro algoritmo divide y vencerás vendrá dada por: 𝑇(𝑛) = { 𝑡(𝑛) 𝑠𝑖 𝑛 &lt; 100 2𝑇 ( 𝑛 2 ) + 𝐹(𝑛) 𝑠𝑖 𝑛 ≥ 100 Donde 𝑡(𝑛) es la eficiencia del caso base, es decir la eficiencia teórica del algoritmo de Graham, que es 𝑂(𝑛𝑙𝑜𝑔2 (𝑛)), como hemos mencionado previamente, mientras que F(n) es la eficiencia de la función de fusión, cuyo tiempo de ejecución será de 𝐹(𝑛) = 4𝑛 𝜖 𝑂(𝑛) Para hallar la eficiencia resolveremos la recursividad: 𝑇(𝑛) = 2𝑇 ( 𝑛 2 ) + 𝑛 Como F(n) tiene una eficiencia lineal podemos aplicar la fórmula maestra de tal forma que podemos concluir con que nuestro algoritmo es de orden 𝑂(𝑛𝑙𝑜𝑔2 (𝑛)) ya que 𝐼 = 2 = 2 1 = 𝑏 �</a:t>
            </a:r>
          </a:p>
        </p:txBody>
      </p:sp>
      <p:sp>
        <p:nvSpPr>
          <p:cNvPr id="4" name="Marcador de fecha 3">
            <a:extLst>
              <a:ext uri="{FF2B5EF4-FFF2-40B4-BE49-F238E27FC236}">
                <a16:creationId xmlns:a16="http://schemas.microsoft.com/office/drawing/2014/main" id="{B6A7CDF3-CB60-90A3-ADC5-A9B7E28080AC}"/>
              </a:ext>
            </a:extLst>
          </p:cNvPr>
          <p:cNvSpPr>
            <a:spLocks noGrp="1"/>
          </p:cNvSpPr>
          <p:nvPr>
            <p:ph type="dt" sz="half" idx="10"/>
          </p:nvPr>
        </p:nvSpPr>
        <p:spPr/>
        <p:txBody>
          <a:bodyPr/>
          <a:lstStyle/>
          <a:p>
            <a:pPr rtl="0"/>
            <a:fld id="{642B802E-BFC6-4F89-8E3C-91026AB025AB}" type="datetime1">
              <a:rPr lang="es-ES" smtClean="0"/>
              <a:t>18/04/2023</a:t>
            </a:fld>
            <a:endParaRPr lang="en-US" dirty="0"/>
          </a:p>
        </p:txBody>
      </p:sp>
    </p:spTree>
    <p:extLst>
      <p:ext uri="{BB962C8B-B14F-4D97-AF65-F5344CB8AC3E}">
        <p14:creationId xmlns:p14="http://schemas.microsoft.com/office/powerpoint/2010/main" val="23488890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B5007F-7B1D-D1DE-A012-F24799BCB038}"/>
              </a:ext>
            </a:extLst>
          </p:cNvPr>
          <p:cNvSpPr>
            <a:spLocks noGrp="1"/>
          </p:cNvSpPr>
          <p:nvPr>
            <p:ph type="title"/>
          </p:nvPr>
        </p:nvSpPr>
        <p:spPr/>
        <p:txBody>
          <a:bodyPr/>
          <a:lstStyle/>
          <a:p>
            <a:pPr algn="ctr"/>
            <a:r>
              <a:rPr lang="es-ES" dirty="0"/>
              <a:t>Eficiencia Empírica</a:t>
            </a:r>
          </a:p>
        </p:txBody>
      </p:sp>
      <p:sp>
        <p:nvSpPr>
          <p:cNvPr id="3" name="Marcador de contenido 2">
            <a:extLst>
              <a:ext uri="{FF2B5EF4-FFF2-40B4-BE49-F238E27FC236}">
                <a16:creationId xmlns:a16="http://schemas.microsoft.com/office/drawing/2014/main" id="{8FE80A81-90A0-F3CA-3F72-11F3C4E484F9}"/>
              </a:ext>
            </a:extLst>
          </p:cNvPr>
          <p:cNvSpPr>
            <a:spLocks noGrp="1"/>
          </p:cNvSpPr>
          <p:nvPr>
            <p:ph idx="1"/>
          </p:nvPr>
        </p:nvSpPr>
        <p:spPr/>
        <p:txBody>
          <a:bodyPr/>
          <a:lstStyle/>
          <a:p>
            <a:r>
              <a:rPr lang="es-ES" dirty="0"/>
              <a:t>Para realizar un análisis de eficiencia empírica deberemos ejecutar el mismo algoritmo para diferentes tamaños de entrada. Para el este algoritmo, lo ejecutaremos para diferentes tamaños del vector de puntos al cual debemos calcular la envolvente conexa y obtendremos el tiempo. Estos tiempos los almacenamos en un fichero dyv.dat. El código es el siguiente: </a:t>
            </a:r>
          </a:p>
        </p:txBody>
      </p:sp>
      <p:sp>
        <p:nvSpPr>
          <p:cNvPr id="4" name="Marcador de fecha 3">
            <a:extLst>
              <a:ext uri="{FF2B5EF4-FFF2-40B4-BE49-F238E27FC236}">
                <a16:creationId xmlns:a16="http://schemas.microsoft.com/office/drawing/2014/main" id="{36B8D58F-E392-1803-E776-1551F68EFDCA}"/>
              </a:ext>
            </a:extLst>
          </p:cNvPr>
          <p:cNvSpPr>
            <a:spLocks noGrp="1"/>
          </p:cNvSpPr>
          <p:nvPr>
            <p:ph type="dt" sz="half" idx="10"/>
          </p:nvPr>
        </p:nvSpPr>
        <p:spPr/>
        <p:txBody>
          <a:bodyPr/>
          <a:lstStyle/>
          <a:p>
            <a:pPr rtl="0"/>
            <a:fld id="{642B802E-BFC6-4F89-8E3C-91026AB025AB}" type="datetime1">
              <a:rPr lang="es-ES" smtClean="0"/>
              <a:t>18/04/2023</a:t>
            </a:fld>
            <a:endParaRPr lang="en-US" dirty="0"/>
          </a:p>
        </p:txBody>
      </p:sp>
    </p:spTree>
    <p:extLst>
      <p:ext uri="{BB962C8B-B14F-4D97-AF65-F5344CB8AC3E}">
        <p14:creationId xmlns:p14="http://schemas.microsoft.com/office/powerpoint/2010/main" val="36087978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4CD105-345F-11A0-98AF-FDF6EF76D970}"/>
              </a:ext>
            </a:extLst>
          </p:cNvPr>
          <p:cNvSpPr>
            <a:spLocks noGrp="1"/>
          </p:cNvSpPr>
          <p:nvPr>
            <p:ph type="title"/>
          </p:nvPr>
        </p:nvSpPr>
        <p:spPr/>
        <p:txBody>
          <a:bodyPr/>
          <a:lstStyle/>
          <a:p>
            <a:pPr algn="ctr"/>
            <a:r>
              <a:rPr lang="es-ES" dirty="0"/>
              <a:t>Eficiencia Empírica</a:t>
            </a:r>
          </a:p>
        </p:txBody>
      </p:sp>
      <p:sp>
        <p:nvSpPr>
          <p:cNvPr id="3" name="Marcador de contenido 2">
            <a:extLst>
              <a:ext uri="{FF2B5EF4-FFF2-40B4-BE49-F238E27FC236}">
                <a16:creationId xmlns:a16="http://schemas.microsoft.com/office/drawing/2014/main" id="{4BB3EFFA-CDC7-22F2-312B-A5DBA31BDDEE}"/>
              </a:ext>
            </a:extLst>
          </p:cNvPr>
          <p:cNvSpPr>
            <a:spLocks noGrp="1"/>
          </p:cNvSpPr>
          <p:nvPr>
            <p:ph idx="1"/>
          </p:nvPr>
        </p:nvSpPr>
        <p:spPr>
          <a:xfrm>
            <a:off x="4654203" y="2211653"/>
            <a:ext cx="2883593" cy="3760891"/>
          </a:xfrm>
          <a:solidFill>
            <a:schemeClr val="bg1">
              <a:lumMod val="95000"/>
            </a:schemeClr>
          </a:solidFill>
        </p:spPr>
        <p:txBody>
          <a:bodyPr>
            <a:normAutofit lnSpcReduction="10000"/>
          </a:bodyPr>
          <a:lstStyle/>
          <a:p>
            <a:pPr algn="l" rtl="0" fontAlgn="base">
              <a:spcBef>
                <a:spcPts val="0"/>
              </a:spcBef>
              <a:spcAft>
                <a:spcPts val="0"/>
              </a:spcAft>
            </a:pPr>
            <a:r>
              <a:rPr lang="es-ES" sz="1400" b="0" i="0" dirty="0">
                <a:solidFill>
                  <a:srgbClr val="008000"/>
                </a:solidFill>
                <a:effectLst/>
                <a:latin typeface="Consolas" panose="020B0609020204030204" pitchFamily="49" charset="0"/>
              </a:rPr>
              <a:t>#!/bin/bash  </a:t>
            </a:r>
            <a:endParaRPr lang="es-ES" sz="1400" b="0" i="0" dirty="0">
              <a:solidFill>
                <a:srgbClr val="000000"/>
              </a:solidFill>
              <a:effectLst/>
              <a:latin typeface="Segoe UI" panose="020B0502040204020203" pitchFamily="34" charset="0"/>
            </a:endParaRPr>
          </a:p>
          <a:p>
            <a:pPr algn="l" rtl="0" fontAlgn="base">
              <a:spcBef>
                <a:spcPts val="0"/>
              </a:spcBef>
              <a:spcAft>
                <a:spcPts val="0"/>
              </a:spcAft>
            </a:pPr>
            <a:r>
              <a:rPr lang="es-ES" sz="1400" b="0" i="0" dirty="0" err="1">
                <a:solidFill>
                  <a:srgbClr val="000000"/>
                </a:solidFill>
                <a:effectLst/>
                <a:latin typeface="Consolas" panose="020B0609020204030204" pitchFamily="49" charset="0"/>
              </a:rPr>
              <a:t>printf</a:t>
            </a:r>
            <a:r>
              <a:rPr lang="es-ES" sz="1400" b="0" i="0" dirty="0">
                <a:solidFill>
                  <a:srgbClr val="000000"/>
                </a:solidFill>
                <a:effectLst/>
                <a:latin typeface="Consolas" panose="020B0609020204030204" pitchFamily="49" charset="0"/>
              </a:rPr>
              <a:t> </a:t>
            </a:r>
            <a:r>
              <a:rPr lang="es-ES" sz="1400" b="0" i="0" dirty="0">
                <a:solidFill>
                  <a:srgbClr val="A31515"/>
                </a:solidFill>
                <a:effectLst/>
                <a:latin typeface="Consolas" panose="020B0609020204030204" pitchFamily="49" charset="0"/>
              </a:rPr>
              <a:t>""</a:t>
            </a:r>
            <a:r>
              <a:rPr lang="es-ES" sz="1400" b="0" i="0" dirty="0">
                <a:solidFill>
                  <a:srgbClr val="000000"/>
                </a:solidFill>
                <a:effectLst/>
                <a:latin typeface="Consolas" panose="020B0609020204030204" pitchFamily="49" charset="0"/>
              </a:rPr>
              <a:t> &gt; dyv.dat </a:t>
            </a:r>
            <a:endParaRPr lang="es-ES" sz="1400" b="0" i="0" dirty="0">
              <a:solidFill>
                <a:srgbClr val="000000"/>
              </a:solidFill>
              <a:effectLst/>
              <a:latin typeface="Segoe UI" panose="020B0502040204020203" pitchFamily="34" charset="0"/>
            </a:endParaRPr>
          </a:p>
          <a:p>
            <a:pPr algn="l" rtl="0" fontAlgn="base">
              <a:spcBef>
                <a:spcPts val="0"/>
              </a:spcBef>
              <a:spcAft>
                <a:spcPts val="0"/>
              </a:spcAft>
            </a:pPr>
            <a:r>
              <a:rPr lang="es-ES" sz="1400" b="0" i="0" dirty="0">
                <a:solidFill>
                  <a:srgbClr val="000000"/>
                </a:solidFill>
                <a:effectLst/>
                <a:latin typeface="Consolas" panose="020B0609020204030204" pitchFamily="49" charset="0"/>
              </a:rPr>
              <a:t>  </a:t>
            </a:r>
            <a:endParaRPr lang="es-ES" sz="1400" b="0" i="0" dirty="0">
              <a:solidFill>
                <a:srgbClr val="000000"/>
              </a:solidFill>
              <a:effectLst/>
              <a:latin typeface="Segoe UI" panose="020B0502040204020203" pitchFamily="34" charset="0"/>
            </a:endParaRPr>
          </a:p>
          <a:p>
            <a:pPr algn="l" rtl="0" fontAlgn="base">
              <a:spcBef>
                <a:spcPts val="0"/>
              </a:spcBef>
              <a:spcAft>
                <a:spcPts val="0"/>
              </a:spcAft>
            </a:pPr>
            <a:r>
              <a:rPr lang="es-ES" sz="1400" b="0" i="0" dirty="0">
                <a:solidFill>
                  <a:srgbClr val="000000"/>
                </a:solidFill>
                <a:effectLst/>
                <a:latin typeface="Consolas" panose="020B0609020204030204" pitchFamily="49" charset="0"/>
              </a:rPr>
              <a:t>i=</a:t>
            </a:r>
            <a:r>
              <a:rPr lang="es-ES" sz="1400" b="0" i="0" dirty="0">
                <a:solidFill>
                  <a:srgbClr val="006666"/>
                </a:solidFill>
                <a:effectLst/>
                <a:latin typeface="Consolas" panose="020B0609020204030204" pitchFamily="49" charset="0"/>
              </a:rPr>
              <a:t>50000 </a:t>
            </a:r>
            <a:endParaRPr lang="es-ES" sz="1400" b="0" i="0" dirty="0">
              <a:solidFill>
                <a:srgbClr val="000000"/>
              </a:solidFill>
              <a:effectLst/>
              <a:latin typeface="Segoe UI" panose="020B0502040204020203" pitchFamily="34" charset="0"/>
            </a:endParaRPr>
          </a:p>
          <a:p>
            <a:pPr algn="l" rtl="0" fontAlgn="base">
              <a:spcBef>
                <a:spcPts val="0"/>
              </a:spcBef>
              <a:spcAft>
                <a:spcPts val="0"/>
              </a:spcAft>
            </a:pPr>
            <a:r>
              <a:rPr lang="es-ES" sz="1400" b="0" i="0" dirty="0" err="1">
                <a:solidFill>
                  <a:srgbClr val="0000FF"/>
                </a:solidFill>
                <a:effectLst/>
                <a:latin typeface="Consolas" panose="020B0609020204030204" pitchFamily="49" charset="0"/>
              </a:rPr>
              <a:t>while</a:t>
            </a:r>
            <a:r>
              <a:rPr lang="es-ES" sz="1400" b="0" i="0" dirty="0">
                <a:solidFill>
                  <a:srgbClr val="000000"/>
                </a:solidFill>
                <a:effectLst/>
                <a:latin typeface="Consolas" panose="020B0609020204030204" pitchFamily="49" charset="0"/>
              </a:rPr>
              <a:t> [ </a:t>
            </a:r>
            <a:r>
              <a:rPr lang="es-ES" sz="1400" b="0" i="0" dirty="0">
                <a:solidFill>
                  <a:srgbClr val="A31515"/>
                </a:solidFill>
                <a:effectLst/>
                <a:latin typeface="Consolas" panose="020B0609020204030204" pitchFamily="49" charset="0"/>
              </a:rPr>
              <a:t>"$i"</a:t>
            </a:r>
            <a:r>
              <a:rPr lang="es-ES" sz="1400" b="0" i="0" dirty="0">
                <a:solidFill>
                  <a:srgbClr val="000000"/>
                </a:solidFill>
                <a:effectLst/>
                <a:latin typeface="Consolas" panose="020B0609020204030204" pitchFamily="49" charset="0"/>
              </a:rPr>
              <a:t> -le </a:t>
            </a:r>
            <a:r>
              <a:rPr lang="es-ES" sz="1400" b="0" i="0" dirty="0">
                <a:solidFill>
                  <a:srgbClr val="006666"/>
                </a:solidFill>
                <a:effectLst/>
                <a:latin typeface="Consolas" panose="020B0609020204030204" pitchFamily="49" charset="0"/>
              </a:rPr>
              <a:t>1300000</a:t>
            </a:r>
            <a:r>
              <a:rPr lang="es-ES" sz="1400" b="0" i="0" dirty="0">
                <a:solidFill>
                  <a:srgbClr val="000000"/>
                </a:solidFill>
                <a:effectLst/>
                <a:latin typeface="Consolas" panose="020B0609020204030204" pitchFamily="49" charset="0"/>
              </a:rPr>
              <a:t> ] </a:t>
            </a:r>
            <a:endParaRPr lang="es-ES" sz="1400" b="0" i="0" dirty="0">
              <a:solidFill>
                <a:srgbClr val="000000"/>
              </a:solidFill>
              <a:effectLst/>
              <a:latin typeface="Segoe UI" panose="020B0502040204020203" pitchFamily="34" charset="0"/>
            </a:endParaRPr>
          </a:p>
          <a:p>
            <a:pPr algn="l" rtl="0" fontAlgn="base">
              <a:spcBef>
                <a:spcPts val="0"/>
              </a:spcBef>
              <a:spcAft>
                <a:spcPts val="0"/>
              </a:spcAft>
            </a:pPr>
            <a:r>
              <a:rPr lang="es-ES" sz="1400" b="0" i="0" dirty="0">
                <a:solidFill>
                  <a:srgbClr val="0000FF"/>
                </a:solidFill>
                <a:effectLst/>
                <a:latin typeface="Consolas" panose="020B0609020204030204" pitchFamily="49" charset="0"/>
              </a:rPr>
              <a:t>do </a:t>
            </a:r>
            <a:endParaRPr lang="es-ES" sz="1400" b="0" i="0" dirty="0">
              <a:solidFill>
                <a:srgbClr val="000000"/>
              </a:solidFill>
              <a:effectLst/>
              <a:latin typeface="Segoe UI" panose="020B0502040204020203" pitchFamily="34" charset="0"/>
            </a:endParaRPr>
          </a:p>
          <a:p>
            <a:pPr algn="l" rtl="0" fontAlgn="base">
              <a:spcBef>
                <a:spcPts val="0"/>
              </a:spcBef>
              <a:spcAft>
                <a:spcPts val="0"/>
              </a:spcAft>
            </a:pPr>
            <a:r>
              <a:rPr lang="es-ES" sz="1400" b="0" i="0" dirty="0">
                <a:solidFill>
                  <a:srgbClr val="008000"/>
                </a:solidFill>
                <a:effectLst/>
                <a:latin typeface="Consolas" panose="020B0609020204030204" pitchFamily="49" charset="0"/>
              </a:rPr>
              <a:t># Generamos los puntos</a:t>
            </a:r>
            <a:r>
              <a:rPr lang="es-ES" sz="1400" b="0" i="0" dirty="0">
                <a:solidFill>
                  <a:srgbClr val="008000"/>
                </a:solidFill>
                <a:effectLst/>
                <a:latin typeface="Calibri" panose="020F0502020204030204" pitchFamily="34" charset="0"/>
              </a:rPr>
              <a:t> </a:t>
            </a:r>
            <a:r>
              <a:rPr lang="es-ES" sz="1400" b="0" i="0" dirty="0">
                <a:solidFill>
                  <a:srgbClr val="000000"/>
                </a:solidFill>
                <a:effectLst/>
                <a:latin typeface="Consolas" panose="020B0609020204030204" pitchFamily="49" charset="0"/>
              </a:rPr>
              <a:t> </a:t>
            </a:r>
            <a:endParaRPr lang="es-ES" sz="1400" b="0" i="0" dirty="0">
              <a:solidFill>
                <a:srgbClr val="000000"/>
              </a:solidFill>
              <a:effectLst/>
              <a:latin typeface="Segoe UI" panose="020B0502040204020203" pitchFamily="34" charset="0"/>
            </a:endParaRPr>
          </a:p>
          <a:p>
            <a:pPr algn="l" rtl="0" fontAlgn="base">
              <a:spcBef>
                <a:spcPts val="0"/>
              </a:spcBef>
              <a:spcAft>
                <a:spcPts val="0"/>
              </a:spcAft>
            </a:pPr>
            <a:r>
              <a:rPr lang="es-ES" sz="1400" b="0" i="0" dirty="0">
                <a:solidFill>
                  <a:srgbClr val="000000"/>
                </a:solidFill>
                <a:effectLst/>
                <a:latin typeface="Consolas" panose="020B0609020204030204" pitchFamily="49" charset="0"/>
              </a:rPr>
              <a:t>./generador $i </a:t>
            </a:r>
            <a:endParaRPr lang="es-ES" sz="1400" b="0" i="0" dirty="0">
              <a:solidFill>
                <a:srgbClr val="000000"/>
              </a:solidFill>
              <a:effectLst/>
              <a:latin typeface="Segoe UI" panose="020B0502040204020203" pitchFamily="34" charset="0"/>
            </a:endParaRPr>
          </a:p>
          <a:p>
            <a:pPr algn="l" rtl="0" fontAlgn="base">
              <a:spcBef>
                <a:spcPts val="0"/>
              </a:spcBef>
              <a:spcAft>
                <a:spcPts val="0"/>
              </a:spcAft>
            </a:pPr>
            <a:r>
              <a:rPr lang="es-ES" sz="1400" b="0" i="0" dirty="0">
                <a:solidFill>
                  <a:srgbClr val="000000"/>
                </a:solidFill>
                <a:effectLst/>
                <a:latin typeface="Consolas" panose="020B0609020204030204" pitchFamily="49" charset="0"/>
              </a:rPr>
              <a:t>   </a:t>
            </a:r>
            <a:endParaRPr lang="es-ES" sz="1400" b="0" i="0" dirty="0">
              <a:solidFill>
                <a:srgbClr val="000000"/>
              </a:solidFill>
              <a:effectLst/>
              <a:latin typeface="Segoe UI" panose="020B0502040204020203" pitchFamily="34" charset="0"/>
            </a:endParaRPr>
          </a:p>
          <a:p>
            <a:pPr algn="l" rtl="0" fontAlgn="base">
              <a:spcBef>
                <a:spcPts val="0"/>
              </a:spcBef>
              <a:spcAft>
                <a:spcPts val="0"/>
              </a:spcAft>
            </a:pPr>
            <a:r>
              <a:rPr lang="es-ES" sz="1400" b="0" i="0" dirty="0">
                <a:solidFill>
                  <a:srgbClr val="008000"/>
                </a:solidFill>
                <a:effectLst/>
                <a:latin typeface="Consolas" panose="020B0609020204030204" pitchFamily="49" charset="0"/>
              </a:rPr>
              <a:t># Ejecutamos los puntos </a:t>
            </a:r>
            <a:endParaRPr lang="es-ES" sz="1400" b="0" i="0" dirty="0">
              <a:solidFill>
                <a:srgbClr val="000000"/>
              </a:solidFill>
              <a:effectLst/>
              <a:latin typeface="Segoe UI" panose="020B0502040204020203" pitchFamily="34" charset="0"/>
            </a:endParaRPr>
          </a:p>
          <a:p>
            <a:pPr algn="l" rtl="0" fontAlgn="base">
              <a:spcBef>
                <a:spcPts val="0"/>
              </a:spcBef>
              <a:spcAft>
                <a:spcPts val="0"/>
              </a:spcAft>
            </a:pPr>
            <a:r>
              <a:rPr lang="es-ES" sz="1400" b="0" i="0" dirty="0">
                <a:solidFill>
                  <a:srgbClr val="000000"/>
                </a:solidFill>
                <a:effectLst/>
                <a:latin typeface="Consolas" panose="020B0609020204030204" pitchFamily="49" charset="0"/>
              </a:rPr>
              <a:t>./</a:t>
            </a:r>
            <a:r>
              <a:rPr lang="es-ES" sz="1400" b="0" i="0" dirty="0" err="1">
                <a:solidFill>
                  <a:srgbClr val="000000"/>
                </a:solidFill>
                <a:effectLst/>
                <a:latin typeface="Consolas" panose="020B0609020204030204" pitchFamily="49" charset="0"/>
              </a:rPr>
              <a:t>dyv</a:t>
            </a:r>
            <a:r>
              <a:rPr lang="es-ES" sz="1400" b="0" i="0" dirty="0">
                <a:solidFill>
                  <a:srgbClr val="000000"/>
                </a:solidFill>
                <a:effectLst/>
                <a:latin typeface="Consolas" panose="020B0609020204030204" pitchFamily="49" charset="0"/>
              </a:rPr>
              <a:t> data.txt &gt;&gt; dyv.dat </a:t>
            </a:r>
            <a:endParaRPr lang="es-ES" sz="1400" b="0" i="0" dirty="0">
              <a:solidFill>
                <a:srgbClr val="000000"/>
              </a:solidFill>
              <a:effectLst/>
              <a:latin typeface="Segoe UI" panose="020B0502040204020203" pitchFamily="34" charset="0"/>
            </a:endParaRPr>
          </a:p>
          <a:p>
            <a:pPr algn="l" rtl="0" fontAlgn="base">
              <a:spcBef>
                <a:spcPts val="0"/>
              </a:spcBef>
              <a:spcAft>
                <a:spcPts val="0"/>
              </a:spcAft>
            </a:pPr>
            <a:r>
              <a:rPr lang="es-ES" sz="1400" b="0" i="0" dirty="0">
                <a:solidFill>
                  <a:srgbClr val="000000"/>
                </a:solidFill>
                <a:effectLst/>
                <a:latin typeface="Consolas" panose="020B0609020204030204" pitchFamily="49" charset="0"/>
              </a:rPr>
              <a:t>  </a:t>
            </a:r>
            <a:endParaRPr lang="es-ES" sz="1400" b="0" i="0" dirty="0">
              <a:solidFill>
                <a:srgbClr val="000000"/>
              </a:solidFill>
              <a:effectLst/>
              <a:latin typeface="Segoe UI" panose="020B0502040204020203" pitchFamily="34" charset="0"/>
            </a:endParaRPr>
          </a:p>
          <a:p>
            <a:pPr algn="l" rtl="0" fontAlgn="base">
              <a:spcBef>
                <a:spcPts val="0"/>
              </a:spcBef>
              <a:spcAft>
                <a:spcPts val="0"/>
              </a:spcAft>
            </a:pPr>
            <a:r>
              <a:rPr lang="es-ES" sz="1400" b="0" i="0" dirty="0">
                <a:solidFill>
                  <a:srgbClr val="000000"/>
                </a:solidFill>
                <a:effectLst/>
                <a:latin typeface="Consolas" panose="020B0609020204030204" pitchFamily="49" charset="0"/>
              </a:rPr>
              <a:t>echo </a:t>
            </a:r>
            <a:r>
              <a:rPr lang="es-ES" sz="1400" b="0" i="0" dirty="0">
                <a:solidFill>
                  <a:srgbClr val="A31515"/>
                </a:solidFill>
                <a:effectLst/>
                <a:latin typeface="Consolas" panose="020B0609020204030204" pitchFamily="49" charset="0"/>
              </a:rPr>
              <a:t>"Terminado $i"</a:t>
            </a:r>
            <a:r>
              <a:rPr lang="es-ES" sz="1400" b="0" i="0" dirty="0">
                <a:solidFill>
                  <a:srgbClr val="000000"/>
                </a:solidFill>
                <a:effectLst/>
                <a:latin typeface="Consolas" panose="020B0609020204030204" pitchFamily="49" charset="0"/>
              </a:rPr>
              <a:t>  </a:t>
            </a:r>
            <a:endParaRPr lang="es-ES" sz="1400" b="0" i="0" dirty="0">
              <a:solidFill>
                <a:srgbClr val="000000"/>
              </a:solidFill>
              <a:effectLst/>
              <a:latin typeface="Segoe UI" panose="020B0502040204020203" pitchFamily="34" charset="0"/>
            </a:endParaRPr>
          </a:p>
          <a:p>
            <a:pPr algn="l" rtl="0" fontAlgn="base">
              <a:spcBef>
                <a:spcPts val="0"/>
              </a:spcBef>
              <a:spcAft>
                <a:spcPts val="0"/>
              </a:spcAft>
            </a:pPr>
            <a:r>
              <a:rPr lang="es-ES" sz="1400" b="0" i="0" dirty="0">
                <a:solidFill>
                  <a:srgbClr val="000000"/>
                </a:solidFill>
                <a:effectLst/>
                <a:latin typeface="Consolas" panose="020B0609020204030204" pitchFamily="49" charset="0"/>
              </a:rPr>
              <a:t> </a:t>
            </a:r>
            <a:endParaRPr lang="es-ES" sz="1400" b="0" i="0" dirty="0">
              <a:solidFill>
                <a:srgbClr val="000000"/>
              </a:solidFill>
              <a:effectLst/>
              <a:latin typeface="Segoe UI" panose="020B0502040204020203" pitchFamily="34" charset="0"/>
            </a:endParaRPr>
          </a:p>
          <a:p>
            <a:pPr algn="l" rtl="0" fontAlgn="base">
              <a:spcBef>
                <a:spcPts val="0"/>
              </a:spcBef>
              <a:spcAft>
                <a:spcPts val="0"/>
              </a:spcAft>
            </a:pPr>
            <a:r>
              <a:rPr lang="es-ES" sz="1400" b="0" i="0" dirty="0">
                <a:solidFill>
                  <a:srgbClr val="000000"/>
                </a:solidFill>
                <a:effectLst/>
                <a:latin typeface="Consolas" panose="020B0609020204030204" pitchFamily="49" charset="0"/>
              </a:rPr>
              <a:t>i=$(( $i + </a:t>
            </a:r>
            <a:r>
              <a:rPr lang="es-ES" sz="1400" b="0" i="0" dirty="0">
                <a:solidFill>
                  <a:srgbClr val="006666"/>
                </a:solidFill>
                <a:effectLst/>
                <a:latin typeface="Consolas" panose="020B0609020204030204" pitchFamily="49" charset="0"/>
              </a:rPr>
              <a:t>50000</a:t>
            </a:r>
            <a:r>
              <a:rPr lang="es-ES" sz="1400" b="0" i="0" dirty="0">
                <a:solidFill>
                  <a:srgbClr val="000000"/>
                </a:solidFill>
                <a:effectLst/>
                <a:latin typeface="Consolas" panose="020B0609020204030204" pitchFamily="49" charset="0"/>
              </a:rPr>
              <a:t> )) </a:t>
            </a:r>
            <a:endParaRPr lang="es-ES" sz="1400" b="0" i="0" dirty="0">
              <a:solidFill>
                <a:srgbClr val="000000"/>
              </a:solidFill>
              <a:effectLst/>
              <a:latin typeface="Segoe UI" panose="020B0502040204020203" pitchFamily="34" charset="0"/>
            </a:endParaRPr>
          </a:p>
          <a:p>
            <a:pPr algn="l" rtl="0" fontAlgn="base">
              <a:spcBef>
                <a:spcPts val="0"/>
              </a:spcBef>
              <a:spcAft>
                <a:spcPts val="0"/>
              </a:spcAft>
            </a:pPr>
            <a:r>
              <a:rPr lang="es-ES" sz="1400" b="0" i="0" dirty="0">
                <a:solidFill>
                  <a:srgbClr val="0000FF"/>
                </a:solidFill>
                <a:effectLst/>
                <a:latin typeface="Consolas" panose="020B0609020204030204" pitchFamily="49" charset="0"/>
              </a:rPr>
              <a:t>done </a:t>
            </a:r>
            <a:endParaRPr lang="es-ES" sz="1400" b="0" i="0" dirty="0">
              <a:solidFill>
                <a:srgbClr val="000000"/>
              </a:solidFill>
              <a:effectLst/>
              <a:latin typeface="Segoe UI" panose="020B0502040204020203" pitchFamily="34" charset="0"/>
            </a:endParaRPr>
          </a:p>
          <a:p>
            <a:endParaRPr lang="es-ES" dirty="0"/>
          </a:p>
        </p:txBody>
      </p:sp>
      <p:sp>
        <p:nvSpPr>
          <p:cNvPr id="4" name="Marcador de fecha 3">
            <a:extLst>
              <a:ext uri="{FF2B5EF4-FFF2-40B4-BE49-F238E27FC236}">
                <a16:creationId xmlns:a16="http://schemas.microsoft.com/office/drawing/2014/main" id="{4E68EF46-B24C-E025-9AE1-8F1BE529A590}"/>
              </a:ext>
            </a:extLst>
          </p:cNvPr>
          <p:cNvSpPr>
            <a:spLocks noGrp="1"/>
          </p:cNvSpPr>
          <p:nvPr>
            <p:ph type="dt" sz="half" idx="10"/>
          </p:nvPr>
        </p:nvSpPr>
        <p:spPr/>
        <p:txBody>
          <a:bodyPr/>
          <a:lstStyle/>
          <a:p>
            <a:pPr rtl="0"/>
            <a:fld id="{642B802E-BFC6-4F89-8E3C-91026AB025AB}" type="datetime1">
              <a:rPr lang="es-ES" smtClean="0"/>
              <a:t>18/04/2023</a:t>
            </a:fld>
            <a:endParaRPr lang="en-US" dirty="0"/>
          </a:p>
        </p:txBody>
      </p:sp>
    </p:spTree>
    <p:extLst>
      <p:ext uri="{BB962C8B-B14F-4D97-AF65-F5344CB8AC3E}">
        <p14:creationId xmlns:p14="http://schemas.microsoft.com/office/powerpoint/2010/main" val="34157395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B0D187-DD8F-D967-35C8-ABA628C528CE}"/>
              </a:ext>
            </a:extLst>
          </p:cNvPr>
          <p:cNvSpPr>
            <a:spLocks noGrp="1"/>
          </p:cNvSpPr>
          <p:nvPr>
            <p:ph type="title"/>
          </p:nvPr>
        </p:nvSpPr>
        <p:spPr/>
        <p:txBody>
          <a:bodyPr/>
          <a:lstStyle/>
          <a:p>
            <a:pPr algn="ctr"/>
            <a:r>
              <a:rPr lang="es-ES" dirty="0"/>
              <a:t>Eficiencia Empírica</a:t>
            </a:r>
          </a:p>
        </p:txBody>
      </p:sp>
      <p:sp>
        <p:nvSpPr>
          <p:cNvPr id="3" name="Marcador de contenido 2">
            <a:extLst>
              <a:ext uri="{FF2B5EF4-FFF2-40B4-BE49-F238E27FC236}">
                <a16:creationId xmlns:a16="http://schemas.microsoft.com/office/drawing/2014/main" id="{396E8A1D-0CD7-1F6F-27C6-1C2A62E82AA0}"/>
              </a:ext>
            </a:extLst>
          </p:cNvPr>
          <p:cNvSpPr>
            <a:spLocks noGrp="1"/>
          </p:cNvSpPr>
          <p:nvPr>
            <p:ph idx="1"/>
          </p:nvPr>
        </p:nvSpPr>
        <p:spPr/>
        <p:txBody>
          <a:bodyPr/>
          <a:lstStyle/>
          <a:p>
            <a:r>
              <a:rPr lang="es-ES" dirty="0"/>
              <a:t>Empezamos con un tamaño base de 50000 puntos y vamos aumentándolo de 50000 en 50000 hasta llegar al tamaño de 1300000 puntos. </a:t>
            </a:r>
          </a:p>
          <a:p>
            <a:r>
              <a:rPr lang="es-ES" dirty="0"/>
              <a:t>Los tiempos obtenidos son los siguientes: </a:t>
            </a:r>
          </a:p>
        </p:txBody>
      </p:sp>
      <p:sp>
        <p:nvSpPr>
          <p:cNvPr id="4" name="Marcador de fecha 3">
            <a:extLst>
              <a:ext uri="{FF2B5EF4-FFF2-40B4-BE49-F238E27FC236}">
                <a16:creationId xmlns:a16="http://schemas.microsoft.com/office/drawing/2014/main" id="{31BA5FC9-1709-275E-9F31-5C865004C400}"/>
              </a:ext>
            </a:extLst>
          </p:cNvPr>
          <p:cNvSpPr>
            <a:spLocks noGrp="1"/>
          </p:cNvSpPr>
          <p:nvPr>
            <p:ph type="dt" sz="half" idx="10"/>
          </p:nvPr>
        </p:nvSpPr>
        <p:spPr/>
        <p:txBody>
          <a:bodyPr/>
          <a:lstStyle/>
          <a:p>
            <a:pPr rtl="0"/>
            <a:fld id="{642B802E-BFC6-4F89-8E3C-91026AB025AB}" type="datetime1">
              <a:rPr lang="es-ES" smtClean="0"/>
              <a:t>18/04/2023</a:t>
            </a:fld>
            <a:endParaRPr lang="en-US" dirty="0"/>
          </a:p>
        </p:txBody>
      </p:sp>
    </p:spTree>
    <p:extLst>
      <p:ext uri="{BB962C8B-B14F-4D97-AF65-F5344CB8AC3E}">
        <p14:creationId xmlns:p14="http://schemas.microsoft.com/office/powerpoint/2010/main" val="36465654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6B48DE-EE83-1F47-06E2-2CC7FE260149}"/>
              </a:ext>
            </a:extLst>
          </p:cNvPr>
          <p:cNvSpPr>
            <a:spLocks noGrp="1"/>
          </p:cNvSpPr>
          <p:nvPr>
            <p:ph type="title"/>
          </p:nvPr>
        </p:nvSpPr>
        <p:spPr/>
        <p:txBody>
          <a:bodyPr/>
          <a:lstStyle/>
          <a:p>
            <a:pPr algn="ctr"/>
            <a:r>
              <a:rPr lang="es-ES" dirty="0"/>
              <a:t>Eficiencia Empírica</a:t>
            </a:r>
          </a:p>
        </p:txBody>
      </p:sp>
      <p:pic>
        <p:nvPicPr>
          <p:cNvPr id="6" name="Marcador de contenido 5">
            <a:extLst>
              <a:ext uri="{FF2B5EF4-FFF2-40B4-BE49-F238E27FC236}">
                <a16:creationId xmlns:a16="http://schemas.microsoft.com/office/drawing/2014/main" id="{F1BF7CB7-3688-A4CF-F463-47B8F69392A5}"/>
              </a:ext>
            </a:extLst>
          </p:cNvPr>
          <p:cNvPicPr>
            <a:picLocks noGrp="1" noChangeAspect="1"/>
          </p:cNvPicPr>
          <p:nvPr>
            <p:ph idx="1"/>
          </p:nvPr>
        </p:nvPicPr>
        <p:blipFill>
          <a:blip r:embed="rId2"/>
          <a:stretch>
            <a:fillRect/>
          </a:stretch>
        </p:blipFill>
        <p:spPr>
          <a:xfrm>
            <a:off x="5499365" y="2108200"/>
            <a:ext cx="1253596" cy="3760788"/>
          </a:xfrm>
        </p:spPr>
      </p:pic>
      <p:sp>
        <p:nvSpPr>
          <p:cNvPr id="4" name="Marcador de fecha 3">
            <a:extLst>
              <a:ext uri="{FF2B5EF4-FFF2-40B4-BE49-F238E27FC236}">
                <a16:creationId xmlns:a16="http://schemas.microsoft.com/office/drawing/2014/main" id="{E6C4CC6F-EB62-6E1F-2BCC-EBE1ACC1CF66}"/>
              </a:ext>
            </a:extLst>
          </p:cNvPr>
          <p:cNvSpPr>
            <a:spLocks noGrp="1"/>
          </p:cNvSpPr>
          <p:nvPr>
            <p:ph type="dt" sz="half" idx="10"/>
          </p:nvPr>
        </p:nvSpPr>
        <p:spPr/>
        <p:txBody>
          <a:bodyPr/>
          <a:lstStyle/>
          <a:p>
            <a:pPr rtl="0"/>
            <a:fld id="{642B802E-BFC6-4F89-8E3C-91026AB025AB}" type="datetime1">
              <a:rPr lang="es-ES" smtClean="0"/>
              <a:t>18/04/2023</a:t>
            </a:fld>
            <a:endParaRPr lang="en-US" dirty="0"/>
          </a:p>
        </p:txBody>
      </p:sp>
    </p:spTree>
    <p:extLst>
      <p:ext uri="{BB962C8B-B14F-4D97-AF65-F5344CB8AC3E}">
        <p14:creationId xmlns:p14="http://schemas.microsoft.com/office/powerpoint/2010/main" val="10360571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FC5FCF-FD48-279D-4DE7-3420E7716B56}"/>
              </a:ext>
            </a:extLst>
          </p:cNvPr>
          <p:cNvSpPr>
            <a:spLocks noGrp="1"/>
          </p:cNvSpPr>
          <p:nvPr>
            <p:ph type="title"/>
          </p:nvPr>
        </p:nvSpPr>
        <p:spPr/>
        <p:txBody>
          <a:bodyPr/>
          <a:lstStyle/>
          <a:p>
            <a:pPr algn="ctr"/>
            <a:r>
              <a:rPr lang="es-ES" dirty="0"/>
              <a:t>Eficiencia Empírica</a:t>
            </a:r>
          </a:p>
        </p:txBody>
      </p:sp>
      <p:sp>
        <p:nvSpPr>
          <p:cNvPr id="4" name="Marcador de fecha 3">
            <a:extLst>
              <a:ext uri="{FF2B5EF4-FFF2-40B4-BE49-F238E27FC236}">
                <a16:creationId xmlns:a16="http://schemas.microsoft.com/office/drawing/2014/main" id="{38669471-E45F-BA28-D27B-3F0F217FAF50}"/>
              </a:ext>
            </a:extLst>
          </p:cNvPr>
          <p:cNvSpPr>
            <a:spLocks noGrp="1"/>
          </p:cNvSpPr>
          <p:nvPr>
            <p:ph type="dt" sz="half" idx="10"/>
          </p:nvPr>
        </p:nvSpPr>
        <p:spPr/>
        <p:txBody>
          <a:bodyPr/>
          <a:lstStyle/>
          <a:p>
            <a:pPr rtl="0"/>
            <a:fld id="{642B802E-BFC6-4F89-8E3C-91026AB025AB}" type="datetime1">
              <a:rPr lang="es-ES" smtClean="0"/>
              <a:t>18/04/2023</a:t>
            </a:fld>
            <a:endParaRPr lang="en-US" dirty="0"/>
          </a:p>
        </p:txBody>
      </p:sp>
      <p:pic>
        <p:nvPicPr>
          <p:cNvPr id="4098" name="Picture 2">
            <a:extLst>
              <a:ext uri="{FF2B5EF4-FFF2-40B4-BE49-F238E27FC236}">
                <a16:creationId xmlns:a16="http://schemas.microsoft.com/office/drawing/2014/main" id="{49BF2F2B-C7FB-9219-755C-0E42E27F700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18971" y="2108200"/>
            <a:ext cx="5014383" cy="3760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90503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8B103D-B08B-3A74-1312-864D93670172}"/>
              </a:ext>
            </a:extLst>
          </p:cNvPr>
          <p:cNvSpPr>
            <a:spLocks noGrp="1"/>
          </p:cNvSpPr>
          <p:nvPr>
            <p:ph type="title"/>
          </p:nvPr>
        </p:nvSpPr>
        <p:spPr/>
        <p:txBody>
          <a:bodyPr/>
          <a:lstStyle/>
          <a:p>
            <a:pPr algn="ctr"/>
            <a:r>
              <a:rPr lang="es-ES" dirty="0"/>
              <a:t>Eficiencia Híbrida</a:t>
            </a:r>
          </a:p>
        </p:txBody>
      </p:sp>
      <p:sp>
        <p:nvSpPr>
          <p:cNvPr id="5" name="Rectángulo 4">
            <a:extLst>
              <a:ext uri="{FF2B5EF4-FFF2-40B4-BE49-F238E27FC236}">
                <a16:creationId xmlns:a16="http://schemas.microsoft.com/office/drawing/2014/main" id="{CD10353F-C634-F2FA-2670-145CF19E282B}"/>
              </a:ext>
            </a:extLst>
          </p:cNvPr>
          <p:cNvSpPr/>
          <p:nvPr/>
        </p:nvSpPr>
        <p:spPr>
          <a:xfrm>
            <a:off x="1097280" y="3519055"/>
            <a:ext cx="6217920" cy="113607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Marcador de contenido 2">
            <a:extLst>
              <a:ext uri="{FF2B5EF4-FFF2-40B4-BE49-F238E27FC236}">
                <a16:creationId xmlns:a16="http://schemas.microsoft.com/office/drawing/2014/main" id="{8D6E4B2E-5913-DB54-DA91-43BE65A1CF77}"/>
              </a:ext>
            </a:extLst>
          </p:cNvPr>
          <p:cNvSpPr>
            <a:spLocks noGrp="1"/>
          </p:cNvSpPr>
          <p:nvPr>
            <p:ph idx="1"/>
          </p:nvPr>
        </p:nvSpPr>
        <p:spPr/>
        <p:txBody>
          <a:bodyPr/>
          <a:lstStyle/>
          <a:p>
            <a:pPr algn="just" rtl="0" fontAlgn="base"/>
            <a:r>
              <a:rPr lang="es-ES" sz="2000" b="0" i="0" dirty="0">
                <a:solidFill>
                  <a:srgbClr val="000000"/>
                </a:solidFill>
                <a:effectLst/>
                <a:latin typeface="Times New Roman" panose="02020603050405020304" pitchFamily="18" charset="0"/>
              </a:rPr>
              <a:t>Para la eficiencia híbrida, hemos realizado un ajuste con la función f(x) = </a:t>
            </a:r>
            <a:r>
              <a:rPr lang="es-ES" sz="2000" b="0" i="0" dirty="0" err="1">
                <a:solidFill>
                  <a:srgbClr val="000000"/>
                </a:solidFill>
                <a:effectLst/>
                <a:latin typeface="Times New Roman" panose="02020603050405020304" pitchFamily="18" charset="0"/>
              </a:rPr>
              <a:t>xlog</a:t>
            </a:r>
            <a:r>
              <a:rPr lang="es-ES" sz="2000" b="0" i="0" dirty="0">
                <a:solidFill>
                  <a:srgbClr val="000000"/>
                </a:solidFill>
                <a:effectLst/>
                <a:latin typeface="Times New Roman" panose="02020603050405020304" pitchFamily="18" charset="0"/>
              </a:rPr>
              <a:t>(x) y como resultado hemos obtenido las siguientes constantes ocultas: </a:t>
            </a:r>
            <a:endParaRPr lang="es-ES" b="0" i="0" dirty="0">
              <a:solidFill>
                <a:srgbClr val="000000"/>
              </a:solidFill>
              <a:effectLst/>
              <a:latin typeface="Segoe UI" panose="020B0502040204020203" pitchFamily="34" charset="0"/>
            </a:endParaRPr>
          </a:p>
          <a:p>
            <a:pPr algn="just" rtl="0" fontAlgn="base"/>
            <a:r>
              <a:rPr lang="es-ES" sz="2000" b="0" i="0" dirty="0">
                <a:solidFill>
                  <a:srgbClr val="000000"/>
                </a:solidFill>
                <a:effectLst/>
                <a:latin typeface="Times New Roman" panose="02020603050405020304" pitchFamily="18" charset="0"/>
              </a:rPr>
              <a:t>Constantes ocultas </a:t>
            </a:r>
            <a:endParaRPr lang="es-ES" b="0" i="0" dirty="0">
              <a:solidFill>
                <a:srgbClr val="000000"/>
              </a:solidFill>
              <a:effectLst/>
              <a:latin typeface="Segoe UI" panose="020B0502040204020203" pitchFamily="34" charset="0"/>
            </a:endParaRPr>
          </a:p>
          <a:p>
            <a:pPr algn="l" rtl="0" fontAlgn="base"/>
            <a:r>
              <a:rPr lang="es-ES" sz="1400" b="0" i="0" dirty="0">
                <a:solidFill>
                  <a:srgbClr val="2B91AF"/>
                </a:solidFill>
                <a:effectLst/>
                <a:latin typeface="Consolas" panose="020B0609020204030204" pitchFamily="49" charset="0"/>
              </a:rPr>
              <a:t>Final</a:t>
            </a:r>
            <a:r>
              <a:rPr lang="es-ES" sz="1400" b="0" i="0" dirty="0">
                <a:solidFill>
                  <a:srgbClr val="000000"/>
                </a:solidFill>
                <a:effectLst/>
                <a:latin typeface="Consolas" panose="020B0609020204030204" pitchFamily="49" charset="0"/>
              </a:rPr>
              <a:t> </a:t>
            </a:r>
            <a:r>
              <a:rPr lang="es-ES" sz="1400" b="0" i="0" dirty="0">
                <a:solidFill>
                  <a:srgbClr val="0000FF"/>
                </a:solidFill>
                <a:effectLst/>
                <a:latin typeface="Consolas" panose="020B0609020204030204" pitchFamily="49" charset="0"/>
              </a:rPr>
              <a:t>set</a:t>
            </a:r>
            <a:r>
              <a:rPr lang="es-ES" sz="1400" b="0" i="0" dirty="0">
                <a:solidFill>
                  <a:srgbClr val="000000"/>
                </a:solidFill>
                <a:effectLst/>
                <a:latin typeface="Consolas" panose="020B0609020204030204" pitchFamily="49" charset="0"/>
              </a:rPr>
              <a:t> </a:t>
            </a:r>
            <a:r>
              <a:rPr lang="es-ES" sz="1400" b="0" i="0" dirty="0" err="1">
                <a:solidFill>
                  <a:srgbClr val="0000FF"/>
                </a:solidFill>
                <a:effectLst/>
                <a:latin typeface="Consolas" panose="020B0609020204030204" pitchFamily="49" charset="0"/>
              </a:rPr>
              <a:t>of</a:t>
            </a:r>
            <a:r>
              <a:rPr lang="es-ES" sz="1400" b="0" i="0" dirty="0">
                <a:solidFill>
                  <a:srgbClr val="000000"/>
                </a:solidFill>
                <a:effectLst/>
                <a:latin typeface="Consolas" panose="020B0609020204030204" pitchFamily="49" charset="0"/>
              </a:rPr>
              <a:t> </a:t>
            </a:r>
            <a:r>
              <a:rPr lang="es-ES" sz="1400" b="0" i="0" dirty="0" err="1">
                <a:solidFill>
                  <a:srgbClr val="000000"/>
                </a:solidFill>
                <a:effectLst/>
                <a:latin typeface="Consolas" panose="020B0609020204030204" pitchFamily="49" charset="0"/>
              </a:rPr>
              <a:t>parameters</a:t>
            </a:r>
            <a:r>
              <a:rPr lang="es-ES" sz="1400" b="0" i="0" dirty="0">
                <a:solidFill>
                  <a:srgbClr val="000000"/>
                </a:solidFill>
                <a:effectLst/>
                <a:latin typeface="Consolas" panose="020B0609020204030204" pitchFamily="49" charset="0"/>
              </a:rPr>
              <a:t>            </a:t>
            </a:r>
            <a:r>
              <a:rPr lang="es-ES" sz="1400" b="0" i="0" dirty="0" err="1">
                <a:solidFill>
                  <a:srgbClr val="2B91AF"/>
                </a:solidFill>
                <a:effectLst/>
                <a:latin typeface="Consolas" panose="020B0609020204030204" pitchFamily="49" charset="0"/>
              </a:rPr>
              <a:t>Asymptotic</a:t>
            </a:r>
            <a:r>
              <a:rPr lang="es-ES" sz="1400" b="0" i="0" dirty="0">
                <a:solidFill>
                  <a:srgbClr val="000000"/>
                </a:solidFill>
                <a:effectLst/>
                <a:latin typeface="Consolas" panose="020B0609020204030204" pitchFamily="49" charset="0"/>
              </a:rPr>
              <a:t> </a:t>
            </a:r>
            <a:r>
              <a:rPr lang="es-ES" sz="1400" b="0" i="0" dirty="0">
                <a:solidFill>
                  <a:srgbClr val="2B91AF"/>
                </a:solidFill>
                <a:effectLst/>
                <a:latin typeface="Consolas" panose="020B0609020204030204" pitchFamily="49" charset="0"/>
              </a:rPr>
              <a:t>Standard</a:t>
            </a:r>
            <a:r>
              <a:rPr lang="es-ES" sz="1400" b="0" i="0" dirty="0">
                <a:solidFill>
                  <a:srgbClr val="000000"/>
                </a:solidFill>
                <a:effectLst/>
                <a:latin typeface="Consolas" panose="020B0609020204030204" pitchFamily="49" charset="0"/>
              </a:rPr>
              <a:t> </a:t>
            </a:r>
            <a:r>
              <a:rPr lang="es-ES" sz="1400" b="0" i="0" dirty="0">
                <a:solidFill>
                  <a:srgbClr val="2B91AF"/>
                </a:solidFill>
                <a:effectLst/>
                <a:latin typeface="Consolas" panose="020B0609020204030204" pitchFamily="49" charset="0"/>
              </a:rPr>
              <a:t>Error </a:t>
            </a:r>
            <a:endParaRPr lang="es-ES" b="0" i="0" dirty="0">
              <a:solidFill>
                <a:srgbClr val="000000"/>
              </a:solidFill>
              <a:effectLst/>
              <a:latin typeface="Segoe UI" panose="020B0502040204020203" pitchFamily="34" charset="0"/>
            </a:endParaRPr>
          </a:p>
          <a:p>
            <a:pPr algn="l" rtl="0" fontAlgn="base"/>
            <a:r>
              <a:rPr lang="es-ES" sz="1400" b="0" i="0" dirty="0">
                <a:solidFill>
                  <a:srgbClr val="000000"/>
                </a:solidFill>
                <a:effectLst/>
                <a:latin typeface="Consolas" panose="020B0609020204030204" pitchFamily="49" charset="0"/>
              </a:rPr>
              <a:t>=======================            ========================== </a:t>
            </a:r>
            <a:endParaRPr lang="es-ES" b="0" i="0" dirty="0">
              <a:solidFill>
                <a:srgbClr val="000000"/>
              </a:solidFill>
              <a:effectLst/>
              <a:latin typeface="Segoe UI" panose="020B0502040204020203" pitchFamily="34" charset="0"/>
            </a:endParaRPr>
          </a:p>
          <a:p>
            <a:pPr algn="l" rtl="0" fontAlgn="base"/>
            <a:r>
              <a:rPr lang="es-ES" sz="1400" b="0" i="0" dirty="0">
                <a:solidFill>
                  <a:srgbClr val="000000"/>
                </a:solidFill>
                <a:effectLst/>
                <a:latin typeface="Consolas" panose="020B0609020204030204" pitchFamily="49" charset="0"/>
              </a:rPr>
              <a:t>a0              = </a:t>
            </a:r>
            <a:r>
              <a:rPr lang="es-ES" sz="1400" b="0" i="0" dirty="0">
                <a:solidFill>
                  <a:srgbClr val="006666"/>
                </a:solidFill>
                <a:effectLst/>
                <a:latin typeface="Consolas" panose="020B0609020204030204" pitchFamily="49" charset="0"/>
              </a:rPr>
              <a:t>4.57445e-08</a:t>
            </a:r>
            <a:r>
              <a:rPr lang="es-ES" sz="1400" b="0" i="0" dirty="0">
                <a:solidFill>
                  <a:srgbClr val="000000"/>
                </a:solidFill>
                <a:effectLst/>
                <a:latin typeface="Consolas" panose="020B0609020204030204" pitchFamily="49" charset="0"/>
              </a:rPr>
              <a:t>      +/- </a:t>
            </a:r>
            <a:r>
              <a:rPr lang="es-ES" sz="1400" b="0" i="0" dirty="0">
                <a:solidFill>
                  <a:srgbClr val="006666"/>
                </a:solidFill>
                <a:effectLst/>
                <a:latin typeface="Consolas" panose="020B0609020204030204" pitchFamily="49" charset="0"/>
              </a:rPr>
              <a:t>4.213e-10</a:t>
            </a:r>
            <a:r>
              <a:rPr lang="es-ES" sz="1400" b="0" i="0" dirty="0">
                <a:solidFill>
                  <a:srgbClr val="000000"/>
                </a:solidFill>
                <a:effectLst/>
                <a:latin typeface="Consolas" panose="020B0609020204030204" pitchFamily="49" charset="0"/>
              </a:rPr>
              <a:t>    (</a:t>
            </a:r>
            <a:r>
              <a:rPr lang="es-ES" sz="1400" b="0" i="0" dirty="0">
                <a:solidFill>
                  <a:srgbClr val="006666"/>
                </a:solidFill>
                <a:effectLst/>
                <a:latin typeface="Consolas" panose="020B0609020204030204" pitchFamily="49" charset="0"/>
              </a:rPr>
              <a:t>0.921</a:t>
            </a:r>
            <a:r>
              <a:rPr lang="es-ES" sz="1400" b="0" i="0" dirty="0">
                <a:solidFill>
                  <a:srgbClr val="000000"/>
                </a:solidFill>
                <a:effectLst/>
                <a:latin typeface="Consolas" panose="020B0609020204030204" pitchFamily="49" charset="0"/>
              </a:rPr>
              <a:t>%) </a:t>
            </a:r>
            <a:endParaRPr lang="es-ES" b="0" i="0" dirty="0">
              <a:solidFill>
                <a:srgbClr val="000000"/>
              </a:solidFill>
              <a:effectLst/>
              <a:latin typeface="Segoe UI" panose="020B0502040204020203" pitchFamily="34" charset="0"/>
            </a:endParaRPr>
          </a:p>
          <a:p>
            <a:pPr algn="just" rtl="0" fontAlgn="base"/>
            <a:r>
              <a:rPr lang="es-ES" sz="2000" b="0" i="0" dirty="0">
                <a:solidFill>
                  <a:srgbClr val="000000"/>
                </a:solidFill>
                <a:effectLst/>
                <a:latin typeface="Times New Roman" panose="02020603050405020304" pitchFamily="18" charset="0"/>
              </a:rPr>
              <a:t>Cuyo coeficiente de correlación es de 0.9962. </a:t>
            </a:r>
            <a:endParaRPr lang="es-ES" b="0" i="0" dirty="0">
              <a:solidFill>
                <a:srgbClr val="000000"/>
              </a:solidFill>
              <a:effectLst/>
              <a:latin typeface="Segoe UI" panose="020B0502040204020203" pitchFamily="34" charset="0"/>
            </a:endParaRPr>
          </a:p>
          <a:p>
            <a:endParaRPr lang="es-ES" dirty="0"/>
          </a:p>
        </p:txBody>
      </p:sp>
      <p:sp>
        <p:nvSpPr>
          <p:cNvPr id="4" name="Marcador de fecha 3">
            <a:extLst>
              <a:ext uri="{FF2B5EF4-FFF2-40B4-BE49-F238E27FC236}">
                <a16:creationId xmlns:a16="http://schemas.microsoft.com/office/drawing/2014/main" id="{8BA07C5B-D800-7B45-C36F-14703702A7E4}"/>
              </a:ext>
            </a:extLst>
          </p:cNvPr>
          <p:cNvSpPr>
            <a:spLocks noGrp="1"/>
          </p:cNvSpPr>
          <p:nvPr>
            <p:ph type="dt" sz="half" idx="10"/>
          </p:nvPr>
        </p:nvSpPr>
        <p:spPr/>
        <p:txBody>
          <a:bodyPr/>
          <a:lstStyle/>
          <a:p>
            <a:pPr rtl="0"/>
            <a:fld id="{642B802E-BFC6-4F89-8E3C-91026AB025AB}" type="datetime1">
              <a:rPr lang="es-ES" smtClean="0"/>
              <a:t>18/04/2023</a:t>
            </a:fld>
            <a:endParaRPr lang="en-US" dirty="0"/>
          </a:p>
        </p:txBody>
      </p:sp>
    </p:spTree>
    <p:extLst>
      <p:ext uri="{BB962C8B-B14F-4D97-AF65-F5344CB8AC3E}">
        <p14:creationId xmlns:p14="http://schemas.microsoft.com/office/powerpoint/2010/main" val="35438493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DB437A-7474-3AFB-C54E-3FE339E9FC1C}"/>
              </a:ext>
            </a:extLst>
          </p:cNvPr>
          <p:cNvSpPr>
            <a:spLocks noGrp="1"/>
          </p:cNvSpPr>
          <p:nvPr>
            <p:ph type="title"/>
          </p:nvPr>
        </p:nvSpPr>
        <p:spPr/>
        <p:txBody>
          <a:bodyPr/>
          <a:lstStyle/>
          <a:p>
            <a:pPr algn="ctr"/>
            <a:r>
              <a:rPr lang="es-ES" dirty="0"/>
              <a:t>Eficiencia Híbrida</a:t>
            </a:r>
          </a:p>
        </p:txBody>
      </p:sp>
      <p:sp>
        <p:nvSpPr>
          <p:cNvPr id="4" name="Marcador de fecha 3">
            <a:extLst>
              <a:ext uri="{FF2B5EF4-FFF2-40B4-BE49-F238E27FC236}">
                <a16:creationId xmlns:a16="http://schemas.microsoft.com/office/drawing/2014/main" id="{D3F01145-1727-27FB-432D-55CC691CFFCC}"/>
              </a:ext>
            </a:extLst>
          </p:cNvPr>
          <p:cNvSpPr>
            <a:spLocks noGrp="1"/>
          </p:cNvSpPr>
          <p:nvPr>
            <p:ph type="dt" sz="half" idx="10"/>
          </p:nvPr>
        </p:nvSpPr>
        <p:spPr/>
        <p:txBody>
          <a:bodyPr/>
          <a:lstStyle/>
          <a:p>
            <a:pPr rtl="0"/>
            <a:fld id="{642B802E-BFC6-4F89-8E3C-91026AB025AB}" type="datetime1">
              <a:rPr lang="es-ES" smtClean="0"/>
              <a:t>18/04/2023</a:t>
            </a:fld>
            <a:endParaRPr lang="en-US" dirty="0"/>
          </a:p>
        </p:txBody>
      </p:sp>
      <p:pic>
        <p:nvPicPr>
          <p:cNvPr id="5122" name="Picture 2">
            <a:extLst>
              <a:ext uri="{FF2B5EF4-FFF2-40B4-BE49-F238E27FC236}">
                <a16:creationId xmlns:a16="http://schemas.microsoft.com/office/drawing/2014/main" id="{17E02B47-C169-5245-0071-D6DD72E5A41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18971" y="2108200"/>
            <a:ext cx="5014383" cy="3760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4115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95AF2B-F3A4-6ED2-A950-3CB373A50B6B}"/>
              </a:ext>
            </a:extLst>
          </p:cNvPr>
          <p:cNvSpPr>
            <a:spLocks noGrp="1"/>
          </p:cNvSpPr>
          <p:nvPr>
            <p:ph type="title"/>
          </p:nvPr>
        </p:nvSpPr>
        <p:spPr/>
        <p:txBody>
          <a:bodyPr/>
          <a:lstStyle/>
          <a:p>
            <a:pPr algn="ctr"/>
            <a:r>
              <a:rPr lang="es-ES" dirty="0"/>
              <a:t>Comparación Eficiencias</a:t>
            </a:r>
          </a:p>
        </p:txBody>
      </p:sp>
      <p:sp>
        <p:nvSpPr>
          <p:cNvPr id="4" name="Marcador de fecha 3">
            <a:extLst>
              <a:ext uri="{FF2B5EF4-FFF2-40B4-BE49-F238E27FC236}">
                <a16:creationId xmlns:a16="http://schemas.microsoft.com/office/drawing/2014/main" id="{CB4202C4-3120-C1E4-2D3B-C10990A6FF92}"/>
              </a:ext>
            </a:extLst>
          </p:cNvPr>
          <p:cNvSpPr>
            <a:spLocks noGrp="1"/>
          </p:cNvSpPr>
          <p:nvPr>
            <p:ph type="dt" sz="half" idx="10"/>
          </p:nvPr>
        </p:nvSpPr>
        <p:spPr/>
        <p:txBody>
          <a:bodyPr/>
          <a:lstStyle/>
          <a:p>
            <a:pPr rtl="0"/>
            <a:fld id="{642B802E-BFC6-4F89-8E3C-91026AB025AB}" type="datetime1">
              <a:rPr lang="es-ES" smtClean="0"/>
              <a:t>18/04/2023</a:t>
            </a:fld>
            <a:endParaRPr lang="en-US" dirty="0"/>
          </a:p>
        </p:txBody>
      </p:sp>
      <p:pic>
        <p:nvPicPr>
          <p:cNvPr id="6146" name="Picture 2">
            <a:extLst>
              <a:ext uri="{FF2B5EF4-FFF2-40B4-BE49-F238E27FC236}">
                <a16:creationId xmlns:a16="http://schemas.microsoft.com/office/drawing/2014/main" id="{05757E25-D634-E6F9-667B-5D191C55438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18971" y="2108200"/>
            <a:ext cx="5014383" cy="3760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85839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36BDFB-62DB-7DBE-1F49-5A96D679A969}"/>
              </a:ext>
            </a:extLst>
          </p:cNvPr>
          <p:cNvSpPr>
            <a:spLocks noGrp="1"/>
          </p:cNvSpPr>
          <p:nvPr>
            <p:ph type="title"/>
          </p:nvPr>
        </p:nvSpPr>
        <p:spPr/>
        <p:txBody>
          <a:bodyPr/>
          <a:lstStyle/>
          <a:p>
            <a:pPr algn="ctr"/>
            <a:r>
              <a:rPr lang="es-ES" dirty="0"/>
              <a:t>Conclusión</a:t>
            </a:r>
          </a:p>
        </p:txBody>
      </p:sp>
      <p:sp>
        <p:nvSpPr>
          <p:cNvPr id="3" name="Marcador de contenido 2">
            <a:extLst>
              <a:ext uri="{FF2B5EF4-FFF2-40B4-BE49-F238E27FC236}">
                <a16:creationId xmlns:a16="http://schemas.microsoft.com/office/drawing/2014/main" id="{51E90E5D-2972-04B0-E734-2418056BFE7F}"/>
              </a:ext>
            </a:extLst>
          </p:cNvPr>
          <p:cNvSpPr>
            <a:spLocks noGrp="1"/>
          </p:cNvSpPr>
          <p:nvPr>
            <p:ph idx="1"/>
          </p:nvPr>
        </p:nvSpPr>
        <p:spPr>
          <a:xfrm>
            <a:off x="1097280" y="2135910"/>
            <a:ext cx="10058400" cy="3760891"/>
          </a:xfrm>
        </p:spPr>
        <p:txBody>
          <a:bodyPr/>
          <a:lstStyle/>
          <a:p>
            <a:r>
              <a:rPr lang="es-ES" dirty="0"/>
              <a:t>Hemos llegado a la conclusión de que al aplicar el método Divide y Vencerás sobre un algoritmo, no siempre vamos a tener garantizado mejorar su eficiencia frente al de una implementación específica.</a:t>
            </a:r>
          </a:p>
          <a:p>
            <a:r>
              <a:rPr lang="es-ES" dirty="0"/>
              <a:t>Para que sí que nos sea útil hemos comprobado la importancia de analizar nuestro problema previamente, así como de conocer previamente el valor del umbral para poder decidir entre usar el método Divide y Vencerás y el específico.</a:t>
            </a:r>
          </a:p>
        </p:txBody>
      </p:sp>
      <p:sp>
        <p:nvSpPr>
          <p:cNvPr id="4" name="Marcador de fecha 3">
            <a:extLst>
              <a:ext uri="{FF2B5EF4-FFF2-40B4-BE49-F238E27FC236}">
                <a16:creationId xmlns:a16="http://schemas.microsoft.com/office/drawing/2014/main" id="{3BE65C49-27A5-E5BF-D74B-53D3B481176D}"/>
              </a:ext>
            </a:extLst>
          </p:cNvPr>
          <p:cNvSpPr>
            <a:spLocks noGrp="1"/>
          </p:cNvSpPr>
          <p:nvPr>
            <p:ph type="dt" sz="half" idx="10"/>
          </p:nvPr>
        </p:nvSpPr>
        <p:spPr/>
        <p:txBody>
          <a:bodyPr/>
          <a:lstStyle/>
          <a:p>
            <a:pPr rtl="0"/>
            <a:fld id="{642B802E-BFC6-4F89-8E3C-91026AB025AB}" type="datetime1">
              <a:rPr lang="es-ES" smtClean="0"/>
              <a:t>18/04/2023</a:t>
            </a:fld>
            <a:endParaRPr lang="en-US" dirty="0"/>
          </a:p>
        </p:txBody>
      </p:sp>
    </p:spTree>
    <p:extLst>
      <p:ext uri="{BB962C8B-B14F-4D97-AF65-F5344CB8AC3E}">
        <p14:creationId xmlns:p14="http://schemas.microsoft.com/office/powerpoint/2010/main" val="3049625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15F5D4-DCB2-24AD-1FCF-B61070A2F931}"/>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D1255A75-CF29-4152-84AC-C432DB1A83B3}"/>
              </a:ext>
            </a:extLst>
          </p:cNvPr>
          <p:cNvSpPr>
            <a:spLocks noGrp="1"/>
          </p:cNvSpPr>
          <p:nvPr>
            <p:ph idx="1"/>
          </p:nvPr>
        </p:nvSpPr>
        <p:spPr/>
        <p:txBody>
          <a:bodyPr/>
          <a:lstStyle/>
          <a:p>
            <a:r>
              <a:rPr lang="es-ES" dirty="0"/>
              <a:t>El objetivo de esta práctica es el uso de la técnica conocida como “Divide y Vencerás” sobre un algoritmo que debe ser solución al problema planteado. Para ello, en primer lugar, hemos diseñado un algoritmo que resuelve el problema y sobre dicho algoritmo hemos aplicado la técnica “Divide y Vencerás” para aprender su utilización correcta y para comprobar cómo la eficiencia mejora respecto al algoritmo original.  </a:t>
            </a:r>
          </a:p>
          <a:p>
            <a:r>
              <a:rPr lang="es-ES" dirty="0"/>
              <a:t>Para ver esto último hemos implementado un generador de casos y hemos estudiado la eficiencia teórica, empírica e híbrida (tanto del algoritmo específico como del “Divide y Vencerás”). Para finalizar hemos calculado los umbrales. </a:t>
            </a:r>
          </a:p>
        </p:txBody>
      </p:sp>
      <p:sp>
        <p:nvSpPr>
          <p:cNvPr id="4" name="Marcador de fecha 3">
            <a:extLst>
              <a:ext uri="{FF2B5EF4-FFF2-40B4-BE49-F238E27FC236}">
                <a16:creationId xmlns:a16="http://schemas.microsoft.com/office/drawing/2014/main" id="{F175D23E-EEB9-15C4-9B34-D39F893FED2B}"/>
              </a:ext>
            </a:extLst>
          </p:cNvPr>
          <p:cNvSpPr>
            <a:spLocks noGrp="1"/>
          </p:cNvSpPr>
          <p:nvPr>
            <p:ph type="dt" sz="half" idx="10"/>
          </p:nvPr>
        </p:nvSpPr>
        <p:spPr/>
        <p:txBody>
          <a:bodyPr/>
          <a:lstStyle/>
          <a:p>
            <a:pPr rtl="0"/>
            <a:fld id="{642B802E-BFC6-4F89-8E3C-91026AB025AB}" type="datetime1">
              <a:rPr lang="es-ES" smtClean="0"/>
              <a:t>18/04/2023</a:t>
            </a:fld>
            <a:endParaRPr lang="en-US" dirty="0"/>
          </a:p>
        </p:txBody>
      </p:sp>
    </p:spTree>
    <p:extLst>
      <p:ext uri="{BB962C8B-B14F-4D97-AF65-F5344CB8AC3E}">
        <p14:creationId xmlns:p14="http://schemas.microsoft.com/office/powerpoint/2010/main" val="1485052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D5D49A-1148-C23E-1DEF-18386858044B}"/>
              </a:ext>
            </a:extLst>
          </p:cNvPr>
          <p:cNvSpPr>
            <a:spLocks noGrp="1"/>
          </p:cNvSpPr>
          <p:nvPr>
            <p:ph type="title"/>
          </p:nvPr>
        </p:nvSpPr>
        <p:spPr/>
        <p:txBody>
          <a:bodyPr/>
          <a:lstStyle/>
          <a:p>
            <a:pPr algn="ctr"/>
            <a:r>
              <a:rPr lang="es-ES" dirty="0"/>
              <a:t>Definición del problema</a:t>
            </a:r>
          </a:p>
        </p:txBody>
      </p:sp>
      <p:sp>
        <p:nvSpPr>
          <p:cNvPr id="3" name="Marcador de fecha 2">
            <a:extLst>
              <a:ext uri="{FF2B5EF4-FFF2-40B4-BE49-F238E27FC236}">
                <a16:creationId xmlns:a16="http://schemas.microsoft.com/office/drawing/2014/main" id="{9484537F-95D8-11BE-EA5D-E04F1922D973}"/>
              </a:ext>
            </a:extLst>
          </p:cNvPr>
          <p:cNvSpPr>
            <a:spLocks noGrp="1"/>
          </p:cNvSpPr>
          <p:nvPr>
            <p:ph type="dt" sz="half" idx="10"/>
          </p:nvPr>
        </p:nvSpPr>
        <p:spPr/>
        <p:txBody>
          <a:bodyPr/>
          <a:lstStyle/>
          <a:p>
            <a:pPr rtl="0"/>
            <a:fld id="{66905ED3-47DC-4785-91BE-A3159F909C32}" type="datetime1">
              <a:rPr lang="es-ES" smtClean="0"/>
              <a:t>18/04/2023</a:t>
            </a:fld>
            <a:endParaRPr lang="en-US" dirty="0"/>
          </a:p>
        </p:txBody>
      </p:sp>
    </p:spTree>
    <p:extLst>
      <p:ext uri="{BB962C8B-B14F-4D97-AF65-F5344CB8AC3E}">
        <p14:creationId xmlns:p14="http://schemas.microsoft.com/office/powerpoint/2010/main" val="457683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8C3E05-68D7-016E-361C-3B65F0EEF791}"/>
              </a:ext>
            </a:extLst>
          </p:cNvPr>
          <p:cNvSpPr>
            <a:spLocks noGrp="1"/>
          </p:cNvSpPr>
          <p:nvPr>
            <p:ph type="title"/>
          </p:nvPr>
        </p:nvSpPr>
        <p:spPr/>
        <p:txBody>
          <a:bodyPr/>
          <a:lstStyle/>
          <a:p>
            <a:pPr algn="ctr"/>
            <a:r>
              <a:rPr lang="es-ES" dirty="0"/>
              <a:t>Enunciado</a:t>
            </a:r>
          </a:p>
        </p:txBody>
      </p:sp>
      <p:sp>
        <p:nvSpPr>
          <p:cNvPr id="3" name="Marcador de contenido 2">
            <a:extLst>
              <a:ext uri="{FF2B5EF4-FFF2-40B4-BE49-F238E27FC236}">
                <a16:creationId xmlns:a16="http://schemas.microsoft.com/office/drawing/2014/main" id="{829D474D-9DEA-C223-5866-2D856126DA52}"/>
              </a:ext>
            </a:extLst>
          </p:cNvPr>
          <p:cNvSpPr>
            <a:spLocks noGrp="1"/>
          </p:cNvSpPr>
          <p:nvPr>
            <p:ph idx="1"/>
          </p:nvPr>
        </p:nvSpPr>
        <p:spPr/>
        <p:txBody>
          <a:bodyPr/>
          <a:lstStyle/>
          <a:p>
            <a:r>
              <a:rPr lang="es-ES" dirty="0"/>
              <a:t>Los diseñadores de un videojuego ubicado en la “Tierra Media” de J.R.R. Tolkien quieren implementar el reparto de vituallas a hobbits y enanos dispersos en territorio hostil, controlado por los orcos. Los enanos han conseguido domar varios dragones y los utilizan para sobrevolar el territorio enemigo y lanzar paquetes con provisiones desde ellos. Tras cada incursión pueden conocer la ubicación exacta en que aterriza cada uno de sus paquetes. Pero quieren caracterizar la superficie total cubierta en cada envío. Es decir, considerando como entrada el conjunto P de puntos pi = (xi, yi) donde han caído cada uno de los n paquetes lanzados, determinar el polígono convexo de menor superficie que incluye todos los puntos. </a:t>
            </a:r>
          </a:p>
        </p:txBody>
      </p:sp>
      <p:sp>
        <p:nvSpPr>
          <p:cNvPr id="4" name="Marcador de fecha 3">
            <a:extLst>
              <a:ext uri="{FF2B5EF4-FFF2-40B4-BE49-F238E27FC236}">
                <a16:creationId xmlns:a16="http://schemas.microsoft.com/office/drawing/2014/main" id="{D27F2910-DA48-7197-D044-F40C3B27D9F1}"/>
              </a:ext>
            </a:extLst>
          </p:cNvPr>
          <p:cNvSpPr>
            <a:spLocks noGrp="1"/>
          </p:cNvSpPr>
          <p:nvPr>
            <p:ph type="dt" sz="half" idx="10"/>
          </p:nvPr>
        </p:nvSpPr>
        <p:spPr/>
        <p:txBody>
          <a:bodyPr/>
          <a:lstStyle/>
          <a:p>
            <a:pPr rtl="0"/>
            <a:fld id="{642B802E-BFC6-4F89-8E3C-91026AB025AB}" type="datetime1">
              <a:rPr lang="es-ES" smtClean="0"/>
              <a:t>18/04/2023</a:t>
            </a:fld>
            <a:endParaRPr lang="en-US" dirty="0"/>
          </a:p>
        </p:txBody>
      </p:sp>
    </p:spTree>
    <p:extLst>
      <p:ext uri="{BB962C8B-B14F-4D97-AF65-F5344CB8AC3E}">
        <p14:creationId xmlns:p14="http://schemas.microsoft.com/office/powerpoint/2010/main" val="884491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9522D2-50A0-16FD-6778-20BBCA9ABD60}"/>
              </a:ext>
            </a:extLst>
          </p:cNvPr>
          <p:cNvSpPr>
            <a:spLocks noGrp="1"/>
          </p:cNvSpPr>
          <p:nvPr>
            <p:ph type="title"/>
          </p:nvPr>
        </p:nvSpPr>
        <p:spPr/>
        <p:txBody>
          <a:bodyPr/>
          <a:lstStyle/>
          <a:p>
            <a:pPr algn="ctr"/>
            <a:r>
              <a:rPr lang="es-ES" dirty="0"/>
              <a:t>Traducción</a:t>
            </a:r>
          </a:p>
        </p:txBody>
      </p:sp>
      <p:sp>
        <p:nvSpPr>
          <p:cNvPr id="3" name="Marcador de contenido 2">
            <a:extLst>
              <a:ext uri="{FF2B5EF4-FFF2-40B4-BE49-F238E27FC236}">
                <a16:creationId xmlns:a16="http://schemas.microsoft.com/office/drawing/2014/main" id="{3DD567E8-2872-0225-1795-C2A46B3C08C2}"/>
              </a:ext>
            </a:extLst>
          </p:cNvPr>
          <p:cNvSpPr>
            <a:spLocks noGrp="1"/>
          </p:cNvSpPr>
          <p:nvPr>
            <p:ph idx="1"/>
          </p:nvPr>
        </p:nvSpPr>
        <p:spPr/>
        <p:txBody>
          <a:bodyPr/>
          <a:lstStyle/>
          <a:p>
            <a:r>
              <a:rPr lang="es-ES" dirty="0"/>
              <a:t>Nosotros contamos con una serie indeterminada de puntos aleatorios y desordenados, de los cuales queremos conocer la envolvente conexa, es decir, queremos saber de qué forma tenemos que unir los puntos para que todos ellos estén contenidos en el polígono formado por la unión y que el área sea la menor posible. </a:t>
            </a:r>
          </a:p>
        </p:txBody>
      </p:sp>
      <p:sp>
        <p:nvSpPr>
          <p:cNvPr id="4" name="Marcador de fecha 3">
            <a:extLst>
              <a:ext uri="{FF2B5EF4-FFF2-40B4-BE49-F238E27FC236}">
                <a16:creationId xmlns:a16="http://schemas.microsoft.com/office/drawing/2014/main" id="{B95464E5-BEA6-3639-40F0-148854063072}"/>
              </a:ext>
            </a:extLst>
          </p:cNvPr>
          <p:cNvSpPr>
            <a:spLocks noGrp="1"/>
          </p:cNvSpPr>
          <p:nvPr>
            <p:ph type="dt" sz="half" idx="10"/>
          </p:nvPr>
        </p:nvSpPr>
        <p:spPr/>
        <p:txBody>
          <a:bodyPr/>
          <a:lstStyle/>
          <a:p>
            <a:pPr rtl="0"/>
            <a:fld id="{642B802E-BFC6-4F89-8E3C-91026AB025AB}" type="datetime1">
              <a:rPr lang="es-ES" smtClean="0"/>
              <a:t>18/04/2023</a:t>
            </a:fld>
            <a:endParaRPr lang="en-US" dirty="0"/>
          </a:p>
        </p:txBody>
      </p:sp>
    </p:spTree>
    <p:extLst>
      <p:ext uri="{BB962C8B-B14F-4D97-AF65-F5344CB8AC3E}">
        <p14:creationId xmlns:p14="http://schemas.microsoft.com/office/powerpoint/2010/main" val="3852429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A3D38A-4F67-57BC-B32D-339F63701C4B}"/>
              </a:ext>
            </a:extLst>
          </p:cNvPr>
          <p:cNvSpPr>
            <a:spLocks noGrp="1"/>
          </p:cNvSpPr>
          <p:nvPr>
            <p:ph type="title"/>
          </p:nvPr>
        </p:nvSpPr>
        <p:spPr/>
        <p:txBody>
          <a:bodyPr/>
          <a:lstStyle/>
          <a:p>
            <a:pPr algn="ctr"/>
            <a:r>
              <a:rPr lang="es-ES" dirty="0"/>
              <a:t>Algoritmo Específico</a:t>
            </a:r>
          </a:p>
        </p:txBody>
      </p:sp>
      <p:sp>
        <p:nvSpPr>
          <p:cNvPr id="3" name="Marcador de contenido 2">
            <a:extLst>
              <a:ext uri="{FF2B5EF4-FFF2-40B4-BE49-F238E27FC236}">
                <a16:creationId xmlns:a16="http://schemas.microsoft.com/office/drawing/2014/main" id="{262653EB-9695-F40F-1EA2-D0DCED239633}"/>
              </a:ext>
            </a:extLst>
          </p:cNvPr>
          <p:cNvSpPr>
            <a:spLocks noGrp="1"/>
          </p:cNvSpPr>
          <p:nvPr>
            <p:ph idx="1"/>
          </p:nvPr>
        </p:nvSpPr>
        <p:spPr/>
        <p:txBody>
          <a:bodyPr/>
          <a:lstStyle/>
          <a:p>
            <a:endParaRPr lang="es-ES" dirty="0"/>
          </a:p>
        </p:txBody>
      </p:sp>
      <p:sp>
        <p:nvSpPr>
          <p:cNvPr id="4" name="Marcador de fecha 3">
            <a:extLst>
              <a:ext uri="{FF2B5EF4-FFF2-40B4-BE49-F238E27FC236}">
                <a16:creationId xmlns:a16="http://schemas.microsoft.com/office/drawing/2014/main" id="{1E9C8242-33BA-DB35-AA96-FC7FDA59DA4B}"/>
              </a:ext>
            </a:extLst>
          </p:cNvPr>
          <p:cNvSpPr>
            <a:spLocks noGrp="1"/>
          </p:cNvSpPr>
          <p:nvPr>
            <p:ph type="dt" sz="half" idx="10"/>
          </p:nvPr>
        </p:nvSpPr>
        <p:spPr/>
        <p:txBody>
          <a:bodyPr/>
          <a:lstStyle/>
          <a:p>
            <a:pPr rtl="0"/>
            <a:fld id="{642B802E-BFC6-4F89-8E3C-91026AB025AB}" type="datetime1">
              <a:rPr lang="es-ES" smtClean="0"/>
              <a:t>18/04/2023</a:t>
            </a:fld>
            <a:endParaRPr lang="en-US" dirty="0"/>
          </a:p>
        </p:txBody>
      </p:sp>
    </p:spTree>
    <p:extLst>
      <p:ext uri="{BB962C8B-B14F-4D97-AF65-F5344CB8AC3E}">
        <p14:creationId xmlns:p14="http://schemas.microsoft.com/office/powerpoint/2010/main" val="1251430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3027862-9B39-59C6-192E-F57B909D3CF5}"/>
              </a:ext>
            </a:extLst>
          </p:cNvPr>
          <p:cNvSpPr>
            <a:spLocks noGrp="1"/>
          </p:cNvSpPr>
          <p:nvPr>
            <p:ph type="title"/>
          </p:nvPr>
        </p:nvSpPr>
        <p:spPr>
          <a:xfrm>
            <a:off x="1097280" y="286603"/>
            <a:ext cx="10058400" cy="1450757"/>
          </a:xfrm>
        </p:spPr>
        <p:txBody>
          <a:bodyPr/>
          <a:lstStyle/>
          <a:p>
            <a:endParaRPr lang="en-US"/>
          </a:p>
        </p:txBody>
      </p:sp>
      <p:sp>
        <p:nvSpPr>
          <p:cNvPr id="3" name="Marcador de contenido 2">
            <a:extLst>
              <a:ext uri="{FF2B5EF4-FFF2-40B4-BE49-F238E27FC236}">
                <a16:creationId xmlns:a16="http://schemas.microsoft.com/office/drawing/2014/main" id="{802B6B06-457F-4B21-730A-1F928776109B}"/>
              </a:ext>
            </a:extLst>
          </p:cNvPr>
          <p:cNvSpPr>
            <a:spLocks noGrp="1"/>
          </p:cNvSpPr>
          <p:nvPr>
            <p:ph sz="half" idx="1"/>
          </p:nvPr>
        </p:nvSpPr>
        <p:spPr>
          <a:xfrm>
            <a:off x="1097280" y="2120900"/>
            <a:ext cx="4639736" cy="3748193"/>
          </a:xfrm>
        </p:spPr>
        <p:txBody>
          <a:bodyPr>
            <a:normAutofit/>
          </a:bodyPr>
          <a:lstStyle/>
          <a:p>
            <a:r>
              <a:rPr lang="es-ES" dirty="0"/>
              <a:t>Para la resolución del problema planteado hemos utilizado el algoritmo de Graham, el cual tiene una complejidad O(nlogn). El algoritmo consiste en lo siguiente: </a:t>
            </a:r>
          </a:p>
          <a:p>
            <a:r>
              <a:rPr lang="es-ES" dirty="0"/>
              <a:t>En primer lugar, debemos encontrar el punto de menor valor en el eje Y. Si hay dos puntos con el mismo valor, se busca el que tenga menor valor en el eje X entre estos puntos. A ese punto lo llamaremos A. </a:t>
            </a:r>
          </a:p>
          <a:p>
            <a:endParaRPr lang="es-ES" dirty="0"/>
          </a:p>
        </p:txBody>
      </p:sp>
      <p:pic>
        <p:nvPicPr>
          <p:cNvPr id="6" name="Imagen 5">
            <a:extLst>
              <a:ext uri="{FF2B5EF4-FFF2-40B4-BE49-F238E27FC236}">
                <a16:creationId xmlns:a16="http://schemas.microsoft.com/office/drawing/2014/main" id="{D81795DD-4860-41CF-1931-41C7725A82FF}"/>
              </a:ext>
            </a:extLst>
          </p:cNvPr>
          <p:cNvPicPr>
            <a:picLocks noChangeAspect="1"/>
          </p:cNvPicPr>
          <p:nvPr/>
        </p:nvPicPr>
        <p:blipFill>
          <a:blip r:embed="rId2"/>
          <a:stretch>
            <a:fillRect/>
          </a:stretch>
        </p:blipFill>
        <p:spPr>
          <a:xfrm>
            <a:off x="6700089" y="2120900"/>
            <a:ext cx="4271445" cy="3748194"/>
          </a:xfrm>
          <a:prstGeom prst="rect">
            <a:avLst/>
          </a:prstGeom>
          <a:noFill/>
        </p:spPr>
      </p:pic>
      <p:sp>
        <p:nvSpPr>
          <p:cNvPr id="4" name="Marcador de fecha 3">
            <a:extLst>
              <a:ext uri="{FF2B5EF4-FFF2-40B4-BE49-F238E27FC236}">
                <a16:creationId xmlns:a16="http://schemas.microsoft.com/office/drawing/2014/main" id="{FBBC50AD-37EC-E300-718D-FD655CF56CD1}"/>
              </a:ext>
            </a:extLst>
          </p:cNvPr>
          <p:cNvSpPr>
            <a:spLocks noGrp="1"/>
          </p:cNvSpPr>
          <p:nvPr>
            <p:ph type="dt" sz="half" idx="10"/>
          </p:nvPr>
        </p:nvSpPr>
        <p:spPr>
          <a:xfrm>
            <a:off x="8218426" y="6446838"/>
            <a:ext cx="2584850" cy="365125"/>
          </a:xfrm>
        </p:spPr>
        <p:txBody>
          <a:bodyPr anchor="ctr">
            <a:normAutofit/>
          </a:bodyPr>
          <a:lstStyle/>
          <a:p>
            <a:pPr rtl="0">
              <a:spcAft>
                <a:spcPts val="600"/>
              </a:spcAft>
            </a:pPr>
            <a:fld id="{642B802E-BFC6-4F89-8E3C-91026AB025AB}" type="datetime1">
              <a:rPr lang="es-ES" smtClean="0"/>
              <a:pPr rtl="0">
                <a:spcAft>
                  <a:spcPts val="600"/>
                </a:spcAft>
              </a:pPr>
              <a:t>18/04/2023</a:t>
            </a:fld>
            <a:endParaRPr lang="en-US"/>
          </a:p>
        </p:txBody>
      </p:sp>
    </p:spTree>
    <p:extLst>
      <p:ext uri="{BB962C8B-B14F-4D97-AF65-F5344CB8AC3E}">
        <p14:creationId xmlns:p14="http://schemas.microsoft.com/office/powerpoint/2010/main" val="4008619402"/>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1799055_TF56160789" id="{C2DC987A-0B48-4979-B034-68C413B94724}" vid="{EBB2A43F-E20A-46BC-A25B-10B5E53BC58B}"/>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la oficin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{91629B6A-95C8-490E-B627-576D20ED5357}tf56160789_win32</Template>
  <TotalTime>206</TotalTime>
  <Words>1950</Words>
  <Application>Microsoft Office PowerPoint</Application>
  <PresentationFormat>Panorámica</PresentationFormat>
  <Paragraphs>188</Paragraphs>
  <Slides>39</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39</vt:i4>
      </vt:variant>
    </vt:vector>
  </HeadingPairs>
  <TitlesOfParts>
    <vt:vector size="46" baseType="lpstr">
      <vt:lpstr>Bookman Old Style</vt:lpstr>
      <vt:lpstr>Calibri</vt:lpstr>
      <vt:lpstr>Consolas</vt:lpstr>
      <vt:lpstr>Franklin Gothic Book</vt:lpstr>
      <vt:lpstr>Segoe UI</vt:lpstr>
      <vt:lpstr>Times New Roman</vt:lpstr>
      <vt:lpstr>1_RetrospectVTI</vt:lpstr>
      <vt:lpstr>Práctica 2 Divide y Venceras</vt:lpstr>
      <vt:lpstr>INDICE</vt:lpstr>
      <vt:lpstr>Objetivos</vt:lpstr>
      <vt:lpstr>Presentación de PowerPoint</vt:lpstr>
      <vt:lpstr>Definición del problema</vt:lpstr>
      <vt:lpstr>Enunciado</vt:lpstr>
      <vt:lpstr>Traducción</vt:lpstr>
      <vt:lpstr>Algoritmo Específico</vt:lpstr>
      <vt:lpstr>Presentación de PowerPoint</vt:lpstr>
      <vt:lpstr>Presentación de PowerPoint</vt:lpstr>
      <vt:lpstr>Presentación de PowerPoint</vt:lpstr>
      <vt:lpstr>Presentación de PowerPoint</vt:lpstr>
      <vt:lpstr>Presentación de PowerPoint</vt:lpstr>
      <vt:lpstr>Eficiencia Teórica</vt:lpstr>
      <vt:lpstr>Eficiencia Empírica</vt:lpstr>
      <vt:lpstr>Eficiencia Empírica</vt:lpstr>
      <vt:lpstr>Eficiencia Empírica</vt:lpstr>
      <vt:lpstr>Eficiencia Empírica</vt:lpstr>
      <vt:lpstr>Eficiencia Empírica</vt:lpstr>
      <vt:lpstr>Eficiencia Híbrida</vt:lpstr>
      <vt:lpstr>Eficiencia Híbrida</vt:lpstr>
      <vt:lpstr>Algoritmo Divide y Vencerás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Eficiencia Teórica</vt:lpstr>
      <vt:lpstr>Eficiencia Empírica</vt:lpstr>
      <vt:lpstr>Eficiencia Empírica</vt:lpstr>
      <vt:lpstr>Eficiencia Empírica</vt:lpstr>
      <vt:lpstr>Eficiencia Empírica</vt:lpstr>
      <vt:lpstr>Eficiencia Empírica</vt:lpstr>
      <vt:lpstr>Eficiencia Híbrida</vt:lpstr>
      <vt:lpstr>Eficiencia Híbrida</vt:lpstr>
      <vt:lpstr>Comparación Eficiencias</vt:lpstr>
      <vt:lpstr>Conclusión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Práctica 2 Divide y Venceras</dc:title>
  <dc:creator>marioo martin</dc:creator>
  <cp:lastModifiedBy>marioo martin</cp:lastModifiedBy>
  <cp:revision>1</cp:revision>
  <dcterms:created xsi:type="dcterms:W3CDTF">2023-04-11T07:45:08Z</dcterms:created>
  <dcterms:modified xsi:type="dcterms:W3CDTF">2023-04-18T15:40:42Z</dcterms:modified>
</cp:coreProperties>
</file>