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2" y="46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689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>
                <a:solidFill>
                  <a:srgbClr val="616E52"/>
                </a:solidFill>
                <a:latin typeface="Arial"/>
                <a:cs typeface="Arial"/>
              </a:rPr>
              <a:t>MARIO MALDONADO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https://github.com/MarioMaldonadoH/Applied-Data-Science-Capstone-FINAL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s-MX" sz="2400" spc="130" dirty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s-MX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https://github.com/MarioMaldonadoH/Applied-Data-Science-Capstone-FINAL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3016</Words>
  <Application>Microsoft Office PowerPoint</Application>
  <PresentationFormat>Panorámica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Mario Alberto Maldonado Herrera</cp:lastModifiedBy>
  <cp:revision>5</cp:revision>
  <dcterms:created xsi:type="dcterms:W3CDTF">2021-08-26T16:53:12Z</dcterms:created>
  <dcterms:modified xsi:type="dcterms:W3CDTF">2022-07-07T16:10:51Z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