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81"/>
    <p:restoredTop sz="94708"/>
  </p:normalViewPr>
  <p:slideViewPr>
    <p:cSldViewPr snapToGrid="0" snapToObjects="1">
      <p:cViewPr varScale="1">
        <p:scale>
          <a:sx n="115" d="100"/>
          <a:sy n="115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png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21" Type="http://schemas.openxmlformats.org/officeDocument/2006/relationships/image" Target="../media/image18.sv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17" Type="http://schemas.openxmlformats.org/officeDocument/2006/relationships/image" Target="../media/image8.png"/><Relationship Id="rId25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24" Type="http://schemas.openxmlformats.org/officeDocument/2006/relationships/image" Target="../media/image1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20.svg"/><Relationship Id="rId10" Type="http://schemas.openxmlformats.org/officeDocument/2006/relationships/image" Target="../media/image8.svg"/><Relationship Id="rId19" Type="http://schemas.openxmlformats.org/officeDocument/2006/relationships/image" Target="../media/image16.sv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12.sv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6244917" y="1394495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686706" y="2121570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6435103" y="2580352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Bastion host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2027796" y="1384705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461155" y="1026373"/>
            <a:ext cx="7741839" cy="52662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029776" y="3727092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269214" y="172372"/>
            <a:ext cx="9585599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76371" y="61997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220667" y="1837586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269215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461156" y="1026373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027796" y="1382346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031500" y="3724733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109829" y="2591084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2361942" y="2111895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560861" y="2111780"/>
            <a:ext cx="469900" cy="469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518DF0A-AF9D-B54C-9DA7-96DD5508F4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007449" y="4404100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2485746" y="4900733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&lt;Your product instances&gt;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309258" y="2570562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Bastion host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2FBCDE9-5632-C241-9B09-D917C7ECFC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9743572" y="2884994"/>
            <a:ext cx="591034" cy="5910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E2C7DD-4926-484A-AE4D-F0DC390C8CAA}"/>
              </a:ext>
            </a:extLst>
          </p:cNvPr>
          <p:cNvSpPr txBox="1"/>
          <p:nvPr/>
        </p:nvSpPr>
        <p:spPr>
          <a:xfrm>
            <a:off x="9202994" y="3467302"/>
            <a:ext cx="1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0BBC54-2A6F-F748-9C00-C2E743DF9224}"/>
              </a:ext>
            </a:extLst>
          </p:cNvPr>
          <p:cNvSpPr txBox="1"/>
          <p:nvPr/>
        </p:nvSpPr>
        <p:spPr>
          <a:xfrm>
            <a:off x="9202994" y="4954116"/>
            <a:ext cx="1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Route 53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3C24CF0-9C15-B84E-AF0F-4BDAF5019BF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9743572" y="4307394"/>
            <a:ext cx="591034" cy="5910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234739D-32CB-5340-8B73-75B885B1FBCF}"/>
              </a:ext>
            </a:extLst>
          </p:cNvPr>
          <p:cNvSpPr txBox="1"/>
          <p:nvPr/>
        </p:nvSpPr>
        <p:spPr>
          <a:xfrm>
            <a:off x="4786108" y="4961997"/>
            <a:ext cx="119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Elastic Load Balancing (ELB)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A627AED-A106-E347-809C-A73FDAEAAD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5102418" y="4371159"/>
            <a:ext cx="591034" cy="5910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72C9E7-5575-704F-A634-C0FE096CA084}"/>
              </a:ext>
            </a:extLst>
          </p:cNvPr>
          <p:cNvSpPr txBox="1"/>
          <p:nvPr/>
        </p:nvSpPr>
        <p:spPr>
          <a:xfrm>
            <a:off x="2638908" y="3173094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10.0.128.0/20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5B1B5-5E37-0C46-99A6-19DDD3162CBA}"/>
              </a:ext>
            </a:extLst>
          </p:cNvPr>
          <p:cNvSpPr txBox="1"/>
          <p:nvPr/>
        </p:nvSpPr>
        <p:spPr>
          <a:xfrm>
            <a:off x="2638908" y="5856092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10.0.0.0/19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6246897" y="3736882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093492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244917" y="1392136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6248621" y="3734523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648700" y="2600874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7900813" y="2111895"/>
            <a:ext cx="469900" cy="4699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7E98237A-7A2B-3045-986B-F4A5E03E8C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148158" y="4404100"/>
            <a:ext cx="469900" cy="4699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D7A6486-DBBA-2947-8A33-98B10E2FFA19}"/>
              </a:ext>
            </a:extLst>
          </p:cNvPr>
          <p:cNvSpPr txBox="1"/>
          <p:nvPr/>
        </p:nvSpPr>
        <p:spPr>
          <a:xfrm>
            <a:off x="6626455" y="4900733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&lt;Your product instances&gt;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29C73C-8545-AA4E-89F0-D5F30EDF11A4}"/>
              </a:ext>
            </a:extLst>
          </p:cNvPr>
          <p:cNvSpPr txBox="1"/>
          <p:nvPr/>
        </p:nvSpPr>
        <p:spPr>
          <a:xfrm>
            <a:off x="6856029" y="3182884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10.0.144.0/20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75A413-1B0E-604E-B4B1-0DA13B87AD04}"/>
              </a:ext>
            </a:extLst>
          </p:cNvPr>
          <p:cNvSpPr txBox="1"/>
          <p:nvPr/>
        </p:nvSpPr>
        <p:spPr>
          <a:xfrm>
            <a:off x="6856029" y="5865882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10.0.32.0/19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B45ABE-A1AB-C04D-AAA7-AEA500AA323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693452" y="4666676"/>
            <a:ext cx="135600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1766B3-165C-D746-B55E-A427F7D6A1CA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765371" y="4666676"/>
            <a:ext cx="133704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8C9F2C-FD3C-2147-AEF7-3A12A3025C38}"/>
              </a:ext>
            </a:extLst>
          </p:cNvPr>
          <p:cNvSpPr txBox="1"/>
          <p:nvPr/>
        </p:nvSpPr>
        <p:spPr>
          <a:xfrm>
            <a:off x="4657596" y="6017483"/>
            <a:ext cx="143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10.0.0.0/16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3165987" y="1845899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</p:spTree>
    <p:extLst>
      <p:ext uri="{BB962C8B-B14F-4D97-AF65-F5344CB8AC3E}">
        <p14:creationId xmlns:p14="http://schemas.microsoft.com/office/powerpoint/2010/main" val="152281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54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Handan Selamoglu</cp:lastModifiedBy>
  <cp:revision>11</cp:revision>
  <dcterms:created xsi:type="dcterms:W3CDTF">2018-10-24T18:20:21Z</dcterms:created>
  <dcterms:modified xsi:type="dcterms:W3CDTF">2019-02-13T01:12:18Z</dcterms:modified>
</cp:coreProperties>
</file>