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Josefin Slab"/>
      <p:regular r:id="rId26"/>
      <p:bold r:id="rId27"/>
      <p:italic r:id="rId28"/>
      <p:boldItalic r:id="rId29"/>
    </p:embeddedFont>
    <p:embeddedFont>
      <p:font typeface="Anton"/>
      <p:regular r:id="rId30"/>
    </p:embeddedFont>
    <p:embeddedFont>
      <p:font typeface="Staatliches"/>
      <p:regular r:id="rId31"/>
    </p:embeddedFont>
    <p:embeddedFont>
      <p:font typeface="Anaheim"/>
      <p:regular r:id="rId32"/>
    </p:embeddedFont>
    <p:embeddedFont>
      <p:font typeface="Abel"/>
      <p:regular r:id="rId33"/>
    </p:embeddedFont>
    <p:embeddedFont>
      <p:font typeface="Josefin Sans"/>
      <p:regular r:id="rId34"/>
      <p:bold r:id="rId35"/>
      <p:italic r:id="rId36"/>
      <p:boldItalic r:id="rId37"/>
    </p:embeddedFont>
    <p:embeddedFont>
      <p:font typeface="Unica One"/>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227">
          <p15:clr>
            <a:srgbClr val="9AA0A6"/>
          </p15:clr>
        </p15:guide>
        <p15:guide id="2" orient="horz" pos="2971">
          <p15:clr>
            <a:srgbClr val="9AA0A6"/>
          </p15:clr>
        </p15:guide>
        <p15:guide id="3"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227"/>
        <p:guide pos="2971"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JosefinSlab-regular.fntdata"/><Relationship Id="rId25" Type="http://schemas.openxmlformats.org/officeDocument/2006/relationships/slide" Target="slides/slide20.xml"/><Relationship Id="rId28" Type="http://schemas.openxmlformats.org/officeDocument/2006/relationships/font" Target="fonts/JosefinSlab-italic.fntdata"/><Relationship Id="rId27" Type="http://schemas.openxmlformats.org/officeDocument/2006/relationships/font" Target="fonts/JosefinSlab-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JosefinSlab-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taatliches-regular.fntdata"/><Relationship Id="rId30" Type="http://schemas.openxmlformats.org/officeDocument/2006/relationships/font" Target="fonts/Anton-regular.fntdata"/><Relationship Id="rId11" Type="http://schemas.openxmlformats.org/officeDocument/2006/relationships/slide" Target="slides/slide6.xml"/><Relationship Id="rId33" Type="http://schemas.openxmlformats.org/officeDocument/2006/relationships/font" Target="fonts/Abel-regular.fntdata"/><Relationship Id="rId10" Type="http://schemas.openxmlformats.org/officeDocument/2006/relationships/slide" Target="slides/slide5.xml"/><Relationship Id="rId32" Type="http://schemas.openxmlformats.org/officeDocument/2006/relationships/font" Target="fonts/Anaheim-regular.fntdata"/><Relationship Id="rId13" Type="http://schemas.openxmlformats.org/officeDocument/2006/relationships/slide" Target="slides/slide8.xml"/><Relationship Id="rId35" Type="http://schemas.openxmlformats.org/officeDocument/2006/relationships/font" Target="fonts/JosefinSans-bold.fntdata"/><Relationship Id="rId12" Type="http://schemas.openxmlformats.org/officeDocument/2006/relationships/slide" Target="slides/slide7.xml"/><Relationship Id="rId34" Type="http://schemas.openxmlformats.org/officeDocument/2006/relationships/font" Target="fonts/JosefinSans-regular.fntdata"/><Relationship Id="rId15" Type="http://schemas.openxmlformats.org/officeDocument/2006/relationships/slide" Target="slides/slide10.xml"/><Relationship Id="rId37" Type="http://schemas.openxmlformats.org/officeDocument/2006/relationships/font" Target="fonts/JosefinSans-boldItalic.fntdata"/><Relationship Id="rId14" Type="http://schemas.openxmlformats.org/officeDocument/2006/relationships/slide" Target="slides/slide9.xml"/><Relationship Id="rId36" Type="http://schemas.openxmlformats.org/officeDocument/2006/relationships/font" Target="fonts/JosefinSans-italic.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UnicaOne-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5465e7bc0b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5465e7bc0b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1196c25ac17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1196c25ac17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g11df30e2c76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1" name="Google Shape;941;g11df30e2c76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117dfc8a32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117dfc8a32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1" name="Shape 1241"/>
        <p:cNvGrpSpPr/>
        <p:nvPr/>
      </p:nvGrpSpPr>
      <p:grpSpPr>
        <a:xfrm>
          <a:off x="0" y="0"/>
          <a:ext cx="0" cy="0"/>
          <a:chOff x="0" y="0"/>
          <a:chExt cx="0" cy="0"/>
        </a:xfrm>
      </p:grpSpPr>
      <p:sp>
        <p:nvSpPr>
          <p:cNvPr id="1242" name="Google Shape;1242;g119d3642fd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3" name="Google Shape;1243;g119d3642fd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0" name="Shape 1270"/>
        <p:cNvGrpSpPr/>
        <p:nvPr/>
      </p:nvGrpSpPr>
      <p:grpSpPr>
        <a:xfrm>
          <a:off x="0" y="0"/>
          <a:ext cx="0" cy="0"/>
          <a:chOff x="0" y="0"/>
          <a:chExt cx="0" cy="0"/>
        </a:xfrm>
      </p:grpSpPr>
      <p:sp>
        <p:nvSpPr>
          <p:cNvPr id="1271" name="Google Shape;1271;g11726dec8d5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2" name="Google Shape;1272;g11726dec8d5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8" name="Shape 1288"/>
        <p:cNvGrpSpPr/>
        <p:nvPr/>
      </p:nvGrpSpPr>
      <p:grpSpPr>
        <a:xfrm>
          <a:off x="0" y="0"/>
          <a:ext cx="0" cy="0"/>
          <a:chOff x="0" y="0"/>
          <a:chExt cx="0" cy="0"/>
        </a:xfrm>
      </p:grpSpPr>
      <p:sp>
        <p:nvSpPr>
          <p:cNvPr id="1289" name="Google Shape;1289;g11df30e2c76_0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0" name="Google Shape;1290;g11df30e2c76_0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9" name="Shape 1399"/>
        <p:cNvGrpSpPr/>
        <p:nvPr/>
      </p:nvGrpSpPr>
      <p:grpSpPr>
        <a:xfrm>
          <a:off x="0" y="0"/>
          <a:ext cx="0" cy="0"/>
          <a:chOff x="0" y="0"/>
          <a:chExt cx="0" cy="0"/>
        </a:xfrm>
      </p:grpSpPr>
      <p:sp>
        <p:nvSpPr>
          <p:cNvPr id="1400" name="Google Shape;1400;g11df30e2c76_0_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1" name="Google Shape;1401;g11df30e2c76_0_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5" name="Shape 1505"/>
        <p:cNvGrpSpPr/>
        <p:nvPr/>
      </p:nvGrpSpPr>
      <p:grpSpPr>
        <a:xfrm>
          <a:off x="0" y="0"/>
          <a:ext cx="0" cy="0"/>
          <a:chOff x="0" y="0"/>
          <a:chExt cx="0" cy="0"/>
        </a:xfrm>
      </p:grpSpPr>
      <p:sp>
        <p:nvSpPr>
          <p:cNvPr id="1506" name="Google Shape;1506;g11df30e2c76_0_1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7" name="Google Shape;1507;g11df30e2c76_0_1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1" name="Shape 1701"/>
        <p:cNvGrpSpPr/>
        <p:nvPr/>
      </p:nvGrpSpPr>
      <p:grpSpPr>
        <a:xfrm>
          <a:off x="0" y="0"/>
          <a:ext cx="0" cy="0"/>
          <a:chOff x="0" y="0"/>
          <a:chExt cx="0" cy="0"/>
        </a:xfrm>
      </p:grpSpPr>
      <p:sp>
        <p:nvSpPr>
          <p:cNvPr id="1702" name="Google Shape;1702;g11ec5f8260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3" name="Google Shape;1703;g11ec5f8260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608d0fa1da_0_8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608d0fa1da_0_8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6" name="Shape 1816"/>
        <p:cNvGrpSpPr/>
        <p:nvPr/>
      </p:nvGrpSpPr>
      <p:grpSpPr>
        <a:xfrm>
          <a:off x="0" y="0"/>
          <a:ext cx="0" cy="0"/>
          <a:chOff x="0" y="0"/>
          <a:chExt cx="0" cy="0"/>
        </a:xfrm>
      </p:grpSpPr>
      <p:sp>
        <p:nvSpPr>
          <p:cNvPr id="1817" name="Google Shape;1817;g5465e7bc0b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8" name="Google Shape;1818;g5465e7bc0b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4dfce81f19_0_1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4dfce81f19_0_1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62627ebac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62627ebac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1df30e2c7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11df30e2c7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1df30e2c7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1df30e2c7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11726dec8d5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11726dec8d5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119d3642fd3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119d3642fd3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11dfe55f7a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11dfe55f7a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bg>
      <p:bgPr>
        <a:solidFill>
          <a:srgbClr val="F3F3F3"/>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833000" y="1050513"/>
            <a:ext cx="3248400" cy="24195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CBF4A"/>
              </a:buClr>
              <a:buSzPts val="3600"/>
              <a:buNone/>
              <a:defRPr b="0" sz="5400">
                <a:latin typeface="Staatliches"/>
                <a:ea typeface="Staatliches"/>
                <a:cs typeface="Staatliches"/>
                <a:sym typeface="Staatliches"/>
              </a:defRPr>
            </a:lvl1pPr>
            <a:lvl2pPr lvl="1" rtl="0" algn="ctr">
              <a:spcBef>
                <a:spcPts val="0"/>
              </a:spcBef>
              <a:spcAft>
                <a:spcPts val="0"/>
              </a:spcAft>
              <a:buClr>
                <a:srgbClr val="FCBF4A"/>
              </a:buClr>
              <a:buSzPts val="5200"/>
              <a:buNone/>
              <a:defRPr sz="5200">
                <a:solidFill>
                  <a:srgbClr val="FCBF4A"/>
                </a:solidFill>
              </a:defRPr>
            </a:lvl2pPr>
            <a:lvl3pPr lvl="2" rtl="0" algn="ctr">
              <a:spcBef>
                <a:spcPts val="0"/>
              </a:spcBef>
              <a:spcAft>
                <a:spcPts val="0"/>
              </a:spcAft>
              <a:buClr>
                <a:srgbClr val="FCBF4A"/>
              </a:buClr>
              <a:buSzPts val="5200"/>
              <a:buNone/>
              <a:defRPr sz="5200">
                <a:solidFill>
                  <a:srgbClr val="FCBF4A"/>
                </a:solidFill>
              </a:defRPr>
            </a:lvl3pPr>
            <a:lvl4pPr lvl="3" rtl="0" algn="ctr">
              <a:spcBef>
                <a:spcPts val="0"/>
              </a:spcBef>
              <a:spcAft>
                <a:spcPts val="0"/>
              </a:spcAft>
              <a:buClr>
                <a:srgbClr val="FCBF4A"/>
              </a:buClr>
              <a:buSzPts val="5200"/>
              <a:buNone/>
              <a:defRPr sz="5200">
                <a:solidFill>
                  <a:srgbClr val="FCBF4A"/>
                </a:solidFill>
              </a:defRPr>
            </a:lvl4pPr>
            <a:lvl5pPr lvl="4" rtl="0" algn="ctr">
              <a:spcBef>
                <a:spcPts val="0"/>
              </a:spcBef>
              <a:spcAft>
                <a:spcPts val="0"/>
              </a:spcAft>
              <a:buClr>
                <a:srgbClr val="FCBF4A"/>
              </a:buClr>
              <a:buSzPts val="5200"/>
              <a:buNone/>
              <a:defRPr sz="5200">
                <a:solidFill>
                  <a:srgbClr val="FCBF4A"/>
                </a:solidFill>
              </a:defRPr>
            </a:lvl5pPr>
            <a:lvl6pPr lvl="5" rtl="0" algn="ctr">
              <a:spcBef>
                <a:spcPts val="0"/>
              </a:spcBef>
              <a:spcAft>
                <a:spcPts val="0"/>
              </a:spcAft>
              <a:buClr>
                <a:srgbClr val="FCBF4A"/>
              </a:buClr>
              <a:buSzPts val="5200"/>
              <a:buNone/>
              <a:defRPr sz="5200">
                <a:solidFill>
                  <a:srgbClr val="FCBF4A"/>
                </a:solidFill>
              </a:defRPr>
            </a:lvl6pPr>
            <a:lvl7pPr lvl="6" rtl="0" algn="ctr">
              <a:spcBef>
                <a:spcPts val="0"/>
              </a:spcBef>
              <a:spcAft>
                <a:spcPts val="0"/>
              </a:spcAft>
              <a:buClr>
                <a:srgbClr val="FCBF4A"/>
              </a:buClr>
              <a:buSzPts val="5200"/>
              <a:buNone/>
              <a:defRPr sz="5200">
                <a:solidFill>
                  <a:srgbClr val="FCBF4A"/>
                </a:solidFill>
              </a:defRPr>
            </a:lvl7pPr>
            <a:lvl8pPr lvl="7" rtl="0" algn="ctr">
              <a:spcBef>
                <a:spcPts val="0"/>
              </a:spcBef>
              <a:spcAft>
                <a:spcPts val="0"/>
              </a:spcAft>
              <a:buClr>
                <a:srgbClr val="FCBF4A"/>
              </a:buClr>
              <a:buSzPts val="5200"/>
              <a:buNone/>
              <a:defRPr sz="5200">
                <a:solidFill>
                  <a:srgbClr val="FCBF4A"/>
                </a:solidFill>
              </a:defRPr>
            </a:lvl8pPr>
            <a:lvl9pPr lvl="8" rtl="0" algn="ctr">
              <a:spcBef>
                <a:spcPts val="0"/>
              </a:spcBef>
              <a:spcAft>
                <a:spcPts val="0"/>
              </a:spcAft>
              <a:buClr>
                <a:srgbClr val="FCBF4A"/>
              </a:buClr>
              <a:buSzPts val="5200"/>
              <a:buNone/>
              <a:defRPr sz="5200">
                <a:solidFill>
                  <a:srgbClr val="FCBF4A"/>
                </a:solidFill>
              </a:defRPr>
            </a:lvl9pPr>
          </a:lstStyle>
          <a:p/>
        </p:txBody>
      </p:sp>
      <p:sp>
        <p:nvSpPr>
          <p:cNvPr id="10" name="Google Shape;10;p2"/>
          <p:cNvSpPr txBox="1"/>
          <p:nvPr>
            <p:ph idx="1" type="subTitle"/>
          </p:nvPr>
        </p:nvSpPr>
        <p:spPr>
          <a:xfrm>
            <a:off x="833000" y="3299563"/>
            <a:ext cx="3326700" cy="32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1">
  <p:cSld name="CUSTOM_6_1_1_1_1">
    <p:bg>
      <p:bgPr>
        <a:solidFill>
          <a:srgbClr val="F3F3F3"/>
        </a:solidFill>
      </p:bgPr>
    </p:bg>
    <p:spTree>
      <p:nvGrpSpPr>
        <p:cNvPr id="63" name="Shape 63"/>
        <p:cNvGrpSpPr/>
        <p:nvPr/>
      </p:nvGrpSpPr>
      <p:grpSpPr>
        <a:xfrm>
          <a:off x="0" y="0"/>
          <a:ext cx="0" cy="0"/>
          <a:chOff x="0" y="0"/>
          <a:chExt cx="0" cy="0"/>
        </a:xfrm>
      </p:grpSpPr>
      <p:sp>
        <p:nvSpPr>
          <p:cNvPr id="64" name="Google Shape;64;p11"/>
          <p:cNvSpPr txBox="1"/>
          <p:nvPr>
            <p:ph type="ctrTitle"/>
          </p:nvPr>
        </p:nvSpPr>
        <p:spPr>
          <a:xfrm>
            <a:off x="5641825" y="1658275"/>
            <a:ext cx="2655600" cy="1827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2D406A"/>
              </a:buClr>
              <a:buSzPts val="4800"/>
              <a:buNone/>
              <a:defRPr b="0" sz="3600">
                <a:latin typeface="Staatliches"/>
                <a:ea typeface="Staatliches"/>
                <a:cs typeface="Staatliches"/>
                <a:sym typeface="Staatliches"/>
              </a:defRPr>
            </a:lvl1pPr>
            <a:lvl2pPr lvl="1" rtl="0" algn="ctr">
              <a:spcBef>
                <a:spcPts val="0"/>
              </a:spcBef>
              <a:spcAft>
                <a:spcPts val="0"/>
              </a:spcAft>
              <a:buClr>
                <a:srgbClr val="338987"/>
              </a:buClr>
              <a:buSzPts val="4800"/>
              <a:buNone/>
              <a:defRPr b="0" sz="4800">
                <a:solidFill>
                  <a:srgbClr val="338987"/>
                </a:solidFill>
              </a:defRPr>
            </a:lvl2pPr>
            <a:lvl3pPr lvl="2" rtl="0" algn="ctr">
              <a:spcBef>
                <a:spcPts val="0"/>
              </a:spcBef>
              <a:spcAft>
                <a:spcPts val="0"/>
              </a:spcAft>
              <a:buClr>
                <a:srgbClr val="338987"/>
              </a:buClr>
              <a:buSzPts val="4800"/>
              <a:buNone/>
              <a:defRPr b="0" sz="4800">
                <a:solidFill>
                  <a:srgbClr val="338987"/>
                </a:solidFill>
              </a:defRPr>
            </a:lvl3pPr>
            <a:lvl4pPr lvl="3" rtl="0" algn="ctr">
              <a:spcBef>
                <a:spcPts val="0"/>
              </a:spcBef>
              <a:spcAft>
                <a:spcPts val="0"/>
              </a:spcAft>
              <a:buClr>
                <a:srgbClr val="338987"/>
              </a:buClr>
              <a:buSzPts val="4800"/>
              <a:buNone/>
              <a:defRPr b="0" sz="4800">
                <a:solidFill>
                  <a:srgbClr val="338987"/>
                </a:solidFill>
              </a:defRPr>
            </a:lvl4pPr>
            <a:lvl5pPr lvl="4" rtl="0" algn="ctr">
              <a:spcBef>
                <a:spcPts val="0"/>
              </a:spcBef>
              <a:spcAft>
                <a:spcPts val="0"/>
              </a:spcAft>
              <a:buClr>
                <a:srgbClr val="338987"/>
              </a:buClr>
              <a:buSzPts val="4800"/>
              <a:buNone/>
              <a:defRPr b="0" sz="4800">
                <a:solidFill>
                  <a:srgbClr val="338987"/>
                </a:solidFill>
              </a:defRPr>
            </a:lvl5pPr>
            <a:lvl6pPr lvl="5" rtl="0" algn="ctr">
              <a:spcBef>
                <a:spcPts val="0"/>
              </a:spcBef>
              <a:spcAft>
                <a:spcPts val="0"/>
              </a:spcAft>
              <a:buClr>
                <a:srgbClr val="338987"/>
              </a:buClr>
              <a:buSzPts val="4800"/>
              <a:buNone/>
              <a:defRPr b="0" sz="4800">
                <a:solidFill>
                  <a:srgbClr val="338987"/>
                </a:solidFill>
              </a:defRPr>
            </a:lvl6pPr>
            <a:lvl7pPr lvl="6" rtl="0" algn="ctr">
              <a:spcBef>
                <a:spcPts val="0"/>
              </a:spcBef>
              <a:spcAft>
                <a:spcPts val="0"/>
              </a:spcAft>
              <a:buClr>
                <a:srgbClr val="338987"/>
              </a:buClr>
              <a:buSzPts val="4800"/>
              <a:buNone/>
              <a:defRPr b="0" sz="4800">
                <a:solidFill>
                  <a:srgbClr val="338987"/>
                </a:solidFill>
              </a:defRPr>
            </a:lvl7pPr>
            <a:lvl8pPr lvl="7" rtl="0" algn="ctr">
              <a:spcBef>
                <a:spcPts val="0"/>
              </a:spcBef>
              <a:spcAft>
                <a:spcPts val="0"/>
              </a:spcAft>
              <a:buClr>
                <a:srgbClr val="338987"/>
              </a:buClr>
              <a:buSzPts val="4800"/>
              <a:buNone/>
              <a:defRPr b="0" sz="4800">
                <a:solidFill>
                  <a:srgbClr val="338987"/>
                </a:solidFill>
              </a:defRPr>
            </a:lvl8pPr>
            <a:lvl9pPr lvl="8" rtl="0" algn="ctr">
              <a:spcBef>
                <a:spcPts val="0"/>
              </a:spcBef>
              <a:spcAft>
                <a:spcPts val="0"/>
              </a:spcAft>
              <a:buClr>
                <a:srgbClr val="338987"/>
              </a:buClr>
              <a:buSzPts val="4800"/>
              <a:buNone/>
              <a:defRPr b="0" sz="4800">
                <a:solidFill>
                  <a:srgbClr val="338987"/>
                </a:solidFill>
              </a:defRPr>
            </a:lvl9pPr>
          </a:lstStyle>
          <a:p/>
        </p:txBody>
      </p:sp>
      <p:grpSp>
        <p:nvGrpSpPr>
          <p:cNvPr id="65" name="Google Shape;65;p11"/>
          <p:cNvGrpSpPr/>
          <p:nvPr/>
        </p:nvGrpSpPr>
        <p:grpSpPr>
          <a:xfrm>
            <a:off x="429933" y="1083300"/>
            <a:ext cx="4465655" cy="3077191"/>
            <a:chOff x="1211784" y="1483576"/>
            <a:chExt cx="6753864" cy="2714769"/>
          </a:xfrm>
        </p:grpSpPr>
        <p:sp>
          <p:nvSpPr>
            <p:cNvPr id="66" name="Google Shape;66;p11"/>
            <p:cNvSpPr/>
            <p:nvPr/>
          </p:nvSpPr>
          <p:spPr>
            <a:xfrm>
              <a:off x="1211784" y="1575146"/>
              <a:ext cx="6648000" cy="26232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p:nvPr/>
          </p:nvSpPr>
          <p:spPr>
            <a:xfrm>
              <a:off x="1317648" y="1483576"/>
              <a:ext cx="6648000" cy="26232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
  <p:cSld name="CUSTOM_6_1_1_2">
    <p:bg>
      <p:bgPr>
        <a:solidFill>
          <a:srgbClr val="F3F3F3"/>
        </a:solidFill>
      </p:bgPr>
    </p:bg>
    <p:spTree>
      <p:nvGrpSpPr>
        <p:cNvPr id="68" name="Shape 68"/>
        <p:cNvGrpSpPr/>
        <p:nvPr/>
      </p:nvGrpSpPr>
      <p:grpSpPr>
        <a:xfrm>
          <a:off x="0" y="0"/>
          <a:ext cx="0" cy="0"/>
          <a:chOff x="0" y="0"/>
          <a:chExt cx="0" cy="0"/>
        </a:xfrm>
      </p:grpSpPr>
      <p:sp>
        <p:nvSpPr>
          <p:cNvPr id="69" name="Google Shape;69;p12"/>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2"/>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2"/>
          <p:cNvSpPr txBox="1"/>
          <p:nvPr>
            <p:ph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NUMBER">
  <p:cSld name="CUSTOM_6_1_1_2_1_1">
    <p:bg>
      <p:bgPr>
        <a:solidFill>
          <a:srgbClr val="F3F3F3"/>
        </a:solidFill>
      </p:bgPr>
    </p:bg>
    <p:spTree>
      <p:nvGrpSpPr>
        <p:cNvPr id="72" name="Shape 72"/>
        <p:cNvGrpSpPr/>
        <p:nvPr/>
      </p:nvGrpSpPr>
      <p:grpSpPr>
        <a:xfrm>
          <a:off x="0" y="0"/>
          <a:ext cx="0" cy="0"/>
          <a:chOff x="0" y="0"/>
          <a:chExt cx="0" cy="0"/>
        </a:xfrm>
      </p:grpSpPr>
      <p:sp>
        <p:nvSpPr>
          <p:cNvPr id="73" name="Google Shape;73;p13"/>
          <p:cNvSpPr txBox="1"/>
          <p:nvPr>
            <p:ph idx="1" type="subTitle"/>
          </p:nvPr>
        </p:nvSpPr>
        <p:spPr>
          <a:xfrm>
            <a:off x="1551538" y="1552688"/>
            <a:ext cx="1887600" cy="43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74" name="Google Shape;74;p13"/>
          <p:cNvSpPr txBox="1"/>
          <p:nvPr>
            <p:ph hasCustomPrompt="1" type="title"/>
          </p:nvPr>
        </p:nvSpPr>
        <p:spPr>
          <a:xfrm>
            <a:off x="1317988" y="938488"/>
            <a:ext cx="2354700" cy="67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3F3F3"/>
              </a:buClr>
              <a:buSzPts val="3000"/>
              <a:buNone/>
              <a:defRPr b="0" sz="3000">
                <a:latin typeface="Staatliches"/>
                <a:ea typeface="Staatliches"/>
                <a:cs typeface="Staatliches"/>
                <a:sym typeface="Staatliches"/>
              </a:defRPr>
            </a:lvl1pPr>
            <a:lvl2pPr lvl="1"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a:r>
              <a:t>xx%</a:t>
            </a:r>
          </a:p>
        </p:txBody>
      </p:sp>
      <p:sp>
        <p:nvSpPr>
          <p:cNvPr id="75" name="Google Shape;75;p13"/>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txBox="1"/>
          <p:nvPr>
            <p:ph idx="2"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6_1_1_2_1_1_1">
    <p:bg>
      <p:bgPr>
        <a:solidFill>
          <a:srgbClr val="F3F3F3"/>
        </a:solidFill>
      </p:bgPr>
    </p:bg>
    <p:spTree>
      <p:nvGrpSpPr>
        <p:cNvPr id="78" name="Shape 78"/>
        <p:cNvGrpSpPr/>
        <p:nvPr/>
      </p:nvGrpSpPr>
      <p:grpSpPr>
        <a:xfrm>
          <a:off x="0" y="0"/>
          <a:ext cx="0" cy="0"/>
          <a:chOff x="0" y="0"/>
          <a:chExt cx="0" cy="0"/>
        </a:xfrm>
      </p:grpSpPr>
      <p:sp>
        <p:nvSpPr>
          <p:cNvPr id="79" name="Google Shape;79;p14"/>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txBox="1"/>
          <p:nvPr>
            <p:ph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
        <p:nvSpPr>
          <p:cNvPr id="82" name="Google Shape;82;p14"/>
          <p:cNvSpPr txBox="1"/>
          <p:nvPr>
            <p:ph idx="2" type="title"/>
          </p:nvPr>
        </p:nvSpPr>
        <p:spPr>
          <a:xfrm>
            <a:off x="967226" y="19889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3" name="Google Shape;83;p14"/>
          <p:cNvSpPr txBox="1"/>
          <p:nvPr>
            <p:ph idx="1" type="subTitle"/>
          </p:nvPr>
        </p:nvSpPr>
        <p:spPr>
          <a:xfrm>
            <a:off x="783450" y="2437350"/>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84" name="Google Shape;84;p14"/>
          <p:cNvSpPr txBox="1"/>
          <p:nvPr>
            <p:ph idx="3" type="title"/>
          </p:nvPr>
        </p:nvSpPr>
        <p:spPr>
          <a:xfrm>
            <a:off x="6336924" y="19889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5" name="Google Shape;85;p14"/>
          <p:cNvSpPr txBox="1"/>
          <p:nvPr>
            <p:ph idx="4" type="subTitle"/>
          </p:nvPr>
        </p:nvSpPr>
        <p:spPr>
          <a:xfrm>
            <a:off x="6153025" y="2437350"/>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86" name="Google Shape;86;p14"/>
          <p:cNvSpPr txBox="1"/>
          <p:nvPr>
            <p:ph idx="5" type="title"/>
          </p:nvPr>
        </p:nvSpPr>
        <p:spPr>
          <a:xfrm>
            <a:off x="3651738" y="36004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7" name="Google Shape;87;p14"/>
          <p:cNvSpPr txBox="1"/>
          <p:nvPr>
            <p:ph idx="6" type="subTitle"/>
          </p:nvPr>
        </p:nvSpPr>
        <p:spPr>
          <a:xfrm>
            <a:off x="3467027" y="4048925"/>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88" name="Google Shape;88;p14"/>
          <p:cNvSpPr txBox="1"/>
          <p:nvPr>
            <p:ph idx="7" type="title"/>
          </p:nvPr>
        </p:nvSpPr>
        <p:spPr>
          <a:xfrm>
            <a:off x="3651738" y="19889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9" name="Google Shape;89;p14"/>
          <p:cNvSpPr txBox="1"/>
          <p:nvPr>
            <p:ph idx="8" type="subTitle"/>
          </p:nvPr>
        </p:nvSpPr>
        <p:spPr>
          <a:xfrm>
            <a:off x="3467027" y="2437350"/>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90" name="Google Shape;90;p14"/>
          <p:cNvSpPr txBox="1"/>
          <p:nvPr>
            <p:ph idx="9" type="title"/>
          </p:nvPr>
        </p:nvSpPr>
        <p:spPr>
          <a:xfrm>
            <a:off x="966788" y="36004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91" name="Google Shape;91;p14"/>
          <p:cNvSpPr txBox="1"/>
          <p:nvPr>
            <p:ph idx="13" type="subTitle"/>
          </p:nvPr>
        </p:nvSpPr>
        <p:spPr>
          <a:xfrm>
            <a:off x="782925" y="4048925"/>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92" name="Google Shape;92;p14"/>
          <p:cNvSpPr txBox="1"/>
          <p:nvPr>
            <p:ph idx="14" type="title"/>
          </p:nvPr>
        </p:nvSpPr>
        <p:spPr>
          <a:xfrm>
            <a:off x="6336924" y="36004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93" name="Google Shape;93;p14"/>
          <p:cNvSpPr txBox="1"/>
          <p:nvPr>
            <p:ph idx="15" type="subTitle"/>
          </p:nvPr>
        </p:nvSpPr>
        <p:spPr>
          <a:xfrm>
            <a:off x="6152275" y="4048925"/>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17">
    <p:bg>
      <p:bgPr>
        <a:solidFill>
          <a:srgbClr val="F3F3F3"/>
        </a:solidFill>
      </p:bgPr>
    </p:bg>
    <p:spTree>
      <p:nvGrpSpPr>
        <p:cNvPr id="94" name="Shape 94"/>
        <p:cNvGrpSpPr/>
        <p:nvPr/>
      </p:nvGrpSpPr>
      <p:grpSpPr>
        <a:xfrm>
          <a:off x="0" y="0"/>
          <a:ext cx="0" cy="0"/>
          <a:chOff x="0" y="0"/>
          <a:chExt cx="0" cy="0"/>
        </a:xfrm>
      </p:grpSpPr>
      <p:sp>
        <p:nvSpPr>
          <p:cNvPr id="95" name="Google Shape;95;p15"/>
          <p:cNvSpPr txBox="1"/>
          <p:nvPr>
            <p:ph type="ctrTitle"/>
          </p:nvPr>
        </p:nvSpPr>
        <p:spPr>
          <a:xfrm>
            <a:off x="1102925" y="1582025"/>
            <a:ext cx="14295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Staatliches"/>
              <a:buNone/>
              <a:defRPr b="0" sz="3600">
                <a:latin typeface="Staatliches"/>
                <a:ea typeface="Staatliches"/>
                <a:cs typeface="Staatliches"/>
                <a:sym typeface="Staatliches"/>
              </a:defRPr>
            </a:lvl1pPr>
            <a:lvl2pPr lvl="1" rtl="0" algn="ctr">
              <a:spcBef>
                <a:spcPts val="0"/>
              </a:spcBef>
              <a:spcAft>
                <a:spcPts val="0"/>
              </a:spcAft>
              <a:buSzPts val="2400"/>
              <a:buFont typeface="Staatliches"/>
              <a:buNone/>
              <a:defRPr b="0" sz="2400">
                <a:latin typeface="Staatliches"/>
                <a:ea typeface="Staatliches"/>
                <a:cs typeface="Staatliches"/>
                <a:sym typeface="Staatliches"/>
              </a:defRPr>
            </a:lvl2pPr>
            <a:lvl3pPr lvl="2" rtl="0" algn="ctr">
              <a:spcBef>
                <a:spcPts val="0"/>
              </a:spcBef>
              <a:spcAft>
                <a:spcPts val="0"/>
              </a:spcAft>
              <a:buSzPts val="2400"/>
              <a:buFont typeface="Staatliches"/>
              <a:buNone/>
              <a:defRPr b="0" sz="2400">
                <a:latin typeface="Staatliches"/>
                <a:ea typeface="Staatliches"/>
                <a:cs typeface="Staatliches"/>
                <a:sym typeface="Staatliches"/>
              </a:defRPr>
            </a:lvl3pPr>
            <a:lvl4pPr lvl="3" rtl="0" algn="ctr">
              <a:spcBef>
                <a:spcPts val="0"/>
              </a:spcBef>
              <a:spcAft>
                <a:spcPts val="0"/>
              </a:spcAft>
              <a:buSzPts val="2400"/>
              <a:buFont typeface="Staatliches"/>
              <a:buNone/>
              <a:defRPr b="0" sz="2400">
                <a:latin typeface="Staatliches"/>
                <a:ea typeface="Staatliches"/>
                <a:cs typeface="Staatliches"/>
                <a:sym typeface="Staatliches"/>
              </a:defRPr>
            </a:lvl4pPr>
            <a:lvl5pPr lvl="4" rtl="0" algn="ctr">
              <a:spcBef>
                <a:spcPts val="0"/>
              </a:spcBef>
              <a:spcAft>
                <a:spcPts val="0"/>
              </a:spcAft>
              <a:buSzPts val="2400"/>
              <a:buFont typeface="Staatliches"/>
              <a:buNone/>
              <a:defRPr b="0" sz="2400">
                <a:latin typeface="Staatliches"/>
                <a:ea typeface="Staatliches"/>
                <a:cs typeface="Staatliches"/>
                <a:sym typeface="Staatliches"/>
              </a:defRPr>
            </a:lvl5pPr>
            <a:lvl6pPr lvl="5" rtl="0" algn="ctr">
              <a:spcBef>
                <a:spcPts val="0"/>
              </a:spcBef>
              <a:spcAft>
                <a:spcPts val="0"/>
              </a:spcAft>
              <a:buSzPts val="2400"/>
              <a:buFont typeface="Staatliches"/>
              <a:buNone/>
              <a:defRPr b="0" sz="2400">
                <a:latin typeface="Staatliches"/>
                <a:ea typeface="Staatliches"/>
                <a:cs typeface="Staatliches"/>
                <a:sym typeface="Staatliches"/>
              </a:defRPr>
            </a:lvl6pPr>
            <a:lvl7pPr lvl="6" rtl="0" algn="ctr">
              <a:spcBef>
                <a:spcPts val="0"/>
              </a:spcBef>
              <a:spcAft>
                <a:spcPts val="0"/>
              </a:spcAft>
              <a:buSzPts val="2400"/>
              <a:buFont typeface="Staatliches"/>
              <a:buNone/>
              <a:defRPr b="0" sz="2400">
                <a:latin typeface="Staatliches"/>
                <a:ea typeface="Staatliches"/>
                <a:cs typeface="Staatliches"/>
                <a:sym typeface="Staatliches"/>
              </a:defRPr>
            </a:lvl7pPr>
            <a:lvl8pPr lvl="7" rtl="0" algn="ctr">
              <a:spcBef>
                <a:spcPts val="0"/>
              </a:spcBef>
              <a:spcAft>
                <a:spcPts val="0"/>
              </a:spcAft>
              <a:buSzPts val="2400"/>
              <a:buFont typeface="Staatliches"/>
              <a:buNone/>
              <a:defRPr b="0" sz="2400">
                <a:latin typeface="Staatliches"/>
                <a:ea typeface="Staatliches"/>
                <a:cs typeface="Staatliches"/>
                <a:sym typeface="Staatliches"/>
              </a:defRPr>
            </a:lvl8pPr>
            <a:lvl9pPr lvl="8" rtl="0" algn="ctr">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96" name="Google Shape;96;p15"/>
          <p:cNvSpPr txBox="1"/>
          <p:nvPr>
            <p:ph idx="1" type="subTitle"/>
          </p:nvPr>
        </p:nvSpPr>
        <p:spPr>
          <a:xfrm>
            <a:off x="892261" y="2927713"/>
            <a:ext cx="1827900" cy="1671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97" name="Google Shape;97;p15"/>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txBox="1"/>
          <p:nvPr>
            <p:ph idx="2" type="ctrTitle"/>
          </p:nvPr>
        </p:nvSpPr>
        <p:spPr>
          <a:xfrm>
            <a:off x="3836012" y="1582025"/>
            <a:ext cx="14295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Staatliches"/>
              <a:buNone/>
              <a:defRPr b="0" sz="3600">
                <a:latin typeface="Staatliches"/>
                <a:ea typeface="Staatliches"/>
                <a:cs typeface="Staatliches"/>
                <a:sym typeface="Staatliches"/>
              </a:defRPr>
            </a:lvl1pPr>
            <a:lvl2pPr lvl="1" rtl="0" algn="ctr">
              <a:spcBef>
                <a:spcPts val="0"/>
              </a:spcBef>
              <a:spcAft>
                <a:spcPts val="0"/>
              </a:spcAft>
              <a:buSzPts val="2400"/>
              <a:buFont typeface="Staatliches"/>
              <a:buNone/>
              <a:defRPr b="0" sz="2400">
                <a:latin typeface="Staatliches"/>
                <a:ea typeface="Staatliches"/>
                <a:cs typeface="Staatliches"/>
                <a:sym typeface="Staatliches"/>
              </a:defRPr>
            </a:lvl2pPr>
            <a:lvl3pPr lvl="2" rtl="0" algn="ctr">
              <a:spcBef>
                <a:spcPts val="0"/>
              </a:spcBef>
              <a:spcAft>
                <a:spcPts val="0"/>
              </a:spcAft>
              <a:buSzPts val="2400"/>
              <a:buFont typeface="Staatliches"/>
              <a:buNone/>
              <a:defRPr b="0" sz="2400">
                <a:latin typeface="Staatliches"/>
                <a:ea typeface="Staatliches"/>
                <a:cs typeface="Staatliches"/>
                <a:sym typeface="Staatliches"/>
              </a:defRPr>
            </a:lvl3pPr>
            <a:lvl4pPr lvl="3" rtl="0" algn="ctr">
              <a:spcBef>
                <a:spcPts val="0"/>
              </a:spcBef>
              <a:spcAft>
                <a:spcPts val="0"/>
              </a:spcAft>
              <a:buSzPts val="2400"/>
              <a:buFont typeface="Staatliches"/>
              <a:buNone/>
              <a:defRPr b="0" sz="2400">
                <a:latin typeface="Staatliches"/>
                <a:ea typeface="Staatliches"/>
                <a:cs typeface="Staatliches"/>
                <a:sym typeface="Staatliches"/>
              </a:defRPr>
            </a:lvl4pPr>
            <a:lvl5pPr lvl="4" rtl="0" algn="ctr">
              <a:spcBef>
                <a:spcPts val="0"/>
              </a:spcBef>
              <a:spcAft>
                <a:spcPts val="0"/>
              </a:spcAft>
              <a:buSzPts val="2400"/>
              <a:buFont typeface="Staatliches"/>
              <a:buNone/>
              <a:defRPr b="0" sz="2400">
                <a:latin typeface="Staatliches"/>
                <a:ea typeface="Staatliches"/>
                <a:cs typeface="Staatliches"/>
                <a:sym typeface="Staatliches"/>
              </a:defRPr>
            </a:lvl5pPr>
            <a:lvl6pPr lvl="5" rtl="0" algn="ctr">
              <a:spcBef>
                <a:spcPts val="0"/>
              </a:spcBef>
              <a:spcAft>
                <a:spcPts val="0"/>
              </a:spcAft>
              <a:buSzPts val="2400"/>
              <a:buFont typeface="Staatliches"/>
              <a:buNone/>
              <a:defRPr b="0" sz="2400">
                <a:latin typeface="Staatliches"/>
                <a:ea typeface="Staatliches"/>
                <a:cs typeface="Staatliches"/>
                <a:sym typeface="Staatliches"/>
              </a:defRPr>
            </a:lvl6pPr>
            <a:lvl7pPr lvl="6" rtl="0" algn="ctr">
              <a:spcBef>
                <a:spcPts val="0"/>
              </a:spcBef>
              <a:spcAft>
                <a:spcPts val="0"/>
              </a:spcAft>
              <a:buSzPts val="2400"/>
              <a:buFont typeface="Staatliches"/>
              <a:buNone/>
              <a:defRPr b="0" sz="2400">
                <a:latin typeface="Staatliches"/>
                <a:ea typeface="Staatliches"/>
                <a:cs typeface="Staatliches"/>
                <a:sym typeface="Staatliches"/>
              </a:defRPr>
            </a:lvl7pPr>
            <a:lvl8pPr lvl="7" rtl="0" algn="ctr">
              <a:spcBef>
                <a:spcPts val="0"/>
              </a:spcBef>
              <a:spcAft>
                <a:spcPts val="0"/>
              </a:spcAft>
              <a:buSzPts val="2400"/>
              <a:buFont typeface="Staatliches"/>
              <a:buNone/>
              <a:defRPr b="0" sz="2400">
                <a:latin typeface="Staatliches"/>
                <a:ea typeface="Staatliches"/>
                <a:cs typeface="Staatliches"/>
                <a:sym typeface="Staatliches"/>
              </a:defRPr>
            </a:lvl8pPr>
            <a:lvl9pPr lvl="8" rtl="0" algn="ctr">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00" name="Google Shape;100;p15"/>
          <p:cNvSpPr txBox="1"/>
          <p:nvPr>
            <p:ph idx="3" type="subTitle"/>
          </p:nvPr>
        </p:nvSpPr>
        <p:spPr>
          <a:xfrm>
            <a:off x="3625361" y="2927713"/>
            <a:ext cx="1827900" cy="1671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01" name="Google Shape;101;p15"/>
          <p:cNvSpPr txBox="1"/>
          <p:nvPr>
            <p:ph idx="4" type="ctrTitle"/>
          </p:nvPr>
        </p:nvSpPr>
        <p:spPr>
          <a:xfrm>
            <a:off x="6569025" y="1582025"/>
            <a:ext cx="14295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Staatliches"/>
              <a:buNone/>
              <a:defRPr b="0" sz="3600">
                <a:latin typeface="Staatliches"/>
                <a:ea typeface="Staatliches"/>
                <a:cs typeface="Staatliches"/>
                <a:sym typeface="Staatliches"/>
              </a:defRPr>
            </a:lvl1pPr>
            <a:lvl2pPr lvl="1" rtl="0" algn="ctr">
              <a:spcBef>
                <a:spcPts val="0"/>
              </a:spcBef>
              <a:spcAft>
                <a:spcPts val="0"/>
              </a:spcAft>
              <a:buSzPts val="2400"/>
              <a:buFont typeface="Staatliches"/>
              <a:buNone/>
              <a:defRPr b="0" sz="2400">
                <a:latin typeface="Staatliches"/>
                <a:ea typeface="Staatliches"/>
                <a:cs typeface="Staatliches"/>
                <a:sym typeface="Staatliches"/>
              </a:defRPr>
            </a:lvl2pPr>
            <a:lvl3pPr lvl="2" rtl="0" algn="ctr">
              <a:spcBef>
                <a:spcPts val="0"/>
              </a:spcBef>
              <a:spcAft>
                <a:spcPts val="0"/>
              </a:spcAft>
              <a:buSzPts val="2400"/>
              <a:buFont typeface="Staatliches"/>
              <a:buNone/>
              <a:defRPr b="0" sz="2400">
                <a:latin typeface="Staatliches"/>
                <a:ea typeface="Staatliches"/>
                <a:cs typeface="Staatliches"/>
                <a:sym typeface="Staatliches"/>
              </a:defRPr>
            </a:lvl3pPr>
            <a:lvl4pPr lvl="3" rtl="0" algn="ctr">
              <a:spcBef>
                <a:spcPts val="0"/>
              </a:spcBef>
              <a:spcAft>
                <a:spcPts val="0"/>
              </a:spcAft>
              <a:buSzPts val="2400"/>
              <a:buFont typeface="Staatliches"/>
              <a:buNone/>
              <a:defRPr b="0" sz="2400">
                <a:latin typeface="Staatliches"/>
                <a:ea typeface="Staatliches"/>
                <a:cs typeface="Staatliches"/>
                <a:sym typeface="Staatliches"/>
              </a:defRPr>
            </a:lvl4pPr>
            <a:lvl5pPr lvl="4" rtl="0" algn="ctr">
              <a:spcBef>
                <a:spcPts val="0"/>
              </a:spcBef>
              <a:spcAft>
                <a:spcPts val="0"/>
              </a:spcAft>
              <a:buSzPts val="2400"/>
              <a:buFont typeface="Staatliches"/>
              <a:buNone/>
              <a:defRPr b="0" sz="2400">
                <a:latin typeface="Staatliches"/>
                <a:ea typeface="Staatliches"/>
                <a:cs typeface="Staatliches"/>
                <a:sym typeface="Staatliches"/>
              </a:defRPr>
            </a:lvl5pPr>
            <a:lvl6pPr lvl="5" rtl="0" algn="ctr">
              <a:spcBef>
                <a:spcPts val="0"/>
              </a:spcBef>
              <a:spcAft>
                <a:spcPts val="0"/>
              </a:spcAft>
              <a:buSzPts val="2400"/>
              <a:buFont typeface="Staatliches"/>
              <a:buNone/>
              <a:defRPr b="0" sz="2400">
                <a:latin typeface="Staatliches"/>
                <a:ea typeface="Staatliches"/>
                <a:cs typeface="Staatliches"/>
                <a:sym typeface="Staatliches"/>
              </a:defRPr>
            </a:lvl6pPr>
            <a:lvl7pPr lvl="6" rtl="0" algn="ctr">
              <a:spcBef>
                <a:spcPts val="0"/>
              </a:spcBef>
              <a:spcAft>
                <a:spcPts val="0"/>
              </a:spcAft>
              <a:buSzPts val="2400"/>
              <a:buFont typeface="Staatliches"/>
              <a:buNone/>
              <a:defRPr b="0" sz="2400">
                <a:latin typeface="Staatliches"/>
                <a:ea typeface="Staatliches"/>
                <a:cs typeface="Staatliches"/>
                <a:sym typeface="Staatliches"/>
              </a:defRPr>
            </a:lvl7pPr>
            <a:lvl8pPr lvl="7" rtl="0" algn="ctr">
              <a:spcBef>
                <a:spcPts val="0"/>
              </a:spcBef>
              <a:spcAft>
                <a:spcPts val="0"/>
              </a:spcAft>
              <a:buSzPts val="2400"/>
              <a:buFont typeface="Staatliches"/>
              <a:buNone/>
              <a:defRPr b="0" sz="2400">
                <a:latin typeface="Staatliches"/>
                <a:ea typeface="Staatliches"/>
                <a:cs typeface="Staatliches"/>
                <a:sym typeface="Staatliches"/>
              </a:defRPr>
            </a:lvl8pPr>
            <a:lvl9pPr lvl="8" rtl="0" algn="ctr">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02" name="Google Shape;102;p15"/>
          <p:cNvSpPr txBox="1"/>
          <p:nvPr>
            <p:ph idx="5" type="subTitle"/>
          </p:nvPr>
        </p:nvSpPr>
        <p:spPr>
          <a:xfrm>
            <a:off x="6358461" y="2927713"/>
            <a:ext cx="1827900" cy="1671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03" name="Google Shape;103;p15"/>
          <p:cNvSpPr txBox="1"/>
          <p:nvPr>
            <p:ph idx="6"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 TEXT">
  <p:cSld name="CUSTOM_17_1">
    <p:bg>
      <p:bgPr>
        <a:solidFill>
          <a:srgbClr val="F3F3F3"/>
        </a:solidFill>
      </p:bgPr>
    </p:bg>
    <p:spTree>
      <p:nvGrpSpPr>
        <p:cNvPr id="104" name="Shape 104"/>
        <p:cNvGrpSpPr/>
        <p:nvPr/>
      </p:nvGrpSpPr>
      <p:grpSpPr>
        <a:xfrm>
          <a:off x="0" y="0"/>
          <a:ext cx="0" cy="0"/>
          <a:chOff x="0" y="0"/>
          <a:chExt cx="0" cy="0"/>
        </a:xfrm>
      </p:grpSpPr>
      <p:sp>
        <p:nvSpPr>
          <p:cNvPr id="105" name="Google Shape;105;p16"/>
          <p:cNvSpPr txBox="1"/>
          <p:nvPr>
            <p:ph idx="1" type="subTitle"/>
          </p:nvPr>
        </p:nvSpPr>
        <p:spPr>
          <a:xfrm>
            <a:off x="1773600" y="1638000"/>
            <a:ext cx="5596800" cy="39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06" name="Google Shape;106;p16"/>
          <p:cNvSpPr txBox="1"/>
          <p:nvPr>
            <p:ph idx="2" type="subTitle"/>
          </p:nvPr>
        </p:nvSpPr>
        <p:spPr>
          <a:xfrm>
            <a:off x="1773600" y="2833794"/>
            <a:ext cx="5596800" cy="39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07" name="Google Shape;107;p16"/>
          <p:cNvSpPr txBox="1"/>
          <p:nvPr>
            <p:ph idx="3" type="subTitle"/>
          </p:nvPr>
        </p:nvSpPr>
        <p:spPr>
          <a:xfrm>
            <a:off x="1773600" y="4045475"/>
            <a:ext cx="5596800" cy="39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08" name="Google Shape;108;p16"/>
          <p:cNvSpPr txBox="1"/>
          <p:nvPr>
            <p:ph hasCustomPrompt="1" type="title"/>
          </p:nvPr>
        </p:nvSpPr>
        <p:spPr>
          <a:xfrm>
            <a:off x="2808900" y="940200"/>
            <a:ext cx="35262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09" name="Google Shape;109;p16"/>
          <p:cNvSpPr txBox="1"/>
          <p:nvPr>
            <p:ph hasCustomPrompt="1" idx="4" type="title"/>
          </p:nvPr>
        </p:nvSpPr>
        <p:spPr>
          <a:xfrm>
            <a:off x="2808900" y="2151874"/>
            <a:ext cx="35262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10" name="Google Shape;110;p16"/>
          <p:cNvSpPr txBox="1"/>
          <p:nvPr>
            <p:ph hasCustomPrompt="1" idx="5" type="title"/>
          </p:nvPr>
        </p:nvSpPr>
        <p:spPr>
          <a:xfrm>
            <a:off x="2808900" y="3347675"/>
            <a:ext cx="35262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2">
  <p:cSld name="CUSTOM_6_1_1_1_2">
    <p:bg>
      <p:bgPr>
        <a:solidFill>
          <a:srgbClr val="F3F3F3"/>
        </a:solidFill>
      </p:bgPr>
    </p:bg>
    <p:spTree>
      <p:nvGrpSpPr>
        <p:cNvPr id="111" name="Shape 111"/>
        <p:cNvGrpSpPr/>
        <p:nvPr/>
      </p:nvGrpSpPr>
      <p:grpSpPr>
        <a:xfrm>
          <a:off x="0" y="0"/>
          <a:ext cx="0" cy="0"/>
          <a:chOff x="0" y="0"/>
          <a:chExt cx="0" cy="0"/>
        </a:xfrm>
      </p:grpSpPr>
      <p:sp>
        <p:nvSpPr>
          <p:cNvPr id="112" name="Google Shape;112;p17"/>
          <p:cNvSpPr txBox="1"/>
          <p:nvPr>
            <p:ph type="ctrTitle"/>
          </p:nvPr>
        </p:nvSpPr>
        <p:spPr>
          <a:xfrm>
            <a:off x="2302800" y="1658275"/>
            <a:ext cx="4538400" cy="1827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b="0" sz="4800">
                <a:solidFill>
                  <a:srgbClr val="F3F3F3"/>
                </a:solidFill>
                <a:latin typeface="Staatliches"/>
                <a:ea typeface="Staatliches"/>
                <a:cs typeface="Staatliches"/>
                <a:sym typeface="Staatliches"/>
              </a:defRPr>
            </a:lvl1pPr>
            <a:lvl2pPr lvl="1" rtl="0" algn="ctr">
              <a:spcBef>
                <a:spcPts val="0"/>
              </a:spcBef>
              <a:spcAft>
                <a:spcPts val="0"/>
              </a:spcAft>
              <a:buClr>
                <a:srgbClr val="338987"/>
              </a:buClr>
              <a:buSzPts val="4800"/>
              <a:buNone/>
              <a:defRPr b="0" sz="4800">
                <a:solidFill>
                  <a:srgbClr val="338987"/>
                </a:solidFill>
              </a:defRPr>
            </a:lvl2pPr>
            <a:lvl3pPr lvl="2" rtl="0" algn="ctr">
              <a:spcBef>
                <a:spcPts val="0"/>
              </a:spcBef>
              <a:spcAft>
                <a:spcPts val="0"/>
              </a:spcAft>
              <a:buClr>
                <a:srgbClr val="338987"/>
              </a:buClr>
              <a:buSzPts val="4800"/>
              <a:buNone/>
              <a:defRPr b="0" sz="4800">
                <a:solidFill>
                  <a:srgbClr val="338987"/>
                </a:solidFill>
              </a:defRPr>
            </a:lvl3pPr>
            <a:lvl4pPr lvl="3" rtl="0" algn="ctr">
              <a:spcBef>
                <a:spcPts val="0"/>
              </a:spcBef>
              <a:spcAft>
                <a:spcPts val="0"/>
              </a:spcAft>
              <a:buClr>
                <a:srgbClr val="338987"/>
              </a:buClr>
              <a:buSzPts val="4800"/>
              <a:buNone/>
              <a:defRPr b="0" sz="4800">
                <a:solidFill>
                  <a:srgbClr val="338987"/>
                </a:solidFill>
              </a:defRPr>
            </a:lvl4pPr>
            <a:lvl5pPr lvl="4" rtl="0" algn="ctr">
              <a:spcBef>
                <a:spcPts val="0"/>
              </a:spcBef>
              <a:spcAft>
                <a:spcPts val="0"/>
              </a:spcAft>
              <a:buClr>
                <a:srgbClr val="338987"/>
              </a:buClr>
              <a:buSzPts val="4800"/>
              <a:buNone/>
              <a:defRPr b="0" sz="4800">
                <a:solidFill>
                  <a:srgbClr val="338987"/>
                </a:solidFill>
              </a:defRPr>
            </a:lvl5pPr>
            <a:lvl6pPr lvl="5" rtl="0" algn="ctr">
              <a:spcBef>
                <a:spcPts val="0"/>
              </a:spcBef>
              <a:spcAft>
                <a:spcPts val="0"/>
              </a:spcAft>
              <a:buClr>
                <a:srgbClr val="338987"/>
              </a:buClr>
              <a:buSzPts val="4800"/>
              <a:buNone/>
              <a:defRPr b="0" sz="4800">
                <a:solidFill>
                  <a:srgbClr val="338987"/>
                </a:solidFill>
              </a:defRPr>
            </a:lvl6pPr>
            <a:lvl7pPr lvl="6" rtl="0" algn="ctr">
              <a:spcBef>
                <a:spcPts val="0"/>
              </a:spcBef>
              <a:spcAft>
                <a:spcPts val="0"/>
              </a:spcAft>
              <a:buClr>
                <a:srgbClr val="338987"/>
              </a:buClr>
              <a:buSzPts val="4800"/>
              <a:buNone/>
              <a:defRPr b="0" sz="4800">
                <a:solidFill>
                  <a:srgbClr val="338987"/>
                </a:solidFill>
              </a:defRPr>
            </a:lvl7pPr>
            <a:lvl8pPr lvl="7" rtl="0" algn="ctr">
              <a:spcBef>
                <a:spcPts val="0"/>
              </a:spcBef>
              <a:spcAft>
                <a:spcPts val="0"/>
              </a:spcAft>
              <a:buClr>
                <a:srgbClr val="338987"/>
              </a:buClr>
              <a:buSzPts val="4800"/>
              <a:buNone/>
              <a:defRPr b="0" sz="4800">
                <a:solidFill>
                  <a:srgbClr val="338987"/>
                </a:solidFill>
              </a:defRPr>
            </a:lvl8pPr>
            <a:lvl9pPr lvl="8" rtl="0" algn="ctr">
              <a:spcBef>
                <a:spcPts val="0"/>
              </a:spcBef>
              <a:spcAft>
                <a:spcPts val="0"/>
              </a:spcAft>
              <a:buClr>
                <a:srgbClr val="338987"/>
              </a:buClr>
              <a:buSzPts val="4800"/>
              <a:buNone/>
              <a:defRPr b="0" sz="4800">
                <a:solidFill>
                  <a:srgbClr val="338987"/>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6_1_1_2_1_1_1_1">
    <p:bg>
      <p:bgPr>
        <a:solidFill>
          <a:srgbClr val="F3F3F3"/>
        </a:solidFill>
      </p:bgPr>
    </p:bg>
    <p:spTree>
      <p:nvGrpSpPr>
        <p:cNvPr id="113" name="Shape 113"/>
        <p:cNvGrpSpPr/>
        <p:nvPr/>
      </p:nvGrpSpPr>
      <p:grpSpPr>
        <a:xfrm>
          <a:off x="0" y="0"/>
          <a:ext cx="0" cy="0"/>
          <a:chOff x="0" y="0"/>
          <a:chExt cx="0" cy="0"/>
        </a:xfrm>
      </p:grpSpPr>
      <p:sp>
        <p:nvSpPr>
          <p:cNvPr id="114" name="Google Shape;114;p18"/>
          <p:cNvSpPr txBox="1"/>
          <p:nvPr>
            <p:ph type="title"/>
          </p:nvPr>
        </p:nvSpPr>
        <p:spPr>
          <a:xfrm>
            <a:off x="3737772" y="3001048"/>
            <a:ext cx="1841400" cy="4017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2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15" name="Google Shape;115;p18"/>
          <p:cNvSpPr txBox="1"/>
          <p:nvPr>
            <p:ph idx="1" type="subTitle"/>
          </p:nvPr>
        </p:nvSpPr>
        <p:spPr>
          <a:xfrm>
            <a:off x="3553122" y="3449475"/>
            <a:ext cx="2210700" cy="9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000"/>
            </a:lvl1pPr>
            <a:lvl2pPr lvl="1" rtl="0" algn="ctr">
              <a:lnSpc>
                <a:spcPct val="100000"/>
              </a:lnSpc>
              <a:spcBef>
                <a:spcPts val="1600"/>
              </a:spcBef>
              <a:spcAft>
                <a:spcPts val="0"/>
              </a:spcAft>
              <a:buNone/>
              <a:defRPr sz="1000"/>
            </a:lvl2pPr>
            <a:lvl3pPr lvl="2" rtl="0" algn="ctr">
              <a:lnSpc>
                <a:spcPct val="100000"/>
              </a:lnSpc>
              <a:spcBef>
                <a:spcPts val="1600"/>
              </a:spcBef>
              <a:spcAft>
                <a:spcPts val="0"/>
              </a:spcAft>
              <a:buNone/>
              <a:defRPr sz="1000"/>
            </a:lvl3pPr>
            <a:lvl4pPr lvl="3" rtl="0" algn="ctr">
              <a:lnSpc>
                <a:spcPct val="100000"/>
              </a:lnSpc>
              <a:spcBef>
                <a:spcPts val="1600"/>
              </a:spcBef>
              <a:spcAft>
                <a:spcPts val="0"/>
              </a:spcAft>
              <a:buNone/>
              <a:defRPr sz="1000"/>
            </a:lvl4pPr>
            <a:lvl5pPr lvl="4" rtl="0" algn="ctr">
              <a:lnSpc>
                <a:spcPct val="100000"/>
              </a:lnSpc>
              <a:spcBef>
                <a:spcPts val="1600"/>
              </a:spcBef>
              <a:spcAft>
                <a:spcPts val="0"/>
              </a:spcAft>
              <a:buNone/>
              <a:defRPr sz="1000"/>
            </a:lvl5pPr>
            <a:lvl6pPr lvl="5" rtl="0" algn="ctr">
              <a:lnSpc>
                <a:spcPct val="100000"/>
              </a:lnSpc>
              <a:spcBef>
                <a:spcPts val="1600"/>
              </a:spcBef>
              <a:spcAft>
                <a:spcPts val="0"/>
              </a:spcAft>
              <a:buNone/>
              <a:defRPr sz="1000"/>
            </a:lvl6pPr>
            <a:lvl7pPr lvl="6" rtl="0" algn="ctr">
              <a:lnSpc>
                <a:spcPct val="100000"/>
              </a:lnSpc>
              <a:spcBef>
                <a:spcPts val="1600"/>
              </a:spcBef>
              <a:spcAft>
                <a:spcPts val="0"/>
              </a:spcAft>
              <a:buNone/>
              <a:defRPr sz="1000"/>
            </a:lvl7pPr>
            <a:lvl8pPr lvl="7" rtl="0" algn="ctr">
              <a:lnSpc>
                <a:spcPct val="100000"/>
              </a:lnSpc>
              <a:spcBef>
                <a:spcPts val="1600"/>
              </a:spcBef>
              <a:spcAft>
                <a:spcPts val="0"/>
              </a:spcAft>
              <a:buNone/>
              <a:defRPr sz="1000"/>
            </a:lvl8pPr>
            <a:lvl9pPr lvl="8" rtl="0" algn="ctr">
              <a:lnSpc>
                <a:spcPct val="100000"/>
              </a:lnSpc>
              <a:spcBef>
                <a:spcPts val="1600"/>
              </a:spcBef>
              <a:spcAft>
                <a:spcPts val="1600"/>
              </a:spcAft>
              <a:buNone/>
              <a:defRPr sz="1000"/>
            </a:lvl9pPr>
          </a:lstStyle>
          <a:p/>
        </p:txBody>
      </p:sp>
      <p:sp>
        <p:nvSpPr>
          <p:cNvPr id="116" name="Google Shape;116;p18"/>
          <p:cNvSpPr txBox="1"/>
          <p:nvPr>
            <p:ph idx="2" type="title"/>
          </p:nvPr>
        </p:nvSpPr>
        <p:spPr>
          <a:xfrm>
            <a:off x="869647" y="3349598"/>
            <a:ext cx="1841400" cy="4017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2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17" name="Google Shape;117;p18"/>
          <p:cNvSpPr txBox="1"/>
          <p:nvPr>
            <p:ph idx="3" type="subTitle"/>
          </p:nvPr>
        </p:nvSpPr>
        <p:spPr>
          <a:xfrm>
            <a:off x="684997" y="3798025"/>
            <a:ext cx="2210700" cy="9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000"/>
            </a:lvl1pPr>
            <a:lvl2pPr lvl="1" rtl="0" algn="ctr">
              <a:lnSpc>
                <a:spcPct val="100000"/>
              </a:lnSpc>
              <a:spcBef>
                <a:spcPts val="1600"/>
              </a:spcBef>
              <a:spcAft>
                <a:spcPts val="0"/>
              </a:spcAft>
              <a:buNone/>
              <a:defRPr sz="1000"/>
            </a:lvl2pPr>
            <a:lvl3pPr lvl="2" rtl="0" algn="ctr">
              <a:lnSpc>
                <a:spcPct val="100000"/>
              </a:lnSpc>
              <a:spcBef>
                <a:spcPts val="1600"/>
              </a:spcBef>
              <a:spcAft>
                <a:spcPts val="0"/>
              </a:spcAft>
              <a:buNone/>
              <a:defRPr sz="1000"/>
            </a:lvl3pPr>
            <a:lvl4pPr lvl="3" rtl="0" algn="ctr">
              <a:lnSpc>
                <a:spcPct val="100000"/>
              </a:lnSpc>
              <a:spcBef>
                <a:spcPts val="1600"/>
              </a:spcBef>
              <a:spcAft>
                <a:spcPts val="0"/>
              </a:spcAft>
              <a:buNone/>
              <a:defRPr sz="1000"/>
            </a:lvl4pPr>
            <a:lvl5pPr lvl="4" rtl="0" algn="ctr">
              <a:lnSpc>
                <a:spcPct val="100000"/>
              </a:lnSpc>
              <a:spcBef>
                <a:spcPts val="1600"/>
              </a:spcBef>
              <a:spcAft>
                <a:spcPts val="0"/>
              </a:spcAft>
              <a:buNone/>
              <a:defRPr sz="1000"/>
            </a:lvl5pPr>
            <a:lvl6pPr lvl="5" rtl="0" algn="ctr">
              <a:lnSpc>
                <a:spcPct val="100000"/>
              </a:lnSpc>
              <a:spcBef>
                <a:spcPts val="1600"/>
              </a:spcBef>
              <a:spcAft>
                <a:spcPts val="0"/>
              </a:spcAft>
              <a:buNone/>
              <a:defRPr sz="1000"/>
            </a:lvl6pPr>
            <a:lvl7pPr lvl="6" rtl="0" algn="ctr">
              <a:lnSpc>
                <a:spcPct val="100000"/>
              </a:lnSpc>
              <a:spcBef>
                <a:spcPts val="1600"/>
              </a:spcBef>
              <a:spcAft>
                <a:spcPts val="0"/>
              </a:spcAft>
              <a:buNone/>
              <a:defRPr sz="1000"/>
            </a:lvl7pPr>
            <a:lvl8pPr lvl="7" rtl="0" algn="ctr">
              <a:lnSpc>
                <a:spcPct val="100000"/>
              </a:lnSpc>
              <a:spcBef>
                <a:spcPts val="1600"/>
              </a:spcBef>
              <a:spcAft>
                <a:spcPts val="0"/>
              </a:spcAft>
              <a:buNone/>
              <a:defRPr sz="1000"/>
            </a:lvl8pPr>
            <a:lvl9pPr lvl="8" rtl="0" algn="ctr">
              <a:lnSpc>
                <a:spcPct val="100000"/>
              </a:lnSpc>
              <a:spcBef>
                <a:spcPts val="1600"/>
              </a:spcBef>
              <a:spcAft>
                <a:spcPts val="1600"/>
              </a:spcAft>
              <a:buNone/>
              <a:defRPr sz="1000"/>
            </a:lvl9pPr>
          </a:lstStyle>
          <a:p/>
        </p:txBody>
      </p:sp>
      <p:sp>
        <p:nvSpPr>
          <p:cNvPr id="118" name="Google Shape;118;p18"/>
          <p:cNvSpPr txBox="1"/>
          <p:nvPr>
            <p:ph idx="4" type="title"/>
          </p:nvPr>
        </p:nvSpPr>
        <p:spPr>
          <a:xfrm>
            <a:off x="6549147" y="3349598"/>
            <a:ext cx="1841400" cy="4017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2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19" name="Google Shape;119;p18"/>
          <p:cNvSpPr txBox="1"/>
          <p:nvPr>
            <p:ph idx="5" type="subTitle"/>
          </p:nvPr>
        </p:nvSpPr>
        <p:spPr>
          <a:xfrm>
            <a:off x="6364497" y="3798025"/>
            <a:ext cx="2210700" cy="9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000"/>
            </a:lvl1pPr>
            <a:lvl2pPr lvl="1" rtl="0" algn="ctr">
              <a:lnSpc>
                <a:spcPct val="100000"/>
              </a:lnSpc>
              <a:spcBef>
                <a:spcPts val="1600"/>
              </a:spcBef>
              <a:spcAft>
                <a:spcPts val="0"/>
              </a:spcAft>
              <a:buNone/>
              <a:defRPr sz="1000"/>
            </a:lvl2pPr>
            <a:lvl3pPr lvl="2" rtl="0" algn="ctr">
              <a:lnSpc>
                <a:spcPct val="100000"/>
              </a:lnSpc>
              <a:spcBef>
                <a:spcPts val="1600"/>
              </a:spcBef>
              <a:spcAft>
                <a:spcPts val="0"/>
              </a:spcAft>
              <a:buNone/>
              <a:defRPr sz="1000"/>
            </a:lvl3pPr>
            <a:lvl4pPr lvl="3" rtl="0" algn="ctr">
              <a:lnSpc>
                <a:spcPct val="100000"/>
              </a:lnSpc>
              <a:spcBef>
                <a:spcPts val="1600"/>
              </a:spcBef>
              <a:spcAft>
                <a:spcPts val="0"/>
              </a:spcAft>
              <a:buNone/>
              <a:defRPr sz="1000"/>
            </a:lvl4pPr>
            <a:lvl5pPr lvl="4" rtl="0" algn="ctr">
              <a:lnSpc>
                <a:spcPct val="100000"/>
              </a:lnSpc>
              <a:spcBef>
                <a:spcPts val="1600"/>
              </a:spcBef>
              <a:spcAft>
                <a:spcPts val="0"/>
              </a:spcAft>
              <a:buNone/>
              <a:defRPr sz="1000"/>
            </a:lvl5pPr>
            <a:lvl6pPr lvl="5" rtl="0" algn="ctr">
              <a:lnSpc>
                <a:spcPct val="100000"/>
              </a:lnSpc>
              <a:spcBef>
                <a:spcPts val="1600"/>
              </a:spcBef>
              <a:spcAft>
                <a:spcPts val="0"/>
              </a:spcAft>
              <a:buNone/>
              <a:defRPr sz="1000"/>
            </a:lvl6pPr>
            <a:lvl7pPr lvl="6" rtl="0" algn="ctr">
              <a:lnSpc>
                <a:spcPct val="100000"/>
              </a:lnSpc>
              <a:spcBef>
                <a:spcPts val="1600"/>
              </a:spcBef>
              <a:spcAft>
                <a:spcPts val="0"/>
              </a:spcAft>
              <a:buNone/>
              <a:defRPr sz="1000"/>
            </a:lvl7pPr>
            <a:lvl8pPr lvl="7" rtl="0" algn="ctr">
              <a:lnSpc>
                <a:spcPct val="100000"/>
              </a:lnSpc>
              <a:spcBef>
                <a:spcPts val="1600"/>
              </a:spcBef>
              <a:spcAft>
                <a:spcPts val="0"/>
              </a:spcAft>
              <a:buNone/>
              <a:defRPr sz="1000"/>
            </a:lvl8pPr>
            <a:lvl9pPr lvl="8" rtl="0" algn="ctr">
              <a:lnSpc>
                <a:spcPct val="100000"/>
              </a:lnSpc>
              <a:spcBef>
                <a:spcPts val="1600"/>
              </a:spcBef>
              <a:spcAft>
                <a:spcPts val="1600"/>
              </a:spcAft>
              <a:buNone/>
              <a:defRPr sz="1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_1_2_1">
    <p:bg>
      <p:bgPr>
        <a:solidFill>
          <a:srgbClr val="F3F3F3"/>
        </a:solidFill>
      </p:bgPr>
    </p:bg>
    <p:spTree>
      <p:nvGrpSpPr>
        <p:cNvPr id="120" name="Shape 120"/>
        <p:cNvGrpSpPr/>
        <p:nvPr/>
      </p:nvGrpSpPr>
      <p:grpSpPr>
        <a:xfrm>
          <a:off x="0" y="0"/>
          <a:ext cx="0" cy="0"/>
          <a:chOff x="0" y="0"/>
          <a:chExt cx="0" cy="0"/>
        </a:xfrm>
      </p:grpSpPr>
      <p:sp>
        <p:nvSpPr>
          <p:cNvPr id="121" name="Google Shape;121;p19"/>
          <p:cNvSpPr/>
          <p:nvPr/>
        </p:nvSpPr>
        <p:spPr>
          <a:xfrm>
            <a:off x="418800" y="612272"/>
            <a:ext cx="3278700" cy="40824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a:off x="516007" y="504847"/>
            <a:ext cx="3278700" cy="40824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txBox="1"/>
          <p:nvPr/>
        </p:nvSpPr>
        <p:spPr>
          <a:xfrm>
            <a:off x="833900" y="3428100"/>
            <a:ext cx="2686800" cy="4686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900">
                <a:solidFill>
                  <a:schemeClr val="accent3"/>
                </a:solidFill>
                <a:latin typeface="Anaheim"/>
                <a:ea typeface="Anaheim"/>
                <a:cs typeface="Anaheim"/>
                <a:sym typeface="Anaheim"/>
              </a:rPr>
              <a:t>CREDITS</a:t>
            </a:r>
            <a:r>
              <a:rPr lang="en" sz="900">
                <a:solidFill>
                  <a:schemeClr val="accent3"/>
                </a:solidFill>
                <a:latin typeface="Anaheim"/>
                <a:ea typeface="Anaheim"/>
                <a:cs typeface="Anaheim"/>
                <a:sym typeface="Anaheim"/>
              </a:rPr>
              <a:t>: This presentation template was created by </a:t>
            </a:r>
            <a:r>
              <a:rPr b="1" lang="en" sz="900">
                <a:solidFill>
                  <a:schemeClr val="accent3"/>
                </a:solidFill>
                <a:uFill>
                  <a:noFill/>
                </a:uFill>
                <a:latin typeface="Anaheim"/>
                <a:ea typeface="Anaheim"/>
                <a:cs typeface="Anaheim"/>
                <a:sym typeface="Anaheim"/>
                <a:hlinkClick r:id="rId2">
                  <a:extLst>
                    <a:ext uri="{A12FA001-AC4F-418D-AE19-62706E023703}">
                      <ahyp:hlinkClr val="tx"/>
                    </a:ext>
                  </a:extLst>
                </a:hlinkClick>
              </a:rPr>
              <a:t>Slidesgo</a:t>
            </a:r>
            <a:r>
              <a:rPr lang="en" sz="900">
                <a:solidFill>
                  <a:schemeClr val="accent3"/>
                </a:solidFill>
                <a:latin typeface="Anaheim"/>
                <a:ea typeface="Anaheim"/>
                <a:cs typeface="Anaheim"/>
                <a:sym typeface="Anaheim"/>
              </a:rPr>
              <a:t>, including icons by </a:t>
            </a:r>
            <a:r>
              <a:rPr b="1" lang="en" sz="900">
                <a:solidFill>
                  <a:schemeClr val="accent3"/>
                </a:solidFill>
                <a:uFill>
                  <a:noFill/>
                </a:uFill>
                <a:latin typeface="Anaheim"/>
                <a:ea typeface="Anaheim"/>
                <a:cs typeface="Anaheim"/>
                <a:sym typeface="Anaheim"/>
                <a:hlinkClick r:id="rId3">
                  <a:extLst>
                    <a:ext uri="{A12FA001-AC4F-418D-AE19-62706E023703}">
                      <ahyp:hlinkClr val="tx"/>
                    </a:ext>
                  </a:extLst>
                </a:hlinkClick>
              </a:rPr>
              <a:t>Flaticon</a:t>
            </a:r>
            <a:r>
              <a:rPr lang="en" sz="900">
                <a:solidFill>
                  <a:schemeClr val="accent3"/>
                </a:solidFill>
                <a:latin typeface="Anaheim"/>
                <a:ea typeface="Anaheim"/>
                <a:cs typeface="Anaheim"/>
                <a:sym typeface="Anaheim"/>
              </a:rPr>
              <a:t>, and infographics &amp; images by </a:t>
            </a:r>
            <a:r>
              <a:rPr b="1" lang="en" sz="900">
                <a:solidFill>
                  <a:schemeClr val="accent3"/>
                </a:solidFill>
                <a:uFill>
                  <a:noFill/>
                </a:uFill>
                <a:latin typeface="Anaheim"/>
                <a:ea typeface="Anaheim"/>
                <a:cs typeface="Anaheim"/>
                <a:sym typeface="Anaheim"/>
                <a:hlinkClick r:id="rId4">
                  <a:extLst>
                    <a:ext uri="{A12FA001-AC4F-418D-AE19-62706E023703}">
                      <ahyp:hlinkClr val="tx"/>
                    </a:ext>
                  </a:extLst>
                </a:hlinkClick>
              </a:rPr>
              <a:t>Freepik</a:t>
            </a:r>
            <a:r>
              <a:rPr b="1" lang="en" sz="900">
                <a:solidFill>
                  <a:schemeClr val="accent3"/>
                </a:solidFill>
                <a:latin typeface="Anaheim"/>
                <a:ea typeface="Anaheim"/>
                <a:cs typeface="Anaheim"/>
                <a:sym typeface="Anaheim"/>
              </a:rPr>
              <a:t> </a:t>
            </a:r>
            <a:r>
              <a:rPr lang="en" sz="900">
                <a:solidFill>
                  <a:schemeClr val="accent3"/>
                </a:solidFill>
                <a:latin typeface="Anaheim"/>
                <a:ea typeface="Anaheim"/>
                <a:cs typeface="Anaheim"/>
                <a:sym typeface="Anaheim"/>
              </a:rPr>
              <a:t>and illustrations by</a:t>
            </a:r>
            <a:r>
              <a:rPr b="1" lang="en" sz="900">
                <a:solidFill>
                  <a:schemeClr val="accent3"/>
                </a:solidFill>
                <a:latin typeface="Anaheim"/>
                <a:ea typeface="Anaheim"/>
                <a:cs typeface="Anaheim"/>
                <a:sym typeface="Anaheim"/>
              </a:rPr>
              <a:t> </a:t>
            </a:r>
            <a:r>
              <a:rPr b="1" lang="en" sz="900">
                <a:solidFill>
                  <a:schemeClr val="hlink"/>
                </a:solidFill>
                <a:uFill>
                  <a:noFill/>
                </a:uFill>
                <a:latin typeface="Anaheim"/>
                <a:ea typeface="Anaheim"/>
                <a:cs typeface="Anaheim"/>
                <a:sym typeface="Anaheim"/>
                <a:hlinkClick r:id="rId5"/>
              </a:rPr>
              <a:t>Storyset</a:t>
            </a:r>
            <a:endParaRPr b="1" sz="700">
              <a:solidFill>
                <a:srgbClr val="434343"/>
              </a:solidFill>
              <a:latin typeface="Anaheim"/>
              <a:ea typeface="Anaheim"/>
              <a:cs typeface="Anaheim"/>
              <a:sym typeface="Anaheim"/>
            </a:endParaRPr>
          </a:p>
        </p:txBody>
      </p:sp>
      <p:sp>
        <p:nvSpPr>
          <p:cNvPr id="124" name="Google Shape;124;p19"/>
          <p:cNvSpPr txBox="1"/>
          <p:nvPr>
            <p:ph type="ctrTitle"/>
          </p:nvPr>
        </p:nvSpPr>
        <p:spPr>
          <a:xfrm>
            <a:off x="833911" y="-301775"/>
            <a:ext cx="3248400" cy="24195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CBF4A"/>
              </a:buClr>
              <a:buSzPts val="3600"/>
              <a:buNone/>
              <a:defRPr b="0" sz="6000">
                <a:latin typeface="Staatliches"/>
                <a:ea typeface="Staatliches"/>
                <a:cs typeface="Staatliches"/>
                <a:sym typeface="Staatliches"/>
              </a:defRPr>
            </a:lvl1pPr>
            <a:lvl2pPr lvl="1" rtl="0" algn="ctr">
              <a:spcBef>
                <a:spcPts val="0"/>
              </a:spcBef>
              <a:spcAft>
                <a:spcPts val="0"/>
              </a:spcAft>
              <a:buClr>
                <a:srgbClr val="FCBF4A"/>
              </a:buClr>
              <a:buSzPts val="5200"/>
              <a:buNone/>
              <a:defRPr sz="5200">
                <a:solidFill>
                  <a:srgbClr val="FCBF4A"/>
                </a:solidFill>
              </a:defRPr>
            </a:lvl2pPr>
            <a:lvl3pPr lvl="2" rtl="0" algn="ctr">
              <a:spcBef>
                <a:spcPts val="0"/>
              </a:spcBef>
              <a:spcAft>
                <a:spcPts val="0"/>
              </a:spcAft>
              <a:buClr>
                <a:srgbClr val="FCBF4A"/>
              </a:buClr>
              <a:buSzPts val="5200"/>
              <a:buNone/>
              <a:defRPr sz="5200">
                <a:solidFill>
                  <a:srgbClr val="FCBF4A"/>
                </a:solidFill>
              </a:defRPr>
            </a:lvl3pPr>
            <a:lvl4pPr lvl="3" rtl="0" algn="ctr">
              <a:spcBef>
                <a:spcPts val="0"/>
              </a:spcBef>
              <a:spcAft>
                <a:spcPts val="0"/>
              </a:spcAft>
              <a:buClr>
                <a:srgbClr val="FCBF4A"/>
              </a:buClr>
              <a:buSzPts val="5200"/>
              <a:buNone/>
              <a:defRPr sz="5200">
                <a:solidFill>
                  <a:srgbClr val="FCBF4A"/>
                </a:solidFill>
              </a:defRPr>
            </a:lvl4pPr>
            <a:lvl5pPr lvl="4" rtl="0" algn="ctr">
              <a:spcBef>
                <a:spcPts val="0"/>
              </a:spcBef>
              <a:spcAft>
                <a:spcPts val="0"/>
              </a:spcAft>
              <a:buClr>
                <a:srgbClr val="FCBF4A"/>
              </a:buClr>
              <a:buSzPts val="5200"/>
              <a:buNone/>
              <a:defRPr sz="5200">
                <a:solidFill>
                  <a:srgbClr val="FCBF4A"/>
                </a:solidFill>
              </a:defRPr>
            </a:lvl5pPr>
            <a:lvl6pPr lvl="5" rtl="0" algn="ctr">
              <a:spcBef>
                <a:spcPts val="0"/>
              </a:spcBef>
              <a:spcAft>
                <a:spcPts val="0"/>
              </a:spcAft>
              <a:buClr>
                <a:srgbClr val="FCBF4A"/>
              </a:buClr>
              <a:buSzPts val="5200"/>
              <a:buNone/>
              <a:defRPr sz="5200">
                <a:solidFill>
                  <a:srgbClr val="FCBF4A"/>
                </a:solidFill>
              </a:defRPr>
            </a:lvl6pPr>
            <a:lvl7pPr lvl="6" rtl="0" algn="ctr">
              <a:spcBef>
                <a:spcPts val="0"/>
              </a:spcBef>
              <a:spcAft>
                <a:spcPts val="0"/>
              </a:spcAft>
              <a:buClr>
                <a:srgbClr val="FCBF4A"/>
              </a:buClr>
              <a:buSzPts val="5200"/>
              <a:buNone/>
              <a:defRPr sz="5200">
                <a:solidFill>
                  <a:srgbClr val="FCBF4A"/>
                </a:solidFill>
              </a:defRPr>
            </a:lvl7pPr>
            <a:lvl8pPr lvl="7" rtl="0" algn="ctr">
              <a:spcBef>
                <a:spcPts val="0"/>
              </a:spcBef>
              <a:spcAft>
                <a:spcPts val="0"/>
              </a:spcAft>
              <a:buClr>
                <a:srgbClr val="FCBF4A"/>
              </a:buClr>
              <a:buSzPts val="5200"/>
              <a:buNone/>
              <a:defRPr sz="5200">
                <a:solidFill>
                  <a:srgbClr val="FCBF4A"/>
                </a:solidFill>
              </a:defRPr>
            </a:lvl8pPr>
            <a:lvl9pPr lvl="8" rtl="0" algn="ctr">
              <a:spcBef>
                <a:spcPts val="0"/>
              </a:spcBef>
              <a:spcAft>
                <a:spcPts val="0"/>
              </a:spcAft>
              <a:buClr>
                <a:srgbClr val="FCBF4A"/>
              </a:buClr>
              <a:buSzPts val="5200"/>
              <a:buNone/>
              <a:defRPr sz="5200">
                <a:solidFill>
                  <a:srgbClr val="FCBF4A"/>
                </a:solidFill>
              </a:defRPr>
            </a:lvl9pPr>
          </a:lstStyle>
          <a:p/>
        </p:txBody>
      </p:sp>
      <p:sp>
        <p:nvSpPr>
          <p:cNvPr id="125" name="Google Shape;125;p19"/>
          <p:cNvSpPr txBox="1"/>
          <p:nvPr>
            <p:ph idx="1" type="subTitle"/>
          </p:nvPr>
        </p:nvSpPr>
        <p:spPr>
          <a:xfrm>
            <a:off x="833911" y="1947275"/>
            <a:ext cx="3326700" cy="32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2_1_1">
    <p:bg>
      <p:bgPr>
        <a:solidFill>
          <a:srgbClr val="EFEFEF"/>
        </a:solidFill>
      </p:bgPr>
    </p:bg>
    <p:spTree>
      <p:nvGrpSpPr>
        <p:cNvPr id="126" name="Shape 12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p:cSld name="CUSTOM_7_1">
    <p:bg>
      <p:bgPr>
        <a:solidFill>
          <a:srgbClr val="F3F3F3"/>
        </a:solidFill>
      </p:bgPr>
    </p:bg>
    <p:spTree>
      <p:nvGrpSpPr>
        <p:cNvPr id="11" name="Shape 11"/>
        <p:cNvGrpSpPr/>
        <p:nvPr/>
      </p:nvGrpSpPr>
      <p:grpSpPr>
        <a:xfrm>
          <a:off x="0" y="0"/>
          <a:ext cx="0" cy="0"/>
          <a:chOff x="0" y="0"/>
          <a:chExt cx="0" cy="0"/>
        </a:xfrm>
      </p:grpSpPr>
      <p:sp>
        <p:nvSpPr>
          <p:cNvPr id="12" name="Google Shape;12;p3"/>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idx="1" type="subTitle"/>
          </p:nvPr>
        </p:nvSpPr>
        <p:spPr>
          <a:xfrm flipH="1">
            <a:off x="889350" y="1030050"/>
            <a:ext cx="7409100" cy="28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Font typeface="Josefin Slab"/>
              <a:buAutoNum type="arabicPeriod"/>
              <a:defRPr sz="1100">
                <a:latin typeface="Anaheim"/>
                <a:ea typeface="Anaheim"/>
                <a:cs typeface="Anaheim"/>
                <a:sym typeface="Anaheim"/>
              </a:defRPr>
            </a:lvl1pPr>
            <a:lvl2pPr lvl="1" rtl="0"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2pPr>
            <a:lvl3pPr lvl="2" rtl="0"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3pPr>
            <a:lvl4pPr lvl="3" rtl="0"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4pPr>
            <a:lvl5pPr lvl="4" rtl="0"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5pPr>
            <a:lvl6pPr lvl="5" rtl="0"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6pPr>
            <a:lvl7pPr lvl="6" rtl="0"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7pPr>
            <a:lvl8pPr lvl="7" rtl="0"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8pPr>
            <a:lvl9pPr lvl="8" rtl="0"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9pPr>
          </a:lstStyle>
          <a:p/>
        </p:txBody>
      </p:sp>
      <p:sp>
        <p:nvSpPr>
          <p:cNvPr id="15" name="Google Shape;15;p3"/>
          <p:cNvSpPr txBox="1"/>
          <p:nvPr>
            <p:ph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DF3E5">
            <a:alpha val="29620"/>
          </a:srgbClr>
        </a:solidFill>
      </p:bgPr>
    </p:bg>
    <p:spTree>
      <p:nvGrpSpPr>
        <p:cNvPr id="127" name="Shape 12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4">
    <p:bg>
      <p:bgPr>
        <a:solidFill>
          <a:srgbClr val="F3F3F3"/>
        </a:solidFill>
      </p:bgPr>
    </p:bg>
    <p:spTree>
      <p:nvGrpSpPr>
        <p:cNvPr id="16" name="Shape 16"/>
        <p:cNvGrpSpPr/>
        <p:nvPr/>
      </p:nvGrpSpPr>
      <p:grpSpPr>
        <a:xfrm>
          <a:off x="0" y="0"/>
          <a:ext cx="0" cy="0"/>
          <a:chOff x="0" y="0"/>
          <a:chExt cx="0" cy="0"/>
        </a:xfrm>
      </p:grpSpPr>
      <p:sp>
        <p:nvSpPr>
          <p:cNvPr id="17" name="Google Shape;17;p4"/>
          <p:cNvSpPr txBox="1"/>
          <p:nvPr>
            <p:ph type="ctrTitle"/>
          </p:nvPr>
        </p:nvSpPr>
        <p:spPr>
          <a:xfrm>
            <a:off x="3782800" y="1657625"/>
            <a:ext cx="21273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rgbClr val="F3F3F3"/>
              </a:buClr>
              <a:buSzPts val="1200"/>
              <a:buNone/>
              <a:defRPr b="0" sz="1200">
                <a:solidFill>
                  <a:srgbClr val="F3F3F3"/>
                </a:solidFill>
              </a:defRPr>
            </a:lvl2pPr>
            <a:lvl3pPr lvl="2" rtl="0">
              <a:spcBef>
                <a:spcPts val="0"/>
              </a:spcBef>
              <a:spcAft>
                <a:spcPts val="0"/>
              </a:spcAft>
              <a:buClr>
                <a:srgbClr val="F3F3F3"/>
              </a:buClr>
              <a:buSzPts val="1200"/>
              <a:buNone/>
              <a:defRPr b="0" sz="1200">
                <a:solidFill>
                  <a:srgbClr val="F3F3F3"/>
                </a:solidFill>
              </a:defRPr>
            </a:lvl3pPr>
            <a:lvl4pPr lvl="3" rtl="0">
              <a:spcBef>
                <a:spcPts val="0"/>
              </a:spcBef>
              <a:spcAft>
                <a:spcPts val="0"/>
              </a:spcAft>
              <a:buClr>
                <a:srgbClr val="F3F3F3"/>
              </a:buClr>
              <a:buSzPts val="1200"/>
              <a:buNone/>
              <a:defRPr b="0" sz="1200">
                <a:solidFill>
                  <a:srgbClr val="F3F3F3"/>
                </a:solidFill>
              </a:defRPr>
            </a:lvl4pPr>
            <a:lvl5pPr lvl="4" rtl="0">
              <a:spcBef>
                <a:spcPts val="0"/>
              </a:spcBef>
              <a:spcAft>
                <a:spcPts val="0"/>
              </a:spcAft>
              <a:buClr>
                <a:srgbClr val="F3F3F3"/>
              </a:buClr>
              <a:buSzPts val="1200"/>
              <a:buNone/>
              <a:defRPr b="0" sz="1200">
                <a:solidFill>
                  <a:srgbClr val="F3F3F3"/>
                </a:solidFill>
              </a:defRPr>
            </a:lvl5pPr>
            <a:lvl6pPr lvl="5" rtl="0">
              <a:spcBef>
                <a:spcPts val="0"/>
              </a:spcBef>
              <a:spcAft>
                <a:spcPts val="0"/>
              </a:spcAft>
              <a:buClr>
                <a:srgbClr val="F3F3F3"/>
              </a:buClr>
              <a:buSzPts val="1200"/>
              <a:buNone/>
              <a:defRPr b="0" sz="1200">
                <a:solidFill>
                  <a:srgbClr val="F3F3F3"/>
                </a:solidFill>
              </a:defRPr>
            </a:lvl6pPr>
            <a:lvl7pPr lvl="6" rtl="0">
              <a:spcBef>
                <a:spcPts val="0"/>
              </a:spcBef>
              <a:spcAft>
                <a:spcPts val="0"/>
              </a:spcAft>
              <a:buClr>
                <a:srgbClr val="F3F3F3"/>
              </a:buClr>
              <a:buSzPts val="1200"/>
              <a:buNone/>
              <a:defRPr b="0" sz="1200">
                <a:solidFill>
                  <a:srgbClr val="F3F3F3"/>
                </a:solidFill>
              </a:defRPr>
            </a:lvl7pPr>
            <a:lvl8pPr lvl="7" rtl="0">
              <a:spcBef>
                <a:spcPts val="0"/>
              </a:spcBef>
              <a:spcAft>
                <a:spcPts val="0"/>
              </a:spcAft>
              <a:buClr>
                <a:srgbClr val="F3F3F3"/>
              </a:buClr>
              <a:buSzPts val="1200"/>
              <a:buNone/>
              <a:defRPr b="0" sz="1200">
                <a:solidFill>
                  <a:srgbClr val="F3F3F3"/>
                </a:solidFill>
              </a:defRPr>
            </a:lvl8pPr>
            <a:lvl9pPr lvl="8" rtl="0">
              <a:spcBef>
                <a:spcPts val="0"/>
              </a:spcBef>
              <a:spcAft>
                <a:spcPts val="0"/>
              </a:spcAft>
              <a:buClr>
                <a:srgbClr val="F3F3F3"/>
              </a:buClr>
              <a:buSzPts val="1200"/>
              <a:buNone/>
              <a:defRPr b="0" sz="1200">
                <a:solidFill>
                  <a:srgbClr val="F3F3F3"/>
                </a:solidFill>
              </a:defRPr>
            </a:lvl9pPr>
          </a:lstStyle>
          <a:p/>
        </p:txBody>
      </p:sp>
      <p:sp>
        <p:nvSpPr>
          <p:cNvPr id="18" name="Google Shape;18;p4"/>
          <p:cNvSpPr txBox="1"/>
          <p:nvPr>
            <p:ph idx="2" type="ctrTitle"/>
          </p:nvPr>
        </p:nvSpPr>
        <p:spPr>
          <a:xfrm>
            <a:off x="3782800" y="3482450"/>
            <a:ext cx="23094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rgbClr val="F3F3F3"/>
              </a:buClr>
              <a:buSzPts val="1200"/>
              <a:buNone/>
              <a:defRPr b="0" sz="1200">
                <a:solidFill>
                  <a:srgbClr val="F3F3F3"/>
                </a:solidFill>
              </a:defRPr>
            </a:lvl2pPr>
            <a:lvl3pPr lvl="2" rtl="0">
              <a:spcBef>
                <a:spcPts val="0"/>
              </a:spcBef>
              <a:spcAft>
                <a:spcPts val="0"/>
              </a:spcAft>
              <a:buClr>
                <a:srgbClr val="F3F3F3"/>
              </a:buClr>
              <a:buSzPts val="1200"/>
              <a:buNone/>
              <a:defRPr b="0" sz="1200">
                <a:solidFill>
                  <a:srgbClr val="F3F3F3"/>
                </a:solidFill>
              </a:defRPr>
            </a:lvl3pPr>
            <a:lvl4pPr lvl="3" rtl="0">
              <a:spcBef>
                <a:spcPts val="0"/>
              </a:spcBef>
              <a:spcAft>
                <a:spcPts val="0"/>
              </a:spcAft>
              <a:buClr>
                <a:srgbClr val="F3F3F3"/>
              </a:buClr>
              <a:buSzPts val="1200"/>
              <a:buNone/>
              <a:defRPr b="0" sz="1200">
                <a:solidFill>
                  <a:srgbClr val="F3F3F3"/>
                </a:solidFill>
              </a:defRPr>
            </a:lvl4pPr>
            <a:lvl5pPr lvl="4" rtl="0">
              <a:spcBef>
                <a:spcPts val="0"/>
              </a:spcBef>
              <a:spcAft>
                <a:spcPts val="0"/>
              </a:spcAft>
              <a:buClr>
                <a:srgbClr val="F3F3F3"/>
              </a:buClr>
              <a:buSzPts val="1200"/>
              <a:buNone/>
              <a:defRPr b="0" sz="1200">
                <a:solidFill>
                  <a:srgbClr val="F3F3F3"/>
                </a:solidFill>
              </a:defRPr>
            </a:lvl5pPr>
            <a:lvl6pPr lvl="5" rtl="0">
              <a:spcBef>
                <a:spcPts val="0"/>
              </a:spcBef>
              <a:spcAft>
                <a:spcPts val="0"/>
              </a:spcAft>
              <a:buClr>
                <a:srgbClr val="F3F3F3"/>
              </a:buClr>
              <a:buSzPts val="1200"/>
              <a:buNone/>
              <a:defRPr b="0" sz="1200">
                <a:solidFill>
                  <a:srgbClr val="F3F3F3"/>
                </a:solidFill>
              </a:defRPr>
            </a:lvl6pPr>
            <a:lvl7pPr lvl="6" rtl="0">
              <a:spcBef>
                <a:spcPts val="0"/>
              </a:spcBef>
              <a:spcAft>
                <a:spcPts val="0"/>
              </a:spcAft>
              <a:buClr>
                <a:srgbClr val="F3F3F3"/>
              </a:buClr>
              <a:buSzPts val="1200"/>
              <a:buNone/>
              <a:defRPr b="0" sz="1200">
                <a:solidFill>
                  <a:srgbClr val="F3F3F3"/>
                </a:solidFill>
              </a:defRPr>
            </a:lvl7pPr>
            <a:lvl8pPr lvl="7" rtl="0">
              <a:spcBef>
                <a:spcPts val="0"/>
              </a:spcBef>
              <a:spcAft>
                <a:spcPts val="0"/>
              </a:spcAft>
              <a:buClr>
                <a:srgbClr val="F3F3F3"/>
              </a:buClr>
              <a:buSzPts val="1200"/>
              <a:buNone/>
              <a:defRPr b="0" sz="1200">
                <a:solidFill>
                  <a:srgbClr val="F3F3F3"/>
                </a:solidFill>
              </a:defRPr>
            </a:lvl8pPr>
            <a:lvl9pPr lvl="8" rtl="0">
              <a:spcBef>
                <a:spcPts val="0"/>
              </a:spcBef>
              <a:spcAft>
                <a:spcPts val="0"/>
              </a:spcAft>
              <a:buClr>
                <a:srgbClr val="F3F3F3"/>
              </a:buClr>
              <a:buSzPts val="1200"/>
              <a:buNone/>
              <a:defRPr b="0" sz="1200">
                <a:solidFill>
                  <a:srgbClr val="F3F3F3"/>
                </a:solidFill>
              </a:defRPr>
            </a:lvl9pPr>
          </a:lstStyle>
          <a:p/>
        </p:txBody>
      </p:sp>
      <p:sp>
        <p:nvSpPr>
          <p:cNvPr id="19" name="Google Shape;19;p4"/>
          <p:cNvSpPr txBox="1"/>
          <p:nvPr>
            <p:ph idx="3" type="ctrTitle"/>
          </p:nvPr>
        </p:nvSpPr>
        <p:spPr>
          <a:xfrm>
            <a:off x="6235575" y="1657625"/>
            <a:ext cx="22536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rgbClr val="F3F3F3"/>
              </a:buClr>
              <a:buSzPts val="1200"/>
              <a:buNone/>
              <a:defRPr b="0" sz="1200">
                <a:solidFill>
                  <a:srgbClr val="F3F3F3"/>
                </a:solidFill>
              </a:defRPr>
            </a:lvl2pPr>
            <a:lvl3pPr lvl="2" rtl="0">
              <a:spcBef>
                <a:spcPts val="0"/>
              </a:spcBef>
              <a:spcAft>
                <a:spcPts val="0"/>
              </a:spcAft>
              <a:buClr>
                <a:srgbClr val="F3F3F3"/>
              </a:buClr>
              <a:buSzPts val="1200"/>
              <a:buNone/>
              <a:defRPr b="0" sz="1200">
                <a:solidFill>
                  <a:srgbClr val="F3F3F3"/>
                </a:solidFill>
              </a:defRPr>
            </a:lvl3pPr>
            <a:lvl4pPr lvl="3" rtl="0">
              <a:spcBef>
                <a:spcPts val="0"/>
              </a:spcBef>
              <a:spcAft>
                <a:spcPts val="0"/>
              </a:spcAft>
              <a:buClr>
                <a:srgbClr val="F3F3F3"/>
              </a:buClr>
              <a:buSzPts val="1200"/>
              <a:buNone/>
              <a:defRPr b="0" sz="1200">
                <a:solidFill>
                  <a:srgbClr val="F3F3F3"/>
                </a:solidFill>
              </a:defRPr>
            </a:lvl4pPr>
            <a:lvl5pPr lvl="4" rtl="0">
              <a:spcBef>
                <a:spcPts val="0"/>
              </a:spcBef>
              <a:spcAft>
                <a:spcPts val="0"/>
              </a:spcAft>
              <a:buClr>
                <a:srgbClr val="F3F3F3"/>
              </a:buClr>
              <a:buSzPts val="1200"/>
              <a:buNone/>
              <a:defRPr b="0" sz="1200">
                <a:solidFill>
                  <a:srgbClr val="F3F3F3"/>
                </a:solidFill>
              </a:defRPr>
            </a:lvl5pPr>
            <a:lvl6pPr lvl="5" rtl="0">
              <a:spcBef>
                <a:spcPts val="0"/>
              </a:spcBef>
              <a:spcAft>
                <a:spcPts val="0"/>
              </a:spcAft>
              <a:buClr>
                <a:srgbClr val="F3F3F3"/>
              </a:buClr>
              <a:buSzPts val="1200"/>
              <a:buNone/>
              <a:defRPr b="0" sz="1200">
                <a:solidFill>
                  <a:srgbClr val="F3F3F3"/>
                </a:solidFill>
              </a:defRPr>
            </a:lvl6pPr>
            <a:lvl7pPr lvl="6" rtl="0">
              <a:spcBef>
                <a:spcPts val="0"/>
              </a:spcBef>
              <a:spcAft>
                <a:spcPts val="0"/>
              </a:spcAft>
              <a:buClr>
                <a:srgbClr val="F3F3F3"/>
              </a:buClr>
              <a:buSzPts val="1200"/>
              <a:buNone/>
              <a:defRPr b="0" sz="1200">
                <a:solidFill>
                  <a:srgbClr val="F3F3F3"/>
                </a:solidFill>
              </a:defRPr>
            </a:lvl7pPr>
            <a:lvl8pPr lvl="7" rtl="0">
              <a:spcBef>
                <a:spcPts val="0"/>
              </a:spcBef>
              <a:spcAft>
                <a:spcPts val="0"/>
              </a:spcAft>
              <a:buClr>
                <a:srgbClr val="F3F3F3"/>
              </a:buClr>
              <a:buSzPts val="1200"/>
              <a:buNone/>
              <a:defRPr b="0" sz="1200">
                <a:solidFill>
                  <a:srgbClr val="F3F3F3"/>
                </a:solidFill>
              </a:defRPr>
            </a:lvl8pPr>
            <a:lvl9pPr lvl="8" rtl="0">
              <a:spcBef>
                <a:spcPts val="0"/>
              </a:spcBef>
              <a:spcAft>
                <a:spcPts val="0"/>
              </a:spcAft>
              <a:buClr>
                <a:srgbClr val="F3F3F3"/>
              </a:buClr>
              <a:buSzPts val="1200"/>
              <a:buNone/>
              <a:defRPr b="0" sz="1200">
                <a:solidFill>
                  <a:srgbClr val="F3F3F3"/>
                </a:solidFill>
              </a:defRPr>
            </a:lvl9pPr>
          </a:lstStyle>
          <a:p/>
        </p:txBody>
      </p:sp>
      <p:sp>
        <p:nvSpPr>
          <p:cNvPr id="20" name="Google Shape;20;p4"/>
          <p:cNvSpPr txBox="1"/>
          <p:nvPr>
            <p:ph idx="4" type="ctrTitle"/>
          </p:nvPr>
        </p:nvSpPr>
        <p:spPr>
          <a:xfrm>
            <a:off x="6235575" y="3482450"/>
            <a:ext cx="22536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rgbClr val="F3F3F3"/>
              </a:buClr>
              <a:buSzPts val="1200"/>
              <a:buNone/>
              <a:defRPr b="0" sz="1200">
                <a:solidFill>
                  <a:srgbClr val="F3F3F3"/>
                </a:solidFill>
              </a:defRPr>
            </a:lvl2pPr>
            <a:lvl3pPr lvl="2" rtl="0">
              <a:spcBef>
                <a:spcPts val="0"/>
              </a:spcBef>
              <a:spcAft>
                <a:spcPts val="0"/>
              </a:spcAft>
              <a:buClr>
                <a:srgbClr val="F3F3F3"/>
              </a:buClr>
              <a:buSzPts val="1200"/>
              <a:buNone/>
              <a:defRPr b="0" sz="1200">
                <a:solidFill>
                  <a:srgbClr val="F3F3F3"/>
                </a:solidFill>
              </a:defRPr>
            </a:lvl3pPr>
            <a:lvl4pPr lvl="3" rtl="0">
              <a:spcBef>
                <a:spcPts val="0"/>
              </a:spcBef>
              <a:spcAft>
                <a:spcPts val="0"/>
              </a:spcAft>
              <a:buClr>
                <a:srgbClr val="F3F3F3"/>
              </a:buClr>
              <a:buSzPts val="1200"/>
              <a:buNone/>
              <a:defRPr b="0" sz="1200">
                <a:solidFill>
                  <a:srgbClr val="F3F3F3"/>
                </a:solidFill>
              </a:defRPr>
            </a:lvl4pPr>
            <a:lvl5pPr lvl="4" rtl="0">
              <a:spcBef>
                <a:spcPts val="0"/>
              </a:spcBef>
              <a:spcAft>
                <a:spcPts val="0"/>
              </a:spcAft>
              <a:buClr>
                <a:srgbClr val="F3F3F3"/>
              </a:buClr>
              <a:buSzPts val="1200"/>
              <a:buNone/>
              <a:defRPr b="0" sz="1200">
                <a:solidFill>
                  <a:srgbClr val="F3F3F3"/>
                </a:solidFill>
              </a:defRPr>
            </a:lvl5pPr>
            <a:lvl6pPr lvl="5" rtl="0">
              <a:spcBef>
                <a:spcPts val="0"/>
              </a:spcBef>
              <a:spcAft>
                <a:spcPts val="0"/>
              </a:spcAft>
              <a:buClr>
                <a:srgbClr val="F3F3F3"/>
              </a:buClr>
              <a:buSzPts val="1200"/>
              <a:buNone/>
              <a:defRPr b="0" sz="1200">
                <a:solidFill>
                  <a:srgbClr val="F3F3F3"/>
                </a:solidFill>
              </a:defRPr>
            </a:lvl6pPr>
            <a:lvl7pPr lvl="6" rtl="0">
              <a:spcBef>
                <a:spcPts val="0"/>
              </a:spcBef>
              <a:spcAft>
                <a:spcPts val="0"/>
              </a:spcAft>
              <a:buClr>
                <a:srgbClr val="F3F3F3"/>
              </a:buClr>
              <a:buSzPts val="1200"/>
              <a:buNone/>
              <a:defRPr b="0" sz="1200">
                <a:solidFill>
                  <a:srgbClr val="F3F3F3"/>
                </a:solidFill>
              </a:defRPr>
            </a:lvl7pPr>
            <a:lvl8pPr lvl="7" rtl="0">
              <a:spcBef>
                <a:spcPts val="0"/>
              </a:spcBef>
              <a:spcAft>
                <a:spcPts val="0"/>
              </a:spcAft>
              <a:buClr>
                <a:srgbClr val="F3F3F3"/>
              </a:buClr>
              <a:buSzPts val="1200"/>
              <a:buNone/>
              <a:defRPr b="0" sz="1200">
                <a:solidFill>
                  <a:srgbClr val="F3F3F3"/>
                </a:solidFill>
              </a:defRPr>
            </a:lvl8pPr>
            <a:lvl9pPr lvl="8" rtl="0">
              <a:spcBef>
                <a:spcPts val="0"/>
              </a:spcBef>
              <a:spcAft>
                <a:spcPts val="0"/>
              </a:spcAft>
              <a:buClr>
                <a:srgbClr val="F3F3F3"/>
              </a:buClr>
              <a:buSzPts val="1200"/>
              <a:buNone/>
              <a:defRPr b="0" sz="1200">
                <a:solidFill>
                  <a:srgbClr val="F3F3F3"/>
                </a:solidFill>
              </a:defRPr>
            </a:lvl9pPr>
          </a:lstStyle>
          <a:p/>
        </p:txBody>
      </p:sp>
      <p:sp>
        <p:nvSpPr>
          <p:cNvPr id="21" name="Google Shape;21;p4"/>
          <p:cNvSpPr txBox="1"/>
          <p:nvPr>
            <p:ph idx="1" type="subTitle"/>
          </p:nvPr>
        </p:nvSpPr>
        <p:spPr>
          <a:xfrm>
            <a:off x="3782800" y="183720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rgbClr val="F3F3F3"/>
              </a:buClr>
              <a:buSzPts val="1000"/>
              <a:buNone/>
              <a:defRPr sz="1000">
                <a:solidFill>
                  <a:srgbClr val="F3F3F3"/>
                </a:solidFill>
              </a:defRPr>
            </a:lvl2pPr>
            <a:lvl3pPr lvl="2" rtl="0">
              <a:lnSpc>
                <a:spcPct val="100000"/>
              </a:lnSpc>
              <a:spcBef>
                <a:spcPts val="0"/>
              </a:spcBef>
              <a:spcAft>
                <a:spcPts val="0"/>
              </a:spcAft>
              <a:buClr>
                <a:srgbClr val="F3F3F3"/>
              </a:buClr>
              <a:buSzPts val="1000"/>
              <a:buNone/>
              <a:defRPr sz="1000">
                <a:solidFill>
                  <a:srgbClr val="F3F3F3"/>
                </a:solidFill>
              </a:defRPr>
            </a:lvl3pPr>
            <a:lvl4pPr lvl="3" rtl="0">
              <a:lnSpc>
                <a:spcPct val="100000"/>
              </a:lnSpc>
              <a:spcBef>
                <a:spcPts val="0"/>
              </a:spcBef>
              <a:spcAft>
                <a:spcPts val="0"/>
              </a:spcAft>
              <a:buClr>
                <a:srgbClr val="F3F3F3"/>
              </a:buClr>
              <a:buSzPts val="1000"/>
              <a:buNone/>
              <a:defRPr sz="1000">
                <a:solidFill>
                  <a:srgbClr val="F3F3F3"/>
                </a:solidFill>
              </a:defRPr>
            </a:lvl4pPr>
            <a:lvl5pPr lvl="4" rtl="0">
              <a:lnSpc>
                <a:spcPct val="100000"/>
              </a:lnSpc>
              <a:spcBef>
                <a:spcPts val="0"/>
              </a:spcBef>
              <a:spcAft>
                <a:spcPts val="0"/>
              </a:spcAft>
              <a:buClr>
                <a:srgbClr val="F3F3F3"/>
              </a:buClr>
              <a:buSzPts val="1000"/>
              <a:buNone/>
              <a:defRPr sz="1000">
                <a:solidFill>
                  <a:srgbClr val="F3F3F3"/>
                </a:solidFill>
              </a:defRPr>
            </a:lvl5pPr>
            <a:lvl6pPr lvl="5" rtl="0">
              <a:lnSpc>
                <a:spcPct val="100000"/>
              </a:lnSpc>
              <a:spcBef>
                <a:spcPts val="0"/>
              </a:spcBef>
              <a:spcAft>
                <a:spcPts val="0"/>
              </a:spcAft>
              <a:buClr>
                <a:srgbClr val="F3F3F3"/>
              </a:buClr>
              <a:buSzPts val="1000"/>
              <a:buNone/>
              <a:defRPr sz="1000">
                <a:solidFill>
                  <a:srgbClr val="F3F3F3"/>
                </a:solidFill>
              </a:defRPr>
            </a:lvl6pPr>
            <a:lvl7pPr lvl="6" rtl="0">
              <a:lnSpc>
                <a:spcPct val="100000"/>
              </a:lnSpc>
              <a:spcBef>
                <a:spcPts val="0"/>
              </a:spcBef>
              <a:spcAft>
                <a:spcPts val="0"/>
              </a:spcAft>
              <a:buClr>
                <a:srgbClr val="F3F3F3"/>
              </a:buClr>
              <a:buSzPts val="1000"/>
              <a:buNone/>
              <a:defRPr sz="1000">
                <a:solidFill>
                  <a:srgbClr val="F3F3F3"/>
                </a:solidFill>
              </a:defRPr>
            </a:lvl7pPr>
            <a:lvl8pPr lvl="7" rtl="0">
              <a:lnSpc>
                <a:spcPct val="100000"/>
              </a:lnSpc>
              <a:spcBef>
                <a:spcPts val="0"/>
              </a:spcBef>
              <a:spcAft>
                <a:spcPts val="0"/>
              </a:spcAft>
              <a:buClr>
                <a:srgbClr val="F3F3F3"/>
              </a:buClr>
              <a:buSzPts val="1000"/>
              <a:buNone/>
              <a:defRPr sz="1000">
                <a:solidFill>
                  <a:srgbClr val="F3F3F3"/>
                </a:solidFill>
              </a:defRPr>
            </a:lvl8pPr>
            <a:lvl9pPr lvl="8" rtl="0">
              <a:lnSpc>
                <a:spcPct val="100000"/>
              </a:lnSpc>
              <a:spcBef>
                <a:spcPts val="0"/>
              </a:spcBef>
              <a:spcAft>
                <a:spcPts val="0"/>
              </a:spcAft>
              <a:buClr>
                <a:srgbClr val="F3F3F3"/>
              </a:buClr>
              <a:buSzPts val="1000"/>
              <a:buNone/>
              <a:defRPr sz="1000">
                <a:solidFill>
                  <a:srgbClr val="F3F3F3"/>
                </a:solidFill>
              </a:defRPr>
            </a:lvl9pPr>
          </a:lstStyle>
          <a:p/>
        </p:txBody>
      </p:sp>
      <p:sp>
        <p:nvSpPr>
          <p:cNvPr id="22" name="Google Shape;22;p4"/>
          <p:cNvSpPr txBox="1"/>
          <p:nvPr>
            <p:ph idx="5" type="subTitle"/>
          </p:nvPr>
        </p:nvSpPr>
        <p:spPr>
          <a:xfrm>
            <a:off x="3782800" y="365979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p:txBody>
      </p:sp>
      <p:sp>
        <p:nvSpPr>
          <p:cNvPr id="23" name="Google Shape;23;p4"/>
          <p:cNvSpPr txBox="1"/>
          <p:nvPr>
            <p:ph idx="6" type="subTitle"/>
          </p:nvPr>
        </p:nvSpPr>
        <p:spPr>
          <a:xfrm>
            <a:off x="6235575" y="183720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rgbClr val="F3F3F3"/>
              </a:buClr>
              <a:buSzPts val="1000"/>
              <a:buNone/>
              <a:defRPr sz="1000">
                <a:solidFill>
                  <a:srgbClr val="F3F3F3"/>
                </a:solidFill>
              </a:defRPr>
            </a:lvl2pPr>
            <a:lvl3pPr lvl="2" rtl="0">
              <a:lnSpc>
                <a:spcPct val="100000"/>
              </a:lnSpc>
              <a:spcBef>
                <a:spcPts val="0"/>
              </a:spcBef>
              <a:spcAft>
                <a:spcPts val="0"/>
              </a:spcAft>
              <a:buClr>
                <a:srgbClr val="F3F3F3"/>
              </a:buClr>
              <a:buSzPts val="1000"/>
              <a:buNone/>
              <a:defRPr sz="1000">
                <a:solidFill>
                  <a:srgbClr val="F3F3F3"/>
                </a:solidFill>
              </a:defRPr>
            </a:lvl3pPr>
            <a:lvl4pPr lvl="3" rtl="0">
              <a:lnSpc>
                <a:spcPct val="100000"/>
              </a:lnSpc>
              <a:spcBef>
                <a:spcPts val="0"/>
              </a:spcBef>
              <a:spcAft>
                <a:spcPts val="0"/>
              </a:spcAft>
              <a:buClr>
                <a:srgbClr val="F3F3F3"/>
              </a:buClr>
              <a:buSzPts val="1000"/>
              <a:buNone/>
              <a:defRPr sz="1000">
                <a:solidFill>
                  <a:srgbClr val="F3F3F3"/>
                </a:solidFill>
              </a:defRPr>
            </a:lvl4pPr>
            <a:lvl5pPr lvl="4" rtl="0">
              <a:lnSpc>
                <a:spcPct val="100000"/>
              </a:lnSpc>
              <a:spcBef>
                <a:spcPts val="0"/>
              </a:spcBef>
              <a:spcAft>
                <a:spcPts val="0"/>
              </a:spcAft>
              <a:buClr>
                <a:srgbClr val="F3F3F3"/>
              </a:buClr>
              <a:buSzPts val="1000"/>
              <a:buNone/>
              <a:defRPr sz="1000">
                <a:solidFill>
                  <a:srgbClr val="F3F3F3"/>
                </a:solidFill>
              </a:defRPr>
            </a:lvl5pPr>
            <a:lvl6pPr lvl="5" rtl="0">
              <a:lnSpc>
                <a:spcPct val="100000"/>
              </a:lnSpc>
              <a:spcBef>
                <a:spcPts val="0"/>
              </a:spcBef>
              <a:spcAft>
                <a:spcPts val="0"/>
              </a:spcAft>
              <a:buClr>
                <a:srgbClr val="F3F3F3"/>
              </a:buClr>
              <a:buSzPts val="1000"/>
              <a:buNone/>
              <a:defRPr sz="1000">
                <a:solidFill>
                  <a:srgbClr val="F3F3F3"/>
                </a:solidFill>
              </a:defRPr>
            </a:lvl6pPr>
            <a:lvl7pPr lvl="6" rtl="0">
              <a:lnSpc>
                <a:spcPct val="100000"/>
              </a:lnSpc>
              <a:spcBef>
                <a:spcPts val="0"/>
              </a:spcBef>
              <a:spcAft>
                <a:spcPts val="0"/>
              </a:spcAft>
              <a:buClr>
                <a:srgbClr val="F3F3F3"/>
              </a:buClr>
              <a:buSzPts val="1000"/>
              <a:buNone/>
              <a:defRPr sz="1000">
                <a:solidFill>
                  <a:srgbClr val="F3F3F3"/>
                </a:solidFill>
              </a:defRPr>
            </a:lvl7pPr>
            <a:lvl8pPr lvl="7" rtl="0">
              <a:lnSpc>
                <a:spcPct val="100000"/>
              </a:lnSpc>
              <a:spcBef>
                <a:spcPts val="0"/>
              </a:spcBef>
              <a:spcAft>
                <a:spcPts val="0"/>
              </a:spcAft>
              <a:buClr>
                <a:srgbClr val="F3F3F3"/>
              </a:buClr>
              <a:buSzPts val="1000"/>
              <a:buNone/>
              <a:defRPr sz="1000">
                <a:solidFill>
                  <a:srgbClr val="F3F3F3"/>
                </a:solidFill>
              </a:defRPr>
            </a:lvl8pPr>
            <a:lvl9pPr lvl="8" rtl="0">
              <a:lnSpc>
                <a:spcPct val="100000"/>
              </a:lnSpc>
              <a:spcBef>
                <a:spcPts val="0"/>
              </a:spcBef>
              <a:spcAft>
                <a:spcPts val="0"/>
              </a:spcAft>
              <a:buClr>
                <a:srgbClr val="F3F3F3"/>
              </a:buClr>
              <a:buSzPts val="1000"/>
              <a:buNone/>
              <a:defRPr sz="1000">
                <a:solidFill>
                  <a:srgbClr val="F3F3F3"/>
                </a:solidFill>
              </a:defRPr>
            </a:lvl9pPr>
          </a:lstStyle>
          <a:p/>
        </p:txBody>
      </p:sp>
      <p:sp>
        <p:nvSpPr>
          <p:cNvPr id="24" name="Google Shape;24;p4"/>
          <p:cNvSpPr txBox="1"/>
          <p:nvPr>
            <p:ph idx="7" type="subTitle"/>
          </p:nvPr>
        </p:nvSpPr>
        <p:spPr>
          <a:xfrm>
            <a:off x="6235575" y="365979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1">
  <p:cSld name="CUSTOM_14_1">
    <p:bg>
      <p:bgPr>
        <a:solidFill>
          <a:srgbClr val="F3F3F3"/>
        </a:solidFill>
      </p:bgPr>
    </p:bg>
    <p:spTree>
      <p:nvGrpSpPr>
        <p:cNvPr id="25" name="Shape 25"/>
        <p:cNvGrpSpPr/>
        <p:nvPr/>
      </p:nvGrpSpPr>
      <p:grpSpPr>
        <a:xfrm>
          <a:off x="0" y="0"/>
          <a:ext cx="0" cy="0"/>
          <a:chOff x="0" y="0"/>
          <a:chExt cx="0" cy="0"/>
        </a:xfrm>
      </p:grpSpPr>
      <p:sp>
        <p:nvSpPr>
          <p:cNvPr id="26" name="Google Shape;26;p5"/>
          <p:cNvSpPr/>
          <p:nvPr/>
        </p:nvSpPr>
        <p:spPr>
          <a:xfrm>
            <a:off x="1464755" y="1059200"/>
            <a:ext cx="6214500" cy="27186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ctrTitle"/>
          </p:nvPr>
        </p:nvSpPr>
        <p:spPr>
          <a:xfrm>
            <a:off x="2237395" y="1645788"/>
            <a:ext cx="46692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2D406A"/>
              </a:buClr>
              <a:buSzPts val="2400"/>
              <a:buNone/>
              <a:defRPr b="0" sz="2400">
                <a:latin typeface="Staatliches"/>
                <a:ea typeface="Staatliches"/>
                <a:cs typeface="Staatliches"/>
                <a:sym typeface="Staatliches"/>
              </a:defRPr>
            </a:lvl1pPr>
            <a:lvl2pPr lvl="1"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2pPr>
            <a:lvl3pPr lvl="2"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3pPr>
            <a:lvl4pPr lvl="3"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4pPr>
            <a:lvl5pPr lvl="4"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5pPr>
            <a:lvl6pPr lvl="5"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6pPr>
            <a:lvl7pPr lvl="6"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7pPr>
            <a:lvl8pPr lvl="7"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8pPr>
            <a:lvl9pPr lvl="8"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9pPr>
          </a:lstStyle>
          <a:p/>
        </p:txBody>
      </p:sp>
      <p:sp>
        <p:nvSpPr>
          <p:cNvPr id="28" name="Google Shape;28;p5"/>
          <p:cNvSpPr txBox="1"/>
          <p:nvPr>
            <p:ph idx="1" type="subTitle"/>
          </p:nvPr>
        </p:nvSpPr>
        <p:spPr>
          <a:xfrm>
            <a:off x="2562675" y="2190023"/>
            <a:ext cx="4018200" cy="13077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Clr>
                <a:srgbClr val="2D406A"/>
              </a:buClr>
              <a:buSzPts val="1100"/>
              <a:buFont typeface="Abel"/>
              <a:buNone/>
              <a:defRPr sz="1100">
                <a:latin typeface="Anaheim"/>
                <a:ea typeface="Anaheim"/>
                <a:cs typeface="Anaheim"/>
                <a:sym typeface="Anaheim"/>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29" name="Google Shape;29;p5"/>
          <p:cNvSpPr/>
          <p:nvPr/>
        </p:nvSpPr>
        <p:spPr>
          <a:xfrm>
            <a:off x="1555780" y="983325"/>
            <a:ext cx="6214500" cy="27186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bg>
      <p:bgPr>
        <a:solidFill>
          <a:srgbClr val="F3F3F3"/>
        </a:solidFill>
      </p:bgPr>
    </p:bg>
    <p:spTree>
      <p:nvGrpSpPr>
        <p:cNvPr id="30" name="Shape 30"/>
        <p:cNvGrpSpPr/>
        <p:nvPr/>
      </p:nvGrpSpPr>
      <p:grpSpPr>
        <a:xfrm>
          <a:off x="0" y="0"/>
          <a:ext cx="0" cy="0"/>
          <a:chOff x="0" y="0"/>
          <a:chExt cx="0" cy="0"/>
        </a:xfrm>
      </p:grpSpPr>
      <p:grpSp>
        <p:nvGrpSpPr>
          <p:cNvPr id="31" name="Google Shape;31;p6"/>
          <p:cNvGrpSpPr/>
          <p:nvPr/>
        </p:nvGrpSpPr>
        <p:grpSpPr>
          <a:xfrm>
            <a:off x="948275" y="3046075"/>
            <a:ext cx="8195650" cy="465225"/>
            <a:chOff x="948275" y="3046075"/>
            <a:chExt cx="8195650" cy="465225"/>
          </a:xfrm>
        </p:grpSpPr>
        <p:sp>
          <p:nvSpPr>
            <p:cNvPr id="32" name="Google Shape;32;p6"/>
            <p:cNvSpPr/>
            <p:nvPr/>
          </p:nvSpPr>
          <p:spPr>
            <a:xfrm>
              <a:off x="948275" y="3103000"/>
              <a:ext cx="8076600" cy="4083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1008525" y="3046075"/>
              <a:ext cx="8135400" cy="4083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6"/>
          <p:cNvSpPr txBox="1"/>
          <p:nvPr>
            <p:ph type="ctrTitle"/>
          </p:nvPr>
        </p:nvSpPr>
        <p:spPr>
          <a:xfrm flipH="1">
            <a:off x="3611675" y="3046150"/>
            <a:ext cx="4728000" cy="4653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3F3F3"/>
              </a:buClr>
              <a:buSzPts val="1200"/>
              <a:buNone/>
              <a:defRPr b="0" sz="1400">
                <a:latin typeface="Staatliches"/>
                <a:ea typeface="Staatliches"/>
                <a:cs typeface="Staatliches"/>
                <a:sym typeface="Staatliches"/>
              </a:defRPr>
            </a:lvl1pPr>
            <a:lvl2pPr lvl="1" rtl="0">
              <a:spcBef>
                <a:spcPts val="0"/>
              </a:spcBef>
              <a:spcAft>
                <a:spcPts val="0"/>
              </a:spcAft>
              <a:buClr>
                <a:srgbClr val="F3F3F3"/>
              </a:buClr>
              <a:buSzPts val="1600"/>
              <a:buNone/>
              <a:defRPr sz="1600">
                <a:solidFill>
                  <a:srgbClr val="F3F3F3"/>
                </a:solidFill>
              </a:defRPr>
            </a:lvl2pPr>
            <a:lvl3pPr lvl="2" rtl="0">
              <a:spcBef>
                <a:spcPts val="0"/>
              </a:spcBef>
              <a:spcAft>
                <a:spcPts val="0"/>
              </a:spcAft>
              <a:buClr>
                <a:srgbClr val="F3F3F3"/>
              </a:buClr>
              <a:buSzPts val="1600"/>
              <a:buNone/>
              <a:defRPr sz="1600">
                <a:solidFill>
                  <a:srgbClr val="F3F3F3"/>
                </a:solidFill>
              </a:defRPr>
            </a:lvl3pPr>
            <a:lvl4pPr lvl="3" rtl="0">
              <a:spcBef>
                <a:spcPts val="0"/>
              </a:spcBef>
              <a:spcAft>
                <a:spcPts val="0"/>
              </a:spcAft>
              <a:buClr>
                <a:srgbClr val="F3F3F3"/>
              </a:buClr>
              <a:buSzPts val="1600"/>
              <a:buNone/>
              <a:defRPr sz="1600">
                <a:solidFill>
                  <a:srgbClr val="F3F3F3"/>
                </a:solidFill>
              </a:defRPr>
            </a:lvl4pPr>
            <a:lvl5pPr lvl="4" rtl="0">
              <a:spcBef>
                <a:spcPts val="0"/>
              </a:spcBef>
              <a:spcAft>
                <a:spcPts val="0"/>
              </a:spcAft>
              <a:buClr>
                <a:srgbClr val="F3F3F3"/>
              </a:buClr>
              <a:buSzPts val="1600"/>
              <a:buNone/>
              <a:defRPr sz="1600">
                <a:solidFill>
                  <a:srgbClr val="F3F3F3"/>
                </a:solidFill>
              </a:defRPr>
            </a:lvl5pPr>
            <a:lvl6pPr lvl="5" rtl="0">
              <a:spcBef>
                <a:spcPts val="0"/>
              </a:spcBef>
              <a:spcAft>
                <a:spcPts val="0"/>
              </a:spcAft>
              <a:buClr>
                <a:srgbClr val="F3F3F3"/>
              </a:buClr>
              <a:buSzPts val="1600"/>
              <a:buNone/>
              <a:defRPr sz="1600">
                <a:solidFill>
                  <a:srgbClr val="F3F3F3"/>
                </a:solidFill>
              </a:defRPr>
            </a:lvl6pPr>
            <a:lvl7pPr lvl="6" rtl="0">
              <a:spcBef>
                <a:spcPts val="0"/>
              </a:spcBef>
              <a:spcAft>
                <a:spcPts val="0"/>
              </a:spcAft>
              <a:buClr>
                <a:srgbClr val="F3F3F3"/>
              </a:buClr>
              <a:buSzPts val="1600"/>
              <a:buNone/>
              <a:defRPr sz="1600">
                <a:solidFill>
                  <a:srgbClr val="F3F3F3"/>
                </a:solidFill>
              </a:defRPr>
            </a:lvl7pPr>
            <a:lvl8pPr lvl="7" rtl="0">
              <a:spcBef>
                <a:spcPts val="0"/>
              </a:spcBef>
              <a:spcAft>
                <a:spcPts val="0"/>
              </a:spcAft>
              <a:buClr>
                <a:srgbClr val="F3F3F3"/>
              </a:buClr>
              <a:buSzPts val="1600"/>
              <a:buNone/>
              <a:defRPr sz="1600">
                <a:solidFill>
                  <a:srgbClr val="F3F3F3"/>
                </a:solidFill>
              </a:defRPr>
            </a:lvl8pPr>
            <a:lvl9pPr lvl="8" rtl="0">
              <a:spcBef>
                <a:spcPts val="0"/>
              </a:spcBef>
              <a:spcAft>
                <a:spcPts val="0"/>
              </a:spcAft>
              <a:buClr>
                <a:srgbClr val="F3F3F3"/>
              </a:buClr>
              <a:buSzPts val="1600"/>
              <a:buNone/>
              <a:defRPr sz="1600">
                <a:solidFill>
                  <a:srgbClr val="F3F3F3"/>
                </a:solidFill>
              </a:defRPr>
            </a:lvl9pPr>
          </a:lstStyle>
          <a:p/>
        </p:txBody>
      </p:sp>
      <p:sp>
        <p:nvSpPr>
          <p:cNvPr id="35" name="Google Shape;35;p6"/>
          <p:cNvSpPr txBox="1"/>
          <p:nvPr>
            <p:ph idx="1" type="subTitle"/>
          </p:nvPr>
        </p:nvSpPr>
        <p:spPr>
          <a:xfrm flipH="1">
            <a:off x="4201775" y="1876125"/>
            <a:ext cx="4137900" cy="1001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F3F3F3"/>
              </a:buClr>
              <a:buSzPts val="1400"/>
              <a:buFont typeface="Abel"/>
              <a:buNone/>
              <a:defRPr sz="1600"/>
            </a:lvl1pPr>
            <a:lvl2pPr lvl="1"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2pPr>
            <a:lvl3pPr lvl="2"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3pPr>
            <a:lvl4pPr lvl="3"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4pPr>
            <a:lvl5pPr lvl="4"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5pPr>
            <a:lvl6pPr lvl="5"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6pPr>
            <a:lvl7pPr lvl="6"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7pPr>
            <a:lvl8pPr lvl="7"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8pPr>
            <a:lvl9pPr lvl="8"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CUSTOM_16_2">
    <p:bg>
      <p:bgPr>
        <a:solidFill>
          <a:srgbClr val="F3F3F3"/>
        </a:solidFill>
      </p:bgPr>
    </p:bg>
    <p:spTree>
      <p:nvGrpSpPr>
        <p:cNvPr id="36" name="Shape 36"/>
        <p:cNvGrpSpPr/>
        <p:nvPr/>
      </p:nvGrpSpPr>
      <p:grpSpPr>
        <a:xfrm>
          <a:off x="0" y="0"/>
          <a:ext cx="0" cy="0"/>
          <a:chOff x="0" y="0"/>
          <a:chExt cx="0" cy="0"/>
        </a:xfrm>
      </p:grpSpPr>
      <p:sp>
        <p:nvSpPr>
          <p:cNvPr id="37" name="Google Shape;37;p7"/>
          <p:cNvSpPr/>
          <p:nvPr/>
        </p:nvSpPr>
        <p:spPr>
          <a:xfrm>
            <a:off x="357150" y="876231"/>
            <a:ext cx="3715500" cy="34884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ctrTitle"/>
          </p:nvPr>
        </p:nvSpPr>
        <p:spPr>
          <a:xfrm>
            <a:off x="1456650" y="1715300"/>
            <a:ext cx="1745100" cy="11043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3F3F3"/>
              </a:buClr>
              <a:buSzPts val="3000"/>
              <a:buNone/>
              <a:defRPr b="0" sz="3600">
                <a:latin typeface="Staatliches"/>
                <a:ea typeface="Staatliches"/>
                <a:cs typeface="Staatliches"/>
                <a:sym typeface="Staatliches"/>
              </a:defRPr>
            </a:lvl1pPr>
            <a:lvl2pPr lvl="1"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p:txBody>
      </p:sp>
      <p:sp>
        <p:nvSpPr>
          <p:cNvPr id="39" name="Google Shape;39;p7"/>
          <p:cNvSpPr txBox="1"/>
          <p:nvPr>
            <p:ph idx="1" type="subTitle"/>
          </p:nvPr>
        </p:nvSpPr>
        <p:spPr>
          <a:xfrm>
            <a:off x="889350" y="2819625"/>
            <a:ext cx="2312400" cy="110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F3F3F3"/>
              </a:buClr>
              <a:buSzPts val="1400"/>
              <a:buNone/>
              <a:defRPr/>
            </a:lvl1pPr>
            <a:lvl2pPr lvl="1"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p:txBody>
      </p:sp>
      <p:sp>
        <p:nvSpPr>
          <p:cNvPr id="40" name="Google Shape;40;p7"/>
          <p:cNvSpPr/>
          <p:nvPr/>
        </p:nvSpPr>
        <p:spPr>
          <a:xfrm>
            <a:off x="411569" y="778875"/>
            <a:ext cx="3715500" cy="34884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16_1">
    <p:bg>
      <p:bgPr>
        <a:solidFill>
          <a:srgbClr val="F3F3F3"/>
        </a:solidFill>
      </p:bgPr>
    </p:bg>
    <p:spTree>
      <p:nvGrpSpPr>
        <p:cNvPr id="41" name="Shape 41"/>
        <p:cNvGrpSpPr/>
        <p:nvPr/>
      </p:nvGrpSpPr>
      <p:grpSpPr>
        <a:xfrm>
          <a:off x="0" y="0"/>
          <a:ext cx="0" cy="0"/>
          <a:chOff x="0" y="0"/>
          <a:chExt cx="0" cy="0"/>
        </a:xfrm>
      </p:grpSpPr>
      <p:sp>
        <p:nvSpPr>
          <p:cNvPr id="42" name="Google Shape;42;p8"/>
          <p:cNvSpPr txBox="1"/>
          <p:nvPr>
            <p:ph type="ctrTitle"/>
          </p:nvPr>
        </p:nvSpPr>
        <p:spPr>
          <a:xfrm>
            <a:off x="1477038" y="2960925"/>
            <a:ext cx="25389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2D406A"/>
              </a:buClr>
              <a:buSzPts val="1600"/>
              <a:buNone/>
              <a:defRPr b="0" sz="1600">
                <a:latin typeface="Staatliches"/>
                <a:ea typeface="Staatliches"/>
                <a:cs typeface="Staatliches"/>
                <a:sym typeface="Staatliches"/>
              </a:defRPr>
            </a:lvl1pPr>
            <a:lvl2pPr lvl="1"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43" name="Google Shape;43;p8"/>
          <p:cNvSpPr txBox="1"/>
          <p:nvPr>
            <p:ph idx="1" type="subTitle"/>
          </p:nvPr>
        </p:nvSpPr>
        <p:spPr>
          <a:xfrm>
            <a:off x="1477050" y="3273500"/>
            <a:ext cx="2642400" cy="568500"/>
          </a:xfrm>
          <a:prstGeom prst="rect">
            <a:avLst/>
          </a:prstGeom>
          <a:noFill/>
        </p:spPr>
        <p:txBody>
          <a:bodyPr anchorCtr="0" anchor="t" bIns="91425" lIns="91425" spcFirstLastPara="1" rIns="91425" wrap="square" tIns="91425">
            <a:noAutofit/>
          </a:bodyPr>
          <a:lstStyle>
            <a:lvl1pPr lvl="0" marR="72000" rtl="0">
              <a:lnSpc>
                <a:spcPct val="100000"/>
              </a:lnSpc>
              <a:spcBef>
                <a:spcPts val="0"/>
              </a:spcBef>
              <a:spcAft>
                <a:spcPts val="0"/>
              </a:spcAft>
              <a:buClr>
                <a:srgbClr val="2D406A"/>
              </a:buClr>
              <a:buSzPts val="1100"/>
              <a:buFont typeface="Abel"/>
              <a:buNone/>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44" name="Google Shape;44;p8"/>
          <p:cNvSpPr txBox="1"/>
          <p:nvPr>
            <p:ph idx="2" type="ctrTitle"/>
          </p:nvPr>
        </p:nvSpPr>
        <p:spPr>
          <a:xfrm>
            <a:off x="4938415" y="2957875"/>
            <a:ext cx="25389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2D406A"/>
              </a:buClr>
              <a:buSzPts val="1600"/>
              <a:buNone/>
              <a:defRPr b="0" sz="1600">
                <a:latin typeface="Staatliches"/>
                <a:ea typeface="Staatliches"/>
                <a:cs typeface="Staatliches"/>
                <a:sym typeface="Staatliches"/>
              </a:defRPr>
            </a:lvl1pPr>
            <a:lvl2pPr lvl="1"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45" name="Google Shape;45;p8"/>
          <p:cNvSpPr txBox="1"/>
          <p:nvPr>
            <p:ph idx="3" type="subTitle"/>
          </p:nvPr>
        </p:nvSpPr>
        <p:spPr>
          <a:xfrm>
            <a:off x="4938421" y="3270450"/>
            <a:ext cx="2538900" cy="56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2D406A"/>
              </a:buClr>
              <a:buSzPts val="1100"/>
              <a:buFont typeface="Abel"/>
              <a:buNone/>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46" name="Google Shape;46;p8"/>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8"/>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8"/>
          <p:cNvSpPr txBox="1"/>
          <p:nvPr>
            <p:ph idx="4"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16_1_1">
    <p:bg>
      <p:bgPr>
        <a:solidFill>
          <a:srgbClr val="F3F3F3"/>
        </a:solidFill>
      </p:bgPr>
    </p:bg>
    <p:spTree>
      <p:nvGrpSpPr>
        <p:cNvPr id="49" name="Shape 49"/>
        <p:cNvGrpSpPr/>
        <p:nvPr/>
      </p:nvGrpSpPr>
      <p:grpSpPr>
        <a:xfrm>
          <a:off x="0" y="0"/>
          <a:ext cx="0" cy="0"/>
          <a:chOff x="0" y="0"/>
          <a:chExt cx="0" cy="0"/>
        </a:xfrm>
      </p:grpSpPr>
      <p:sp>
        <p:nvSpPr>
          <p:cNvPr id="50" name="Google Shape;50;p9"/>
          <p:cNvSpPr txBox="1"/>
          <p:nvPr>
            <p:ph type="ctrTitle"/>
          </p:nvPr>
        </p:nvSpPr>
        <p:spPr>
          <a:xfrm>
            <a:off x="1651900" y="1663150"/>
            <a:ext cx="27849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1" name="Google Shape;51;p9"/>
          <p:cNvSpPr txBox="1"/>
          <p:nvPr>
            <p:ph idx="1" type="subTitle"/>
          </p:nvPr>
        </p:nvSpPr>
        <p:spPr>
          <a:xfrm>
            <a:off x="1651900" y="2239450"/>
            <a:ext cx="2907900" cy="9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2" name="Google Shape;52;p9"/>
          <p:cNvSpPr txBox="1"/>
          <p:nvPr>
            <p:ph idx="2" type="ctrTitle"/>
          </p:nvPr>
        </p:nvSpPr>
        <p:spPr>
          <a:xfrm>
            <a:off x="1651900" y="3365574"/>
            <a:ext cx="27849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3" name="Google Shape;53;p9"/>
          <p:cNvSpPr txBox="1"/>
          <p:nvPr>
            <p:ph idx="3" type="subTitle"/>
          </p:nvPr>
        </p:nvSpPr>
        <p:spPr>
          <a:xfrm>
            <a:off x="1651900" y="3937803"/>
            <a:ext cx="2907900" cy="974700"/>
          </a:xfrm>
          <a:prstGeom prst="rect">
            <a:avLst/>
          </a:prstGeom>
          <a:noFill/>
        </p:spPr>
        <p:txBody>
          <a:bodyPr anchorCtr="0" anchor="t" bIns="91425" lIns="91425" spcFirstLastPara="1" rIns="91425" wrap="square" tIns="91425">
            <a:noAutofit/>
          </a:bodyPr>
          <a:lstStyle>
            <a:lvl1pPr lvl="0" marR="7200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4" name="Google Shape;54;p9"/>
          <p:cNvSpPr txBox="1"/>
          <p:nvPr>
            <p:ph idx="4" type="ctrTitle"/>
          </p:nvPr>
        </p:nvSpPr>
        <p:spPr>
          <a:xfrm>
            <a:off x="5107893" y="3365575"/>
            <a:ext cx="26193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5" name="Google Shape;55;p9"/>
          <p:cNvSpPr txBox="1"/>
          <p:nvPr>
            <p:ph idx="5" type="subTitle"/>
          </p:nvPr>
        </p:nvSpPr>
        <p:spPr>
          <a:xfrm>
            <a:off x="5107893" y="3937703"/>
            <a:ext cx="2907900" cy="9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6" name="Google Shape;56;p9"/>
          <p:cNvSpPr txBox="1"/>
          <p:nvPr>
            <p:ph idx="6" type="ctrTitle"/>
          </p:nvPr>
        </p:nvSpPr>
        <p:spPr>
          <a:xfrm>
            <a:off x="5107893" y="1663150"/>
            <a:ext cx="27849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7" name="Google Shape;57;p9"/>
          <p:cNvSpPr txBox="1"/>
          <p:nvPr>
            <p:ph idx="7" type="subTitle"/>
          </p:nvPr>
        </p:nvSpPr>
        <p:spPr>
          <a:xfrm>
            <a:off x="5107893" y="2239450"/>
            <a:ext cx="2907900" cy="9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8" name="Google Shape;58;p9"/>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9"/>
          <p:cNvSpPr txBox="1"/>
          <p:nvPr>
            <p:ph idx="8"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p:cSld name="CUSTOM_6_1_1_1">
    <p:bg>
      <p:bgPr>
        <a:solidFill>
          <a:srgbClr val="F3F3F3"/>
        </a:solidFill>
      </p:bgPr>
    </p:bg>
    <p:spTree>
      <p:nvGrpSpPr>
        <p:cNvPr id="61" name="Shape 61"/>
        <p:cNvGrpSpPr/>
        <p:nvPr/>
      </p:nvGrpSpPr>
      <p:grpSpPr>
        <a:xfrm>
          <a:off x="0" y="0"/>
          <a:ext cx="0" cy="0"/>
          <a:chOff x="0" y="0"/>
          <a:chExt cx="0" cy="0"/>
        </a:xfrm>
      </p:grpSpPr>
      <p:sp>
        <p:nvSpPr>
          <p:cNvPr id="62" name="Google Shape;62;p10"/>
          <p:cNvSpPr txBox="1"/>
          <p:nvPr>
            <p:ph type="ctrTitle"/>
          </p:nvPr>
        </p:nvSpPr>
        <p:spPr>
          <a:xfrm>
            <a:off x="889350" y="1658275"/>
            <a:ext cx="4538400" cy="1827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2D406A"/>
              </a:buClr>
              <a:buSzPts val="4800"/>
              <a:buNone/>
              <a:defRPr b="0" sz="7200">
                <a:latin typeface="Staatliches"/>
                <a:ea typeface="Staatliches"/>
                <a:cs typeface="Staatliches"/>
                <a:sym typeface="Staatliches"/>
              </a:defRPr>
            </a:lvl1pPr>
            <a:lvl2pPr lvl="1" rtl="0" algn="ctr">
              <a:spcBef>
                <a:spcPts val="0"/>
              </a:spcBef>
              <a:spcAft>
                <a:spcPts val="0"/>
              </a:spcAft>
              <a:buClr>
                <a:srgbClr val="338987"/>
              </a:buClr>
              <a:buSzPts val="4800"/>
              <a:buNone/>
              <a:defRPr b="0" sz="4800">
                <a:solidFill>
                  <a:srgbClr val="338987"/>
                </a:solidFill>
              </a:defRPr>
            </a:lvl2pPr>
            <a:lvl3pPr lvl="2" rtl="0" algn="ctr">
              <a:spcBef>
                <a:spcPts val="0"/>
              </a:spcBef>
              <a:spcAft>
                <a:spcPts val="0"/>
              </a:spcAft>
              <a:buClr>
                <a:srgbClr val="338987"/>
              </a:buClr>
              <a:buSzPts val="4800"/>
              <a:buNone/>
              <a:defRPr b="0" sz="4800">
                <a:solidFill>
                  <a:srgbClr val="338987"/>
                </a:solidFill>
              </a:defRPr>
            </a:lvl3pPr>
            <a:lvl4pPr lvl="3" rtl="0" algn="ctr">
              <a:spcBef>
                <a:spcPts val="0"/>
              </a:spcBef>
              <a:spcAft>
                <a:spcPts val="0"/>
              </a:spcAft>
              <a:buClr>
                <a:srgbClr val="338987"/>
              </a:buClr>
              <a:buSzPts val="4800"/>
              <a:buNone/>
              <a:defRPr b="0" sz="4800">
                <a:solidFill>
                  <a:srgbClr val="338987"/>
                </a:solidFill>
              </a:defRPr>
            </a:lvl4pPr>
            <a:lvl5pPr lvl="4" rtl="0" algn="ctr">
              <a:spcBef>
                <a:spcPts val="0"/>
              </a:spcBef>
              <a:spcAft>
                <a:spcPts val="0"/>
              </a:spcAft>
              <a:buClr>
                <a:srgbClr val="338987"/>
              </a:buClr>
              <a:buSzPts val="4800"/>
              <a:buNone/>
              <a:defRPr b="0" sz="4800">
                <a:solidFill>
                  <a:srgbClr val="338987"/>
                </a:solidFill>
              </a:defRPr>
            </a:lvl5pPr>
            <a:lvl6pPr lvl="5" rtl="0" algn="ctr">
              <a:spcBef>
                <a:spcPts val="0"/>
              </a:spcBef>
              <a:spcAft>
                <a:spcPts val="0"/>
              </a:spcAft>
              <a:buClr>
                <a:srgbClr val="338987"/>
              </a:buClr>
              <a:buSzPts val="4800"/>
              <a:buNone/>
              <a:defRPr b="0" sz="4800">
                <a:solidFill>
                  <a:srgbClr val="338987"/>
                </a:solidFill>
              </a:defRPr>
            </a:lvl6pPr>
            <a:lvl7pPr lvl="6" rtl="0" algn="ctr">
              <a:spcBef>
                <a:spcPts val="0"/>
              </a:spcBef>
              <a:spcAft>
                <a:spcPts val="0"/>
              </a:spcAft>
              <a:buClr>
                <a:srgbClr val="338987"/>
              </a:buClr>
              <a:buSzPts val="4800"/>
              <a:buNone/>
              <a:defRPr b="0" sz="4800">
                <a:solidFill>
                  <a:srgbClr val="338987"/>
                </a:solidFill>
              </a:defRPr>
            </a:lvl7pPr>
            <a:lvl8pPr lvl="7" rtl="0" algn="ctr">
              <a:spcBef>
                <a:spcPts val="0"/>
              </a:spcBef>
              <a:spcAft>
                <a:spcPts val="0"/>
              </a:spcAft>
              <a:buClr>
                <a:srgbClr val="338987"/>
              </a:buClr>
              <a:buSzPts val="4800"/>
              <a:buNone/>
              <a:defRPr b="0" sz="4800">
                <a:solidFill>
                  <a:srgbClr val="338987"/>
                </a:solidFill>
              </a:defRPr>
            </a:lvl8pPr>
            <a:lvl9pPr lvl="8" rtl="0" algn="ctr">
              <a:spcBef>
                <a:spcPts val="0"/>
              </a:spcBef>
              <a:spcAft>
                <a:spcPts val="0"/>
              </a:spcAft>
              <a:buClr>
                <a:srgbClr val="338987"/>
              </a:buClr>
              <a:buSzPts val="4800"/>
              <a:buNone/>
              <a:defRPr b="0" sz="4800">
                <a:solidFill>
                  <a:srgbClr val="338987"/>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8FAFB"/>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34343"/>
              </a:buClr>
              <a:buSzPts val="2800"/>
              <a:buFont typeface="Staatliches"/>
              <a:buNone/>
              <a:defRPr sz="2800">
                <a:solidFill>
                  <a:srgbClr val="434343"/>
                </a:solidFill>
                <a:latin typeface="Staatliches"/>
                <a:ea typeface="Staatliches"/>
                <a:cs typeface="Staatliches"/>
                <a:sym typeface="Staatliches"/>
              </a:defRPr>
            </a:lvl1pPr>
            <a:lvl2pPr lvl="1"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2pPr>
            <a:lvl3pPr lvl="2"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3pPr>
            <a:lvl4pPr lvl="3"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4pPr>
            <a:lvl5pPr lvl="4"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5pPr>
            <a:lvl6pPr lvl="5"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6pPr>
            <a:lvl7pPr lvl="6"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7pPr>
            <a:lvl8pPr lvl="7"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8pPr>
            <a:lvl9pPr lvl="8"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rgbClr val="434343"/>
              </a:buClr>
              <a:buSzPts val="1200"/>
              <a:buFont typeface="Anaheim"/>
              <a:buChar char="●"/>
              <a:defRPr sz="1200">
                <a:solidFill>
                  <a:srgbClr val="434343"/>
                </a:solidFill>
                <a:latin typeface="Anaheim"/>
                <a:ea typeface="Anaheim"/>
                <a:cs typeface="Anaheim"/>
                <a:sym typeface="Anaheim"/>
              </a:defRPr>
            </a:lvl1pPr>
            <a:lvl2pPr indent="-304800" lvl="1" marL="9144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2pPr>
            <a:lvl3pPr indent="-304800" lvl="2" marL="13716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3pPr>
            <a:lvl4pPr indent="-304800" lvl="3" marL="1828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4pPr>
            <a:lvl5pPr indent="-304800" lvl="4" marL="22860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5pPr>
            <a:lvl6pPr indent="-304800" lvl="5" marL="27432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6pPr>
            <a:lvl7pPr indent="-304800" lvl="6" marL="32004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7pPr>
            <a:lvl8pPr indent="-304800" lvl="7" marL="36576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8pPr>
            <a:lvl9pPr indent="-304800" lvl="8" marL="4114800" rtl="0">
              <a:lnSpc>
                <a:spcPct val="115000"/>
              </a:lnSpc>
              <a:spcBef>
                <a:spcPts val="1600"/>
              </a:spcBef>
              <a:spcAft>
                <a:spcPts val="1600"/>
              </a:spcAft>
              <a:buClr>
                <a:srgbClr val="434343"/>
              </a:buClr>
              <a:buSzPts val="1200"/>
              <a:buFont typeface="Anaheim"/>
              <a:buChar char="■"/>
              <a:defRPr sz="1200">
                <a:solidFill>
                  <a:srgbClr val="434343"/>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22.png"/><Relationship Id="rId5"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hyperlink" Target="https://www.onlinegdb.com/HyUKiSUE_" TargetMode="External"/><Relationship Id="rId5" Type="http://schemas.openxmlformats.org/officeDocument/2006/relationships/image" Target="../media/image2.png"/><Relationship Id="rId6" Type="http://schemas.openxmlformats.org/officeDocument/2006/relationships/hyperlink" Target="https://github.com/armandocodigos/0122POO-UCA/tree/main/T3/Monedero_C" TargetMode="External"/><Relationship Id="rId7"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hyperlink" Target="https://www.onlinegdb.com/BJ4Q3SUNO" TargetMode="External"/><Relationship Id="rId5" Type="http://schemas.openxmlformats.org/officeDocument/2006/relationships/image" Target="../media/image2.png"/><Relationship Id="rId6" Type="http://schemas.openxmlformats.org/officeDocument/2006/relationships/hyperlink" Target="https://youtu.be/-TxHjyC8WY4" TargetMode="External"/><Relationship Id="rId7"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26.png"/><Relationship Id="rId4" Type="http://schemas.openxmlformats.org/officeDocument/2006/relationships/hyperlink" Target="https://www.onlinegdb.com/Hyr4J8L4_" TargetMode="External"/><Relationship Id="rId5" Type="http://schemas.openxmlformats.org/officeDocument/2006/relationships/image" Target="../media/image2.png"/><Relationship Id="rId6" Type="http://schemas.openxmlformats.org/officeDocument/2006/relationships/hyperlink" Target="https://github.com/armandocodigos/0122POO-UCA/tree/main/T3/CuentaBancaria_A" TargetMode="External"/><Relationship Id="rId7"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hyperlink" Target="https://www.onlinegdb.com/Sk6AX6mtI" TargetMode="External"/><Relationship Id="rId4" Type="http://schemas.openxmlformats.org/officeDocument/2006/relationships/image" Target="../media/image2.png"/><Relationship Id="rId5" Type="http://schemas.openxmlformats.org/officeDocument/2006/relationships/hyperlink" Target="https://github.com/armandocodigos/0122POO-UCA/tree/main/T3/AdministradorArchivos" TargetMode="External"/><Relationship Id="rId6"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hyperlink" Target="https://www.onlinegdb.com/SkFRVLLN_" TargetMode="External"/><Relationship Id="rId5" Type="http://schemas.openxmlformats.org/officeDocument/2006/relationships/image" Target="../media/image2.png"/><Relationship Id="rId6" Type="http://schemas.openxmlformats.org/officeDocument/2006/relationships/hyperlink" Target="https://github.com/armandocodigos/0122POO-UCA/tree/main/T3/CuentaBancaria_B" TargetMode="External"/><Relationship Id="rId7" Type="http://schemas.openxmlformats.org/officeDocument/2006/relationships/image" Target="../media/image3.png"/><Relationship Id="rId8"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 Id="rId3" Type="http://schemas.openxmlformats.org/officeDocument/2006/relationships/hyperlink" Target="mailto:meaguilar@uca.edu.sv" TargetMode="External"/><Relationship Id="rId4" Type="http://schemas.openxmlformats.org/officeDocument/2006/relationships/hyperlink" Target="mailto:rcanizales@uca.edu.sv" TargetMode="External"/><Relationship Id="rId5" Type="http://schemas.openxmlformats.org/officeDocument/2006/relationships/hyperlink" Target="mailto:gcortes@uca.edu.sv" TargetMode="External"/><Relationship Id="rId6" Type="http://schemas.openxmlformats.org/officeDocument/2006/relationships/image" Target="../media/image24.png"/><Relationship Id="rId7"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8.png"/><Relationship Id="rId5"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hyperlink" Target="https://www.onlinegdb.com/HkXl5TQKU" TargetMode="External"/><Relationship Id="rId9"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hyperlink" Target="https://github.com/armandocodigos/0122POO-UCA/tree/main/T3/Propiedades" TargetMode="External"/><Relationship Id="rId7" Type="http://schemas.openxmlformats.org/officeDocument/2006/relationships/image" Target="../media/image3.png"/><Relationship Id="rId8"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hyperlink" Target="https://www.onlinegdb.com/pkMIR6F2V" TargetMode="External"/><Relationship Id="rId5" Type="http://schemas.openxmlformats.org/officeDocument/2006/relationships/image" Target="../media/image2.png"/><Relationship Id="rId6" Type="http://schemas.openxmlformats.org/officeDocument/2006/relationships/hyperlink" Target="https://github.com/armandocodigos/0122POO-UCA/tree/main/T3/Monedero_A" TargetMode="External"/><Relationship Id="rId7"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hyperlink" Target="https://www.onlinegdb.com/S17g_SUN_" TargetMode="External"/><Relationship Id="rId6" Type="http://schemas.openxmlformats.org/officeDocument/2006/relationships/image" Target="../media/image2.png"/><Relationship Id="rId7" Type="http://schemas.openxmlformats.org/officeDocument/2006/relationships/hyperlink" Target="https://github.com/armandocodigos/0122POO-UCA/tree/main/T3/Monedero_B" TargetMode="External"/><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131" name="Shape 131"/>
        <p:cNvGrpSpPr/>
        <p:nvPr/>
      </p:nvGrpSpPr>
      <p:grpSpPr>
        <a:xfrm>
          <a:off x="0" y="0"/>
          <a:ext cx="0" cy="0"/>
          <a:chOff x="0" y="0"/>
          <a:chExt cx="0" cy="0"/>
        </a:xfrm>
      </p:grpSpPr>
      <p:sp>
        <p:nvSpPr>
          <p:cNvPr id="132" name="Google Shape;132;p22"/>
          <p:cNvSpPr/>
          <p:nvPr/>
        </p:nvSpPr>
        <p:spPr>
          <a:xfrm>
            <a:off x="5057925" y="1382750"/>
            <a:ext cx="3029400" cy="2370300"/>
          </a:xfrm>
          <a:prstGeom prst="roundRect">
            <a:avLst>
              <a:gd fmla="val 1472" name="adj"/>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 name="Google Shape;133;p22"/>
          <p:cNvGrpSpPr/>
          <p:nvPr/>
        </p:nvGrpSpPr>
        <p:grpSpPr>
          <a:xfrm>
            <a:off x="4969574" y="1120650"/>
            <a:ext cx="3029365" cy="2547136"/>
            <a:chOff x="4741999" y="986350"/>
            <a:chExt cx="3029365" cy="2547136"/>
          </a:xfrm>
        </p:grpSpPr>
        <p:sp>
          <p:nvSpPr>
            <p:cNvPr id="134" name="Google Shape;134;p22"/>
            <p:cNvSpPr/>
            <p:nvPr/>
          </p:nvSpPr>
          <p:spPr>
            <a:xfrm>
              <a:off x="4742978" y="1175558"/>
              <a:ext cx="3028387" cy="2357928"/>
            </a:xfrm>
            <a:custGeom>
              <a:rect b="b" l="l" r="r" t="t"/>
              <a:pathLst>
                <a:path extrusionOk="0" h="53745" w="69027">
                  <a:moveTo>
                    <a:pt x="1" y="1"/>
                  </a:moveTo>
                  <a:lnTo>
                    <a:pt x="1" y="62"/>
                  </a:lnTo>
                  <a:cubicBezTo>
                    <a:pt x="1" y="19391"/>
                    <a:pt x="5" y="37676"/>
                    <a:pt x="5" y="53688"/>
                  </a:cubicBezTo>
                  <a:lnTo>
                    <a:pt x="5" y="53744"/>
                  </a:lnTo>
                  <a:lnTo>
                    <a:pt x="57" y="53744"/>
                  </a:lnTo>
                  <a:cubicBezTo>
                    <a:pt x="40966" y="53710"/>
                    <a:pt x="68520" y="53692"/>
                    <a:pt x="68978" y="53692"/>
                  </a:cubicBezTo>
                  <a:cubicBezTo>
                    <a:pt x="68520" y="53688"/>
                    <a:pt x="40990" y="53671"/>
                    <a:pt x="110" y="53639"/>
                  </a:cubicBezTo>
                  <a:lnTo>
                    <a:pt x="110" y="53639"/>
                  </a:lnTo>
                  <a:cubicBezTo>
                    <a:pt x="114" y="37655"/>
                    <a:pt x="114" y="19407"/>
                    <a:pt x="118" y="118"/>
                  </a:cubicBezTo>
                  <a:lnTo>
                    <a:pt x="118" y="118"/>
                  </a:lnTo>
                  <a:cubicBezTo>
                    <a:pt x="25637" y="114"/>
                    <a:pt x="49338" y="110"/>
                    <a:pt x="68928" y="110"/>
                  </a:cubicBezTo>
                  <a:lnTo>
                    <a:pt x="68930" y="110"/>
                  </a:lnTo>
                  <a:cubicBezTo>
                    <a:pt x="68961" y="32457"/>
                    <a:pt x="68978" y="53290"/>
                    <a:pt x="68978" y="53692"/>
                  </a:cubicBezTo>
                  <a:cubicBezTo>
                    <a:pt x="68978" y="53290"/>
                    <a:pt x="69000" y="32436"/>
                    <a:pt x="69026" y="62"/>
                  </a:cubicBezTo>
                  <a:lnTo>
                    <a:pt x="69026" y="14"/>
                  </a:lnTo>
                  <a:lnTo>
                    <a:pt x="68978" y="14"/>
                  </a:lnTo>
                  <a:cubicBezTo>
                    <a:pt x="49365" y="9"/>
                    <a:pt x="25627" y="5"/>
                    <a:pt x="66"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2"/>
            <p:cNvSpPr/>
            <p:nvPr/>
          </p:nvSpPr>
          <p:spPr>
            <a:xfrm>
              <a:off x="5574260" y="2190926"/>
              <a:ext cx="5265" cy="1142615"/>
            </a:xfrm>
            <a:custGeom>
              <a:rect b="b" l="l" r="r" t="t"/>
              <a:pathLst>
                <a:path extrusionOk="0" h="26044" w="120">
                  <a:moveTo>
                    <a:pt x="63" y="1"/>
                  </a:moveTo>
                  <a:cubicBezTo>
                    <a:pt x="27" y="1"/>
                    <a:pt x="1" y="5831"/>
                    <a:pt x="1" y="13024"/>
                  </a:cubicBezTo>
                  <a:cubicBezTo>
                    <a:pt x="1" y="20213"/>
                    <a:pt x="27" y="26043"/>
                    <a:pt x="63" y="26043"/>
                  </a:cubicBezTo>
                  <a:cubicBezTo>
                    <a:pt x="93" y="26043"/>
                    <a:pt x="119" y="20213"/>
                    <a:pt x="119" y="13024"/>
                  </a:cubicBezTo>
                  <a:cubicBezTo>
                    <a:pt x="119" y="5831"/>
                    <a:pt x="93" y="1"/>
                    <a:pt x="6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2"/>
            <p:cNvSpPr/>
            <p:nvPr/>
          </p:nvSpPr>
          <p:spPr>
            <a:xfrm>
              <a:off x="6886640" y="2190926"/>
              <a:ext cx="5001" cy="1142615"/>
            </a:xfrm>
            <a:custGeom>
              <a:rect b="b" l="l" r="r" t="t"/>
              <a:pathLst>
                <a:path extrusionOk="0" h="26044" w="114">
                  <a:moveTo>
                    <a:pt x="57" y="1"/>
                  </a:moveTo>
                  <a:cubicBezTo>
                    <a:pt x="27" y="1"/>
                    <a:pt x="1" y="5831"/>
                    <a:pt x="1" y="13024"/>
                  </a:cubicBezTo>
                  <a:cubicBezTo>
                    <a:pt x="1" y="20213"/>
                    <a:pt x="27" y="26043"/>
                    <a:pt x="57" y="26043"/>
                  </a:cubicBezTo>
                  <a:cubicBezTo>
                    <a:pt x="88" y="26043"/>
                    <a:pt x="114" y="20213"/>
                    <a:pt x="114" y="13024"/>
                  </a:cubicBezTo>
                  <a:cubicBezTo>
                    <a:pt x="114" y="5831"/>
                    <a:pt x="88" y="1"/>
                    <a:pt x="5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2"/>
            <p:cNvSpPr/>
            <p:nvPr/>
          </p:nvSpPr>
          <p:spPr>
            <a:xfrm>
              <a:off x="6022366" y="1872856"/>
              <a:ext cx="5177" cy="1460691"/>
            </a:xfrm>
            <a:custGeom>
              <a:rect b="b" l="l" r="r" t="t"/>
              <a:pathLst>
                <a:path extrusionOk="0" h="33294" w="118">
                  <a:moveTo>
                    <a:pt x="57" y="1"/>
                  </a:moveTo>
                  <a:cubicBezTo>
                    <a:pt x="27" y="1"/>
                    <a:pt x="0" y="7452"/>
                    <a:pt x="0" y="16647"/>
                  </a:cubicBezTo>
                  <a:cubicBezTo>
                    <a:pt x="0" y="25841"/>
                    <a:pt x="27" y="33293"/>
                    <a:pt x="57" y="33293"/>
                  </a:cubicBezTo>
                  <a:cubicBezTo>
                    <a:pt x="92" y="33293"/>
                    <a:pt x="118" y="25841"/>
                    <a:pt x="118" y="16647"/>
                  </a:cubicBezTo>
                  <a:cubicBezTo>
                    <a:pt x="118" y="7452"/>
                    <a:pt x="92" y="1"/>
                    <a:pt x="5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2"/>
            <p:cNvSpPr/>
            <p:nvPr/>
          </p:nvSpPr>
          <p:spPr>
            <a:xfrm>
              <a:off x="7401651" y="1872856"/>
              <a:ext cx="5177" cy="1460691"/>
            </a:xfrm>
            <a:custGeom>
              <a:rect b="b" l="l" r="r" t="t"/>
              <a:pathLst>
                <a:path extrusionOk="0" h="33294" w="118">
                  <a:moveTo>
                    <a:pt x="57" y="1"/>
                  </a:moveTo>
                  <a:cubicBezTo>
                    <a:pt x="26" y="1"/>
                    <a:pt x="0" y="7452"/>
                    <a:pt x="0" y="16647"/>
                  </a:cubicBezTo>
                  <a:cubicBezTo>
                    <a:pt x="0" y="25841"/>
                    <a:pt x="26" y="33293"/>
                    <a:pt x="57" y="33293"/>
                  </a:cubicBezTo>
                  <a:cubicBezTo>
                    <a:pt x="91" y="33293"/>
                    <a:pt x="118" y="25841"/>
                    <a:pt x="118" y="16647"/>
                  </a:cubicBezTo>
                  <a:cubicBezTo>
                    <a:pt x="118" y="7452"/>
                    <a:pt x="91" y="1"/>
                    <a:pt x="5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2"/>
            <p:cNvSpPr/>
            <p:nvPr/>
          </p:nvSpPr>
          <p:spPr>
            <a:xfrm>
              <a:off x="6415194" y="1647223"/>
              <a:ext cx="5221" cy="1686327"/>
            </a:xfrm>
            <a:custGeom>
              <a:rect b="b" l="l" r="r" t="t"/>
              <a:pathLst>
                <a:path extrusionOk="0" h="38437" w="119">
                  <a:moveTo>
                    <a:pt x="57" y="0"/>
                  </a:moveTo>
                  <a:cubicBezTo>
                    <a:pt x="27" y="0"/>
                    <a:pt x="0" y="8601"/>
                    <a:pt x="0" y="19216"/>
                  </a:cubicBezTo>
                  <a:cubicBezTo>
                    <a:pt x="0" y="29830"/>
                    <a:pt x="27" y="38436"/>
                    <a:pt x="57" y="38436"/>
                  </a:cubicBezTo>
                  <a:cubicBezTo>
                    <a:pt x="93" y="38436"/>
                    <a:pt x="119" y="29830"/>
                    <a:pt x="119" y="19216"/>
                  </a:cubicBezTo>
                  <a:cubicBezTo>
                    <a:pt x="119" y="8601"/>
                    <a:pt x="93" y="0"/>
                    <a:pt x="5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2"/>
            <p:cNvSpPr/>
            <p:nvPr/>
          </p:nvSpPr>
          <p:spPr>
            <a:xfrm>
              <a:off x="6406946" y="1636475"/>
              <a:ext cx="21541" cy="21322"/>
            </a:xfrm>
            <a:custGeom>
              <a:rect b="b" l="l" r="r" t="t"/>
              <a:pathLst>
                <a:path extrusionOk="0" h="486" w="491">
                  <a:moveTo>
                    <a:pt x="245" y="0"/>
                  </a:moveTo>
                  <a:cubicBezTo>
                    <a:pt x="110" y="0"/>
                    <a:pt x="1" y="110"/>
                    <a:pt x="1" y="245"/>
                  </a:cubicBezTo>
                  <a:cubicBezTo>
                    <a:pt x="1" y="377"/>
                    <a:pt x="110" y="486"/>
                    <a:pt x="245" y="486"/>
                  </a:cubicBezTo>
                  <a:cubicBezTo>
                    <a:pt x="381" y="486"/>
                    <a:pt x="490" y="377"/>
                    <a:pt x="490" y="245"/>
                  </a:cubicBezTo>
                  <a:cubicBezTo>
                    <a:pt x="490" y="110"/>
                    <a:pt x="381" y="0"/>
                    <a:pt x="24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2"/>
            <p:cNvSpPr/>
            <p:nvPr/>
          </p:nvSpPr>
          <p:spPr>
            <a:xfrm>
              <a:off x="4916447" y="2115949"/>
              <a:ext cx="2589355" cy="652691"/>
            </a:xfrm>
            <a:custGeom>
              <a:rect b="b" l="l" r="r" t="t"/>
              <a:pathLst>
                <a:path extrusionOk="0" h="14877" w="59020">
                  <a:moveTo>
                    <a:pt x="33314" y="1"/>
                  </a:moveTo>
                  <a:cubicBezTo>
                    <a:pt x="32852" y="1"/>
                    <a:pt x="32390" y="48"/>
                    <a:pt x="31929" y="142"/>
                  </a:cubicBezTo>
                  <a:cubicBezTo>
                    <a:pt x="31261" y="285"/>
                    <a:pt x="30614" y="535"/>
                    <a:pt x="30011" y="870"/>
                  </a:cubicBezTo>
                  <a:cubicBezTo>
                    <a:pt x="28805" y="1557"/>
                    <a:pt x="27847" y="2558"/>
                    <a:pt x="27061" y="3619"/>
                  </a:cubicBezTo>
                  <a:cubicBezTo>
                    <a:pt x="26266" y="4682"/>
                    <a:pt x="25628" y="5818"/>
                    <a:pt x="25007" y="6927"/>
                  </a:cubicBezTo>
                  <a:cubicBezTo>
                    <a:pt x="24400" y="8042"/>
                    <a:pt x="23766" y="9104"/>
                    <a:pt x="23067" y="10096"/>
                  </a:cubicBezTo>
                  <a:cubicBezTo>
                    <a:pt x="22363" y="11084"/>
                    <a:pt x="21607" y="12006"/>
                    <a:pt x="20741" y="12766"/>
                  </a:cubicBezTo>
                  <a:cubicBezTo>
                    <a:pt x="19881" y="13518"/>
                    <a:pt x="18915" y="14130"/>
                    <a:pt x="17867" y="14392"/>
                  </a:cubicBezTo>
                  <a:cubicBezTo>
                    <a:pt x="17609" y="14475"/>
                    <a:pt x="17342" y="14505"/>
                    <a:pt x="17084" y="14545"/>
                  </a:cubicBezTo>
                  <a:cubicBezTo>
                    <a:pt x="16953" y="14571"/>
                    <a:pt x="16818" y="14563"/>
                    <a:pt x="16687" y="14567"/>
                  </a:cubicBezTo>
                  <a:cubicBezTo>
                    <a:pt x="16581" y="14571"/>
                    <a:pt x="16475" y="14577"/>
                    <a:pt x="16371" y="14577"/>
                  </a:cubicBezTo>
                  <a:cubicBezTo>
                    <a:pt x="16346" y="14577"/>
                    <a:pt x="16322" y="14576"/>
                    <a:pt x="16298" y="14576"/>
                  </a:cubicBezTo>
                  <a:cubicBezTo>
                    <a:pt x="15773" y="14554"/>
                    <a:pt x="15267" y="14453"/>
                    <a:pt x="14781" y="14305"/>
                  </a:cubicBezTo>
                  <a:cubicBezTo>
                    <a:pt x="13811" y="13995"/>
                    <a:pt x="12950" y="13483"/>
                    <a:pt x="12155" y="12950"/>
                  </a:cubicBezTo>
                  <a:cubicBezTo>
                    <a:pt x="11364" y="12417"/>
                    <a:pt x="10630" y="11853"/>
                    <a:pt x="9908" y="11342"/>
                  </a:cubicBezTo>
                  <a:cubicBezTo>
                    <a:pt x="9188" y="10830"/>
                    <a:pt x="8466" y="10368"/>
                    <a:pt x="7723" y="10048"/>
                  </a:cubicBezTo>
                  <a:cubicBezTo>
                    <a:pt x="6989" y="9725"/>
                    <a:pt x="6247" y="9523"/>
                    <a:pt x="5533" y="9458"/>
                  </a:cubicBezTo>
                  <a:cubicBezTo>
                    <a:pt x="5331" y="9439"/>
                    <a:pt x="5131" y="9430"/>
                    <a:pt x="4936" y="9430"/>
                  </a:cubicBezTo>
                  <a:cubicBezTo>
                    <a:pt x="4448" y="9430"/>
                    <a:pt x="3985" y="9489"/>
                    <a:pt x="3567" y="9611"/>
                  </a:cubicBezTo>
                  <a:cubicBezTo>
                    <a:pt x="3419" y="9642"/>
                    <a:pt x="3284" y="9712"/>
                    <a:pt x="3143" y="9755"/>
                  </a:cubicBezTo>
                  <a:cubicBezTo>
                    <a:pt x="3008" y="9812"/>
                    <a:pt x="2868" y="9847"/>
                    <a:pt x="2750" y="9922"/>
                  </a:cubicBezTo>
                  <a:cubicBezTo>
                    <a:pt x="2510" y="10057"/>
                    <a:pt x="2261" y="10158"/>
                    <a:pt x="2068" y="10319"/>
                  </a:cubicBezTo>
                  <a:cubicBezTo>
                    <a:pt x="1644" y="10590"/>
                    <a:pt x="1334" y="10909"/>
                    <a:pt x="1055" y="11167"/>
                  </a:cubicBezTo>
                  <a:cubicBezTo>
                    <a:pt x="932" y="11316"/>
                    <a:pt x="814" y="11447"/>
                    <a:pt x="709" y="11569"/>
                  </a:cubicBezTo>
                  <a:cubicBezTo>
                    <a:pt x="609" y="11695"/>
                    <a:pt x="508" y="11800"/>
                    <a:pt x="438" y="11915"/>
                  </a:cubicBezTo>
                  <a:cubicBezTo>
                    <a:pt x="294" y="12129"/>
                    <a:pt x="184" y="12290"/>
                    <a:pt x="111" y="12403"/>
                  </a:cubicBezTo>
                  <a:cubicBezTo>
                    <a:pt x="36" y="12518"/>
                    <a:pt x="1" y="12574"/>
                    <a:pt x="6" y="12579"/>
                  </a:cubicBezTo>
                  <a:cubicBezTo>
                    <a:pt x="6" y="12579"/>
                    <a:pt x="6" y="12579"/>
                    <a:pt x="7" y="12579"/>
                  </a:cubicBezTo>
                  <a:cubicBezTo>
                    <a:pt x="14" y="12579"/>
                    <a:pt x="61" y="12526"/>
                    <a:pt x="137" y="12425"/>
                  </a:cubicBezTo>
                  <a:cubicBezTo>
                    <a:pt x="220" y="12316"/>
                    <a:pt x="337" y="12159"/>
                    <a:pt x="495" y="11958"/>
                  </a:cubicBezTo>
                  <a:cubicBezTo>
                    <a:pt x="569" y="11849"/>
                    <a:pt x="670" y="11744"/>
                    <a:pt x="779" y="11626"/>
                  </a:cubicBezTo>
                  <a:cubicBezTo>
                    <a:pt x="884" y="11508"/>
                    <a:pt x="1002" y="11381"/>
                    <a:pt x="1128" y="11241"/>
                  </a:cubicBezTo>
                  <a:cubicBezTo>
                    <a:pt x="1413" y="10992"/>
                    <a:pt x="1723" y="10691"/>
                    <a:pt x="2143" y="10433"/>
                  </a:cubicBezTo>
                  <a:cubicBezTo>
                    <a:pt x="2334" y="10280"/>
                    <a:pt x="2580" y="10188"/>
                    <a:pt x="2816" y="10057"/>
                  </a:cubicBezTo>
                  <a:cubicBezTo>
                    <a:pt x="2929" y="9991"/>
                    <a:pt x="3069" y="9961"/>
                    <a:pt x="3200" y="9908"/>
                  </a:cubicBezTo>
                  <a:cubicBezTo>
                    <a:pt x="3336" y="9864"/>
                    <a:pt x="3462" y="9799"/>
                    <a:pt x="3611" y="9773"/>
                  </a:cubicBezTo>
                  <a:cubicBezTo>
                    <a:pt x="3999" y="9668"/>
                    <a:pt x="4425" y="9617"/>
                    <a:pt x="4875" y="9617"/>
                  </a:cubicBezTo>
                  <a:cubicBezTo>
                    <a:pt x="5085" y="9617"/>
                    <a:pt x="5299" y="9628"/>
                    <a:pt x="5517" y="9650"/>
                  </a:cubicBezTo>
                  <a:cubicBezTo>
                    <a:pt x="6198" y="9725"/>
                    <a:pt x="6919" y="9930"/>
                    <a:pt x="7636" y="10253"/>
                  </a:cubicBezTo>
                  <a:cubicBezTo>
                    <a:pt x="8353" y="10572"/>
                    <a:pt x="9052" y="11027"/>
                    <a:pt x="9764" y="11542"/>
                  </a:cubicBezTo>
                  <a:cubicBezTo>
                    <a:pt x="10477" y="12058"/>
                    <a:pt x="11207" y="12627"/>
                    <a:pt x="12006" y="13177"/>
                  </a:cubicBezTo>
                  <a:cubicBezTo>
                    <a:pt x="12806" y="13719"/>
                    <a:pt x="13684" y="14253"/>
                    <a:pt x="14694" y="14580"/>
                  </a:cubicBezTo>
                  <a:cubicBezTo>
                    <a:pt x="15200" y="14737"/>
                    <a:pt x="15733" y="14851"/>
                    <a:pt x="16284" y="14872"/>
                  </a:cubicBezTo>
                  <a:cubicBezTo>
                    <a:pt x="16326" y="14875"/>
                    <a:pt x="16369" y="14876"/>
                    <a:pt x="16412" y="14876"/>
                  </a:cubicBezTo>
                  <a:cubicBezTo>
                    <a:pt x="16507" y="14876"/>
                    <a:pt x="16603" y="14871"/>
                    <a:pt x="16699" y="14868"/>
                  </a:cubicBezTo>
                  <a:cubicBezTo>
                    <a:pt x="16835" y="14864"/>
                    <a:pt x="16975" y="14872"/>
                    <a:pt x="17115" y="14846"/>
                  </a:cubicBezTo>
                  <a:cubicBezTo>
                    <a:pt x="17390" y="14807"/>
                    <a:pt x="17674" y="14777"/>
                    <a:pt x="17945" y="14689"/>
                  </a:cubicBezTo>
                  <a:cubicBezTo>
                    <a:pt x="18500" y="14563"/>
                    <a:pt x="19025" y="14318"/>
                    <a:pt x="19531" y="14039"/>
                  </a:cubicBezTo>
                  <a:cubicBezTo>
                    <a:pt x="19781" y="13885"/>
                    <a:pt x="20033" y="13741"/>
                    <a:pt x="20265" y="13557"/>
                  </a:cubicBezTo>
                  <a:cubicBezTo>
                    <a:pt x="20505" y="13391"/>
                    <a:pt x="20729" y="13200"/>
                    <a:pt x="20956" y="13007"/>
                  </a:cubicBezTo>
                  <a:cubicBezTo>
                    <a:pt x="21852" y="12229"/>
                    <a:pt x="22625" y="11290"/>
                    <a:pt x="23343" y="10293"/>
                  </a:cubicBezTo>
                  <a:cubicBezTo>
                    <a:pt x="24051" y="9287"/>
                    <a:pt x="24697" y="8208"/>
                    <a:pt x="25309" y="7094"/>
                  </a:cubicBezTo>
                  <a:cubicBezTo>
                    <a:pt x="25929" y="5989"/>
                    <a:pt x="26562" y="4865"/>
                    <a:pt x="27341" y="3825"/>
                  </a:cubicBezTo>
                  <a:cubicBezTo>
                    <a:pt x="28109" y="2790"/>
                    <a:pt x="29041" y="1828"/>
                    <a:pt x="30186" y="1177"/>
                  </a:cubicBezTo>
                  <a:cubicBezTo>
                    <a:pt x="30754" y="854"/>
                    <a:pt x="31370" y="622"/>
                    <a:pt x="32004" y="487"/>
                  </a:cubicBezTo>
                  <a:cubicBezTo>
                    <a:pt x="32439" y="396"/>
                    <a:pt x="32886" y="349"/>
                    <a:pt x="33328" y="349"/>
                  </a:cubicBezTo>
                  <a:cubicBezTo>
                    <a:pt x="33526" y="349"/>
                    <a:pt x="33723" y="358"/>
                    <a:pt x="33918" y="377"/>
                  </a:cubicBezTo>
                  <a:cubicBezTo>
                    <a:pt x="34551" y="438"/>
                    <a:pt x="35163" y="622"/>
                    <a:pt x="35719" y="906"/>
                  </a:cubicBezTo>
                  <a:cubicBezTo>
                    <a:pt x="36278" y="1185"/>
                    <a:pt x="36780" y="1566"/>
                    <a:pt x="37234" y="1990"/>
                  </a:cubicBezTo>
                  <a:cubicBezTo>
                    <a:pt x="38139" y="2851"/>
                    <a:pt x="38847" y="3873"/>
                    <a:pt x="39495" y="4900"/>
                  </a:cubicBezTo>
                  <a:cubicBezTo>
                    <a:pt x="40136" y="5931"/>
                    <a:pt x="40713" y="6980"/>
                    <a:pt x="41334" y="7976"/>
                  </a:cubicBezTo>
                  <a:cubicBezTo>
                    <a:pt x="41972" y="8956"/>
                    <a:pt x="42527" y="9934"/>
                    <a:pt x="43065" y="10905"/>
                  </a:cubicBezTo>
                  <a:cubicBezTo>
                    <a:pt x="43331" y="11385"/>
                    <a:pt x="43611" y="11862"/>
                    <a:pt x="43921" y="12312"/>
                  </a:cubicBezTo>
                  <a:cubicBezTo>
                    <a:pt x="44231" y="12762"/>
                    <a:pt x="44608" y="13168"/>
                    <a:pt x="45044" y="13483"/>
                  </a:cubicBezTo>
                  <a:cubicBezTo>
                    <a:pt x="45481" y="13797"/>
                    <a:pt x="45984" y="14007"/>
                    <a:pt x="46482" y="14117"/>
                  </a:cubicBezTo>
                  <a:cubicBezTo>
                    <a:pt x="46984" y="14243"/>
                    <a:pt x="47482" y="14279"/>
                    <a:pt x="47972" y="14301"/>
                  </a:cubicBezTo>
                  <a:cubicBezTo>
                    <a:pt x="48081" y="14306"/>
                    <a:pt x="48190" y="14309"/>
                    <a:pt x="48298" y="14309"/>
                  </a:cubicBezTo>
                  <a:cubicBezTo>
                    <a:pt x="49159" y="14309"/>
                    <a:pt x="49997" y="14144"/>
                    <a:pt x="50734" y="13837"/>
                  </a:cubicBezTo>
                  <a:cubicBezTo>
                    <a:pt x="51153" y="13666"/>
                    <a:pt x="51534" y="13444"/>
                    <a:pt x="51888" y="13208"/>
                  </a:cubicBezTo>
                  <a:cubicBezTo>
                    <a:pt x="52233" y="12958"/>
                    <a:pt x="52561" y="12696"/>
                    <a:pt x="52845" y="12417"/>
                  </a:cubicBezTo>
                  <a:cubicBezTo>
                    <a:pt x="53430" y="11857"/>
                    <a:pt x="53898" y="11263"/>
                    <a:pt x="54322" y="10703"/>
                  </a:cubicBezTo>
                  <a:cubicBezTo>
                    <a:pt x="55157" y="9572"/>
                    <a:pt x="55825" y="8567"/>
                    <a:pt x="56494" y="7845"/>
                  </a:cubicBezTo>
                  <a:cubicBezTo>
                    <a:pt x="57150" y="7120"/>
                    <a:pt x="57801" y="6697"/>
                    <a:pt x="58273" y="6495"/>
                  </a:cubicBezTo>
                  <a:cubicBezTo>
                    <a:pt x="58509" y="6399"/>
                    <a:pt x="58697" y="6334"/>
                    <a:pt x="58828" y="6308"/>
                  </a:cubicBezTo>
                  <a:cubicBezTo>
                    <a:pt x="58955" y="6272"/>
                    <a:pt x="59020" y="6251"/>
                    <a:pt x="59020" y="6242"/>
                  </a:cubicBezTo>
                  <a:cubicBezTo>
                    <a:pt x="59019" y="6241"/>
                    <a:pt x="59017" y="6241"/>
                    <a:pt x="59013" y="6241"/>
                  </a:cubicBezTo>
                  <a:cubicBezTo>
                    <a:pt x="58993" y="6241"/>
                    <a:pt x="58929" y="6250"/>
                    <a:pt x="58819" y="6272"/>
                  </a:cubicBezTo>
                  <a:cubicBezTo>
                    <a:pt x="58683" y="6290"/>
                    <a:pt x="58491" y="6342"/>
                    <a:pt x="58247" y="6429"/>
                  </a:cubicBezTo>
                  <a:cubicBezTo>
                    <a:pt x="57757" y="6613"/>
                    <a:pt x="57075" y="7028"/>
                    <a:pt x="56393" y="7754"/>
                  </a:cubicBezTo>
                  <a:cubicBezTo>
                    <a:pt x="55699" y="8470"/>
                    <a:pt x="55012" y="9476"/>
                    <a:pt x="54165" y="10586"/>
                  </a:cubicBezTo>
                  <a:cubicBezTo>
                    <a:pt x="53737" y="11136"/>
                    <a:pt x="53269" y="11718"/>
                    <a:pt x="52692" y="12256"/>
                  </a:cubicBezTo>
                  <a:cubicBezTo>
                    <a:pt x="52408" y="12526"/>
                    <a:pt x="52089" y="12775"/>
                    <a:pt x="51752" y="13011"/>
                  </a:cubicBezTo>
                  <a:cubicBezTo>
                    <a:pt x="51407" y="13238"/>
                    <a:pt x="51040" y="13448"/>
                    <a:pt x="50638" y="13610"/>
                  </a:cubicBezTo>
                  <a:cubicBezTo>
                    <a:pt x="49935" y="13890"/>
                    <a:pt x="49147" y="14042"/>
                    <a:pt x="48323" y="14042"/>
                  </a:cubicBezTo>
                  <a:cubicBezTo>
                    <a:pt x="48210" y="14042"/>
                    <a:pt x="48095" y="14039"/>
                    <a:pt x="47981" y="14033"/>
                  </a:cubicBezTo>
                  <a:cubicBezTo>
                    <a:pt x="47509" y="14007"/>
                    <a:pt x="47024" y="13968"/>
                    <a:pt x="46552" y="13841"/>
                  </a:cubicBezTo>
                  <a:cubicBezTo>
                    <a:pt x="46076" y="13737"/>
                    <a:pt x="45617" y="13540"/>
                    <a:pt x="45215" y="13247"/>
                  </a:cubicBezTo>
                  <a:cubicBezTo>
                    <a:pt x="44393" y="12666"/>
                    <a:pt x="43868" y="11709"/>
                    <a:pt x="43331" y="10752"/>
                  </a:cubicBezTo>
                  <a:cubicBezTo>
                    <a:pt x="42807" y="9786"/>
                    <a:pt x="42238" y="8785"/>
                    <a:pt x="41609" y="7802"/>
                  </a:cubicBezTo>
                  <a:cubicBezTo>
                    <a:pt x="40998" y="6818"/>
                    <a:pt x="40425" y="5765"/>
                    <a:pt x="39778" y="4725"/>
                  </a:cubicBezTo>
                  <a:cubicBezTo>
                    <a:pt x="39127" y="3686"/>
                    <a:pt x="38410" y="2637"/>
                    <a:pt x="37470" y="1741"/>
                  </a:cubicBezTo>
                  <a:cubicBezTo>
                    <a:pt x="36998" y="1299"/>
                    <a:pt x="36470" y="897"/>
                    <a:pt x="35876" y="596"/>
                  </a:cubicBezTo>
                  <a:cubicBezTo>
                    <a:pt x="35281" y="294"/>
                    <a:pt x="34630" y="93"/>
                    <a:pt x="33953" y="31"/>
                  </a:cubicBezTo>
                  <a:cubicBezTo>
                    <a:pt x="33740" y="11"/>
                    <a:pt x="33527" y="1"/>
                    <a:pt x="3331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2"/>
            <p:cNvSpPr/>
            <p:nvPr/>
          </p:nvSpPr>
          <p:spPr>
            <a:xfrm>
              <a:off x="5106104" y="1442255"/>
              <a:ext cx="527304" cy="29395"/>
            </a:xfrm>
            <a:custGeom>
              <a:rect b="b" l="l" r="r" t="t"/>
              <a:pathLst>
                <a:path extrusionOk="0" h="670" w="12019">
                  <a:moveTo>
                    <a:pt x="0" y="1"/>
                  </a:moveTo>
                  <a:lnTo>
                    <a:pt x="0" y="669"/>
                  </a:lnTo>
                  <a:lnTo>
                    <a:pt x="12019" y="669"/>
                  </a:lnTo>
                  <a:lnTo>
                    <a:pt x="1201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p:nvPr/>
          </p:nvSpPr>
          <p:spPr>
            <a:xfrm>
              <a:off x="5106104" y="1510870"/>
              <a:ext cx="260603" cy="29395"/>
            </a:xfrm>
            <a:custGeom>
              <a:rect b="b" l="l" r="r" t="t"/>
              <a:pathLst>
                <a:path extrusionOk="0" h="670" w="5940">
                  <a:moveTo>
                    <a:pt x="0" y="1"/>
                  </a:moveTo>
                  <a:lnTo>
                    <a:pt x="0" y="670"/>
                  </a:lnTo>
                  <a:lnTo>
                    <a:pt x="5940" y="670"/>
                  </a:lnTo>
                  <a:lnTo>
                    <a:pt x="594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2"/>
            <p:cNvSpPr/>
            <p:nvPr/>
          </p:nvSpPr>
          <p:spPr>
            <a:xfrm>
              <a:off x="4741999" y="986350"/>
              <a:ext cx="3028454" cy="191920"/>
            </a:xfrm>
            <a:custGeom>
              <a:rect b="b" l="l" r="r" t="t"/>
              <a:pathLst>
                <a:path extrusionOk="0" h="4375" w="69001">
                  <a:moveTo>
                    <a:pt x="79" y="0"/>
                  </a:moveTo>
                  <a:cubicBezTo>
                    <a:pt x="35" y="0"/>
                    <a:pt x="1" y="36"/>
                    <a:pt x="1" y="79"/>
                  </a:cubicBezTo>
                  <a:lnTo>
                    <a:pt x="1" y="4375"/>
                  </a:lnTo>
                  <a:lnTo>
                    <a:pt x="69000" y="4375"/>
                  </a:lnTo>
                  <a:lnTo>
                    <a:pt x="69000" y="79"/>
                  </a:lnTo>
                  <a:cubicBezTo>
                    <a:pt x="69000" y="36"/>
                    <a:pt x="68966" y="0"/>
                    <a:pt x="6892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p:nvPr/>
          </p:nvSpPr>
          <p:spPr>
            <a:xfrm>
              <a:off x="4857439" y="1065308"/>
              <a:ext cx="41460" cy="41284"/>
            </a:xfrm>
            <a:custGeom>
              <a:rect b="b" l="l" r="r" t="t"/>
              <a:pathLst>
                <a:path extrusionOk="0" h="941" w="945">
                  <a:moveTo>
                    <a:pt x="472" y="1"/>
                  </a:moveTo>
                  <a:cubicBezTo>
                    <a:pt x="214" y="1"/>
                    <a:pt x="0" y="211"/>
                    <a:pt x="0" y="473"/>
                  </a:cubicBezTo>
                  <a:cubicBezTo>
                    <a:pt x="0" y="731"/>
                    <a:pt x="214" y="941"/>
                    <a:pt x="472" y="941"/>
                  </a:cubicBezTo>
                  <a:cubicBezTo>
                    <a:pt x="734" y="941"/>
                    <a:pt x="944" y="731"/>
                    <a:pt x="944" y="473"/>
                  </a:cubicBezTo>
                  <a:cubicBezTo>
                    <a:pt x="944" y="211"/>
                    <a:pt x="734" y="1"/>
                    <a:pt x="472"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p:nvPr/>
          </p:nvSpPr>
          <p:spPr>
            <a:xfrm>
              <a:off x="4947727" y="1065308"/>
              <a:ext cx="41240" cy="41284"/>
            </a:xfrm>
            <a:custGeom>
              <a:rect b="b" l="l" r="r" t="t"/>
              <a:pathLst>
                <a:path extrusionOk="0" h="941" w="940">
                  <a:moveTo>
                    <a:pt x="468" y="1"/>
                  </a:moveTo>
                  <a:cubicBezTo>
                    <a:pt x="211" y="1"/>
                    <a:pt x="1" y="211"/>
                    <a:pt x="1" y="473"/>
                  </a:cubicBezTo>
                  <a:cubicBezTo>
                    <a:pt x="1" y="731"/>
                    <a:pt x="211" y="941"/>
                    <a:pt x="468" y="941"/>
                  </a:cubicBezTo>
                  <a:cubicBezTo>
                    <a:pt x="730" y="941"/>
                    <a:pt x="940" y="731"/>
                    <a:pt x="940" y="473"/>
                  </a:cubicBezTo>
                  <a:cubicBezTo>
                    <a:pt x="940" y="211"/>
                    <a:pt x="730" y="1"/>
                    <a:pt x="4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a:off x="5037840" y="1065308"/>
              <a:ext cx="41284" cy="41284"/>
            </a:xfrm>
            <a:custGeom>
              <a:rect b="b" l="l" r="r" t="t"/>
              <a:pathLst>
                <a:path extrusionOk="0" h="941" w="941">
                  <a:moveTo>
                    <a:pt x="468" y="1"/>
                  </a:moveTo>
                  <a:cubicBezTo>
                    <a:pt x="210" y="1"/>
                    <a:pt x="1" y="211"/>
                    <a:pt x="1" y="473"/>
                  </a:cubicBezTo>
                  <a:cubicBezTo>
                    <a:pt x="1" y="731"/>
                    <a:pt x="210" y="941"/>
                    <a:pt x="468" y="941"/>
                  </a:cubicBezTo>
                  <a:cubicBezTo>
                    <a:pt x="731" y="941"/>
                    <a:pt x="940" y="731"/>
                    <a:pt x="940" y="473"/>
                  </a:cubicBezTo>
                  <a:cubicBezTo>
                    <a:pt x="940" y="211"/>
                    <a:pt x="731" y="1"/>
                    <a:pt x="4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p:nvPr/>
          </p:nvSpPr>
          <p:spPr>
            <a:xfrm>
              <a:off x="5988347" y="1835302"/>
              <a:ext cx="75197" cy="75197"/>
            </a:xfrm>
            <a:custGeom>
              <a:rect b="b" l="l" r="r" t="t"/>
              <a:pathLst>
                <a:path extrusionOk="0" h="1714" w="1714">
                  <a:moveTo>
                    <a:pt x="857" y="57"/>
                  </a:moveTo>
                  <a:cubicBezTo>
                    <a:pt x="1299" y="57"/>
                    <a:pt x="1662" y="415"/>
                    <a:pt x="1662" y="857"/>
                  </a:cubicBezTo>
                  <a:cubicBezTo>
                    <a:pt x="1662" y="1299"/>
                    <a:pt x="1299" y="1661"/>
                    <a:pt x="857" y="1661"/>
                  </a:cubicBezTo>
                  <a:cubicBezTo>
                    <a:pt x="415" y="1661"/>
                    <a:pt x="57" y="1299"/>
                    <a:pt x="57" y="857"/>
                  </a:cubicBezTo>
                  <a:cubicBezTo>
                    <a:pt x="57" y="415"/>
                    <a:pt x="415" y="57"/>
                    <a:pt x="857" y="57"/>
                  </a:cubicBezTo>
                  <a:close/>
                  <a:moveTo>
                    <a:pt x="857" y="0"/>
                  </a:moveTo>
                  <a:cubicBezTo>
                    <a:pt x="385" y="0"/>
                    <a:pt x="0" y="385"/>
                    <a:pt x="0" y="857"/>
                  </a:cubicBezTo>
                  <a:cubicBezTo>
                    <a:pt x="0" y="1333"/>
                    <a:pt x="385" y="1714"/>
                    <a:pt x="857" y="1714"/>
                  </a:cubicBezTo>
                  <a:cubicBezTo>
                    <a:pt x="1329" y="1714"/>
                    <a:pt x="1714" y="1333"/>
                    <a:pt x="1714" y="857"/>
                  </a:cubicBezTo>
                  <a:cubicBezTo>
                    <a:pt x="1714" y="385"/>
                    <a:pt x="1329" y="0"/>
                    <a:pt x="85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22"/>
          <p:cNvSpPr/>
          <p:nvPr/>
        </p:nvSpPr>
        <p:spPr>
          <a:xfrm>
            <a:off x="5989825" y="1384119"/>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 name="Google Shape;150;p22"/>
          <p:cNvGrpSpPr/>
          <p:nvPr/>
        </p:nvGrpSpPr>
        <p:grpSpPr>
          <a:xfrm>
            <a:off x="3551493" y="2697040"/>
            <a:ext cx="1286978" cy="391497"/>
            <a:chOff x="3551493" y="2562740"/>
            <a:chExt cx="1286978" cy="391497"/>
          </a:xfrm>
        </p:grpSpPr>
        <p:sp>
          <p:nvSpPr>
            <p:cNvPr id="151" name="Google Shape;151;p22"/>
            <p:cNvSpPr/>
            <p:nvPr/>
          </p:nvSpPr>
          <p:spPr>
            <a:xfrm>
              <a:off x="3597011" y="2562740"/>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p:nvPr/>
          </p:nvSpPr>
          <p:spPr>
            <a:xfrm>
              <a:off x="3551493" y="2606065"/>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2"/>
            <p:cNvSpPr/>
            <p:nvPr/>
          </p:nvSpPr>
          <p:spPr>
            <a:xfrm>
              <a:off x="3714500" y="2671849"/>
              <a:ext cx="170313" cy="151404"/>
            </a:xfrm>
            <a:custGeom>
              <a:rect b="b" l="l" r="r" t="t"/>
              <a:pathLst>
                <a:path extrusionOk="0" h="3451" w="3882">
                  <a:moveTo>
                    <a:pt x="1942" y="1"/>
                  </a:moveTo>
                  <a:cubicBezTo>
                    <a:pt x="1436" y="1"/>
                    <a:pt x="935" y="222"/>
                    <a:pt x="595" y="646"/>
                  </a:cubicBezTo>
                  <a:cubicBezTo>
                    <a:pt x="1" y="1389"/>
                    <a:pt x="119" y="2473"/>
                    <a:pt x="862" y="3072"/>
                  </a:cubicBezTo>
                  <a:cubicBezTo>
                    <a:pt x="1180" y="3326"/>
                    <a:pt x="1561" y="3450"/>
                    <a:pt x="1940" y="3450"/>
                  </a:cubicBezTo>
                  <a:cubicBezTo>
                    <a:pt x="2445" y="3450"/>
                    <a:pt x="2945" y="3230"/>
                    <a:pt x="3288" y="2804"/>
                  </a:cubicBezTo>
                  <a:cubicBezTo>
                    <a:pt x="3881" y="2062"/>
                    <a:pt x="3764" y="974"/>
                    <a:pt x="3021" y="380"/>
                  </a:cubicBezTo>
                  <a:cubicBezTo>
                    <a:pt x="2703" y="125"/>
                    <a:pt x="2321" y="1"/>
                    <a:pt x="194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p:nvPr/>
          </p:nvSpPr>
          <p:spPr>
            <a:xfrm>
              <a:off x="3756134" y="2721819"/>
              <a:ext cx="87087" cy="54928"/>
            </a:xfrm>
            <a:custGeom>
              <a:rect b="b" l="l" r="r" t="t"/>
              <a:pathLst>
                <a:path extrusionOk="0" h="1252" w="1985">
                  <a:moveTo>
                    <a:pt x="1959" y="0"/>
                  </a:moveTo>
                  <a:cubicBezTo>
                    <a:pt x="1912" y="0"/>
                    <a:pt x="1468" y="399"/>
                    <a:pt x="945" y="910"/>
                  </a:cubicBezTo>
                  <a:cubicBezTo>
                    <a:pt x="884" y="971"/>
                    <a:pt x="820" y="1032"/>
                    <a:pt x="760" y="1093"/>
                  </a:cubicBezTo>
                  <a:lnTo>
                    <a:pt x="760" y="1093"/>
                  </a:lnTo>
                  <a:cubicBezTo>
                    <a:pt x="365" y="708"/>
                    <a:pt x="61" y="432"/>
                    <a:pt x="25" y="432"/>
                  </a:cubicBezTo>
                  <a:cubicBezTo>
                    <a:pt x="23" y="432"/>
                    <a:pt x="22" y="432"/>
                    <a:pt x="22" y="433"/>
                  </a:cubicBezTo>
                  <a:cubicBezTo>
                    <a:pt x="1" y="451"/>
                    <a:pt x="302" y="783"/>
                    <a:pt x="721" y="1211"/>
                  </a:cubicBezTo>
                  <a:lnTo>
                    <a:pt x="761" y="1251"/>
                  </a:lnTo>
                  <a:lnTo>
                    <a:pt x="800" y="1211"/>
                  </a:lnTo>
                  <a:cubicBezTo>
                    <a:pt x="875" y="1141"/>
                    <a:pt x="949" y="1068"/>
                    <a:pt x="1028" y="993"/>
                  </a:cubicBezTo>
                  <a:cubicBezTo>
                    <a:pt x="1565" y="469"/>
                    <a:pt x="1984" y="23"/>
                    <a:pt x="1962" y="1"/>
                  </a:cubicBezTo>
                  <a:cubicBezTo>
                    <a:pt x="1962" y="0"/>
                    <a:pt x="1961" y="0"/>
                    <a:pt x="1959" y="0"/>
                  </a:cubicBez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2"/>
            <p:cNvSpPr/>
            <p:nvPr/>
          </p:nvSpPr>
          <p:spPr>
            <a:xfrm>
              <a:off x="4012257" y="2708832"/>
              <a:ext cx="705031" cy="5001"/>
            </a:xfrm>
            <a:custGeom>
              <a:rect b="b" l="l" r="r" t="t"/>
              <a:pathLst>
                <a:path extrusionOk="0" h="114" w="16070">
                  <a:moveTo>
                    <a:pt x="8038" y="0"/>
                  </a:moveTo>
                  <a:cubicBezTo>
                    <a:pt x="3597" y="0"/>
                    <a:pt x="1" y="26"/>
                    <a:pt x="1" y="57"/>
                  </a:cubicBezTo>
                  <a:cubicBezTo>
                    <a:pt x="1" y="87"/>
                    <a:pt x="3597" y="113"/>
                    <a:pt x="8038" y="113"/>
                  </a:cubicBezTo>
                  <a:cubicBezTo>
                    <a:pt x="12473" y="113"/>
                    <a:pt x="16070" y="87"/>
                    <a:pt x="16070" y="57"/>
                  </a:cubicBezTo>
                  <a:cubicBezTo>
                    <a:pt x="16070" y="26"/>
                    <a:pt x="12473" y="0"/>
                    <a:pt x="803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2"/>
            <p:cNvSpPr/>
            <p:nvPr/>
          </p:nvSpPr>
          <p:spPr>
            <a:xfrm>
              <a:off x="4020505" y="2777623"/>
              <a:ext cx="407707" cy="5045"/>
            </a:xfrm>
            <a:custGeom>
              <a:rect b="b" l="l" r="r" t="t"/>
              <a:pathLst>
                <a:path extrusionOk="0" h="115" w="9293">
                  <a:moveTo>
                    <a:pt x="4647" y="0"/>
                  </a:moveTo>
                  <a:cubicBezTo>
                    <a:pt x="2081" y="0"/>
                    <a:pt x="0" y="26"/>
                    <a:pt x="0" y="58"/>
                  </a:cubicBezTo>
                  <a:cubicBezTo>
                    <a:pt x="0" y="88"/>
                    <a:pt x="2081" y="114"/>
                    <a:pt x="4647" y="114"/>
                  </a:cubicBezTo>
                  <a:cubicBezTo>
                    <a:pt x="7211" y="114"/>
                    <a:pt x="9292" y="88"/>
                    <a:pt x="9292" y="58"/>
                  </a:cubicBezTo>
                  <a:cubicBezTo>
                    <a:pt x="9292" y="26"/>
                    <a:pt x="7211" y="0"/>
                    <a:pt x="464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22"/>
          <p:cNvGrpSpPr/>
          <p:nvPr/>
        </p:nvGrpSpPr>
        <p:grpSpPr>
          <a:xfrm>
            <a:off x="5765433" y="3973585"/>
            <a:ext cx="203088" cy="412126"/>
            <a:chOff x="7764635" y="2404362"/>
            <a:chExt cx="353565" cy="717489"/>
          </a:xfrm>
        </p:grpSpPr>
        <p:sp>
          <p:nvSpPr>
            <p:cNvPr id="158" name="Google Shape;158;p22"/>
            <p:cNvSpPr/>
            <p:nvPr/>
          </p:nvSpPr>
          <p:spPr>
            <a:xfrm>
              <a:off x="7764635" y="2517069"/>
              <a:ext cx="238359" cy="604782"/>
            </a:xfrm>
            <a:custGeom>
              <a:rect b="b" l="l" r="r" t="t"/>
              <a:pathLst>
                <a:path extrusionOk="0" h="13785" w="5433">
                  <a:moveTo>
                    <a:pt x="1893" y="1"/>
                  </a:moveTo>
                  <a:lnTo>
                    <a:pt x="1875" y="9077"/>
                  </a:lnTo>
                  <a:lnTo>
                    <a:pt x="1" y="9073"/>
                  </a:lnTo>
                  <a:lnTo>
                    <a:pt x="1351" y="11429"/>
                  </a:lnTo>
                  <a:lnTo>
                    <a:pt x="2706" y="13784"/>
                  </a:lnTo>
                  <a:lnTo>
                    <a:pt x="4069" y="11433"/>
                  </a:lnTo>
                  <a:lnTo>
                    <a:pt x="5433" y="9081"/>
                  </a:lnTo>
                  <a:lnTo>
                    <a:pt x="3553" y="9081"/>
                  </a:lnTo>
                  <a:lnTo>
                    <a:pt x="357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2"/>
            <p:cNvSpPr/>
            <p:nvPr/>
          </p:nvSpPr>
          <p:spPr>
            <a:xfrm>
              <a:off x="7976141" y="2404362"/>
              <a:ext cx="142059" cy="360456"/>
            </a:xfrm>
            <a:custGeom>
              <a:rect b="b" l="l" r="r" t="t"/>
              <a:pathLst>
                <a:path extrusionOk="0" h="8216" w="3238">
                  <a:moveTo>
                    <a:pt x="1128" y="0"/>
                  </a:moveTo>
                  <a:lnTo>
                    <a:pt x="1118" y="5410"/>
                  </a:lnTo>
                  <a:lnTo>
                    <a:pt x="0" y="5410"/>
                  </a:lnTo>
                  <a:lnTo>
                    <a:pt x="804" y="6813"/>
                  </a:lnTo>
                  <a:lnTo>
                    <a:pt x="1612" y="8216"/>
                  </a:lnTo>
                  <a:lnTo>
                    <a:pt x="2425" y="6817"/>
                  </a:lnTo>
                  <a:lnTo>
                    <a:pt x="3238" y="5414"/>
                  </a:lnTo>
                  <a:lnTo>
                    <a:pt x="2120" y="5414"/>
                  </a:lnTo>
                  <a:lnTo>
                    <a:pt x="212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22"/>
          <p:cNvSpPr/>
          <p:nvPr/>
        </p:nvSpPr>
        <p:spPr>
          <a:xfrm>
            <a:off x="4577856" y="957875"/>
            <a:ext cx="238359" cy="604739"/>
          </a:xfrm>
          <a:custGeom>
            <a:rect b="b" l="l" r="r" t="t"/>
            <a:pathLst>
              <a:path extrusionOk="0" h="13784" w="5433">
                <a:moveTo>
                  <a:pt x="2728" y="0"/>
                </a:moveTo>
                <a:lnTo>
                  <a:pt x="1364" y="2351"/>
                </a:lnTo>
                <a:lnTo>
                  <a:pt x="1" y="4698"/>
                </a:lnTo>
                <a:lnTo>
                  <a:pt x="1880" y="4702"/>
                </a:lnTo>
                <a:lnTo>
                  <a:pt x="1863" y="13779"/>
                </a:lnTo>
                <a:lnTo>
                  <a:pt x="3537" y="13783"/>
                </a:lnTo>
                <a:lnTo>
                  <a:pt x="3554" y="4706"/>
                </a:lnTo>
                <a:lnTo>
                  <a:pt x="5433" y="4711"/>
                </a:lnTo>
                <a:lnTo>
                  <a:pt x="5433" y="4711"/>
                </a:lnTo>
                <a:lnTo>
                  <a:pt x="4079" y="2356"/>
                </a:lnTo>
                <a:lnTo>
                  <a:pt x="272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p:nvPr/>
        </p:nvSpPr>
        <p:spPr>
          <a:xfrm>
            <a:off x="4437554" y="1301654"/>
            <a:ext cx="144253" cy="365414"/>
          </a:xfrm>
          <a:custGeom>
            <a:rect b="b" l="l" r="r" t="t"/>
            <a:pathLst>
              <a:path extrusionOk="0" h="8329" w="3288">
                <a:moveTo>
                  <a:pt x="1648" y="0"/>
                </a:moveTo>
                <a:lnTo>
                  <a:pt x="827" y="1420"/>
                </a:lnTo>
                <a:lnTo>
                  <a:pt x="0" y="2840"/>
                </a:lnTo>
                <a:lnTo>
                  <a:pt x="1137" y="2840"/>
                </a:lnTo>
                <a:lnTo>
                  <a:pt x="1123" y="8329"/>
                </a:lnTo>
                <a:lnTo>
                  <a:pt x="2138" y="8329"/>
                </a:lnTo>
                <a:lnTo>
                  <a:pt x="2150" y="2845"/>
                </a:lnTo>
                <a:lnTo>
                  <a:pt x="3287" y="2845"/>
                </a:lnTo>
                <a:lnTo>
                  <a:pt x="2465" y="1420"/>
                </a:lnTo>
                <a:lnTo>
                  <a:pt x="164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 name="Google Shape;162;p22"/>
          <p:cNvGrpSpPr/>
          <p:nvPr/>
        </p:nvGrpSpPr>
        <p:grpSpPr>
          <a:xfrm>
            <a:off x="8071692" y="3374463"/>
            <a:ext cx="777728" cy="1334382"/>
            <a:chOff x="7825967" y="3240163"/>
            <a:chExt cx="777728" cy="1334382"/>
          </a:xfrm>
        </p:grpSpPr>
        <p:sp>
          <p:nvSpPr>
            <p:cNvPr id="163" name="Google Shape;163;p22"/>
            <p:cNvSpPr/>
            <p:nvPr/>
          </p:nvSpPr>
          <p:spPr>
            <a:xfrm>
              <a:off x="7825967" y="3240163"/>
              <a:ext cx="777728" cy="1015297"/>
            </a:xfrm>
            <a:custGeom>
              <a:rect b="b" l="l" r="r" t="t"/>
              <a:pathLst>
                <a:path extrusionOk="0" h="23142" w="17727">
                  <a:moveTo>
                    <a:pt x="15489" y="1"/>
                  </a:moveTo>
                  <a:cubicBezTo>
                    <a:pt x="15432" y="1"/>
                    <a:pt x="15375" y="3"/>
                    <a:pt x="15318" y="7"/>
                  </a:cubicBezTo>
                  <a:cubicBezTo>
                    <a:pt x="14405" y="82"/>
                    <a:pt x="13593" y="649"/>
                    <a:pt x="13011" y="1357"/>
                  </a:cubicBezTo>
                  <a:cubicBezTo>
                    <a:pt x="12429" y="2065"/>
                    <a:pt x="12046" y="2908"/>
                    <a:pt x="11647" y="3735"/>
                  </a:cubicBezTo>
                  <a:cubicBezTo>
                    <a:pt x="11250" y="4556"/>
                    <a:pt x="10822" y="5387"/>
                    <a:pt x="10179" y="6042"/>
                  </a:cubicBezTo>
                  <a:cubicBezTo>
                    <a:pt x="10021" y="6204"/>
                    <a:pt x="9812" y="6362"/>
                    <a:pt x="9595" y="6362"/>
                  </a:cubicBezTo>
                  <a:cubicBezTo>
                    <a:pt x="9560" y="6362"/>
                    <a:pt x="9524" y="6358"/>
                    <a:pt x="9489" y="6349"/>
                  </a:cubicBezTo>
                  <a:cubicBezTo>
                    <a:pt x="9235" y="6278"/>
                    <a:pt x="9104" y="5994"/>
                    <a:pt x="9077" y="5732"/>
                  </a:cubicBezTo>
                  <a:cubicBezTo>
                    <a:pt x="9056" y="5470"/>
                    <a:pt x="9099" y="5203"/>
                    <a:pt x="9043" y="4950"/>
                  </a:cubicBezTo>
                  <a:cubicBezTo>
                    <a:pt x="8926" y="4449"/>
                    <a:pt x="8401" y="4138"/>
                    <a:pt x="7885" y="4138"/>
                  </a:cubicBezTo>
                  <a:cubicBezTo>
                    <a:pt x="7767" y="4138"/>
                    <a:pt x="7648" y="4155"/>
                    <a:pt x="7536" y="4189"/>
                  </a:cubicBezTo>
                  <a:cubicBezTo>
                    <a:pt x="6933" y="4373"/>
                    <a:pt x="6508" y="4937"/>
                    <a:pt x="6324" y="5540"/>
                  </a:cubicBezTo>
                  <a:cubicBezTo>
                    <a:pt x="6141" y="6143"/>
                    <a:pt x="6159" y="6785"/>
                    <a:pt x="6176" y="7414"/>
                  </a:cubicBezTo>
                  <a:cubicBezTo>
                    <a:pt x="6211" y="8590"/>
                    <a:pt x="6251" y="9762"/>
                    <a:pt x="6285" y="10937"/>
                  </a:cubicBezTo>
                  <a:cubicBezTo>
                    <a:pt x="6303" y="11567"/>
                    <a:pt x="6259" y="12322"/>
                    <a:pt x="5713" y="12636"/>
                  </a:cubicBezTo>
                  <a:cubicBezTo>
                    <a:pt x="5557" y="12727"/>
                    <a:pt x="5385" y="12764"/>
                    <a:pt x="5207" y="12764"/>
                  </a:cubicBezTo>
                  <a:cubicBezTo>
                    <a:pt x="4931" y="12764"/>
                    <a:pt x="4643" y="12674"/>
                    <a:pt x="4393" y="12554"/>
                  </a:cubicBezTo>
                  <a:cubicBezTo>
                    <a:pt x="3760" y="12248"/>
                    <a:pt x="3222" y="11763"/>
                    <a:pt x="2850" y="11168"/>
                  </a:cubicBezTo>
                  <a:cubicBezTo>
                    <a:pt x="2575" y="10722"/>
                    <a:pt x="2352" y="10181"/>
                    <a:pt x="1872" y="9971"/>
                  </a:cubicBezTo>
                  <a:cubicBezTo>
                    <a:pt x="1749" y="9918"/>
                    <a:pt x="1620" y="9893"/>
                    <a:pt x="1491" y="9893"/>
                  </a:cubicBezTo>
                  <a:cubicBezTo>
                    <a:pt x="1011" y="9893"/>
                    <a:pt x="525" y="10234"/>
                    <a:pt x="293" y="10679"/>
                  </a:cubicBezTo>
                  <a:cubicBezTo>
                    <a:pt x="1" y="11238"/>
                    <a:pt x="89" y="11908"/>
                    <a:pt x="84" y="12541"/>
                  </a:cubicBezTo>
                  <a:cubicBezTo>
                    <a:pt x="45" y="16339"/>
                    <a:pt x="897" y="20543"/>
                    <a:pt x="4253" y="22737"/>
                  </a:cubicBezTo>
                  <a:cubicBezTo>
                    <a:pt x="5087" y="23016"/>
                    <a:pt x="5896" y="23142"/>
                    <a:pt x="6699" y="23142"/>
                  </a:cubicBezTo>
                  <a:cubicBezTo>
                    <a:pt x="7856" y="23142"/>
                    <a:pt x="9000" y="22880"/>
                    <a:pt x="10192" y="22439"/>
                  </a:cubicBezTo>
                  <a:cubicBezTo>
                    <a:pt x="12207" y="21696"/>
                    <a:pt x="13976" y="20341"/>
                    <a:pt x="15340" y="18681"/>
                  </a:cubicBezTo>
                  <a:cubicBezTo>
                    <a:pt x="15733" y="18205"/>
                    <a:pt x="16100" y="17689"/>
                    <a:pt x="16271" y="17099"/>
                  </a:cubicBezTo>
                  <a:cubicBezTo>
                    <a:pt x="16441" y="16509"/>
                    <a:pt x="16393" y="15827"/>
                    <a:pt x="16013" y="15342"/>
                  </a:cubicBezTo>
                  <a:cubicBezTo>
                    <a:pt x="15660" y="14896"/>
                    <a:pt x="15103" y="14708"/>
                    <a:pt x="14524" y="14708"/>
                  </a:cubicBezTo>
                  <a:cubicBezTo>
                    <a:pt x="14152" y="14708"/>
                    <a:pt x="13771" y="14786"/>
                    <a:pt x="13430" y="14923"/>
                  </a:cubicBezTo>
                  <a:cubicBezTo>
                    <a:pt x="12963" y="15111"/>
                    <a:pt x="12530" y="15381"/>
                    <a:pt x="12040" y="15486"/>
                  </a:cubicBezTo>
                  <a:cubicBezTo>
                    <a:pt x="11936" y="15508"/>
                    <a:pt x="11828" y="15519"/>
                    <a:pt x="11719" y="15519"/>
                  </a:cubicBezTo>
                  <a:cubicBezTo>
                    <a:pt x="11316" y="15519"/>
                    <a:pt x="10910" y="15366"/>
                    <a:pt x="10721" y="15018"/>
                  </a:cubicBezTo>
                  <a:cubicBezTo>
                    <a:pt x="10481" y="14582"/>
                    <a:pt x="10695" y="14009"/>
                    <a:pt x="11066" y="13673"/>
                  </a:cubicBezTo>
                  <a:cubicBezTo>
                    <a:pt x="11437" y="13340"/>
                    <a:pt x="11927" y="13179"/>
                    <a:pt x="12395" y="12999"/>
                  </a:cubicBezTo>
                  <a:cubicBezTo>
                    <a:pt x="13692" y="12493"/>
                    <a:pt x="14904" y="11767"/>
                    <a:pt x="15957" y="10853"/>
                  </a:cubicBezTo>
                  <a:cubicBezTo>
                    <a:pt x="16481" y="10399"/>
                    <a:pt x="17010" y="9713"/>
                    <a:pt x="16734" y="9076"/>
                  </a:cubicBezTo>
                  <a:cubicBezTo>
                    <a:pt x="16534" y="8616"/>
                    <a:pt x="15987" y="8411"/>
                    <a:pt x="15489" y="8362"/>
                  </a:cubicBezTo>
                  <a:cubicBezTo>
                    <a:pt x="14991" y="8319"/>
                    <a:pt x="14475" y="8380"/>
                    <a:pt x="13994" y="8237"/>
                  </a:cubicBezTo>
                  <a:cubicBezTo>
                    <a:pt x="13575" y="8105"/>
                    <a:pt x="13159" y="7699"/>
                    <a:pt x="13286" y="7275"/>
                  </a:cubicBezTo>
                  <a:cubicBezTo>
                    <a:pt x="13361" y="7043"/>
                    <a:pt x="13575" y="6881"/>
                    <a:pt x="13771" y="6737"/>
                  </a:cubicBezTo>
                  <a:cubicBezTo>
                    <a:pt x="14868" y="5929"/>
                    <a:pt x="15848" y="4963"/>
                    <a:pt x="16669" y="3874"/>
                  </a:cubicBezTo>
                  <a:cubicBezTo>
                    <a:pt x="17224" y="3144"/>
                    <a:pt x="17726" y="2232"/>
                    <a:pt x="17473" y="1349"/>
                  </a:cubicBezTo>
                  <a:cubicBezTo>
                    <a:pt x="17235" y="521"/>
                    <a:pt x="16351" y="1"/>
                    <a:pt x="15489"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2"/>
            <p:cNvSpPr/>
            <p:nvPr/>
          </p:nvSpPr>
          <p:spPr>
            <a:xfrm>
              <a:off x="8008869" y="3262319"/>
              <a:ext cx="542308" cy="1312226"/>
            </a:xfrm>
            <a:custGeom>
              <a:rect b="b" l="l" r="r" t="t"/>
              <a:pathLst>
                <a:path extrusionOk="0" h="29910" w="12361">
                  <a:moveTo>
                    <a:pt x="12360" y="1"/>
                  </a:moveTo>
                  <a:lnTo>
                    <a:pt x="12360" y="1"/>
                  </a:lnTo>
                  <a:cubicBezTo>
                    <a:pt x="12360" y="1"/>
                    <a:pt x="12334" y="17"/>
                    <a:pt x="12290" y="53"/>
                  </a:cubicBezTo>
                  <a:cubicBezTo>
                    <a:pt x="12246" y="92"/>
                    <a:pt x="12181" y="148"/>
                    <a:pt x="12098" y="219"/>
                  </a:cubicBezTo>
                  <a:cubicBezTo>
                    <a:pt x="11931" y="364"/>
                    <a:pt x="11687" y="577"/>
                    <a:pt x="11377" y="866"/>
                  </a:cubicBezTo>
                  <a:cubicBezTo>
                    <a:pt x="10761" y="1443"/>
                    <a:pt x="9900" y="2316"/>
                    <a:pt x="8973" y="3505"/>
                  </a:cubicBezTo>
                  <a:cubicBezTo>
                    <a:pt x="8506" y="4099"/>
                    <a:pt x="8024" y="4773"/>
                    <a:pt x="7522" y="5503"/>
                  </a:cubicBezTo>
                  <a:cubicBezTo>
                    <a:pt x="7020" y="6232"/>
                    <a:pt x="6491" y="7018"/>
                    <a:pt x="5962" y="7867"/>
                  </a:cubicBezTo>
                  <a:cubicBezTo>
                    <a:pt x="5438" y="8714"/>
                    <a:pt x="4914" y="9619"/>
                    <a:pt x="4446" y="10602"/>
                  </a:cubicBezTo>
                  <a:cubicBezTo>
                    <a:pt x="4210" y="11092"/>
                    <a:pt x="4000" y="11603"/>
                    <a:pt x="3790" y="12123"/>
                  </a:cubicBezTo>
                  <a:cubicBezTo>
                    <a:pt x="3576" y="12643"/>
                    <a:pt x="3367" y="13168"/>
                    <a:pt x="3147" y="13700"/>
                  </a:cubicBezTo>
                  <a:cubicBezTo>
                    <a:pt x="2292" y="15838"/>
                    <a:pt x="1544" y="17905"/>
                    <a:pt x="1028" y="19832"/>
                  </a:cubicBezTo>
                  <a:cubicBezTo>
                    <a:pt x="503" y="21760"/>
                    <a:pt x="211" y="23543"/>
                    <a:pt x="110" y="25046"/>
                  </a:cubicBezTo>
                  <a:cubicBezTo>
                    <a:pt x="1" y="26553"/>
                    <a:pt x="75" y="27777"/>
                    <a:pt x="172" y="28616"/>
                  </a:cubicBezTo>
                  <a:cubicBezTo>
                    <a:pt x="267" y="29455"/>
                    <a:pt x="372" y="29909"/>
                    <a:pt x="372" y="29909"/>
                  </a:cubicBezTo>
                  <a:cubicBezTo>
                    <a:pt x="372" y="29909"/>
                    <a:pt x="372" y="29879"/>
                    <a:pt x="364" y="29822"/>
                  </a:cubicBezTo>
                  <a:cubicBezTo>
                    <a:pt x="355" y="29761"/>
                    <a:pt x="346" y="29683"/>
                    <a:pt x="329" y="29574"/>
                  </a:cubicBezTo>
                  <a:cubicBezTo>
                    <a:pt x="294" y="29354"/>
                    <a:pt x="251" y="29031"/>
                    <a:pt x="206" y="28612"/>
                  </a:cubicBezTo>
                  <a:cubicBezTo>
                    <a:pt x="124" y="27773"/>
                    <a:pt x="63" y="26553"/>
                    <a:pt x="176" y="25050"/>
                  </a:cubicBezTo>
                  <a:cubicBezTo>
                    <a:pt x="289" y="23551"/>
                    <a:pt x="587" y="21777"/>
                    <a:pt x="1112" y="19854"/>
                  </a:cubicBezTo>
                  <a:cubicBezTo>
                    <a:pt x="1636" y="17932"/>
                    <a:pt x="2383" y="15873"/>
                    <a:pt x="3236" y="13736"/>
                  </a:cubicBezTo>
                  <a:cubicBezTo>
                    <a:pt x="3454" y="13202"/>
                    <a:pt x="3668" y="12678"/>
                    <a:pt x="3877" y="12158"/>
                  </a:cubicBezTo>
                  <a:cubicBezTo>
                    <a:pt x="4087" y="11638"/>
                    <a:pt x="4293" y="11131"/>
                    <a:pt x="4529" y="10642"/>
                  </a:cubicBezTo>
                  <a:cubicBezTo>
                    <a:pt x="4992" y="9667"/>
                    <a:pt x="5517" y="8758"/>
                    <a:pt x="6041" y="7910"/>
                  </a:cubicBezTo>
                  <a:cubicBezTo>
                    <a:pt x="6560" y="7067"/>
                    <a:pt x="7090" y="6280"/>
                    <a:pt x="7588" y="5546"/>
                  </a:cubicBezTo>
                  <a:cubicBezTo>
                    <a:pt x="8086" y="4816"/>
                    <a:pt x="8567" y="4144"/>
                    <a:pt x="9025" y="3549"/>
                  </a:cubicBezTo>
                  <a:cubicBezTo>
                    <a:pt x="9943" y="2351"/>
                    <a:pt x="10795" y="1477"/>
                    <a:pt x="11403" y="892"/>
                  </a:cubicBezTo>
                  <a:cubicBezTo>
                    <a:pt x="11705" y="604"/>
                    <a:pt x="11949" y="380"/>
                    <a:pt x="12111" y="232"/>
                  </a:cubicBezTo>
                  <a:cubicBezTo>
                    <a:pt x="12194" y="158"/>
                    <a:pt x="12255" y="101"/>
                    <a:pt x="12298" y="61"/>
                  </a:cubicBezTo>
                  <a:cubicBezTo>
                    <a:pt x="12338" y="23"/>
                    <a:pt x="12360" y="1"/>
                    <a:pt x="12360"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2"/>
            <p:cNvSpPr/>
            <p:nvPr/>
          </p:nvSpPr>
          <p:spPr>
            <a:xfrm>
              <a:off x="8156322" y="3423942"/>
              <a:ext cx="48962" cy="303159"/>
            </a:xfrm>
            <a:custGeom>
              <a:rect b="b" l="l" r="r" t="t"/>
              <a:pathLst>
                <a:path extrusionOk="0" h="6910" w="1116">
                  <a:moveTo>
                    <a:pt x="6" y="0"/>
                  </a:moveTo>
                  <a:cubicBezTo>
                    <a:pt x="0" y="0"/>
                    <a:pt x="14" y="97"/>
                    <a:pt x="53" y="272"/>
                  </a:cubicBezTo>
                  <a:cubicBezTo>
                    <a:pt x="88" y="446"/>
                    <a:pt x="137" y="695"/>
                    <a:pt x="198" y="1006"/>
                  </a:cubicBezTo>
                  <a:cubicBezTo>
                    <a:pt x="311" y="1630"/>
                    <a:pt x="442" y="2491"/>
                    <a:pt x="565" y="3453"/>
                  </a:cubicBezTo>
                  <a:cubicBezTo>
                    <a:pt x="692" y="4409"/>
                    <a:pt x="805" y="5275"/>
                    <a:pt x="910" y="5900"/>
                  </a:cubicBezTo>
                  <a:cubicBezTo>
                    <a:pt x="962" y="6214"/>
                    <a:pt x="1006" y="6468"/>
                    <a:pt x="1041" y="6638"/>
                  </a:cubicBezTo>
                  <a:cubicBezTo>
                    <a:pt x="1075" y="6813"/>
                    <a:pt x="1102" y="6910"/>
                    <a:pt x="1107" y="6910"/>
                  </a:cubicBezTo>
                  <a:cubicBezTo>
                    <a:pt x="1115" y="6906"/>
                    <a:pt x="1102" y="6809"/>
                    <a:pt x="1081" y="6634"/>
                  </a:cubicBezTo>
                  <a:cubicBezTo>
                    <a:pt x="1054" y="6442"/>
                    <a:pt x="1019" y="6192"/>
                    <a:pt x="976" y="5891"/>
                  </a:cubicBezTo>
                  <a:cubicBezTo>
                    <a:pt x="892" y="5248"/>
                    <a:pt x="783" y="4388"/>
                    <a:pt x="661" y="3439"/>
                  </a:cubicBezTo>
                  <a:cubicBezTo>
                    <a:pt x="538" y="2479"/>
                    <a:pt x="394" y="1613"/>
                    <a:pt x="263" y="992"/>
                  </a:cubicBezTo>
                  <a:cubicBezTo>
                    <a:pt x="198" y="682"/>
                    <a:pt x="137" y="433"/>
                    <a:pt x="88" y="262"/>
                  </a:cubicBezTo>
                  <a:cubicBezTo>
                    <a:pt x="40" y="92"/>
                    <a:pt x="10" y="0"/>
                    <a:pt x="6"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p:nvPr/>
          </p:nvSpPr>
          <p:spPr>
            <a:xfrm>
              <a:off x="8204844" y="3651900"/>
              <a:ext cx="358394" cy="75197"/>
            </a:xfrm>
            <a:custGeom>
              <a:rect b="b" l="l" r="r" t="t"/>
              <a:pathLst>
                <a:path extrusionOk="0" h="1714" w="8169">
                  <a:moveTo>
                    <a:pt x="8085" y="0"/>
                  </a:moveTo>
                  <a:cubicBezTo>
                    <a:pt x="8019" y="0"/>
                    <a:pt x="7936" y="5"/>
                    <a:pt x="7841" y="9"/>
                  </a:cubicBezTo>
                  <a:cubicBezTo>
                    <a:pt x="7631" y="18"/>
                    <a:pt x="7325" y="40"/>
                    <a:pt x="6944" y="84"/>
                  </a:cubicBezTo>
                  <a:cubicBezTo>
                    <a:pt x="6193" y="163"/>
                    <a:pt x="5157" y="324"/>
                    <a:pt x="4025" y="560"/>
                  </a:cubicBezTo>
                  <a:cubicBezTo>
                    <a:pt x="2894" y="800"/>
                    <a:pt x="1879" y="1075"/>
                    <a:pt x="1159" y="1303"/>
                  </a:cubicBezTo>
                  <a:cubicBezTo>
                    <a:pt x="796" y="1412"/>
                    <a:pt x="503" y="1517"/>
                    <a:pt x="306" y="1587"/>
                  </a:cubicBezTo>
                  <a:cubicBezTo>
                    <a:pt x="215" y="1622"/>
                    <a:pt x="140" y="1652"/>
                    <a:pt x="80" y="1674"/>
                  </a:cubicBezTo>
                  <a:cubicBezTo>
                    <a:pt x="27" y="1696"/>
                    <a:pt x="1" y="1710"/>
                    <a:pt x="1" y="1714"/>
                  </a:cubicBezTo>
                  <a:cubicBezTo>
                    <a:pt x="1" y="1714"/>
                    <a:pt x="31" y="1710"/>
                    <a:pt x="84" y="1696"/>
                  </a:cubicBezTo>
                  <a:cubicBezTo>
                    <a:pt x="149" y="1674"/>
                    <a:pt x="227" y="1652"/>
                    <a:pt x="320" y="1622"/>
                  </a:cubicBezTo>
                  <a:cubicBezTo>
                    <a:pt x="520" y="1561"/>
                    <a:pt x="814" y="1468"/>
                    <a:pt x="1176" y="1369"/>
                  </a:cubicBezTo>
                  <a:cubicBezTo>
                    <a:pt x="1901" y="1154"/>
                    <a:pt x="2916" y="892"/>
                    <a:pt x="4043" y="651"/>
                  </a:cubicBezTo>
                  <a:cubicBezTo>
                    <a:pt x="5175" y="415"/>
                    <a:pt x="6206" y="245"/>
                    <a:pt x="6954" y="149"/>
                  </a:cubicBezTo>
                  <a:cubicBezTo>
                    <a:pt x="7329" y="97"/>
                    <a:pt x="7635" y="66"/>
                    <a:pt x="7845" y="44"/>
                  </a:cubicBezTo>
                  <a:cubicBezTo>
                    <a:pt x="7941" y="36"/>
                    <a:pt x="8019" y="26"/>
                    <a:pt x="8085" y="18"/>
                  </a:cubicBezTo>
                  <a:cubicBezTo>
                    <a:pt x="8142" y="14"/>
                    <a:pt x="8168" y="5"/>
                    <a:pt x="8168" y="5"/>
                  </a:cubicBezTo>
                  <a:cubicBezTo>
                    <a:pt x="8168" y="0"/>
                    <a:pt x="8142" y="0"/>
                    <a:pt x="8085"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2"/>
            <p:cNvSpPr/>
            <p:nvPr/>
          </p:nvSpPr>
          <p:spPr>
            <a:xfrm>
              <a:off x="7865277" y="3676029"/>
              <a:ext cx="192556" cy="449649"/>
            </a:xfrm>
            <a:custGeom>
              <a:rect b="b" l="l" r="r" t="t"/>
              <a:pathLst>
                <a:path extrusionOk="0" h="10249" w="4389">
                  <a:moveTo>
                    <a:pt x="1" y="1"/>
                  </a:moveTo>
                  <a:cubicBezTo>
                    <a:pt x="1" y="6"/>
                    <a:pt x="14" y="41"/>
                    <a:pt x="40" y="111"/>
                  </a:cubicBezTo>
                  <a:cubicBezTo>
                    <a:pt x="75" y="184"/>
                    <a:pt x="119" y="285"/>
                    <a:pt x="171" y="408"/>
                  </a:cubicBezTo>
                  <a:cubicBezTo>
                    <a:pt x="289" y="678"/>
                    <a:pt x="452" y="1045"/>
                    <a:pt x="648" y="1501"/>
                  </a:cubicBezTo>
                  <a:cubicBezTo>
                    <a:pt x="1049" y="2427"/>
                    <a:pt x="1574" y="3716"/>
                    <a:pt x="2151" y="5145"/>
                  </a:cubicBezTo>
                  <a:cubicBezTo>
                    <a:pt x="2723" y="6570"/>
                    <a:pt x="3261" y="7859"/>
                    <a:pt x="3677" y="8776"/>
                  </a:cubicBezTo>
                  <a:cubicBezTo>
                    <a:pt x="3886" y="9236"/>
                    <a:pt x="4061" y="9607"/>
                    <a:pt x="4183" y="9860"/>
                  </a:cubicBezTo>
                  <a:cubicBezTo>
                    <a:pt x="4244" y="9978"/>
                    <a:pt x="4292" y="10075"/>
                    <a:pt x="4332" y="10148"/>
                  </a:cubicBezTo>
                  <a:cubicBezTo>
                    <a:pt x="4367" y="10214"/>
                    <a:pt x="4385" y="10249"/>
                    <a:pt x="4389" y="10249"/>
                  </a:cubicBezTo>
                  <a:cubicBezTo>
                    <a:pt x="4389" y="10245"/>
                    <a:pt x="4375" y="10210"/>
                    <a:pt x="4349" y="10140"/>
                  </a:cubicBezTo>
                  <a:cubicBezTo>
                    <a:pt x="4314" y="10065"/>
                    <a:pt x="4270" y="9965"/>
                    <a:pt x="4218" y="9843"/>
                  </a:cubicBezTo>
                  <a:cubicBezTo>
                    <a:pt x="4100" y="9571"/>
                    <a:pt x="3939" y="9204"/>
                    <a:pt x="3738" y="8750"/>
                  </a:cubicBezTo>
                  <a:cubicBezTo>
                    <a:pt x="3340" y="7824"/>
                    <a:pt x="2811" y="6535"/>
                    <a:pt x="2239" y="5110"/>
                  </a:cubicBezTo>
                  <a:cubicBezTo>
                    <a:pt x="1666" y="3681"/>
                    <a:pt x="1128" y="2392"/>
                    <a:pt x="708" y="1474"/>
                  </a:cubicBezTo>
                  <a:cubicBezTo>
                    <a:pt x="504" y="1015"/>
                    <a:pt x="329" y="644"/>
                    <a:pt x="206" y="390"/>
                  </a:cubicBezTo>
                  <a:cubicBezTo>
                    <a:pt x="145" y="272"/>
                    <a:pt x="97" y="176"/>
                    <a:pt x="58" y="101"/>
                  </a:cubicBezTo>
                  <a:cubicBezTo>
                    <a:pt x="23" y="36"/>
                    <a:pt x="6" y="1"/>
                    <a:pt x="1"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2"/>
            <p:cNvSpPr/>
            <p:nvPr/>
          </p:nvSpPr>
          <p:spPr>
            <a:xfrm>
              <a:off x="8057610" y="3961942"/>
              <a:ext cx="474920" cy="163732"/>
            </a:xfrm>
            <a:custGeom>
              <a:rect b="b" l="l" r="r" t="t"/>
              <a:pathLst>
                <a:path extrusionOk="0" h="3732" w="10825">
                  <a:moveTo>
                    <a:pt x="10825" y="0"/>
                  </a:moveTo>
                  <a:cubicBezTo>
                    <a:pt x="10820" y="0"/>
                    <a:pt x="10782" y="8"/>
                    <a:pt x="10707" y="26"/>
                  </a:cubicBezTo>
                  <a:cubicBezTo>
                    <a:pt x="10628" y="53"/>
                    <a:pt x="10519" y="83"/>
                    <a:pt x="10388" y="123"/>
                  </a:cubicBezTo>
                  <a:cubicBezTo>
                    <a:pt x="10112" y="206"/>
                    <a:pt x="9711" y="333"/>
                    <a:pt x="9217" y="490"/>
                  </a:cubicBezTo>
                  <a:cubicBezTo>
                    <a:pt x="8234" y="813"/>
                    <a:pt x="6883" y="1285"/>
                    <a:pt x="5397" y="1822"/>
                  </a:cubicBezTo>
                  <a:cubicBezTo>
                    <a:pt x="3912" y="2360"/>
                    <a:pt x="2565" y="2840"/>
                    <a:pt x="1586" y="3177"/>
                  </a:cubicBezTo>
                  <a:cubicBezTo>
                    <a:pt x="1106" y="3343"/>
                    <a:pt x="713" y="3479"/>
                    <a:pt x="424" y="3575"/>
                  </a:cubicBezTo>
                  <a:cubicBezTo>
                    <a:pt x="297" y="3623"/>
                    <a:pt x="193" y="3657"/>
                    <a:pt x="110" y="3684"/>
                  </a:cubicBezTo>
                  <a:cubicBezTo>
                    <a:pt x="39" y="3710"/>
                    <a:pt x="1" y="3728"/>
                    <a:pt x="5" y="3732"/>
                  </a:cubicBezTo>
                  <a:cubicBezTo>
                    <a:pt x="5" y="3732"/>
                    <a:pt x="44" y="3723"/>
                    <a:pt x="118" y="3706"/>
                  </a:cubicBezTo>
                  <a:cubicBezTo>
                    <a:pt x="201" y="3679"/>
                    <a:pt x="306" y="3649"/>
                    <a:pt x="437" y="3610"/>
                  </a:cubicBezTo>
                  <a:cubicBezTo>
                    <a:pt x="717" y="3532"/>
                    <a:pt x="1114" y="3405"/>
                    <a:pt x="1608" y="3243"/>
                  </a:cubicBezTo>
                  <a:cubicBezTo>
                    <a:pt x="2591" y="2919"/>
                    <a:pt x="3942" y="2447"/>
                    <a:pt x="5428" y="1910"/>
                  </a:cubicBezTo>
                  <a:cubicBezTo>
                    <a:pt x="6913" y="1372"/>
                    <a:pt x="8260" y="892"/>
                    <a:pt x="9239" y="555"/>
                  </a:cubicBezTo>
                  <a:cubicBezTo>
                    <a:pt x="9723" y="389"/>
                    <a:pt x="10117" y="254"/>
                    <a:pt x="10401" y="157"/>
                  </a:cubicBezTo>
                  <a:cubicBezTo>
                    <a:pt x="10528" y="113"/>
                    <a:pt x="10633" y="75"/>
                    <a:pt x="10716" y="48"/>
                  </a:cubicBezTo>
                  <a:cubicBezTo>
                    <a:pt x="10786" y="22"/>
                    <a:pt x="10825" y="4"/>
                    <a:pt x="10825"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 name="Google Shape;169;p22"/>
          <p:cNvSpPr/>
          <p:nvPr/>
        </p:nvSpPr>
        <p:spPr>
          <a:xfrm>
            <a:off x="3503875" y="4691494"/>
            <a:ext cx="5958719" cy="5089"/>
          </a:xfrm>
          <a:custGeom>
            <a:rect b="b" l="l" r="r" t="t"/>
            <a:pathLst>
              <a:path extrusionOk="0" h="116" w="135819">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 name="Google Shape;170;p22"/>
          <p:cNvGrpSpPr/>
          <p:nvPr/>
        </p:nvGrpSpPr>
        <p:grpSpPr>
          <a:xfrm>
            <a:off x="3929256" y="3919614"/>
            <a:ext cx="576962" cy="773332"/>
            <a:chOff x="3429656" y="3785314"/>
            <a:chExt cx="576962" cy="773332"/>
          </a:xfrm>
        </p:grpSpPr>
        <p:sp>
          <p:nvSpPr>
            <p:cNvPr id="171" name="Google Shape;171;p22"/>
            <p:cNvSpPr/>
            <p:nvPr/>
          </p:nvSpPr>
          <p:spPr>
            <a:xfrm>
              <a:off x="3429656" y="4237325"/>
              <a:ext cx="230725" cy="140304"/>
            </a:xfrm>
            <a:custGeom>
              <a:rect b="b" l="l" r="r" t="t"/>
              <a:pathLst>
                <a:path extrusionOk="0" h="3198" w="5259">
                  <a:moveTo>
                    <a:pt x="2536" y="0"/>
                  </a:moveTo>
                  <a:cubicBezTo>
                    <a:pt x="2246" y="0"/>
                    <a:pt x="1955" y="26"/>
                    <a:pt x="1670" y="73"/>
                  </a:cubicBezTo>
                  <a:cubicBezTo>
                    <a:pt x="1198" y="151"/>
                    <a:pt x="704" y="291"/>
                    <a:pt x="381" y="645"/>
                  </a:cubicBezTo>
                  <a:cubicBezTo>
                    <a:pt x="63" y="1004"/>
                    <a:pt x="1" y="1628"/>
                    <a:pt x="368" y="1930"/>
                  </a:cubicBezTo>
                  <a:cubicBezTo>
                    <a:pt x="577" y="2103"/>
                    <a:pt x="860" y="2136"/>
                    <a:pt x="1128" y="2136"/>
                  </a:cubicBezTo>
                  <a:cubicBezTo>
                    <a:pt x="1146" y="2136"/>
                    <a:pt x="1163" y="2136"/>
                    <a:pt x="1181" y="2136"/>
                  </a:cubicBezTo>
                  <a:cubicBezTo>
                    <a:pt x="1442" y="2134"/>
                    <a:pt x="1713" y="2116"/>
                    <a:pt x="1979" y="2116"/>
                  </a:cubicBezTo>
                  <a:cubicBezTo>
                    <a:pt x="2417" y="2116"/>
                    <a:pt x="2840" y="2166"/>
                    <a:pt x="3183" y="2424"/>
                  </a:cubicBezTo>
                  <a:cubicBezTo>
                    <a:pt x="3497" y="2660"/>
                    <a:pt x="3707" y="3054"/>
                    <a:pt x="4083" y="3167"/>
                  </a:cubicBezTo>
                  <a:cubicBezTo>
                    <a:pt x="4150" y="3188"/>
                    <a:pt x="4219" y="3197"/>
                    <a:pt x="4288" y="3197"/>
                  </a:cubicBezTo>
                  <a:cubicBezTo>
                    <a:pt x="4595" y="3197"/>
                    <a:pt x="4900" y="3005"/>
                    <a:pt x="5057" y="2735"/>
                  </a:cubicBezTo>
                  <a:cubicBezTo>
                    <a:pt x="5254" y="2402"/>
                    <a:pt x="5258" y="1987"/>
                    <a:pt x="5166" y="1616"/>
                  </a:cubicBezTo>
                  <a:cubicBezTo>
                    <a:pt x="5166" y="1616"/>
                    <a:pt x="5075" y="803"/>
                    <a:pt x="4275" y="387"/>
                  </a:cubicBezTo>
                  <a:cubicBezTo>
                    <a:pt x="3740" y="113"/>
                    <a:pt x="3140" y="0"/>
                    <a:pt x="2536"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2"/>
            <p:cNvSpPr/>
            <p:nvPr/>
          </p:nvSpPr>
          <p:spPr>
            <a:xfrm>
              <a:off x="3554866" y="3785314"/>
              <a:ext cx="162065" cy="334616"/>
            </a:xfrm>
            <a:custGeom>
              <a:rect b="b" l="l" r="r" t="t"/>
              <a:pathLst>
                <a:path extrusionOk="0" h="7627" w="3694">
                  <a:moveTo>
                    <a:pt x="1509" y="1"/>
                  </a:moveTo>
                  <a:cubicBezTo>
                    <a:pt x="1180" y="1"/>
                    <a:pt x="849" y="163"/>
                    <a:pt x="621" y="408"/>
                  </a:cubicBezTo>
                  <a:cubicBezTo>
                    <a:pt x="337" y="709"/>
                    <a:pt x="184" y="1111"/>
                    <a:pt x="97" y="1517"/>
                  </a:cubicBezTo>
                  <a:cubicBezTo>
                    <a:pt x="31" y="1846"/>
                    <a:pt x="0" y="2177"/>
                    <a:pt x="0" y="2509"/>
                  </a:cubicBezTo>
                  <a:cubicBezTo>
                    <a:pt x="0" y="3550"/>
                    <a:pt x="293" y="4599"/>
                    <a:pt x="582" y="5608"/>
                  </a:cubicBezTo>
                  <a:cubicBezTo>
                    <a:pt x="753" y="6194"/>
                    <a:pt x="936" y="6806"/>
                    <a:pt x="1373" y="7229"/>
                  </a:cubicBezTo>
                  <a:cubicBezTo>
                    <a:pt x="1609" y="7457"/>
                    <a:pt x="1993" y="7627"/>
                    <a:pt x="2374" y="7627"/>
                  </a:cubicBezTo>
                  <a:cubicBezTo>
                    <a:pt x="2697" y="7627"/>
                    <a:pt x="3012" y="7505"/>
                    <a:pt x="3235" y="7185"/>
                  </a:cubicBezTo>
                  <a:cubicBezTo>
                    <a:pt x="3611" y="6640"/>
                    <a:pt x="3693" y="5944"/>
                    <a:pt x="3693" y="5281"/>
                  </a:cubicBezTo>
                  <a:lnTo>
                    <a:pt x="3693" y="5250"/>
                  </a:lnTo>
                  <a:cubicBezTo>
                    <a:pt x="3689" y="3808"/>
                    <a:pt x="3357" y="2366"/>
                    <a:pt x="2727" y="1063"/>
                  </a:cubicBezTo>
                  <a:cubicBezTo>
                    <a:pt x="2518" y="622"/>
                    <a:pt x="2221" y="158"/>
                    <a:pt x="1745" y="32"/>
                  </a:cubicBezTo>
                  <a:cubicBezTo>
                    <a:pt x="1666" y="10"/>
                    <a:pt x="1587" y="1"/>
                    <a:pt x="150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2"/>
            <p:cNvSpPr/>
            <p:nvPr/>
          </p:nvSpPr>
          <p:spPr>
            <a:xfrm>
              <a:off x="3727853" y="3883016"/>
              <a:ext cx="278766" cy="276572"/>
            </a:xfrm>
            <a:custGeom>
              <a:rect b="b" l="l" r="r" t="t"/>
              <a:pathLst>
                <a:path extrusionOk="0" h="6304" w="6354">
                  <a:moveTo>
                    <a:pt x="5006" y="0"/>
                  </a:moveTo>
                  <a:cubicBezTo>
                    <a:pt x="4686" y="0"/>
                    <a:pt x="4367" y="87"/>
                    <a:pt x="4064" y="195"/>
                  </a:cubicBezTo>
                  <a:cubicBezTo>
                    <a:pt x="3159" y="514"/>
                    <a:pt x="2320" y="1008"/>
                    <a:pt x="1604" y="1646"/>
                  </a:cubicBezTo>
                  <a:cubicBezTo>
                    <a:pt x="996" y="2188"/>
                    <a:pt x="467" y="2852"/>
                    <a:pt x="231" y="3635"/>
                  </a:cubicBezTo>
                  <a:cubicBezTo>
                    <a:pt x="0" y="4417"/>
                    <a:pt x="95" y="5331"/>
                    <a:pt x="624" y="5955"/>
                  </a:cubicBezTo>
                  <a:lnTo>
                    <a:pt x="555" y="5863"/>
                  </a:lnTo>
                  <a:lnTo>
                    <a:pt x="555" y="5863"/>
                  </a:lnTo>
                  <a:cubicBezTo>
                    <a:pt x="787" y="6167"/>
                    <a:pt x="1151" y="6303"/>
                    <a:pt x="1565" y="6303"/>
                  </a:cubicBezTo>
                  <a:cubicBezTo>
                    <a:pt x="1845" y="6303"/>
                    <a:pt x="2148" y="6241"/>
                    <a:pt x="2447" y="6126"/>
                  </a:cubicBezTo>
                  <a:cubicBezTo>
                    <a:pt x="3185" y="5846"/>
                    <a:pt x="3740" y="5230"/>
                    <a:pt x="4222" y="4605"/>
                  </a:cubicBezTo>
                  <a:cubicBezTo>
                    <a:pt x="4825" y="3831"/>
                    <a:pt x="5366" y="3009"/>
                    <a:pt x="5838" y="2148"/>
                  </a:cubicBezTo>
                  <a:cubicBezTo>
                    <a:pt x="6104" y="1660"/>
                    <a:pt x="6354" y="1061"/>
                    <a:pt x="6096" y="567"/>
                  </a:cubicBezTo>
                  <a:cubicBezTo>
                    <a:pt x="5921" y="234"/>
                    <a:pt x="5541" y="42"/>
                    <a:pt x="5166" y="8"/>
                  </a:cubicBezTo>
                  <a:cubicBezTo>
                    <a:pt x="5112" y="3"/>
                    <a:pt x="5059" y="0"/>
                    <a:pt x="5006"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2"/>
            <p:cNvSpPr/>
            <p:nvPr/>
          </p:nvSpPr>
          <p:spPr>
            <a:xfrm>
              <a:off x="3539555" y="4279398"/>
              <a:ext cx="159169" cy="279248"/>
            </a:xfrm>
            <a:custGeom>
              <a:rect b="b" l="l" r="r" t="t"/>
              <a:pathLst>
                <a:path extrusionOk="0" h="6365" w="3628">
                  <a:moveTo>
                    <a:pt x="125" y="1"/>
                  </a:moveTo>
                  <a:cubicBezTo>
                    <a:pt x="44" y="1"/>
                    <a:pt x="0" y="4"/>
                    <a:pt x="0" y="9"/>
                  </a:cubicBezTo>
                  <a:cubicBezTo>
                    <a:pt x="0" y="19"/>
                    <a:pt x="114" y="36"/>
                    <a:pt x="315" y="54"/>
                  </a:cubicBezTo>
                  <a:cubicBezTo>
                    <a:pt x="511" y="84"/>
                    <a:pt x="799" y="145"/>
                    <a:pt x="1124" y="307"/>
                  </a:cubicBezTo>
                  <a:cubicBezTo>
                    <a:pt x="1442" y="459"/>
                    <a:pt x="1787" y="731"/>
                    <a:pt x="2080" y="1102"/>
                  </a:cubicBezTo>
                  <a:cubicBezTo>
                    <a:pt x="2378" y="1474"/>
                    <a:pt x="2631" y="1937"/>
                    <a:pt x="2840" y="2448"/>
                  </a:cubicBezTo>
                  <a:cubicBezTo>
                    <a:pt x="3042" y="2960"/>
                    <a:pt x="3199" y="3466"/>
                    <a:pt x="3300" y="3934"/>
                  </a:cubicBezTo>
                  <a:cubicBezTo>
                    <a:pt x="3395" y="4402"/>
                    <a:pt x="3453" y="4830"/>
                    <a:pt x="3492" y="5193"/>
                  </a:cubicBezTo>
                  <a:cubicBezTo>
                    <a:pt x="3522" y="5534"/>
                    <a:pt x="3553" y="5822"/>
                    <a:pt x="3575" y="6050"/>
                  </a:cubicBezTo>
                  <a:cubicBezTo>
                    <a:pt x="3592" y="6254"/>
                    <a:pt x="3610" y="6364"/>
                    <a:pt x="3619" y="6364"/>
                  </a:cubicBezTo>
                  <a:cubicBezTo>
                    <a:pt x="3627" y="6364"/>
                    <a:pt x="3627" y="6250"/>
                    <a:pt x="3623" y="6044"/>
                  </a:cubicBezTo>
                  <a:cubicBezTo>
                    <a:pt x="3619" y="5844"/>
                    <a:pt x="3610" y="5546"/>
                    <a:pt x="3584" y="5184"/>
                  </a:cubicBezTo>
                  <a:cubicBezTo>
                    <a:pt x="3553" y="4822"/>
                    <a:pt x="3510" y="4384"/>
                    <a:pt x="3413" y="3908"/>
                  </a:cubicBezTo>
                  <a:cubicBezTo>
                    <a:pt x="3317" y="3432"/>
                    <a:pt x="3165" y="2920"/>
                    <a:pt x="2959" y="2400"/>
                  </a:cubicBezTo>
                  <a:cubicBezTo>
                    <a:pt x="2749" y="1881"/>
                    <a:pt x="2487" y="1409"/>
                    <a:pt x="2172" y="1028"/>
                  </a:cubicBezTo>
                  <a:cubicBezTo>
                    <a:pt x="1866" y="648"/>
                    <a:pt x="1503" y="372"/>
                    <a:pt x="1162" y="223"/>
                  </a:cubicBezTo>
                  <a:cubicBezTo>
                    <a:pt x="826" y="71"/>
                    <a:pt x="525" y="19"/>
                    <a:pt x="319" y="5"/>
                  </a:cubicBezTo>
                  <a:cubicBezTo>
                    <a:pt x="241" y="2"/>
                    <a:pt x="176" y="1"/>
                    <a:pt x="125"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2"/>
            <p:cNvSpPr/>
            <p:nvPr/>
          </p:nvSpPr>
          <p:spPr>
            <a:xfrm>
              <a:off x="3625017" y="3907278"/>
              <a:ext cx="73881" cy="622375"/>
            </a:xfrm>
            <a:custGeom>
              <a:rect b="b" l="l" r="r" t="t"/>
              <a:pathLst>
                <a:path extrusionOk="0" h="14186" w="1684">
                  <a:moveTo>
                    <a:pt x="5" y="0"/>
                  </a:moveTo>
                  <a:lnTo>
                    <a:pt x="5" y="0"/>
                  </a:lnTo>
                  <a:cubicBezTo>
                    <a:pt x="1" y="0"/>
                    <a:pt x="10" y="53"/>
                    <a:pt x="31" y="145"/>
                  </a:cubicBezTo>
                  <a:cubicBezTo>
                    <a:pt x="53" y="250"/>
                    <a:pt x="89" y="385"/>
                    <a:pt x="128" y="551"/>
                  </a:cubicBezTo>
                  <a:cubicBezTo>
                    <a:pt x="172" y="726"/>
                    <a:pt x="220" y="940"/>
                    <a:pt x="277" y="1194"/>
                  </a:cubicBezTo>
                  <a:cubicBezTo>
                    <a:pt x="338" y="1442"/>
                    <a:pt x="398" y="1731"/>
                    <a:pt x="460" y="2045"/>
                  </a:cubicBezTo>
                  <a:cubicBezTo>
                    <a:pt x="723" y="3313"/>
                    <a:pt x="1011" y="5083"/>
                    <a:pt x="1225" y="7045"/>
                  </a:cubicBezTo>
                  <a:cubicBezTo>
                    <a:pt x="1443" y="9007"/>
                    <a:pt x="1552" y="10795"/>
                    <a:pt x="1584" y="12088"/>
                  </a:cubicBezTo>
                  <a:cubicBezTo>
                    <a:pt x="1605" y="12735"/>
                    <a:pt x="1605" y="13259"/>
                    <a:pt x="1605" y="13622"/>
                  </a:cubicBezTo>
                  <a:cubicBezTo>
                    <a:pt x="1605" y="13792"/>
                    <a:pt x="1600" y="13933"/>
                    <a:pt x="1600" y="14042"/>
                  </a:cubicBezTo>
                  <a:cubicBezTo>
                    <a:pt x="1605" y="14133"/>
                    <a:pt x="1605" y="14186"/>
                    <a:pt x="1610" y="14186"/>
                  </a:cubicBezTo>
                  <a:cubicBezTo>
                    <a:pt x="1614" y="14186"/>
                    <a:pt x="1622" y="14138"/>
                    <a:pt x="1627" y="14042"/>
                  </a:cubicBezTo>
                  <a:cubicBezTo>
                    <a:pt x="1636" y="13933"/>
                    <a:pt x="1644" y="13792"/>
                    <a:pt x="1653" y="13622"/>
                  </a:cubicBezTo>
                  <a:cubicBezTo>
                    <a:pt x="1671" y="13264"/>
                    <a:pt x="1683" y="12735"/>
                    <a:pt x="1675" y="12088"/>
                  </a:cubicBezTo>
                  <a:cubicBezTo>
                    <a:pt x="1667" y="10791"/>
                    <a:pt x="1570" y="8999"/>
                    <a:pt x="1356" y="7033"/>
                  </a:cubicBezTo>
                  <a:cubicBezTo>
                    <a:pt x="1138" y="5061"/>
                    <a:pt x="836" y="3296"/>
                    <a:pt x="552" y="2029"/>
                  </a:cubicBezTo>
                  <a:cubicBezTo>
                    <a:pt x="482" y="1710"/>
                    <a:pt x="412" y="1425"/>
                    <a:pt x="346" y="1176"/>
                  </a:cubicBezTo>
                  <a:cubicBezTo>
                    <a:pt x="285" y="927"/>
                    <a:pt x="229" y="713"/>
                    <a:pt x="176" y="538"/>
                  </a:cubicBezTo>
                  <a:cubicBezTo>
                    <a:pt x="128" y="377"/>
                    <a:pt x="89" y="241"/>
                    <a:pt x="53" y="136"/>
                  </a:cubicBezTo>
                  <a:cubicBezTo>
                    <a:pt x="27" y="48"/>
                    <a:pt x="10" y="0"/>
                    <a:pt x="5"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2"/>
            <p:cNvSpPr/>
            <p:nvPr/>
          </p:nvSpPr>
          <p:spPr>
            <a:xfrm>
              <a:off x="3694861" y="3953650"/>
              <a:ext cx="204183" cy="424379"/>
            </a:xfrm>
            <a:custGeom>
              <a:rect b="b" l="l" r="r" t="t"/>
              <a:pathLst>
                <a:path extrusionOk="0" h="9673" w="4654">
                  <a:moveTo>
                    <a:pt x="4631" y="1"/>
                  </a:moveTo>
                  <a:cubicBezTo>
                    <a:pt x="4614" y="1"/>
                    <a:pt x="4485" y="84"/>
                    <a:pt x="4266" y="237"/>
                  </a:cubicBezTo>
                  <a:cubicBezTo>
                    <a:pt x="4204" y="276"/>
                    <a:pt x="4143" y="320"/>
                    <a:pt x="4073" y="368"/>
                  </a:cubicBezTo>
                  <a:cubicBezTo>
                    <a:pt x="4003" y="421"/>
                    <a:pt x="3937" y="486"/>
                    <a:pt x="3859" y="548"/>
                  </a:cubicBezTo>
                  <a:cubicBezTo>
                    <a:pt x="3715" y="683"/>
                    <a:pt x="3526" y="818"/>
                    <a:pt x="3365" y="1010"/>
                  </a:cubicBezTo>
                  <a:cubicBezTo>
                    <a:pt x="2657" y="1728"/>
                    <a:pt x="1848" y="2886"/>
                    <a:pt x="1250" y="4302"/>
                  </a:cubicBezTo>
                  <a:cubicBezTo>
                    <a:pt x="944" y="5005"/>
                    <a:pt x="704" y="5695"/>
                    <a:pt x="529" y="6337"/>
                  </a:cubicBezTo>
                  <a:cubicBezTo>
                    <a:pt x="345" y="6976"/>
                    <a:pt x="232" y="7561"/>
                    <a:pt x="149" y="8055"/>
                  </a:cubicBezTo>
                  <a:cubicBezTo>
                    <a:pt x="70" y="8554"/>
                    <a:pt x="30" y="8955"/>
                    <a:pt x="13" y="9240"/>
                  </a:cubicBezTo>
                  <a:cubicBezTo>
                    <a:pt x="4" y="9520"/>
                    <a:pt x="0" y="9673"/>
                    <a:pt x="8" y="9673"/>
                  </a:cubicBezTo>
                  <a:cubicBezTo>
                    <a:pt x="18" y="9673"/>
                    <a:pt x="39" y="9520"/>
                    <a:pt x="65" y="9244"/>
                  </a:cubicBezTo>
                  <a:cubicBezTo>
                    <a:pt x="97" y="8965"/>
                    <a:pt x="149" y="8562"/>
                    <a:pt x="236" y="8073"/>
                  </a:cubicBezTo>
                  <a:cubicBezTo>
                    <a:pt x="333" y="7583"/>
                    <a:pt x="458" y="7002"/>
                    <a:pt x="647" y="6369"/>
                  </a:cubicBezTo>
                  <a:cubicBezTo>
                    <a:pt x="825" y="5734"/>
                    <a:pt x="1067" y="5048"/>
                    <a:pt x="1368" y="4354"/>
                  </a:cubicBezTo>
                  <a:cubicBezTo>
                    <a:pt x="1962" y="2946"/>
                    <a:pt x="2749" y="1797"/>
                    <a:pt x="3431" y="1076"/>
                  </a:cubicBezTo>
                  <a:cubicBezTo>
                    <a:pt x="4113" y="346"/>
                    <a:pt x="4654" y="28"/>
                    <a:pt x="4633" y="1"/>
                  </a:cubicBezTo>
                  <a:cubicBezTo>
                    <a:pt x="4632" y="1"/>
                    <a:pt x="4632" y="1"/>
                    <a:pt x="4631"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22"/>
          <p:cNvSpPr/>
          <p:nvPr/>
        </p:nvSpPr>
        <p:spPr>
          <a:xfrm>
            <a:off x="6241693" y="1996627"/>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2"/>
          <p:cNvSpPr/>
          <p:nvPr/>
        </p:nvSpPr>
        <p:spPr>
          <a:xfrm>
            <a:off x="7105967" y="2325226"/>
            <a:ext cx="21541" cy="21541"/>
          </a:xfrm>
          <a:custGeom>
            <a:rect b="b" l="l" r="r" t="t"/>
            <a:pathLst>
              <a:path extrusionOk="0" h="491" w="491">
                <a:moveTo>
                  <a:pt x="245" y="1"/>
                </a:moveTo>
                <a:cubicBezTo>
                  <a:pt x="110" y="1"/>
                  <a:pt x="1" y="111"/>
                  <a:pt x="1" y="246"/>
                </a:cubicBezTo>
                <a:cubicBezTo>
                  <a:pt x="1" y="381"/>
                  <a:pt x="110" y="490"/>
                  <a:pt x="245" y="490"/>
                </a:cubicBezTo>
                <a:cubicBezTo>
                  <a:pt x="381" y="490"/>
                  <a:pt x="491" y="381"/>
                  <a:pt x="491" y="246"/>
                </a:cubicBezTo>
                <a:cubicBezTo>
                  <a:pt x="491" y="111"/>
                  <a:pt x="381"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
          <p:cNvSpPr/>
          <p:nvPr/>
        </p:nvSpPr>
        <p:spPr>
          <a:xfrm>
            <a:off x="6948775" y="3888553"/>
            <a:ext cx="69055" cy="15619"/>
          </a:xfrm>
          <a:custGeom>
            <a:rect b="b" l="l" r="r" t="t"/>
            <a:pathLst>
              <a:path extrusionOk="0" h="356" w="1574">
                <a:moveTo>
                  <a:pt x="0" y="1"/>
                </a:moveTo>
                <a:lnTo>
                  <a:pt x="0" y="355"/>
                </a:lnTo>
                <a:lnTo>
                  <a:pt x="1573" y="355"/>
                </a:lnTo>
                <a:lnTo>
                  <a:pt x="15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2"/>
          <p:cNvSpPr/>
          <p:nvPr/>
        </p:nvSpPr>
        <p:spPr>
          <a:xfrm>
            <a:off x="7189192" y="3888553"/>
            <a:ext cx="69231" cy="15619"/>
          </a:xfrm>
          <a:custGeom>
            <a:rect b="b" l="l" r="r" t="t"/>
            <a:pathLst>
              <a:path extrusionOk="0" h="356" w="1578">
                <a:moveTo>
                  <a:pt x="0" y="1"/>
                </a:moveTo>
                <a:lnTo>
                  <a:pt x="0" y="355"/>
                </a:lnTo>
                <a:lnTo>
                  <a:pt x="1578" y="355"/>
                </a:lnTo>
                <a:lnTo>
                  <a:pt x="157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2"/>
          <p:cNvSpPr/>
          <p:nvPr/>
        </p:nvSpPr>
        <p:spPr>
          <a:xfrm>
            <a:off x="7429785" y="3888553"/>
            <a:ext cx="69275" cy="15619"/>
          </a:xfrm>
          <a:custGeom>
            <a:rect b="b" l="l" r="r" t="t"/>
            <a:pathLst>
              <a:path extrusionOk="0" h="356" w="1579">
                <a:moveTo>
                  <a:pt x="1" y="1"/>
                </a:moveTo>
                <a:lnTo>
                  <a:pt x="1" y="355"/>
                </a:lnTo>
                <a:lnTo>
                  <a:pt x="1579" y="355"/>
                </a:lnTo>
                <a:lnTo>
                  <a:pt x="157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2"/>
          <p:cNvSpPr/>
          <p:nvPr/>
        </p:nvSpPr>
        <p:spPr>
          <a:xfrm>
            <a:off x="7670422" y="3888553"/>
            <a:ext cx="69275" cy="15619"/>
          </a:xfrm>
          <a:custGeom>
            <a:rect b="b" l="l" r="r" t="t"/>
            <a:pathLst>
              <a:path extrusionOk="0" h="356" w="1579">
                <a:moveTo>
                  <a:pt x="1" y="1"/>
                </a:moveTo>
                <a:lnTo>
                  <a:pt x="1" y="355"/>
                </a:lnTo>
                <a:lnTo>
                  <a:pt x="1578" y="355"/>
                </a:lnTo>
                <a:lnTo>
                  <a:pt x="1578"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
          <p:cNvSpPr/>
          <p:nvPr/>
        </p:nvSpPr>
        <p:spPr>
          <a:xfrm>
            <a:off x="7103072" y="3160632"/>
            <a:ext cx="24437" cy="23384"/>
          </a:xfrm>
          <a:custGeom>
            <a:rect b="b" l="l" r="r" t="t"/>
            <a:pathLst>
              <a:path extrusionOk="0" h="533" w="557">
                <a:moveTo>
                  <a:pt x="277" y="0"/>
                </a:moveTo>
                <a:cubicBezTo>
                  <a:pt x="124" y="0"/>
                  <a:pt x="1" y="118"/>
                  <a:pt x="1" y="267"/>
                </a:cubicBezTo>
                <a:cubicBezTo>
                  <a:pt x="1" y="414"/>
                  <a:pt x="124" y="533"/>
                  <a:pt x="277" y="533"/>
                </a:cubicBezTo>
                <a:cubicBezTo>
                  <a:pt x="434" y="533"/>
                  <a:pt x="557" y="414"/>
                  <a:pt x="557" y="267"/>
                </a:cubicBezTo>
                <a:cubicBezTo>
                  <a:pt x="557" y="118"/>
                  <a:pt x="434" y="0"/>
                  <a:pt x="27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
          <p:cNvSpPr/>
          <p:nvPr/>
        </p:nvSpPr>
        <p:spPr>
          <a:xfrm>
            <a:off x="6276325" y="2796625"/>
            <a:ext cx="1613430" cy="1461858"/>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2"/>
          <p:cNvSpPr/>
          <p:nvPr/>
        </p:nvSpPr>
        <p:spPr>
          <a:xfrm>
            <a:off x="7388589" y="3109215"/>
            <a:ext cx="24393" cy="23603"/>
          </a:xfrm>
          <a:custGeom>
            <a:rect b="b" l="l" r="r" t="t"/>
            <a:pathLst>
              <a:path extrusionOk="0" h="538" w="556">
                <a:moveTo>
                  <a:pt x="276" y="1"/>
                </a:moveTo>
                <a:cubicBezTo>
                  <a:pt x="122" y="1"/>
                  <a:pt x="1" y="123"/>
                  <a:pt x="1" y="267"/>
                </a:cubicBezTo>
                <a:cubicBezTo>
                  <a:pt x="1" y="416"/>
                  <a:pt x="122" y="538"/>
                  <a:pt x="276" y="538"/>
                </a:cubicBezTo>
                <a:cubicBezTo>
                  <a:pt x="429" y="538"/>
                  <a:pt x="556" y="416"/>
                  <a:pt x="556" y="267"/>
                </a:cubicBezTo>
                <a:cubicBezTo>
                  <a:pt x="556" y="123"/>
                  <a:pt x="429" y="1"/>
                  <a:pt x="2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 name="Google Shape;186;p22"/>
          <p:cNvGrpSpPr/>
          <p:nvPr/>
        </p:nvGrpSpPr>
        <p:grpSpPr>
          <a:xfrm>
            <a:off x="6345231" y="2886609"/>
            <a:ext cx="1407691" cy="1286147"/>
            <a:chOff x="6117656" y="2752309"/>
            <a:chExt cx="1407691" cy="1286147"/>
          </a:xfrm>
        </p:grpSpPr>
        <p:sp>
          <p:nvSpPr>
            <p:cNvPr id="187" name="Google Shape;187;p22"/>
            <p:cNvSpPr/>
            <p:nvPr/>
          </p:nvSpPr>
          <p:spPr>
            <a:xfrm>
              <a:off x="6117656" y="3670896"/>
              <a:ext cx="54095" cy="15750"/>
            </a:xfrm>
            <a:custGeom>
              <a:rect b="b" l="l" r="r" t="t"/>
              <a:pathLst>
                <a:path extrusionOk="0" h="359" w="1233">
                  <a:moveTo>
                    <a:pt x="1" y="0"/>
                  </a:moveTo>
                  <a:lnTo>
                    <a:pt x="1" y="359"/>
                  </a:lnTo>
                  <a:lnTo>
                    <a:pt x="1233" y="359"/>
                  </a:lnTo>
                  <a:lnTo>
                    <a:pt x="123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2"/>
            <p:cNvSpPr/>
            <p:nvPr/>
          </p:nvSpPr>
          <p:spPr>
            <a:xfrm>
              <a:off x="6239970" y="3754253"/>
              <a:ext cx="69055" cy="15619"/>
            </a:xfrm>
            <a:custGeom>
              <a:rect b="b" l="l" r="r" t="t"/>
              <a:pathLst>
                <a:path extrusionOk="0" h="356" w="1574">
                  <a:moveTo>
                    <a:pt x="0" y="1"/>
                  </a:moveTo>
                  <a:lnTo>
                    <a:pt x="0" y="355"/>
                  </a:lnTo>
                  <a:lnTo>
                    <a:pt x="1574" y="355"/>
                  </a:lnTo>
                  <a:lnTo>
                    <a:pt x="157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2"/>
            <p:cNvSpPr/>
            <p:nvPr/>
          </p:nvSpPr>
          <p:spPr>
            <a:xfrm>
              <a:off x="6480563" y="3754253"/>
              <a:ext cx="69055" cy="15619"/>
            </a:xfrm>
            <a:custGeom>
              <a:rect b="b" l="l" r="r" t="t"/>
              <a:pathLst>
                <a:path extrusionOk="0" h="356" w="1574">
                  <a:moveTo>
                    <a:pt x="1" y="1"/>
                  </a:moveTo>
                  <a:lnTo>
                    <a:pt x="1" y="355"/>
                  </a:lnTo>
                  <a:lnTo>
                    <a:pt x="1574" y="355"/>
                  </a:lnTo>
                  <a:lnTo>
                    <a:pt x="157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
            <p:cNvSpPr/>
            <p:nvPr/>
          </p:nvSpPr>
          <p:spPr>
            <a:xfrm>
              <a:off x="6117656" y="3463032"/>
              <a:ext cx="54095" cy="15619"/>
            </a:xfrm>
            <a:custGeom>
              <a:rect b="b" l="l" r="r" t="t"/>
              <a:pathLst>
                <a:path extrusionOk="0" h="356" w="1233">
                  <a:moveTo>
                    <a:pt x="1" y="1"/>
                  </a:moveTo>
                  <a:lnTo>
                    <a:pt x="1" y="355"/>
                  </a:lnTo>
                  <a:lnTo>
                    <a:pt x="1233" y="355"/>
                  </a:lnTo>
                  <a:lnTo>
                    <a:pt x="123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2"/>
            <p:cNvSpPr/>
            <p:nvPr/>
          </p:nvSpPr>
          <p:spPr>
            <a:xfrm>
              <a:off x="6117656" y="3071564"/>
              <a:ext cx="54095" cy="15531"/>
            </a:xfrm>
            <a:custGeom>
              <a:rect b="b" l="l" r="r" t="t"/>
              <a:pathLst>
                <a:path extrusionOk="0" h="354" w="1233">
                  <a:moveTo>
                    <a:pt x="1" y="0"/>
                  </a:moveTo>
                  <a:lnTo>
                    <a:pt x="1" y="354"/>
                  </a:lnTo>
                  <a:lnTo>
                    <a:pt x="1233" y="354"/>
                  </a:lnTo>
                  <a:lnTo>
                    <a:pt x="123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2"/>
            <p:cNvSpPr/>
            <p:nvPr/>
          </p:nvSpPr>
          <p:spPr>
            <a:xfrm>
              <a:off x="6117656" y="2874843"/>
              <a:ext cx="54095" cy="15531"/>
            </a:xfrm>
            <a:custGeom>
              <a:rect b="b" l="l" r="r" t="t"/>
              <a:pathLst>
                <a:path extrusionOk="0" h="354" w="1233">
                  <a:moveTo>
                    <a:pt x="1" y="0"/>
                  </a:moveTo>
                  <a:lnTo>
                    <a:pt x="1" y="354"/>
                  </a:lnTo>
                  <a:lnTo>
                    <a:pt x="1233" y="354"/>
                  </a:lnTo>
                  <a:lnTo>
                    <a:pt x="123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2"/>
            <p:cNvSpPr/>
            <p:nvPr/>
          </p:nvSpPr>
          <p:spPr>
            <a:xfrm>
              <a:off x="6120332" y="3267276"/>
              <a:ext cx="54095" cy="15619"/>
            </a:xfrm>
            <a:custGeom>
              <a:rect b="b" l="l" r="r" t="t"/>
              <a:pathLst>
                <a:path extrusionOk="0" h="356" w="1233">
                  <a:moveTo>
                    <a:pt x="0" y="1"/>
                  </a:moveTo>
                  <a:lnTo>
                    <a:pt x="0" y="355"/>
                  </a:lnTo>
                  <a:lnTo>
                    <a:pt x="1233" y="355"/>
                  </a:lnTo>
                  <a:lnTo>
                    <a:pt x="123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p:nvPr/>
          </p:nvSpPr>
          <p:spPr>
            <a:xfrm>
              <a:off x="6197415" y="2752309"/>
              <a:ext cx="1312797" cy="936853"/>
            </a:xfrm>
            <a:custGeom>
              <a:rect b="b" l="l" r="r" t="t"/>
              <a:pathLst>
                <a:path extrusionOk="0" h="21354" w="29923">
                  <a:moveTo>
                    <a:pt x="57" y="0"/>
                  </a:moveTo>
                  <a:cubicBezTo>
                    <a:pt x="57" y="0"/>
                    <a:pt x="53" y="36"/>
                    <a:pt x="53" y="105"/>
                  </a:cubicBezTo>
                  <a:cubicBezTo>
                    <a:pt x="48" y="180"/>
                    <a:pt x="48" y="285"/>
                    <a:pt x="48" y="420"/>
                  </a:cubicBezTo>
                  <a:cubicBezTo>
                    <a:pt x="44" y="700"/>
                    <a:pt x="39" y="1102"/>
                    <a:pt x="35" y="1626"/>
                  </a:cubicBezTo>
                  <a:cubicBezTo>
                    <a:pt x="31" y="2680"/>
                    <a:pt x="26" y="4209"/>
                    <a:pt x="18" y="6110"/>
                  </a:cubicBezTo>
                  <a:cubicBezTo>
                    <a:pt x="13" y="9925"/>
                    <a:pt x="9" y="15248"/>
                    <a:pt x="0" y="21297"/>
                  </a:cubicBezTo>
                  <a:lnTo>
                    <a:pt x="0" y="21354"/>
                  </a:lnTo>
                  <a:lnTo>
                    <a:pt x="4344" y="21354"/>
                  </a:lnTo>
                  <a:cubicBezTo>
                    <a:pt x="11402" y="21344"/>
                    <a:pt x="17796" y="21340"/>
                    <a:pt x="22427" y="21336"/>
                  </a:cubicBezTo>
                  <a:cubicBezTo>
                    <a:pt x="24739" y="21327"/>
                    <a:pt x="26610" y="21323"/>
                    <a:pt x="27912" y="21318"/>
                  </a:cubicBezTo>
                  <a:cubicBezTo>
                    <a:pt x="28555" y="21314"/>
                    <a:pt x="29057" y="21310"/>
                    <a:pt x="29402" y="21305"/>
                  </a:cubicBezTo>
                  <a:cubicBezTo>
                    <a:pt x="29569" y="21305"/>
                    <a:pt x="29695" y="21301"/>
                    <a:pt x="29787" y="21301"/>
                  </a:cubicBezTo>
                  <a:cubicBezTo>
                    <a:pt x="29874" y="21301"/>
                    <a:pt x="29922" y="21297"/>
                    <a:pt x="29922" y="21297"/>
                  </a:cubicBezTo>
                  <a:cubicBezTo>
                    <a:pt x="29922" y="21297"/>
                    <a:pt x="29874" y="21292"/>
                    <a:pt x="29787" y="21287"/>
                  </a:cubicBezTo>
                  <a:cubicBezTo>
                    <a:pt x="29695" y="21287"/>
                    <a:pt x="29569" y="21283"/>
                    <a:pt x="29402" y="21283"/>
                  </a:cubicBezTo>
                  <a:cubicBezTo>
                    <a:pt x="29057" y="21279"/>
                    <a:pt x="28555" y="21275"/>
                    <a:pt x="27912" y="21271"/>
                  </a:cubicBezTo>
                  <a:cubicBezTo>
                    <a:pt x="26610" y="21265"/>
                    <a:pt x="24739" y="21261"/>
                    <a:pt x="22427" y="21253"/>
                  </a:cubicBezTo>
                  <a:cubicBezTo>
                    <a:pt x="17796" y="21249"/>
                    <a:pt x="11402" y="21244"/>
                    <a:pt x="4344" y="21235"/>
                  </a:cubicBezTo>
                  <a:lnTo>
                    <a:pt x="113" y="21235"/>
                  </a:lnTo>
                  <a:cubicBezTo>
                    <a:pt x="105" y="15212"/>
                    <a:pt x="101" y="9912"/>
                    <a:pt x="97" y="6110"/>
                  </a:cubicBezTo>
                  <a:cubicBezTo>
                    <a:pt x="87" y="4209"/>
                    <a:pt x="83" y="2680"/>
                    <a:pt x="79" y="1626"/>
                  </a:cubicBezTo>
                  <a:cubicBezTo>
                    <a:pt x="75" y="1102"/>
                    <a:pt x="70" y="700"/>
                    <a:pt x="65" y="420"/>
                  </a:cubicBezTo>
                  <a:cubicBezTo>
                    <a:pt x="65" y="285"/>
                    <a:pt x="61" y="180"/>
                    <a:pt x="61" y="105"/>
                  </a:cubicBezTo>
                  <a:cubicBezTo>
                    <a:pt x="61" y="36"/>
                    <a:pt x="57" y="0"/>
                    <a:pt x="5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
            <p:cNvSpPr/>
            <p:nvPr/>
          </p:nvSpPr>
          <p:spPr>
            <a:xfrm>
              <a:off x="6267425" y="3272494"/>
              <a:ext cx="1244945" cy="5177"/>
            </a:xfrm>
            <a:custGeom>
              <a:rect b="b" l="l" r="r" t="t"/>
              <a:pathLst>
                <a:path extrusionOk="0" h="118" w="29018">
                  <a:moveTo>
                    <a:pt x="14509" y="0"/>
                  </a:moveTo>
                  <a:cubicBezTo>
                    <a:pt x="6494" y="0"/>
                    <a:pt x="0" y="27"/>
                    <a:pt x="0" y="57"/>
                  </a:cubicBezTo>
                  <a:cubicBezTo>
                    <a:pt x="0" y="92"/>
                    <a:pt x="6494" y="118"/>
                    <a:pt x="14509" y="118"/>
                  </a:cubicBezTo>
                  <a:cubicBezTo>
                    <a:pt x="22519" y="118"/>
                    <a:pt x="29017" y="92"/>
                    <a:pt x="29017" y="57"/>
                  </a:cubicBezTo>
                  <a:cubicBezTo>
                    <a:pt x="29017" y="27"/>
                    <a:pt x="22519" y="0"/>
                    <a:pt x="1450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p:nvPr/>
          </p:nvSpPr>
          <p:spPr>
            <a:xfrm>
              <a:off x="6267425" y="3076695"/>
              <a:ext cx="1244945" cy="5265"/>
            </a:xfrm>
            <a:custGeom>
              <a:rect b="b" l="l" r="r" t="t"/>
              <a:pathLst>
                <a:path extrusionOk="0" h="120" w="29018">
                  <a:moveTo>
                    <a:pt x="14509" y="1"/>
                  </a:moveTo>
                  <a:cubicBezTo>
                    <a:pt x="6494" y="1"/>
                    <a:pt x="0" y="27"/>
                    <a:pt x="0" y="58"/>
                  </a:cubicBezTo>
                  <a:cubicBezTo>
                    <a:pt x="0" y="93"/>
                    <a:pt x="6494" y="119"/>
                    <a:pt x="14509" y="119"/>
                  </a:cubicBezTo>
                  <a:cubicBezTo>
                    <a:pt x="22519" y="119"/>
                    <a:pt x="29017" y="93"/>
                    <a:pt x="29017" y="58"/>
                  </a:cubicBezTo>
                  <a:cubicBezTo>
                    <a:pt x="29017" y="27"/>
                    <a:pt x="22519" y="1"/>
                    <a:pt x="1450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2"/>
            <p:cNvSpPr/>
            <p:nvPr/>
          </p:nvSpPr>
          <p:spPr>
            <a:xfrm>
              <a:off x="6267425" y="2879975"/>
              <a:ext cx="1244945" cy="5265"/>
            </a:xfrm>
            <a:custGeom>
              <a:rect b="b" l="l" r="r" t="t"/>
              <a:pathLst>
                <a:path extrusionOk="0" h="120" w="29018">
                  <a:moveTo>
                    <a:pt x="14509" y="1"/>
                  </a:moveTo>
                  <a:cubicBezTo>
                    <a:pt x="6494" y="1"/>
                    <a:pt x="0" y="27"/>
                    <a:pt x="0" y="59"/>
                  </a:cubicBezTo>
                  <a:cubicBezTo>
                    <a:pt x="0" y="93"/>
                    <a:pt x="6494" y="119"/>
                    <a:pt x="14509" y="119"/>
                  </a:cubicBezTo>
                  <a:cubicBezTo>
                    <a:pt x="22519" y="119"/>
                    <a:pt x="29017" y="93"/>
                    <a:pt x="29017" y="59"/>
                  </a:cubicBezTo>
                  <a:cubicBezTo>
                    <a:pt x="29017" y="27"/>
                    <a:pt x="22519" y="1"/>
                    <a:pt x="1450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
            <p:cNvSpPr/>
            <p:nvPr/>
          </p:nvSpPr>
          <p:spPr>
            <a:xfrm>
              <a:off x="6267425" y="3468249"/>
              <a:ext cx="1244945" cy="5001"/>
            </a:xfrm>
            <a:custGeom>
              <a:rect b="b" l="l" r="r" t="t"/>
              <a:pathLst>
                <a:path extrusionOk="0" h="114" w="29018">
                  <a:moveTo>
                    <a:pt x="14509" y="0"/>
                  </a:moveTo>
                  <a:cubicBezTo>
                    <a:pt x="6494" y="0"/>
                    <a:pt x="0" y="26"/>
                    <a:pt x="0" y="57"/>
                  </a:cubicBezTo>
                  <a:cubicBezTo>
                    <a:pt x="0" y="87"/>
                    <a:pt x="6494" y="113"/>
                    <a:pt x="14509" y="113"/>
                  </a:cubicBezTo>
                  <a:cubicBezTo>
                    <a:pt x="22519" y="113"/>
                    <a:pt x="29017" y="87"/>
                    <a:pt x="29017" y="57"/>
                  </a:cubicBezTo>
                  <a:cubicBezTo>
                    <a:pt x="29017" y="26"/>
                    <a:pt x="22519" y="0"/>
                    <a:pt x="145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p:nvPr/>
          </p:nvSpPr>
          <p:spPr>
            <a:xfrm>
              <a:off x="6265284" y="2766699"/>
              <a:ext cx="1244926" cy="877801"/>
            </a:xfrm>
            <a:custGeom>
              <a:rect b="b" l="l" r="r" t="t"/>
              <a:pathLst>
                <a:path extrusionOk="0" h="20008" w="28376">
                  <a:moveTo>
                    <a:pt x="18153" y="1"/>
                  </a:moveTo>
                  <a:lnTo>
                    <a:pt x="14714" y="6534"/>
                  </a:lnTo>
                  <a:lnTo>
                    <a:pt x="12425" y="4668"/>
                  </a:lnTo>
                  <a:lnTo>
                    <a:pt x="9605" y="9593"/>
                  </a:lnTo>
                  <a:lnTo>
                    <a:pt x="7578" y="8164"/>
                  </a:lnTo>
                  <a:lnTo>
                    <a:pt x="4143" y="13504"/>
                  </a:lnTo>
                  <a:lnTo>
                    <a:pt x="2469" y="12220"/>
                  </a:lnTo>
                  <a:lnTo>
                    <a:pt x="0" y="16048"/>
                  </a:lnTo>
                  <a:lnTo>
                    <a:pt x="0" y="20007"/>
                  </a:lnTo>
                  <a:lnTo>
                    <a:pt x="28375" y="20007"/>
                  </a:lnTo>
                  <a:lnTo>
                    <a:pt x="28375" y="2641"/>
                  </a:lnTo>
                  <a:lnTo>
                    <a:pt x="24849" y="3649"/>
                  </a:lnTo>
                  <a:lnTo>
                    <a:pt x="21855" y="7303"/>
                  </a:lnTo>
                  <a:lnTo>
                    <a:pt x="18153"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p:nvPr/>
          </p:nvSpPr>
          <p:spPr>
            <a:xfrm>
              <a:off x="6265284" y="2819433"/>
              <a:ext cx="1260062" cy="709243"/>
            </a:xfrm>
            <a:custGeom>
              <a:rect b="b" l="l" r="r" t="t"/>
              <a:pathLst>
                <a:path extrusionOk="0" h="16166" w="28721">
                  <a:moveTo>
                    <a:pt x="25041" y="1"/>
                  </a:moveTo>
                  <a:lnTo>
                    <a:pt x="25027" y="13"/>
                  </a:lnTo>
                  <a:cubicBezTo>
                    <a:pt x="24240" y="1036"/>
                    <a:pt x="23252" y="2306"/>
                    <a:pt x="22122" y="3767"/>
                  </a:cubicBezTo>
                  <a:lnTo>
                    <a:pt x="22122" y="3767"/>
                  </a:lnTo>
                  <a:cubicBezTo>
                    <a:pt x="20021" y="3763"/>
                    <a:pt x="17561" y="3759"/>
                    <a:pt x="14889" y="3759"/>
                  </a:cubicBezTo>
                  <a:lnTo>
                    <a:pt x="14859" y="3759"/>
                  </a:lnTo>
                  <a:lnTo>
                    <a:pt x="14841" y="3785"/>
                  </a:lnTo>
                  <a:cubicBezTo>
                    <a:pt x="13884" y="5376"/>
                    <a:pt x="12853" y="7089"/>
                    <a:pt x="11786" y="8863"/>
                  </a:cubicBezTo>
                  <a:cubicBezTo>
                    <a:pt x="10766" y="10563"/>
                    <a:pt x="9777" y="12212"/>
                    <a:pt x="8840" y="13769"/>
                  </a:cubicBezTo>
                  <a:lnTo>
                    <a:pt x="8840" y="13769"/>
                  </a:lnTo>
                  <a:cubicBezTo>
                    <a:pt x="7421" y="11828"/>
                    <a:pt x="6105" y="10033"/>
                    <a:pt x="4942" y="8444"/>
                  </a:cubicBezTo>
                  <a:lnTo>
                    <a:pt x="4903" y="8387"/>
                  </a:lnTo>
                  <a:lnTo>
                    <a:pt x="4864" y="8444"/>
                  </a:lnTo>
                  <a:cubicBezTo>
                    <a:pt x="3387" y="10782"/>
                    <a:pt x="2168" y="12704"/>
                    <a:pt x="1315" y="14055"/>
                  </a:cubicBezTo>
                  <a:cubicBezTo>
                    <a:pt x="896" y="14723"/>
                    <a:pt x="563" y="15247"/>
                    <a:pt x="337" y="15610"/>
                  </a:cubicBezTo>
                  <a:cubicBezTo>
                    <a:pt x="228" y="15790"/>
                    <a:pt x="144" y="15925"/>
                    <a:pt x="83" y="16022"/>
                  </a:cubicBezTo>
                  <a:cubicBezTo>
                    <a:pt x="26" y="16117"/>
                    <a:pt x="0" y="16165"/>
                    <a:pt x="0" y="16165"/>
                  </a:cubicBezTo>
                  <a:cubicBezTo>
                    <a:pt x="0" y="16165"/>
                    <a:pt x="35" y="16122"/>
                    <a:pt x="97" y="16030"/>
                  </a:cubicBezTo>
                  <a:cubicBezTo>
                    <a:pt x="158" y="15933"/>
                    <a:pt x="245" y="15798"/>
                    <a:pt x="359" y="15628"/>
                  </a:cubicBezTo>
                  <a:cubicBezTo>
                    <a:pt x="595" y="15265"/>
                    <a:pt x="931" y="14745"/>
                    <a:pt x="1359" y="14081"/>
                  </a:cubicBezTo>
                  <a:cubicBezTo>
                    <a:pt x="2213" y="12751"/>
                    <a:pt x="3432" y="10853"/>
                    <a:pt x="4909" y="8556"/>
                  </a:cubicBezTo>
                  <a:lnTo>
                    <a:pt x="4909" y="8556"/>
                  </a:lnTo>
                  <a:cubicBezTo>
                    <a:pt x="6070" y="10150"/>
                    <a:pt x="7380" y="11954"/>
                    <a:pt x="8797" y="13902"/>
                  </a:cubicBezTo>
                  <a:lnTo>
                    <a:pt x="8849" y="13972"/>
                  </a:lnTo>
                  <a:lnTo>
                    <a:pt x="8893" y="13898"/>
                  </a:lnTo>
                  <a:cubicBezTo>
                    <a:pt x="9841" y="12320"/>
                    <a:pt x="10847" y="10650"/>
                    <a:pt x="11887" y="8920"/>
                  </a:cubicBezTo>
                  <a:cubicBezTo>
                    <a:pt x="12947" y="7155"/>
                    <a:pt x="13973" y="5451"/>
                    <a:pt x="14922" y="3868"/>
                  </a:cubicBezTo>
                  <a:lnTo>
                    <a:pt x="14922" y="3868"/>
                  </a:lnTo>
                  <a:cubicBezTo>
                    <a:pt x="17592" y="3863"/>
                    <a:pt x="20050" y="3863"/>
                    <a:pt x="22148" y="3859"/>
                  </a:cubicBezTo>
                  <a:lnTo>
                    <a:pt x="22169" y="3859"/>
                  </a:lnTo>
                  <a:lnTo>
                    <a:pt x="22183" y="3841"/>
                  </a:lnTo>
                  <a:cubicBezTo>
                    <a:pt x="23306" y="2371"/>
                    <a:pt x="24285" y="1094"/>
                    <a:pt x="25070" y="65"/>
                  </a:cubicBezTo>
                  <a:lnTo>
                    <a:pt x="25070" y="65"/>
                  </a:lnTo>
                  <a:cubicBezTo>
                    <a:pt x="26221" y="57"/>
                    <a:pt x="27133" y="53"/>
                    <a:pt x="27760" y="49"/>
                  </a:cubicBezTo>
                  <a:cubicBezTo>
                    <a:pt x="28069" y="49"/>
                    <a:pt x="28310" y="44"/>
                    <a:pt x="28476" y="44"/>
                  </a:cubicBezTo>
                  <a:cubicBezTo>
                    <a:pt x="28555" y="39"/>
                    <a:pt x="28611" y="39"/>
                    <a:pt x="28660" y="39"/>
                  </a:cubicBezTo>
                  <a:cubicBezTo>
                    <a:pt x="28698" y="35"/>
                    <a:pt x="28720" y="35"/>
                    <a:pt x="28720" y="35"/>
                  </a:cubicBezTo>
                  <a:cubicBezTo>
                    <a:pt x="28720" y="31"/>
                    <a:pt x="28698" y="31"/>
                    <a:pt x="28660" y="31"/>
                  </a:cubicBezTo>
                  <a:cubicBezTo>
                    <a:pt x="28611" y="27"/>
                    <a:pt x="28555" y="27"/>
                    <a:pt x="28476" y="27"/>
                  </a:cubicBezTo>
                  <a:cubicBezTo>
                    <a:pt x="28310" y="23"/>
                    <a:pt x="28069" y="17"/>
                    <a:pt x="27760" y="17"/>
                  </a:cubicBezTo>
                  <a:cubicBezTo>
                    <a:pt x="27130" y="13"/>
                    <a:pt x="26213" y="9"/>
                    <a:pt x="2505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p:nvPr/>
          </p:nvSpPr>
          <p:spPr>
            <a:xfrm>
              <a:off x="6508159" y="3234899"/>
              <a:ext cx="24569" cy="23603"/>
            </a:xfrm>
            <a:custGeom>
              <a:rect b="b" l="l" r="r" t="t"/>
              <a:pathLst>
                <a:path extrusionOk="0" h="538" w="560">
                  <a:moveTo>
                    <a:pt x="281" y="1"/>
                  </a:moveTo>
                  <a:cubicBezTo>
                    <a:pt x="128" y="1"/>
                    <a:pt x="1" y="123"/>
                    <a:pt x="1" y="271"/>
                  </a:cubicBezTo>
                  <a:cubicBezTo>
                    <a:pt x="1" y="416"/>
                    <a:pt x="128" y="538"/>
                    <a:pt x="281" y="538"/>
                  </a:cubicBezTo>
                  <a:cubicBezTo>
                    <a:pt x="434" y="538"/>
                    <a:pt x="560" y="416"/>
                    <a:pt x="560" y="271"/>
                  </a:cubicBezTo>
                  <a:cubicBezTo>
                    <a:pt x="560" y="123"/>
                    <a:pt x="434" y="1"/>
                    <a:pt x="28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2"/>
            <p:cNvSpPr/>
            <p:nvPr/>
          </p:nvSpPr>
          <p:spPr>
            <a:xfrm>
              <a:off x="6239970" y="3886175"/>
              <a:ext cx="157985" cy="152281"/>
            </a:xfrm>
            <a:custGeom>
              <a:rect b="b" l="l" r="r" t="t"/>
              <a:pathLst>
                <a:path extrusionOk="0" h="3471" w="3601">
                  <a:moveTo>
                    <a:pt x="1801" y="1"/>
                  </a:moveTo>
                  <a:cubicBezTo>
                    <a:pt x="805" y="1"/>
                    <a:pt x="0" y="779"/>
                    <a:pt x="0" y="1735"/>
                  </a:cubicBezTo>
                  <a:cubicBezTo>
                    <a:pt x="0" y="2693"/>
                    <a:pt x="805" y="3470"/>
                    <a:pt x="1801" y="3470"/>
                  </a:cubicBezTo>
                  <a:cubicBezTo>
                    <a:pt x="2792" y="3470"/>
                    <a:pt x="3601" y="2693"/>
                    <a:pt x="3601" y="1735"/>
                  </a:cubicBezTo>
                  <a:cubicBezTo>
                    <a:pt x="3601" y="779"/>
                    <a:pt x="2792" y="1"/>
                    <a:pt x="18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2"/>
            <p:cNvSpPr/>
            <p:nvPr/>
          </p:nvSpPr>
          <p:spPr>
            <a:xfrm>
              <a:off x="6515090" y="3911314"/>
              <a:ext cx="927816" cy="28605"/>
            </a:xfrm>
            <a:custGeom>
              <a:rect b="b" l="l" r="r" t="t"/>
              <a:pathLst>
                <a:path extrusionOk="0" h="652" w="21148">
                  <a:moveTo>
                    <a:pt x="0" y="0"/>
                  </a:moveTo>
                  <a:lnTo>
                    <a:pt x="0" y="652"/>
                  </a:lnTo>
                  <a:lnTo>
                    <a:pt x="21148" y="652"/>
                  </a:lnTo>
                  <a:lnTo>
                    <a:pt x="2114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
            <p:cNvSpPr/>
            <p:nvPr/>
          </p:nvSpPr>
          <p:spPr>
            <a:xfrm>
              <a:off x="6515090" y="3982430"/>
              <a:ext cx="385244" cy="28649"/>
            </a:xfrm>
            <a:custGeom>
              <a:rect b="b" l="l" r="r" t="t"/>
              <a:pathLst>
                <a:path extrusionOk="0" h="653" w="8781">
                  <a:moveTo>
                    <a:pt x="0" y="1"/>
                  </a:moveTo>
                  <a:lnTo>
                    <a:pt x="0" y="652"/>
                  </a:lnTo>
                  <a:lnTo>
                    <a:pt x="8780" y="652"/>
                  </a:lnTo>
                  <a:lnTo>
                    <a:pt x="878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 name="Google Shape;205;p22"/>
          <p:cNvGrpSpPr/>
          <p:nvPr/>
        </p:nvGrpSpPr>
        <p:grpSpPr>
          <a:xfrm>
            <a:off x="3940094" y="1807838"/>
            <a:ext cx="1294564" cy="589573"/>
            <a:chOff x="3940094" y="1807838"/>
            <a:chExt cx="1294564" cy="589573"/>
          </a:xfrm>
        </p:grpSpPr>
        <p:grpSp>
          <p:nvGrpSpPr>
            <p:cNvPr id="206" name="Google Shape;206;p22"/>
            <p:cNvGrpSpPr/>
            <p:nvPr/>
          </p:nvGrpSpPr>
          <p:grpSpPr>
            <a:xfrm>
              <a:off x="3940094" y="1807838"/>
              <a:ext cx="1294564" cy="589573"/>
              <a:chOff x="3543907" y="2562740"/>
              <a:chExt cx="1294564" cy="381675"/>
            </a:xfrm>
          </p:grpSpPr>
          <p:sp>
            <p:nvSpPr>
              <p:cNvPr id="207" name="Google Shape;207;p22"/>
              <p:cNvSpPr/>
              <p:nvPr/>
            </p:nvSpPr>
            <p:spPr>
              <a:xfrm>
                <a:off x="3597011" y="2562740"/>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
              <p:cNvSpPr/>
              <p:nvPr/>
            </p:nvSpPr>
            <p:spPr>
              <a:xfrm>
                <a:off x="3543907" y="2596242"/>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22"/>
            <p:cNvSpPr/>
            <p:nvPr/>
          </p:nvSpPr>
          <p:spPr>
            <a:xfrm>
              <a:off x="4099654" y="1961924"/>
              <a:ext cx="114112" cy="114156"/>
            </a:xfrm>
            <a:custGeom>
              <a:rect b="b" l="l" r="r" t="t"/>
              <a:pathLst>
                <a:path extrusionOk="0" h="2602" w="2601">
                  <a:moveTo>
                    <a:pt x="1302" y="1"/>
                  </a:moveTo>
                  <a:cubicBezTo>
                    <a:pt x="582" y="1"/>
                    <a:pt x="1" y="582"/>
                    <a:pt x="1" y="1298"/>
                  </a:cubicBezTo>
                  <a:cubicBezTo>
                    <a:pt x="1" y="2020"/>
                    <a:pt x="582" y="2601"/>
                    <a:pt x="1302" y="2601"/>
                  </a:cubicBezTo>
                  <a:cubicBezTo>
                    <a:pt x="2020" y="2601"/>
                    <a:pt x="2601" y="2020"/>
                    <a:pt x="2601" y="1298"/>
                  </a:cubicBezTo>
                  <a:cubicBezTo>
                    <a:pt x="2601" y="582"/>
                    <a:pt x="2020" y="1"/>
                    <a:pt x="1302"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2"/>
            <p:cNvSpPr/>
            <p:nvPr/>
          </p:nvSpPr>
          <p:spPr>
            <a:xfrm>
              <a:off x="4270842" y="1979561"/>
              <a:ext cx="397704" cy="22112"/>
            </a:xfrm>
            <a:custGeom>
              <a:rect b="b" l="l" r="r" t="t"/>
              <a:pathLst>
                <a:path extrusionOk="0" h="504" w="9065">
                  <a:moveTo>
                    <a:pt x="0" y="1"/>
                  </a:moveTo>
                  <a:lnTo>
                    <a:pt x="0" y="503"/>
                  </a:lnTo>
                  <a:lnTo>
                    <a:pt x="9064" y="503"/>
                  </a:lnTo>
                  <a:lnTo>
                    <a:pt x="9064" y="1"/>
                  </a:ln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2"/>
            <p:cNvSpPr/>
            <p:nvPr/>
          </p:nvSpPr>
          <p:spPr>
            <a:xfrm>
              <a:off x="4270842" y="2029574"/>
              <a:ext cx="773516" cy="22331"/>
            </a:xfrm>
            <a:custGeom>
              <a:rect b="b" l="l" r="r" t="t"/>
              <a:pathLst>
                <a:path extrusionOk="0" h="509" w="17631">
                  <a:moveTo>
                    <a:pt x="0" y="1"/>
                  </a:moveTo>
                  <a:lnTo>
                    <a:pt x="0" y="508"/>
                  </a:lnTo>
                  <a:lnTo>
                    <a:pt x="17630" y="508"/>
                  </a:lnTo>
                  <a:lnTo>
                    <a:pt x="17630" y="1"/>
                  </a:ln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2"/>
            <p:cNvSpPr/>
            <p:nvPr/>
          </p:nvSpPr>
          <p:spPr>
            <a:xfrm>
              <a:off x="4099654" y="2137367"/>
              <a:ext cx="114112" cy="114112"/>
            </a:xfrm>
            <a:custGeom>
              <a:rect b="b" l="l" r="r" t="t"/>
              <a:pathLst>
                <a:path extrusionOk="0" h="2601" w="2601">
                  <a:moveTo>
                    <a:pt x="1302" y="0"/>
                  </a:moveTo>
                  <a:cubicBezTo>
                    <a:pt x="582" y="0"/>
                    <a:pt x="1" y="581"/>
                    <a:pt x="1" y="1299"/>
                  </a:cubicBezTo>
                  <a:cubicBezTo>
                    <a:pt x="1" y="2019"/>
                    <a:pt x="582" y="2600"/>
                    <a:pt x="1302" y="2600"/>
                  </a:cubicBezTo>
                  <a:cubicBezTo>
                    <a:pt x="2020" y="2600"/>
                    <a:pt x="2601" y="2019"/>
                    <a:pt x="2601" y="1299"/>
                  </a:cubicBezTo>
                  <a:cubicBezTo>
                    <a:pt x="2601" y="581"/>
                    <a:pt x="2020" y="0"/>
                    <a:pt x="1302"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2"/>
            <p:cNvSpPr/>
            <p:nvPr/>
          </p:nvSpPr>
          <p:spPr>
            <a:xfrm>
              <a:off x="4270842" y="2154960"/>
              <a:ext cx="203086" cy="22156"/>
            </a:xfrm>
            <a:custGeom>
              <a:rect b="b" l="l" r="r" t="t"/>
              <a:pathLst>
                <a:path extrusionOk="0" h="505" w="4629">
                  <a:moveTo>
                    <a:pt x="0" y="1"/>
                  </a:moveTo>
                  <a:lnTo>
                    <a:pt x="0" y="504"/>
                  </a:lnTo>
                  <a:lnTo>
                    <a:pt x="4629" y="504"/>
                  </a:lnTo>
                  <a:lnTo>
                    <a:pt x="4629" y="1"/>
                  </a:ln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2"/>
            <p:cNvSpPr/>
            <p:nvPr/>
          </p:nvSpPr>
          <p:spPr>
            <a:xfrm>
              <a:off x="4270842" y="2205018"/>
              <a:ext cx="773516" cy="22287"/>
            </a:xfrm>
            <a:custGeom>
              <a:rect b="b" l="l" r="r" t="t"/>
              <a:pathLst>
                <a:path extrusionOk="0" h="508" w="17631">
                  <a:moveTo>
                    <a:pt x="0" y="1"/>
                  </a:moveTo>
                  <a:lnTo>
                    <a:pt x="0" y="508"/>
                  </a:lnTo>
                  <a:lnTo>
                    <a:pt x="17630" y="508"/>
                  </a:lnTo>
                  <a:lnTo>
                    <a:pt x="17630" y="1"/>
                  </a:ln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22"/>
          <p:cNvGrpSpPr/>
          <p:nvPr/>
        </p:nvGrpSpPr>
        <p:grpSpPr>
          <a:xfrm>
            <a:off x="6193917" y="1459403"/>
            <a:ext cx="906007" cy="136663"/>
            <a:chOff x="5966342" y="1378202"/>
            <a:chExt cx="906007" cy="136663"/>
          </a:xfrm>
        </p:grpSpPr>
        <p:sp>
          <p:nvSpPr>
            <p:cNvPr id="216" name="Google Shape;216;p22"/>
            <p:cNvSpPr/>
            <p:nvPr/>
          </p:nvSpPr>
          <p:spPr>
            <a:xfrm>
              <a:off x="5966342" y="1378202"/>
              <a:ext cx="153861" cy="136663"/>
            </a:xfrm>
            <a:custGeom>
              <a:rect b="b" l="l" r="r" t="t"/>
              <a:pathLst>
                <a:path extrusionOk="0" h="3115" w="3507">
                  <a:moveTo>
                    <a:pt x="1755" y="0"/>
                  </a:moveTo>
                  <a:cubicBezTo>
                    <a:pt x="1298" y="0"/>
                    <a:pt x="846" y="200"/>
                    <a:pt x="539" y="582"/>
                  </a:cubicBezTo>
                  <a:cubicBezTo>
                    <a:pt x="1" y="1255"/>
                    <a:pt x="110" y="2234"/>
                    <a:pt x="779" y="2772"/>
                  </a:cubicBezTo>
                  <a:cubicBezTo>
                    <a:pt x="1068" y="3002"/>
                    <a:pt x="1412" y="3115"/>
                    <a:pt x="1754" y="3115"/>
                  </a:cubicBezTo>
                  <a:cubicBezTo>
                    <a:pt x="2210" y="3115"/>
                    <a:pt x="2661" y="2915"/>
                    <a:pt x="2968" y="2531"/>
                  </a:cubicBezTo>
                  <a:cubicBezTo>
                    <a:pt x="3506" y="1863"/>
                    <a:pt x="3401" y="879"/>
                    <a:pt x="2728" y="342"/>
                  </a:cubicBezTo>
                  <a:cubicBezTo>
                    <a:pt x="2440" y="112"/>
                    <a:pt x="2096" y="0"/>
                    <a:pt x="175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2"/>
            <p:cNvSpPr/>
            <p:nvPr/>
          </p:nvSpPr>
          <p:spPr>
            <a:xfrm>
              <a:off x="6003940" y="1423214"/>
              <a:ext cx="78839" cy="50146"/>
            </a:xfrm>
            <a:custGeom>
              <a:rect b="b" l="l" r="r" t="t"/>
              <a:pathLst>
                <a:path extrusionOk="0" h="1143" w="1797">
                  <a:moveTo>
                    <a:pt x="1767" y="1"/>
                  </a:moveTo>
                  <a:cubicBezTo>
                    <a:pt x="1725" y="1"/>
                    <a:pt x="1324" y="360"/>
                    <a:pt x="853" y="819"/>
                  </a:cubicBezTo>
                  <a:cubicBezTo>
                    <a:pt x="797" y="875"/>
                    <a:pt x="741" y="928"/>
                    <a:pt x="686" y="981"/>
                  </a:cubicBezTo>
                  <a:lnTo>
                    <a:pt x="686" y="981"/>
                  </a:lnTo>
                  <a:cubicBezTo>
                    <a:pt x="336" y="636"/>
                    <a:pt x="62" y="394"/>
                    <a:pt x="26" y="394"/>
                  </a:cubicBezTo>
                  <a:cubicBezTo>
                    <a:pt x="25" y="394"/>
                    <a:pt x="24" y="394"/>
                    <a:pt x="23" y="395"/>
                  </a:cubicBezTo>
                  <a:cubicBezTo>
                    <a:pt x="1" y="413"/>
                    <a:pt x="267" y="714"/>
                    <a:pt x="647" y="1099"/>
                  </a:cubicBezTo>
                  <a:lnTo>
                    <a:pt x="687" y="1143"/>
                  </a:lnTo>
                  <a:lnTo>
                    <a:pt x="726" y="1103"/>
                  </a:lnTo>
                  <a:cubicBezTo>
                    <a:pt x="796" y="1038"/>
                    <a:pt x="862" y="972"/>
                    <a:pt x="931" y="902"/>
                  </a:cubicBezTo>
                  <a:cubicBezTo>
                    <a:pt x="1421" y="430"/>
                    <a:pt x="1796" y="28"/>
                    <a:pt x="1770" y="2"/>
                  </a:cubicBezTo>
                  <a:cubicBezTo>
                    <a:pt x="1770" y="1"/>
                    <a:pt x="1769" y="1"/>
                    <a:pt x="1767" y="1"/>
                  </a:cubicBezTo>
                  <a:close/>
                </a:path>
              </a:pathLst>
            </a:custGeom>
            <a:solidFill>
              <a:srgbClr val="F8F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2"/>
            <p:cNvSpPr/>
            <p:nvPr/>
          </p:nvSpPr>
          <p:spPr>
            <a:xfrm>
              <a:off x="6235364" y="1411237"/>
              <a:ext cx="636985" cy="5177"/>
            </a:xfrm>
            <a:custGeom>
              <a:rect b="b" l="l" r="r" t="t"/>
              <a:pathLst>
                <a:path extrusionOk="0" h="118" w="14519">
                  <a:moveTo>
                    <a:pt x="7259" y="0"/>
                  </a:moveTo>
                  <a:cubicBezTo>
                    <a:pt x="3252" y="0"/>
                    <a:pt x="0" y="26"/>
                    <a:pt x="0" y="61"/>
                  </a:cubicBezTo>
                  <a:cubicBezTo>
                    <a:pt x="0" y="91"/>
                    <a:pt x="3252" y="117"/>
                    <a:pt x="7259" y="117"/>
                  </a:cubicBezTo>
                  <a:cubicBezTo>
                    <a:pt x="11267" y="117"/>
                    <a:pt x="14518" y="91"/>
                    <a:pt x="14518" y="61"/>
                  </a:cubicBezTo>
                  <a:cubicBezTo>
                    <a:pt x="14518" y="26"/>
                    <a:pt x="11267" y="0"/>
                    <a:pt x="725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
            <p:cNvSpPr/>
            <p:nvPr/>
          </p:nvSpPr>
          <p:spPr>
            <a:xfrm>
              <a:off x="6242822" y="1473535"/>
              <a:ext cx="368178" cy="5001"/>
            </a:xfrm>
            <a:custGeom>
              <a:rect b="b" l="l" r="r" t="t"/>
              <a:pathLst>
                <a:path extrusionOk="0" h="114" w="8392">
                  <a:moveTo>
                    <a:pt x="4196" y="0"/>
                  </a:moveTo>
                  <a:cubicBezTo>
                    <a:pt x="1880" y="0"/>
                    <a:pt x="0" y="22"/>
                    <a:pt x="0" y="57"/>
                  </a:cubicBezTo>
                  <a:cubicBezTo>
                    <a:pt x="0" y="87"/>
                    <a:pt x="1880" y="113"/>
                    <a:pt x="4196" y="113"/>
                  </a:cubicBezTo>
                  <a:cubicBezTo>
                    <a:pt x="6513" y="113"/>
                    <a:pt x="8391" y="87"/>
                    <a:pt x="8391" y="57"/>
                  </a:cubicBezTo>
                  <a:cubicBezTo>
                    <a:pt x="8391" y="22"/>
                    <a:pt x="6513" y="0"/>
                    <a:pt x="419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22"/>
          <p:cNvGrpSpPr/>
          <p:nvPr/>
        </p:nvGrpSpPr>
        <p:grpSpPr>
          <a:xfrm>
            <a:off x="8042062" y="2843136"/>
            <a:ext cx="496812" cy="472595"/>
            <a:chOff x="7814487" y="2708836"/>
            <a:chExt cx="496812" cy="472595"/>
          </a:xfrm>
        </p:grpSpPr>
        <p:sp>
          <p:nvSpPr>
            <p:cNvPr id="221" name="Google Shape;221;p22"/>
            <p:cNvSpPr/>
            <p:nvPr/>
          </p:nvSpPr>
          <p:spPr>
            <a:xfrm>
              <a:off x="7814487" y="2708836"/>
              <a:ext cx="496812" cy="472595"/>
            </a:xfrm>
            <a:custGeom>
              <a:rect b="b" l="l" r="r" t="t"/>
              <a:pathLst>
                <a:path extrusionOk="0" h="10772" w="11324">
                  <a:moveTo>
                    <a:pt x="5922" y="1"/>
                  </a:moveTo>
                  <a:cubicBezTo>
                    <a:pt x="5106" y="1"/>
                    <a:pt x="4261" y="192"/>
                    <a:pt x="3483" y="573"/>
                  </a:cubicBezTo>
                  <a:cubicBezTo>
                    <a:pt x="2399" y="1115"/>
                    <a:pt x="1473" y="2063"/>
                    <a:pt x="957" y="3243"/>
                  </a:cubicBezTo>
                  <a:cubicBezTo>
                    <a:pt x="555" y="4152"/>
                    <a:pt x="442" y="5153"/>
                    <a:pt x="555" y="6088"/>
                  </a:cubicBezTo>
                  <a:cubicBezTo>
                    <a:pt x="621" y="6556"/>
                    <a:pt x="743" y="7006"/>
                    <a:pt x="910" y="7430"/>
                  </a:cubicBezTo>
                  <a:cubicBezTo>
                    <a:pt x="1077" y="7838"/>
                    <a:pt x="1295" y="8215"/>
                    <a:pt x="1542" y="8563"/>
                  </a:cubicBezTo>
                  <a:lnTo>
                    <a:pt x="1542" y="8563"/>
                  </a:lnTo>
                  <a:cubicBezTo>
                    <a:pt x="1044" y="9137"/>
                    <a:pt x="560" y="9694"/>
                    <a:pt x="101" y="10223"/>
                  </a:cubicBezTo>
                  <a:lnTo>
                    <a:pt x="0" y="10336"/>
                  </a:lnTo>
                  <a:lnTo>
                    <a:pt x="0" y="10336"/>
                  </a:lnTo>
                  <a:lnTo>
                    <a:pt x="153" y="10306"/>
                  </a:lnTo>
                  <a:cubicBezTo>
                    <a:pt x="1085" y="10128"/>
                    <a:pt x="1978" y="9954"/>
                    <a:pt x="2797" y="9798"/>
                  </a:cubicBezTo>
                  <a:lnTo>
                    <a:pt x="2797" y="9798"/>
                  </a:lnTo>
                  <a:cubicBezTo>
                    <a:pt x="3776" y="10473"/>
                    <a:pt x="4868" y="10768"/>
                    <a:pt x="5822" y="10768"/>
                  </a:cubicBezTo>
                  <a:cubicBezTo>
                    <a:pt x="5831" y="10768"/>
                    <a:pt x="5839" y="10768"/>
                    <a:pt x="5847" y="10768"/>
                  </a:cubicBezTo>
                  <a:cubicBezTo>
                    <a:pt x="5892" y="10770"/>
                    <a:pt x="5938" y="10771"/>
                    <a:pt x="5984" y="10771"/>
                  </a:cubicBezTo>
                  <a:cubicBezTo>
                    <a:pt x="6057" y="10771"/>
                    <a:pt x="6131" y="10768"/>
                    <a:pt x="6201" y="10760"/>
                  </a:cubicBezTo>
                  <a:cubicBezTo>
                    <a:pt x="6319" y="10751"/>
                    <a:pt x="6433" y="10747"/>
                    <a:pt x="6547" y="10734"/>
                  </a:cubicBezTo>
                  <a:cubicBezTo>
                    <a:pt x="6769" y="10695"/>
                    <a:pt x="6983" y="10673"/>
                    <a:pt x="7185" y="10611"/>
                  </a:cubicBezTo>
                  <a:cubicBezTo>
                    <a:pt x="7285" y="10585"/>
                    <a:pt x="7386" y="10558"/>
                    <a:pt x="7481" y="10532"/>
                  </a:cubicBezTo>
                  <a:cubicBezTo>
                    <a:pt x="7574" y="10498"/>
                    <a:pt x="7665" y="10467"/>
                    <a:pt x="7757" y="10432"/>
                  </a:cubicBezTo>
                  <a:cubicBezTo>
                    <a:pt x="7941" y="10375"/>
                    <a:pt x="8098" y="10288"/>
                    <a:pt x="8256" y="10217"/>
                  </a:cubicBezTo>
                  <a:cubicBezTo>
                    <a:pt x="8875" y="9912"/>
                    <a:pt x="9287" y="9558"/>
                    <a:pt x="9557" y="9313"/>
                  </a:cubicBezTo>
                  <a:cubicBezTo>
                    <a:pt x="9688" y="9186"/>
                    <a:pt x="9776" y="9077"/>
                    <a:pt x="9841" y="9011"/>
                  </a:cubicBezTo>
                  <a:cubicBezTo>
                    <a:pt x="9907" y="8942"/>
                    <a:pt x="9934" y="8902"/>
                    <a:pt x="9934" y="8902"/>
                  </a:cubicBezTo>
                  <a:lnTo>
                    <a:pt x="9934" y="8902"/>
                  </a:lnTo>
                  <a:cubicBezTo>
                    <a:pt x="9934" y="8902"/>
                    <a:pt x="9898" y="8933"/>
                    <a:pt x="9833" y="8999"/>
                  </a:cubicBezTo>
                  <a:cubicBezTo>
                    <a:pt x="9763" y="9064"/>
                    <a:pt x="9671" y="9169"/>
                    <a:pt x="9536" y="9291"/>
                  </a:cubicBezTo>
                  <a:cubicBezTo>
                    <a:pt x="9265" y="9527"/>
                    <a:pt x="8849" y="9872"/>
                    <a:pt x="8234" y="10170"/>
                  </a:cubicBezTo>
                  <a:cubicBezTo>
                    <a:pt x="8076" y="10240"/>
                    <a:pt x="7915" y="10322"/>
                    <a:pt x="7735" y="10375"/>
                  </a:cubicBezTo>
                  <a:cubicBezTo>
                    <a:pt x="7648" y="10406"/>
                    <a:pt x="7556" y="10441"/>
                    <a:pt x="7465" y="10471"/>
                  </a:cubicBezTo>
                  <a:cubicBezTo>
                    <a:pt x="7368" y="10498"/>
                    <a:pt x="7268" y="10520"/>
                    <a:pt x="7171" y="10546"/>
                  </a:cubicBezTo>
                  <a:cubicBezTo>
                    <a:pt x="6971" y="10602"/>
                    <a:pt x="6757" y="10624"/>
                    <a:pt x="6538" y="10663"/>
                  </a:cubicBezTo>
                  <a:cubicBezTo>
                    <a:pt x="6428" y="10673"/>
                    <a:pt x="6315" y="10677"/>
                    <a:pt x="6197" y="10685"/>
                  </a:cubicBezTo>
                  <a:cubicBezTo>
                    <a:pt x="6135" y="10693"/>
                    <a:pt x="6071" y="10696"/>
                    <a:pt x="6008" y="10696"/>
                  </a:cubicBezTo>
                  <a:cubicBezTo>
                    <a:pt x="5954" y="10696"/>
                    <a:pt x="5901" y="10694"/>
                    <a:pt x="5847" y="10689"/>
                  </a:cubicBezTo>
                  <a:cubicBezTo>
                    <a:pt x="4895" y="10689"/>
                    <a:pt x="3806" y="10388"/>
                    <a:pt x="2836" y="9707"/>
                  </a:cubicBezTo>
                  <a:lnTo>
                    <a:pt x="2818" y="9693"/>
                  </a:lnTo>
                  <a:lnTo>
                    <a:pt x="2802" y="9698"/>
                  </a:lnTo>
                  <a:cubicBezTo>
                    <a:pt x="2019" y="9847"/>
                    <a:pt x="1171" y="10008"/>
                    <a:pt x="281" y="10176"/>
                  </a:cubicBezTo>
                  <a:lnTo>
                    <a:pt x="281" y="10176"/>
                  </a:lnTo>
                  <a:cubicBezTo>
                    <a:pt x="720" y="9676"/>
                    <a:pt x="1181" y="9146"/>
                    <a:pt x="1652" y="8605"/>
                  </a:cubicBezTo>
                  <a:lnTo>
                    <a:pt x="1682" y="8571"/>
                  </a:lnTo>
                  <a:lnTo>
                    <a:pt x="1656" y="8535"/>
                  </a:lnTo>
                  <a:cubicBezTo>
                    <a:pt x="1408" y="8182"/>
                    <a:pt x="1184" y="7801"/>
                    <a:pt x="1014" y="7391"/>
                  </a:cubicBezTo>
                  <a:cubicBezTo>
                    <a:pt x="852" y="6971"/>
                    <a:pt x="734" y="6530"/>
                    <a:pt x="668" y="6070"/>
                  </a:cubicBezTo>
                  <a:cubicBezTo>
                    <a:pt x="559" y="5157"/>
                    <a:pt x="668" y="4178"/>
                    <a:pt x="1067" y="3291"/>
                  </a:cubicBezTo>
                  <a:cubicBezTo>
                    <a:pt x="1569" y="2137"/>
                    <a:pt x="2478" y="1207"/>
                    <a:pt x="3536" y="673"/>
                  </a:cubicBezTo>
                  <a:cubicBezTo>
                    <a:pt x="4296" y="301"/>
                    <a:pt x="5124" y="110"/>
                    <a:pt x="5925" y="110"/>
                  </a:cubicBezTo>
                  <a:cubicBezTo>
                    <a:pt x="6244" y="110"/>
                    <a:pt x="6558" y="140"/>
                    <a:pt x="6862" y="201"/>
                  </a:cubicBezTo>
                  <a:cubicBezTo>
                    <a:pt x="7394" y="302"/>
                    <a:pt x="7910" y="463"/>
                    <a:pt x="8360" y="713"/>
                  </a:cubicBezTo>
                  <a:cubicBezTo>
                    <a:pt x="8815" y="957"/>
                    <a:pt x="9230" y="1246"/>
                    <a:pt x="9575" y="1591"/>
                  </a:cubicBezTo>
                  <a:cubicBezTo>
                    <a:pt x="10287" y="2256"/>
                    <a:pt x="10733" y="3077"/>
                    <a:pt x="10973" y="3864"/>
                  </a:cubicBezTo>
                  <a:cubicBezTo>
                    <a:pt x="11223" y="4654"/>
                    <a:pt x="11253" y="5419"/>
                    <a:pt x="11170" y="6070"/>
                  </a:cubicBezTo>
                  <a:cubicBezTo>
                    <a:pt x="11096" y="6726"/>
                    <a:pt x="10894" y="7264"/>
                    <a:pt x="10702" y="7683"/>
                  </a:cubicBezTo>
                  <a:cubicBezTo>
                    <a:pt x="10650" y="7788"/>
                    <a:pt x="10602" y="7889"/>
                    <a:pt x="10559" y="7980"/>
                  </a:cubicBezTo>
                  <a:cubicBezTo>
                    <a:pt x="10511" y="8067"/>
                    <a:pt x="10454" y="8151"/>
                    <a:pt x="10410" y="8225"/>
                  </a:cubicBezTo>
                  <a:cubicBezTo>
                    <a:pt x="10318" y="8378"/>
                    <a:pt x="10235" y="8509"/>
                    <a:pt x="10156" y="8601"/>
                  </a:cubicBezTo>
                  <a:cubicBezTo>
                    <a:pt x="10087" y="8697"/>
                    <a:pt x="10029" y="8771"/>
                    <a:pt x="9990" y="8824"/>
                  </a:cubicBezTo>
                  <a:cubicBezTo>
                    <a:pt x="9950" y="8876"/>
                    <a:pt x="9934" y="8902"/>
                    <a:pt x="9934" y="8902"/>
                  </a:cubicBezTo>
                  <a:cubicBezTo>
                    <a:pt x="9938" y="8902"/>
                    <a:pt x="9960" y="8880"/>
                    <a:pt x="9999" y="8833"/>
                  </a:cubicBezTo>
                  <a:cubicBezTo>
                    <a:pt x="10043" y="8781"/>
                    <a:pt x="10099" y="8706"/>
                    <a:pt x="10174" y="8614"/>
                  </a:cubicBezTo>
                  <a:cubicBezTo>
                    <a:pt x="10257" y="8523"/>
                    <a:pt x="10344" y="8396"/>
                    <a:pt x="10436" y="8243"/>
                  </a:cubicBezTo>
                  <a:cubicBezTo>
                    <a:pt x="10484" y="8168"/>
                    <a:pt x="10541" y="8089"/>
                    <a:pt x="10593" y="7998"/>
                  </a:cubicBezTo>
                  <a:cubicBezTo>
                    <a:pt x="10642" y="7906"/>
                    <a:pt x="10690" y="7810"/>
                    <a:pt x="10742" y="7706"/>
                  </a:cubicBezTo>
                  <a:cubicBezTo>
                    <a:pt x="10943" y="7286"/>
                    <a:pt x="11152" y="6744"/>
                    <a:pt x="11235" y="6080"/>
                  </a:cubicBezTo>
                  <a:cubicBezTo>
                    <a:pt x="11323" y="5419"/>
                    <a:pt x="11297" y="4646"/>
                    <a:pt x="11057" y="3842"/>
                  </a:cubicBezTo>
                  <a:cubicBezTo>
                    <a:pt x="10816" y="3038"/>
                    <a:pt x="10362" y="2203"/>
                    <a:pt x="9645" y="1522"/>
                  </a:cubicBezTo>
                  <a:cubicBezTo>
                    <a:pt x="9295" y="1171"/>
                    <a:pt x="8871" y="870"/>
                    <a:pt x="8409" y="626"/>
                  </a:cubicBezTo>
                  <a:cubicBezTo>
                    <a:pt x="7949" y="368"/>
                    <a:pt x="7425" y="197"/>
                    <a:pt x="6878" y="92"/>
                  </a:cubicBezTo>
                  <a:cubicBezTo>
                    <a:pt x="6568" y="31"/>
                    <a:pt x="6247" y="1"/>
                    <a:pt x="5922"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
            <p:cNvSpPr/>
            <p:nvPr/>
          </p:nvSpPr>
          <p:spPr>
            <a:xfrm>
              <a:off x="7997564" y="2870459"/>
              <a:ext cx="149956" cy="166277"/>
            </a:xfrm>
            <a:custGeom>
              <a:rect b="b" l="l" r="r" t="t"/>
              <a:pathLst>
                <a:path extrusionOk="0" h="3790" w="3418">
                  <a:moveTo>
                    <a:pt x="0" y="0"/>
                  </a:moveTo>
                  <a:lnTo>
                    <a:pt x="192" y="927"/>
                  </a:lnTo>
                  <a:lnTo>
                    <a:pt x="385" y="1858"/>
                  </a:lnTo>
                  <a:lnTo>
                    <a:pt x="874" y="1420"/>
                  </a:lnTo>
                  <a:lnTo>
                    <a:pt x="2981" y="3790"/>
                  </a:lnTo>
                  <a:lnTo>
                    <a:pt x="3418" y="3401"/>
                  </a:lnTo>
                  <a:lnTo>
                    <a:pt x="1312" y="1032"/>
                  </a:lnTo>
                  <a:lnTo>
                    <a:pt x="1801" y="595"/>
                  </a:lnTo>
                  <a:lnTo>
                    <a:pt x="900" y="298"/>
                  </a:lnTo>
                  <a:lnTo>
                    <a:pt x="0"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22"/>
          <p:cNvGrpSpPr/>
          <p:nvPr/>
        </p:nvGrpSpPr>
        <p:grpSpPr>
          <a:xfrm>
            <a:off x="7739700" y="1512500"/>
            <a:ext cx="1109728" cy="1002828"/>
            <a:chOff x="7739700" y="1512500"/>
            <a:chExt cx="1109728" cy="1002828"/>
          </a:xfrm>
        </p:grpSpPr>
        <p:sp>
          <p:nvSpPr>
            <p:cNvPr id="224" name="Google Shape;224;p22"/>
            <p:cNvSpPr/>
            <p:nvPr/>
          </p:nvSpPr>
          <p:spPr>
            <a:xfrm>
              <a:off x="7739700" y="1512500"/>
              <a:ext cx="1109728" cy="1002828"/>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5" name="Google Shape;225;p22"/>
            <p:cNvGrpSpPr/>
            <p:nvPr/>
          </p:nvGrpSpPr>
          <p:grpSpPr>
            <a:xfrm>
              <a:off x="7808309" y="1610467"/>
              <a:ext cx="966993" cy="714803"/>
              <a:chOff x="7183784" y="1476167"/>
              <a:chExt cx="966993" cy="714803"/>
            </a:xfrm>
          </p:grpSpPr>
          <p:sp>
            <p:nvSpPr>
              <p:cNvPr id="226" name="Google Shape;226;p22"/>
              <p:cNvSpPr/>
              <p:nvPr/>
            </p:nvSpPr>
            <p:spPr>
              <a:xfrm>
                <a:off x="7393754" y="1862327"/>
                <a:ext cx="21541" cy="21322"/>
              </a:xfrm>
              <a:custGeom>
                <a:rect b="b" l="l" r="r" t="t"/>
                <a:pathLst>
                  <a:path extrusionOk="0" h="486" w="491">
                    <a:moveTo>
                      <a:pt x="245" y="1"/>
                    </a:moveTo>
                    <a:cubicBezTo>
                      <a:pt x="110" y="1"/>
                      <a:pt x="1" y="110"/>
                      <a:pt x="1" y="241"/>
                    </a:cubicBezTo>
                    <a:cubicBezTo>
                      <a:pt x="1" y="376"/>
                      <a:pt x="110" y="485"/>
                      <a:pt x="245" y="485"/>
                    </a:cubicBezTo>
                    <a:cubicBezTo>
                      <a:pt x="380" y="485"/>
                      <a:pt x="491" y="376"/>
                      <a:pt x="491" y="241"/>
                    </a:cubicBezTo>
                    <a:cubicBezTo>
                      <a:pt x="491" y="110"/>
                      <a:pt x="380"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
              <p:cNvSpPr/>
              <p:nvPr/>
            </p:nvSpPr>
            <p:spPr>
              <a:xfrm>
                <a:off x="7725074" y="1944762"/>
                <a:ext cx="58877" cy="216730"/>
              </a:xfrm>
              <a:custGeom>
                <a:rect b="b" l="l" r="r" t="t"/>
                <a:pathLst>
                  <a:path extrusionOk="0" h="4940" w="1342">
                    <a:moveTo>
                      <a:pt x="0" y="0"/>
                    </a:moveTo>
                    <a:lnTo>
                      <a:pt x="0" y="4939"/>
                    </a:lnTo>
                    <a:lnTo>
                      <a:pt x="1342" y="4939"/>
                    </a:lnTo>
                    <a:lnTo>
                      <a:pt x="1342"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
              <p:cNvSpPr/>
              <p:nvPr/>
            </p:nvSpPr>
            <p:spPr>
              <a:xfrm>
                <a:off x="7992132" y="1848727"/>
                <a:ext cx="59096" cy="312767"/>
              </a:xfrm>
              <a:custGeom>
                <a:rect b="b" l="l" r="r" t="t"/>
                <a:pathLst>
                  <a:path extrusionOk="0" h="7129" w="1347">
                    <a:moveTo>
                      <a:pt x="0" y="0"/>
                    </a:moveTo>
                    <a:lnTo>
                      <a:pt x="0" y="7128"/>
                    </a:lnTo>
                    <a:lnTo>
                      <a:pt x="1347" y="7128"/>
                    </a:lnTo>
                    <a:lnTo>
                      <a:pt x="1347"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2"/>
              <p:cNvSpPr/>
              <p:nvPr/>
            </p:nvSpPr>
            <p:spPr>
              <a:xfrm>
                <a:off x="7309959" y="1716409"/>
                <a:ext cx="59096" cy="445087"/>
              </a:xfrm>
              <a:custGeom>
                <a:rect b="b" l="l" r="r" t="t"/>
                <a:pathLst>
                  <a:path extrusionOk="0" h="10145" w="1347">
                    <a:moveTo>
                      <a:pt x="1" y="1"/>
                    </a:moveTo>
                    <a:lnTo>
                      <a:pt x="1" y="10144"/>
                    </a:lnTo>
                    <a:lnTo>
                      <a:pt x="1347" y="10144"/>
                    </a:lnTo>
                    <a:lnTo>
                      <a:pt x="1347"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
              <p:cNvSpPr/>
              <p:nvPr/>
            </p:nvSpPr>
            <p:spPr>
              <a:xfrm>
                <a:off x="7450700" y="1848727"/>
                <a:ext cx="59096" cy="312767"/>
              </a:xfrm>
              <a:custGeom>
                <a:rect b="b" l="l" r="r" t="t"/>
                <a:pathLst>
                  <a:path extrusionOk="0" h="7129" w="1347">
                    <a:moveTo>
                      <a:pt x="0" y="0"/>
                    </a:moveTo>
                    <a:lnTo>
                      <a:pt x="0" y="7128"/>
                    </a:lnTo>
                    <a:lnTo>
                      <a:pt x="1347" y="7128"/>
                    </a:lnTo>
                    <a:lnTo>
                      <a:pt x="1347"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p:nvPr/>
            </p:nvSpPr>
            <p:spPr>
              <a:xfrm>
                <a:off x="7577840" y="1680391"/>
                <a:ext cx="59052" cy="481106"/>
              </a:xfrm>
              <a:custGeom>
                <a:rect b="b" l="l" r="r" t="t"/>
                <a:pathLst>
                  <a:path extrusionOk="0" h="10966" w="1346">
                    <a:moveTo>
                      <a:pt x="0" y="1"/>
                    </a:moveTo>
                    <a:lnTo>
                      <a:pt x="0" y="10965"/>
                    </a:lnTo>
                    <a:lnTo>
                      <a:pt x="1346" y="10965"/>
                    </a:lnTo>
                    <a:lnTo>
                      <a:pt x="1346"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2"/>
              <p:cNvSpPr/>
              <p:nvPr/>
            </p:nvSpPr>
            <p:spPr>
              <a:xfrm>
                <a:off x="7378618" y="1668677"/>
                <a:ext cx="59096" cy="492820"/>
              </a:xfrm>
              <a:custGeom>
                <a:rect b="b" l="l" r="r" t="t"/>
                <a:pathLst>
                  <a:path extrusionOk="0" h="11233" w="1347">
                    <a:moveTo>
                      <a:pt x="1" y="0"/>
                    </a:moveTo>
                    <a:lnTo>
                      <a:pt x="1" y="11232"/>
                    </a:lnTo>
                    <a:lnTo>
                      <a:pt x="1346" y="11232"/>
                    </a:lnTo>
                    <a:lnTo>
                      <a:pt x="1346"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2"/>
              <p:cNvSpPr/>
              <p:nvPr/>
            </p:nvSpPr>
            <p:spPr>
              <a:xfrm>
                <a:off x="7651457" y="1565534"/>
                <a:ext cx="58877" cy="595964"/>
              </a:xfrm>
              <a:custGeom>
                <a:rect b="b" l="l" r="r" t="t"/>
                <a:pathLst>
                  <a:path extrusionOk="0" h="13584" w="1342">
                    <a:moveTo>
                      <a:pt x="0" y="1"/>
                    </a:moveTo>
                    <a:lnTo>
                      <a:pt x="0" y="13583"/>
                    </a:lnTo>
                    <a:lnTo>
                      <a:pt x="1342" y="13583"/>
                    </a:lnTo>
                    <a:lnTo>
                      <a:pt x="13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2"/>
              <p:cNvSpPr/>
              <p:nvPr/>
            </p:nvSpPr>
            <p:spPr>
              <a:xfrm>
                <a:off x="7211248" y="2185793"/>
                <a:ext cx="939530" cy="5177"/>
              </a:xfrm>
              <a:custGeom>
                <a:rect b="b" l="l" r="r" t="t"/>
                <a:pathLst>
                  <a:path extrusionOk="0" h="118" w="21415">
                    <a:moveTo>
                      <a:pt x="10708" y="0"/>
                    </a:moveTo>
                    <a:cubicBezTo>
                      <a:pt x="4794" y="0"/>
                      <a:pt x="0" y="26"/>
                      <a:pt x="0" y="57"/>
                    </a:cubicBezTo>
                    <a:cubicBezTo>
                      <a:pt x="0" y="91"/>
                      <a:pt x="4794" y="118"/>
                      <a:pt x="10708" y="118"/>
                    </a:cubicBezTo>
                    <a:cubicBezTo>
                      <a:pt x="16620" y="118"/>
                      <a:pt x="21414" y="91"/>
                      <a:pt x="21414" y="57"/>
                    </a:cubicBezTo>
                    <a:cubicBezTo>
                      <a:pt x="21414" y="26"/>
                      <a:pt x="16620" y="0"/>
                      <a:pt x="10708"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2"/>
              <p:cNvSpPr/>
              <p:nvPr/>
            </p:nvSpPr>
            <p:spPr>
              <a:xfrm>
                <a:off x="7183784" y="2082256"/>
                <a:ext cx="36151" cy="11889"/>
              </a:xfrm>
              <a:custGeom>
                <a:rect b="b" l="l" r="r" t="t"/>
                <a:pathLst>
                  <a:path extrusionOk="0" h="271" w="824">
                    <a:moveTo>
                      <a:pt x="1" y="0"/>
                    </a:moveTo>
                    <a:lnTo>
                      <a:pt x="1" y="271"/>
                    </a:lnTo>
                    <a:lnTo>
                      <a:pt x="823" y="271"/>
                    </a:lnTo>
                    <a:lnTo>
                      <a:pt x="823"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2"/>
              <p:cNvSpPr/>
              <p:nvPr/>
            </p:nvSpPr>
            <p:spPr>
              <a:xfrm>
                <a:off x="7183784" y="1923879"/>
                <a:ext cx="36151" cy="11933"/>
              </a:xfrm>
              <a:custGeom>
                <a:rect b="b" l="l" r="r" t="t"/>
                <a:pathLst>
                  <a:path extrusionOk="0" h="272" w="824">
                    <a:moveTo>
                      <a:pt x="1" y="0"/>
                    </a:moveTo>
                    <a:lnTo>
                      <a:pt x="1" y="272"/>
                    </a:lnTo>
                    <a:lnTo>
                      <a:pt x="823" y="272"/>
                    </a:lnTo>
                    <a:lnTo>
                      <a:pt x="823"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p:nvPr/>
            </p:nvSpPr>
            <p:spPr>
              <a:xfrm>
                <a:off x="7183784" y="1625902"/>
                <a:ext cx="36151" cy="11758"/>
              </a:xfrm>
              <a:custGeom>
                <a:rect b="b" l="l" r="r" t="t"/>
                <a:pathLst>
                  <a:path extrusionOk="0" h="268" w="824">
                    <a:moveTo>
                      <a:pt x="1" y="1"/>
                    </a:moveTo>
                    <a:lnTo>
                      <a:pt x="1" y="267"/>
                    </a:lnTo>
                    <a:lnTo>
                      <a:pt x="823" y="267"/>
                    </a:lnTo>
                    <a:lnTo>
                      <a:pt x="823"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
              <p:cNvSpPr/>
              <p:nvPr/>
            </p:nvSpPr>
            <p:spPr>
              <a:xfrm>
                <a:off x="7183784" y="1476167"/>
                <a:ext cx="36151" cy="11758"/>
              </a:xfrm>
              <a:custGeom>
                <a:rect b="b" l="l" r="r" t="t"/>
                <a:pathLst>
                  <a:path extrusionOk="0" h="268" w="824">
                    <a:moveTo>
                      <a:pt x="1" y="1"/>
                    </a:moveTo>
                    <a:lnTo>
                      <a:pt x="1" y="267"/>
                    </a:lnTo>
                    <a:lnTo>
                      <a:pt x="823" y="267"/>
                    </a:lnTo>
                    <a:lnTo>
                      <a:pt x="823"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2"/>
              <p:cNvSpPr/>
              <p:nvPr/>
            </p:nvSpPr>
            <p:spPr>
              <a:xfrm>
                <a:off x="7185758" y="1774890"/>
                <a:ext cx="36063" cy="11933"/>
              </a:xfrm>
              <a:custGeom>
                <a:rect b="b" l="l" r="r" t="t"/>
                <a:pathLst>
                  <a:path extrusionOk="0" h="272" w="822">
                    <a:moveTo>
                      <a:pt x="0" y="1"/>
                    </a:moveTo>
                    <a:lnTo>
                      <a:pt x="0" y="272"/>
                    </a:lnTo>
                    <a:lnTo>
                      <a:pt x="821" y="272"/>
                    </a:lnTo>
                    <a:lnTo>
                      <a:pt x="821"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2"/>
              <p:cNvSpPr/>
              <p:nvPr/>
            </p:nvSpPr>
            <p:spPr>
              <a:xfrm>
                <a:off x="7851391" y="1716409"/>
                <a:ext cx="59096" cy="445087"/>
              </a:xfrm>
              <a:custGeom>
                <a:rect b="b" l="l" r="r" t="t"/>
                <a:pathLst>
                  <a:path extrusionOk="0" h="10145" w="1347">
                    <a:moveTo>
                      <a:pt x="1" y="1"/>
                    </a:moveTo>
                    <a:lnTo>
                      <a:pt x="1" y="10144"/>
                    </a:lnTo>
                    <a:lnTo>
                      <a:pt x="1347" y="10144"/>
                    </a:lnTo>
                    <a:lnTo>
                      <a:pt x="1347"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2"/>
              <p:cNvSpPr/>
              <p:nvPr/>
            </p:nvSpPr>
            <p:spPr>
              <a:xfrm>
                <a:off x="7920051" y="1668677"/>
                <a:ext cx="59096" cy="492820"/>
              </a:xfrm>
              <a:custGeom>
                <a:rect b="b" l="l" r="r" t="t"/>
                <a:pathLst>
                  <a:path extrusionOk="0" h="11233" w="1347">
                    <a:moveTo>
                      <a:pt x="1" y="0"/>
                    </a:moveTo>
                    <a:lnTo>
                      <a:pt x="1" y="11232"/>
                    </a:lnTo>
                    <a:lnTo>
                      <a:pt x="1346" y="11232"/>
                    </a:lnTo>
                    <a:lnTo>
                      <a:pt x="1346"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2" name="Google Shape;242;p22"/>
          <p:cNvGrpSpPr/>
          <p:nvPr/>
        </p:nvGrpSpPr>
        <p:grpSpPr>
          <a:xfrm>
            <a:off x="4389208" y="3195116"/>
            <a:ext cx="1579322" cy="671293"/>
            <a:chOff x="4161633" y="3060816"/>
            <a:chExt cx="1579322" cy="671293"/>
          </a:xfrm>
        </p:grpSpPr>
        <p:sp>
          <p:nvSpPr>
            <p:cNvPr id="243" name="Google Shape;243;p22"/>
            <p:cNvSpPr/>
            <p:nvPr/>
          </p:nvSpPr>
          <p:spPr>
            <a:xfrm>
              <a:off x="4161633" y="3060816"/>
              <a:ext cx="1579322" cy="671293"/>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2"/>
            <p:cNvSpPr/>
            <p:nvPr/>
          </p:nvSpPr>
          <p:spPr>
            <a:xfrm>
              <a:off x="4276884" y="3249069"/>
              <a:ext cx="173735" cy="205016"/>
            </a:xfrm>
            <a:custGeom>
              <a:rect b="b" l="l" r="r" t="t"/>
              <a:pathLst>
                <a:path extrusionOk="0" h="4673" w="396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2"/>
            <p:cNvSpPr/>
            <p:nvPr/>
          </p:nvSpPr>
          <p:spPr>
            <a:xfrm>
              <a:off x="4295266" y="3434077"/>
              <a:ext cx="328517" cy="168383"/>
            </a:xfrm>
            <a:custGeom>
              <a:rect b="b" l="l" r="r" t="t"/>
              <a:pathLst>
                <a:path extrusionOk="0" h="3838" w="7488">
                  <a:moveTo>
                    <a:pt x="3742" y="1"/>
                  </a:moveTo>
                  <a:lnTo>
                    <a:pt x="1" y="844"/>
                  </a:lnTo>
                  <a:cubicBezTo>
                    <a:pt x="385" y="2558"/>
                    <a:pt x="1915" y="3838"/>
                    <a:pt x="3742" y="3838"/>
                  </a:cubicBezTo>
                  <a:cubicBezTo>
                    <a:pt x="5577" y="3838"/>
                    <a:pt x="7112" y="2544"/>
                    <a:pt x="7487" y="818"/>
                  </a:cubicBezTo>
                  <a:lnTo>
                    <a:pt x="3746"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2"/>
            <p:cNvSpPr/>
            <p:nvPr/>
          </p:nvSpPr>
          <p:spPr>
            <a:xfrm>
              <a:off x="4746970" y="3289739"/>
              <a:ext cx="833709" cy="37774"/>
            </a:xfrm>
            <a:custGeom>
              <a:rect b="b" l="l" r="r" t="t"/>
              <a:pathLst>
                <a:path extrusionOk="0" h="861" w="19003">
                  <a:moveTo>
                    <a:pt x="1" y="1"/>
                  </a:moveTo>
                  <a:lnTo>
                    <a:pt x="1" y="861"/>
                  </a:lnTo>
                  <a:lnTo>
                    <a:pt x="19003" y="861"/>
                  </a:lnTo>
                  <a:lnTo>
                    <a:pt x="19003"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2"/>
            <p:cNvSpPr/>
            <p:nvPr/>
          </p:nvSpPr>
          <p:spPr>
            <a:xfrm>
              <a:off x="4746970" y="3389240"/>
              <a:ext cx="833709" cy="37818"/>
            </a:xfrm>
            <a:custGeom>
              <a:rect b="b" l="l" r="r" t="t"/>
              <a:pathLst>
                <a:path extrusionOk="0" h="862" w="19003">
                  <a:moveTo>
                    <a:pt x="1" y="0"/>
                  </a:moveTo>
                  <a:lnTo>
                    <a:pt x="1" y="861"/>
                  </a:lnTo>
                  <a:lnTo>
                    <a:pt x="19003" y="861"/>
                  </a:lnTo>
                  <a:lnTo>
                    <a:pt x="19003"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2"/>
            <p:cNvSpPr/>
            <p:nvPr/>
          </p:nvSpPr>
          <p:spPr>
            <a:xfrm>
              <a:off x="4746970" y="3499489"/>
              <a:ext cx="450658" cy="37818"/>
            </a:xfrm>
            <a:custGeom>
              <a:rect b="b" l="l" r="r" t="t"/>
              <a:pathLst>
                <a:path extrusionOk="0" h="862" w="10272">
                  <a:moveTo>
                    <a:pt x="1" y="0"/>
                  </a:moveTo>
                  <a:lnTo>
                    <a:pt x="1" y="861"/>
                  </a:lnTo>
                  <a:lnTo>
                    <a:pt x="10271" y="861"/>
                  </a:lnTo>
                  <a:lnTo>
                    <a:pt x="10271"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2"/>
            <p:cNvSpPr/>
            <p:nvPr/>
          </p:nvSpPr>
          <p:spPr>
            <a:xfrm flipH="1">
              <a:off x="4468091" y="3249069"/>
              <a:ext cx="173735" cy="205016"/>
            </a:xfrm>
            <a:custGeom>
              <a:rect b="b" l="l" r="r" t="t"/>
              <a:pathLst>
                <a:path extrusionOk="0" h="4673" w="396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 name="Google Shape;250;p22"/>
          <p:cNvSpPr/>
          <p:nvPr/>
        </p:nvSpPr>
        <p:spPr>
          <a:xfrm rot="-5400000">
            <a:off x="7251250" y="2108625"/>
            <a:ext cx="69000" cy="15900"/>
          </a:xfrm>
          <a:prstGeom prst="rtTriangle">
            <a:avLst/>
          </a:pr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2"/>
          <p:cNvSpPr/>
          <p:nvPr/>
        </p:nvSpPr>
        <p:spPr>
          <a:xfrm>
            <a:off x="5794118" y="2303902"/>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2"/>
          <p:cNvSpPr/>
          <p:nvPr/>
        </p:nvSpPr>
        <p:spPr>
          <a:xfrm>
            <a:off x="7622393" y="1996627"/>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2"/>
          <p:cNvSpPr/>
          <p:nvPr/>
        </p:nvSpPr>
        <p:spPr>
          <a:xfrm>
            <a:off x="4322798" y="3275550"/>
            <a:ext cx="1579326" cy="644066"/>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2"/>
          <p:cNvSpPr/>
          <p:nvPr/>
        </p:nvSpPr>
        <p:spPr>
          <a:xfrm>
            <a:off x="3703893" y="2892765"/>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2"/>
          <p:cNvSpPr/>
          <p:nvPr/>
        </p:nvSpPr>
        <p:spPr>
          <a:xfrm>
            <a:off x="5951893" y="1353648"/>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2"/>
          <p:cNvSpPr txBox="1"/>
          <p:nvPr/>
        </p:nvSpPr>
        <p:spPr>
          <a:xfrm>
            <a:off x="452000" y="3299597"/>
            <a:ext cx="3326700" cy="8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34343"/>
                </a:solidFill>
                <a:latin typeface="Anaheim"/>
                <a:ea typeface="Anaheim"/>
                <a:cs typeface="Anaheim"/>
                <a:sym typeface="Anaheim"/>
              </a:rPr>
              <a:t>Ciclo semipresencial 01/2022</a:t>
            </a:r>
            <a:endParaRPr sz="1200">
              <a:solidFill>
                <a:srgbClr val="434343"/>
              </a:solidFill>
              <a:latin typeface="Anaheim"/>
              <a:ea typeface="Anaheim"/>
              <a:cs typeface="Anaheim"/>
              <a:sym typeface="Anaheim"/>
            </a:endParaRPr>
          </a:p>
          <a:p>
            <a:pPr indent="0" lvl="0" marL="0" rtl="0" algn="l">
              <a:spcBef>
                <a:spcPts val="0"/>
              </a:spcBef>
              <a:spcAft>
                <a:spcPts val="0"/>
              </a:spcAft>
              <a:buNone/>
            </a:pPr>
            <a:r>
              <a:rPr lang="en" sz="1200">
                <a:solidFill>
                  <a:srgbClr val="434343"/>
                </a:solidFill>
                <a:latin typeface="Anaheim"/>
                <a:ea typeface="Anaheim"/>
                <a:cs typeface="Anaheim"/>
                <a:sym typeface="Anaheim"/>
              </a:rPr>
              <a:t>Depto. de Electrónica e Informática</a:t>
            </a:r>
            <a:endParaRPr sz="1200">
              <a:solidFill>
                <a:srgbClr val="434343"/>
              </a:solidFill>
              <a:latin typeface="Anaheim"/>
              <a:ea typeface="Anaheim"/>
              <a:cs typeface="Anaheim"/>
              <a:sym typeface="Anaheim"/>
            </a:endParaRPr>
          </a:p>
          <a:p>
            <a:pPr indent="0" lvl="0" marL="0" rtl="0" algn="l">
              <a:spcBef>
                <a:spcPts val="0"/>
              </a:spcBef>
              <a:spcAft>
                <a:spcPts val="0"/>
              </a:spcAft>
              <a:buNone/>
            </a:pPr>
            <a:r>
              <a:rPr lang="en" sz="1200">
                <a:solidFill>
                  <a:srgbClr val="434343"/>
                </a:solidFill>
                <a:latin typeface="Anaheim"/>
                <a:ea typeface="Anaheim"/>
                <a:cs typeface="Anaheim"/>
                <a:sym typeface="Anaheim"/>
              </a:rPr>
              <a:t>Facultad de Ingeniería y Arquitectura</a:t>
            </a:r>
            <a:endParaRPr sz="1200">
              <a:solidFill>
                <a:srgbClr val="434343"/>
              </a:solidFill>
              <a:latin typeface="Anaheim"/>
              <a:ea typeface="Anaheim"/>
              <a:cs typeface="Anaheim"/>
              <a:sym typeface="Anaheim"/>
            </a:endParaRPr>
          </a:p>
          <a:p>
            <a:pPr indent="0" lvl="0" marL="0" rtl="0" algn="l">
              <a:spcBef>
                <a:spcPts val="0"/>
              </a:spcBef>
              <a:spcAft>
                <a:spcPts val="0"/>
              </a:spcAft>
              <a:buNone/>
            </a:pPr>
            <a:r>
              <a:rPr lang="en" sz="1200">
                <a:solidFill>
                  <a:srgbClr val="434343"/>
                </a:solidFill>
                <a:latin typeface="Anaheim"/>
                <a:ea typeface="Anaheim"/>
                <a:cs typeface="Anaheim"/>
                <a:sym typeface="Anaheim"/>
              </a:rPr>
              <a:t>Universidad Centroamericana José Simeón Cañas</a:t>
            </a:r>
            <a:endParaRPr sz="1200">
              <a:solidFill>
                <a:srgbClr val="434343"/>
              </a:solidFill>
              <a:latin typeface="Anaheim"/>
              <a:ea typeface="Anaheim"/>
              <a:cs typeface="Anaheim"/>
              <a:sym typeface="Anaheim"/>
            </a:endParaRPr>
          </a:p>
        </p:txBody>
      </p:sp>
      <p:sp>
        <p:nvSpPr>
          <p:cNvPr id="257" name="Google Shape;257;p22"/>
          <p:cNvSpPr txBox="1"/>
          <p:nvPr/>
        </p:nvSpPr>
        <p:spPr>
          <a:xfrm>
            <a:off x="452000" y="738325"/>
            <a:ext cx="3861000" cy="2655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5400">
                <a:solidFill>
                  <a:srgbClr val="434343"/>
                </a:solidFill>
                <a:latin typeface="Staatliches"/>
                <a:ea typeface="Staatliches"/>
                <a:cs typeface="Staatliches"/>
                <a:sym typeface="Staatliches"/>
              </a:rPr>
              <a:t>Programación Orientada a Objetos</a:t>
            </a:r>
            <a:endParaRPr sz="5400">
              <a:solidFill>
                <a:srgbClr val="434343"/>
              </a:solidFill>
              <a:latin typeface="Staatliches"/>
              <a:ea typeface="Staatliches"/>
              <a:cs typeface="Staatliches"/>
              <a:sym typeface="Staatliche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764" name="Shape 764"/>
        <p:cNvGrpSpPr/>
        <p:nvPr/>
      </p:nvGrpSpPr>
      <p:grpSpPr>
        <a:xfrm>
          <a:off x="0" y="0"/>
          <a:ext cx="0" cy="0"/>
          <a:chOff x="0" y="0"/>
          <a:chExt cx="0" cy="0"/>
        </a:xfrm>
      </p:grpSpPr>
      <p:sp>
        <p:nvSpPr>
          <p:cNvPr id="765" name="Google Shape;765;p31"/>
          <p:cNvSpPr txBox="1"/>
          <p:nvPr>
            <p:ph idx="1" type="subTitle"/>
          </p:nvPr>
        </p:nvSpPr>
        <p:spPr>
          <a:xfrm>
            <a:off x="1627800" y="1451308"/>
            <a:ext cx="4773000" cy="2065500"/>
          </a:xfrm>
          <a:prstGeom prst="rect">
            <a:avLst/>
          </a:prstGeom>
          <a:noFill/>
        </p:spPr>
        <p:txBody>
          <a:bodyPr anchorCtr="0" anchor="ctr" bIns="91425" lIns="91425" spcFirstLastPara="1" rIns="91425" wrap="square" tIns="91425">
            <a:noAutofit/>
          </a:bodyPr>
          <a:lstStyle/>
          <a:p>
            <a:pPr indent="0" lvl="0" marL="0" rtl="0" algn="just">
              <a:spcBef>
                <a:spcPts val="0"/>
              </a:spcBef>
              <a:spcAft>
                <a:spcPts val="0"/>
              </a:spcAft>
              <a:buNone/>
            </a:pPr>
            <a:r>
              <a:rPr lang="en"/>
              <a:t>Muchas clases necesitan otras para poder realizar su trabajo.</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Por ejemplo, la clase Monedero ahora </a:t>
            </a:r>
            <a:r>
              <a:rPr b="1" lang="en"/>
              <a:t>depende </a:t>
            </a:r>
            <a:r>
              <a:rPr lang="en"/>
              <a:t>de la clase Moneda para calcular el total de dinero que almacena. Podemos visualizar la relación de dependencia entre las clases Moneda y Monedero de la siguiente manera:</a:t>
            </a:r>
            <a:endParaRPr/>
          </a:p>
          <a:p>
            <a:pPr indent="0" lvl="0" marL="0" rtl="0" algn="just">
              <a:spcBef>
                <a:spcPts val="0"/>
              </a:spcBef>
              <a:spcAft>
                <a:spcPts val="0"/>
              </a:spcAft>
              <a:buNone/>
            </a:pPr>
            <a:r>
              <a:t/>
            </a:r>
            <a:endParaRPr/>
          </a:p>
          <a:p>
            <a:pPr indent="-298450" lvl="0" marL="457200" rtl="0" algn="just">
              <a:spcBef>
                <a:spcPts val="0"/>
              </a:spcBef>
              <a:spcAft>
                <a:spcPts val="0"/>
              </a:spcAft>
              <a:buClr>
                <a:schemeClr val="accent3"/>
              </a:buClr>
              <a:buSzPts val="1100"/>
              <a:buChar char="●"/>
            </a:pPr>
            <a:r>
              <a:rPr lang="en">
                <a:solidFill>
                  <a:schemeClr val="accent3"/>
                </a:solidFill>
              </a:rPr>
              <a:t>Si en un programa existen muchas clases que dependen unas de otras, entonces se dice que el </a:t>
            </a:r>
            <a:r>
              <a:rPr b="1" lang="en">
                <a:solidFill>
                  <a:srgbClr val="FF0000"/>
                </a:solidFill>
              </a:rPr>
              <a:t>acoplamiento </a:t>
            </a:r>
            <a:r>
              <a:rPr lang="en">
                <a:solidFill>
                  <a:srgbClr val="FF0000"/>
                </a:solidFill>
              </a:rPr>
              <a:t>entre clases es </a:t>
            </a:r>
            <a:r>
              <a:rPr b="1" lang="en">
                <a:solidFill>
                  <a:srgbClr val="FF0000"/>
                </a:solidFill>
              </a:rPr>
              <a:t>alto</a:t>
            </a:r>
            <a:r>
              <a:rPr lang="en">
                <a:solidFill>
                  <a:schemeClr val="accent3"/>
                </a:solidFill>
              </a:rPr>
              <a:t>.</a:t>
            </a:r>
            <a:endParaRPr>
              <a:solidFill>
                <a:schemeClr val="accent3"/>
              </a:solidFill>
            </a:endParaRPr>
          </a:p>
          <a:p>
            <a:pPr indent="0" lvl="0" marL="457200" rtl="0" algn="just">
              <a:spcBef>
                <a:spcPts val="0"/>
              </a:spcBef>
              <a:spcAft>
                <a:spcPts val="0"/>
              </a:spcAft>
              <a:buNone/>
            </a:pPr>
            <a:r>
              <a:t/>
            </a:r>
            <a:endParaRPr>
              <a:solidFill>
                <a:schemeClr val="accent3"/>
              </a:solidFill>
            </a:endParaRPr>
          </a:p>
          <a:p>
            <a:pPr indent="-298450" lvl="0" marL="457200" rtl="0" algn="just">
              <a:spcBef>
                <a:spcPts val="0"/>
              </a:spcBef>
              <a:spcAft>
                <a:spcPts val="0"/>
              </a:spcAft>
              <a:buClr>
                <a:schemeClr val="accent3"/>
              </a:buClr>
              <a:buSzPts val="1100"/>
              <a:buChar char="●"/>
            </a:pPr>
            <a:r>
              <a:rPr lang="en">
                <a:solidFill>
                  <a:schemeClr val="accent3"/>
                </a:solidFill>
              </a:rPr>
              <a:t>El caso contrario también aplica, si hay poca dependencia entre clases, entonces se dice que el </a:t>
            </a:r>
            <a:r>
              <a:rPr b="1" lang="en">
                <a:solidFill>
                  <a:srgbClr val="0000FF"/>
                </a:solidFill>
              </a:rPr>
              <a:t>acoplamiento </a:t>
            </a:r>
            <a:r>
              <a:rPr lang="en">
                <a:solidFill>
                  <a:srgbClr val="0000FF"/>
                </a:solidFill>
              </a:rPr>
              <a:t>es </a:t>
            </a:r>
            <a:r>
              <a:rPr b="1" lang="en">
                <a:solidFill>
                  <a:srgbClr val="0000FF"/>
                </a:solidFill>
              </a:rPr>
              <a:t>bajo</a:t>
            </a:r>
            <a:r>
              <a:rPr lang="en">
                <a:solidFill>
                  <a:schemeClr val="accent3"/>
                </a:solidFill>
              </a:rPr>
              <a:t>.</a:t>
            </a:r>
            <a:endParaRPr/>
          </a:p>
        </p:txBody>
      </p:sp>
      <p:sp>
        <p:nvSpPr>
          <p:cNvPr id="766" name="Google Shape;766;p31"/>
          <p:cNvSpPr txBox="1"/>
          <p:nvPr>
            <p:ph type="ctrTitle"/>
          </p:nvPr>
        </p:nvSpPr>
        <p:spPr>
          <a:xfrm>
            <a:off x="1627800" y="1188600"/>
            <a:ext cx="4433700" cy="27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Acoplamiento</a:t>
            </a:r>
            <a:endParaRPr/>
          </a:p>
        </p:txBody>
      </p:sp>
      <p:sp>
        <p:nvSpPr>
          <p:cNvPr id="767" name="Google Shape;767;p31"/>
          <p:cNvSpPr/>
          <p:nvPr/>
        </p:nvSpPr>
        <p:spPr>
          <a:xfrm flipH="1">
            <a:off x="7815668" y="4906241"/>
            <a:ext cx="6829" cy="3196"/>
          </a:xfrm>
          <a:custGeom>
            <a:rect b="b" l="l" r="r" t="t"/>
            <a:pathLst>
              <a:path extrusionOk="0" h="66" w="141">
                <a:moveTo>
                  <a:pt x="123" y="1"/>
                </a:moveTo>
                <a:cubicBezTo>
                  <a:pt x="112" y="22"/>
                  <a:pt x="80" y="40"/>
                  <a:pt x="29" y="58"/>
                </a:cubicBezTo>
                <a:cubicBezTo>
                  <a:pt x="22" y="61"/>
                  <a:pt x="11" y="61"/>
                  <a:pt x="1" y="65"/>
                </a:cubicBezTo>
                <a:cubicBezTo>
                  <a:pt x="76" y="51"/>
                  <a:pt x="119" y="36"/>
                  <a:pt x="130" y="22"/>
                </a:cubicBezTo>
                <a:cubicBezTo>
                  <a:pt x="137" y="15"/>
                  <a:pt x="141" y="8"/>
                  <a:pt x="141" y="1"/>
                </a:cubicBezTo>
                <a:close/>
              </a:path>
            </a:pathLst>
          </a:custGeom>
          <a:solidFill>
            <a:srgbClr val="7D84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8" name="Google Shape;768;p31"/>
          <p:cNvGrpSpPr/>
          <p:nvPr/>
        </p:nvGrpSpPr>
        <p:grpSpPr>
          <a:xfrm>
            <a:off x="4695403" y="4708841"/>
            <a:ext cx="4600713" cy="150450"/>
            <a:chOff x="0" y="4397412"/>
            <a:chExt cx="4600713" cy="150450"/>
          </a:xfrm>
        </p:grpSpPr>
        <p:sp>
          <p:nvSpPr>
            <p:cNvPr id="769" name="Google Shape;769;p31"/>
            <p:cNvSpPr/>
            <p:nvPr/>
          </p:nvSpPr>
          <p:spPr>
            <a:xfrm>
              <a:off x="0" y="4397412"/>
              <a:ext cx="4600713" cy="2416"/>
            </a:xfrm>
            <a:custGeom>
              <a:rect b="b" l="l" r="r" t="t"/>
              <a:pathLst>
                <a:path extrusionOk="0" h="69" w="131402">
                  <a:moveTo>
                    <a:pt x="0" y="1"/>
                  </a:moveTo>
                  <a:lnTo>
                    <a:pt x="0" y="69"/>
                  </a:lnTo>
                  <a:lnTo>
                    <a:pt x="131401" y="69"/>
                  </a:lnTo>
                  <a:lnTo>
                    <a:pt x="131401"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1"/>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1"/>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rgbClr val="EBEBEB"/>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1"/>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1"/>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rgbClr val="EBEB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4" name="Google Shape;774;p31"/>
          <p:cNvGrpSpPr/>
          <p:nvPr/>
        </p:nvGrpSpPr>
        <p:grpSpPr>
          <a:xfrm>
            <a:off x="341776" y="351728"/>
            <a:ext cx="1000385" cy="883233"/>
            <a:chOff x="6472501" y="1326053"/>
            <a:chExt cx="1000385" cy="883233"/>
          </a:xfrm>
        </p:grpSpPr>
        <p:sp>
          <p:nvSpPr>
            <p:cNvPr id="775" name="Google Shape;775;p31"/>
            <p:cNvSpPr/>
            <p:nvPr/>
          </p:nvSpPr>
          <p:spPr>
            <a:xfrm>
              <a:off x="6472501" y="1326053"/>
              <a:ext cx="1000385" cy="883233"/>
            </a:xfrm>
            <a:custGeom>
              <a:rect b="b" l="l" r="r" t="t"/>
              <a:pathLst>
                <a:path extrusionOk="0" h="19896" w="22535">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1"/>
            <p:cNvSpPr/>
            <p:nvPr/>
          </p:nvSpPr>
          <p:spPr>
            <a:xfrm>
              <a:off x="6591559" y="1431083"/>
              <a:ext cx="762308" cy="673123"/>
            </a:xfrm>
            <a:custGeom>
              <a:rect b="b" l="l" r="r" t="t"/>
              <a:pathLst>
                <a:path extrusionOk="0" h="15163" w="17172">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1"/>
            <p:cNvSpPr/>
            <p:nvPr/>
          </p:nvSpPr>
          <p:spPr>
            <a:xfrm>
              <a:off x="6695435" y="1419230"/>
              <a:ext cx="625446" cy="541722"/>
            </a:xfrm>
            <a:custGeom>
              <a:rect b="b" l="l" r="r" t="t"/>
              <a:pathLst>
                <a:path extrusionOk="0" h="12203" w="14089">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8" name="Google Shape;778;p31"/>
          <p:cNvSpPr/>
          <p:nvPr/>
        </p:nvSpPr>
        <p:spPr>
          <a:xfrm>
            <a:off x="6468208" y="1746750"/>
            <a:ext cx="1000500" cy="553800"/>
          </a:xfrm>
          <a:prstGeom prst="rect">
            <a:avLst/>
          </a:prstGeom>
          <a:solidFill>
            <a:schemeClr val="dk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Monedero</a:t>
            </a:r>
            <a:endParaRPr/>
          </a:p>
        </p:txBody>
      </p:sp>
      <p:sp>
        <p:nvSpPr>
          <p:cNvPr id="779" name="Google Shape;779;p31"/>
          <p:cNvSpPr/>
          <p:nvPr/>
        </p:nvSpPr>
        <p:spPr>
          <a:xfrm>
            <a:off x="6468208" y="2636400"/>
            <a:ext cx="1000500" cy="553800"/>
          </a:xfrm>
          <a:prstGeom prst="rect">
            <a:avLst/>
          </a:prstGeom>
          <a:solidFill>
            <a:schemeClr val="dk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Moneda</a:t>
            </a:r>
            <a:endParaRPr/>
          </a:p>
        </p:txBody>
      </p:sp>
      <p:cxnSp>
        <p:nvCxnSpPr>
          <p:cNvPr id="780" name="Google Shape;780;p31"/>
          <p:cNvCxnSpPr>
            <a:stCxn id="778" idx="2"/>
            <a:endCxn id="779" idx="0"/>
          </p:cNvCxnSpPr>
          <p:nvPr/>
        </p:nvCxnSpPr>
        <p:spPr>
          <a:xfrm>
            <a:off x="6968458" y="2300550"/>
            <a:ext cx="0" cy="336000"/>
          </a:xfrm>
          <a:prstGeom prst="straightConnector1">
            <a:avLst/>
          </a:prstGeom>
          <a:noFill/>
          <a:ln cap="flat" cmpd="sng" w="19050">
            <a:solidFill>
              <a:srgbClr val="000000"/>
            </a:solidFill>
            <a:prstDash val="solid"/>
            <a:round/>
            <a:headEnd len="med" w="med" type="none"/>
            <a:tailEnd len="med" w="med" type="triangle"/>
          </a:ln>
        </p:spPr>
      </p:cxnSp>
      <p:grpSp>
        <p:nvGrpSpPr>
          <p:cNvPr id="781" name="Google Shape;781;p31"/>
          <p:cNvGrpSpPr/>
          <p:nvPr/>
        </p:nvGrpSpPr>
        <p:grpSpPr>
          <a:xfrm>
            <a:off x="608146" y="2380624"/>
            <a:ext cx="519733" cy="485268"/>
            <a:chOff x="4694531" y="2250235"/>
            <a:chExt cx="1090502" cy="1018186"/>
          </a:xfrm>
        </p:grpSpPr>
        <p:sp>
          <p:nvSpPr>
            <p:cNvPr id="782" name="Google Shape;782;p31"/>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1"/>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1"/>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5" name="Google Shape;785;p31"/>
          <p:cNvGrpSpPr/>
          <p:nvPr/>
        </p:nvGrpSpPr>
        <p:grpSpPr>
          <a:xfrm>
            <a:off x="7580769" y="1792626"/>
            <a:ext cx="1333531" cy="2916217"/>
            <a:chOff x="7352169" y="1792626"/>
            <a:chExt cx="1333531" cy="2916217"/>
          </a:xfrm>
        </p:grpSpPr>
        <p:grpSp>
          <p:nvGrpSpPr>
            <p:cNvPr id="786" name="Google Shape;786;p31"/>
            <p:cNvGrpSpPr/>
            <p:nvPr/>
          </p:nvGrpSpPr>
          <p:grpSpPr>
            <a:xfrm>
              <a:off x="7352169" y="1792626"/>
              <a:ext cx="1333531" cy="2916217"/>
              <a:chOff x="7352169" y="1999451"/>
              <a:chExt cx="1333531" cy="2916217"/>
            </a:xfrm>
          </p:grpSpPr>
          <p:grpSp>
            <p:nvGrpSpPr>
              <p:cNvPr id="787" name="Google Shape;787;p31"/>
              <p:cNvGrpSpPr/>
              <p:nvPr/>
            </p:nvGrpSpPr>
            <p:grpSpPr>
              <a:xfrm>
                <a:off x="7788625" y="4788743"/>
                <a:ext cx="623190" cy="126925"/>
                <a:chOff x="7605347" y="4840573"/>
                <a:chExt cx="925164" cy="188427"/>
              </a:xfrm>
            </p:grpSpPr>
            <p:sp>
              <p:nvSpPr>
                <p:cNvPr id="788" name="Google Shape;788;p31"/>
                <p:cNvSpPr/>
                <p:nvPr/>
              </p:nvSpPr>
              <p:spPr>
                <a:xfrm flipH="1">
                  <a:off x="8100033" y="4840573"/>
                  <a:ext cx="429399" cy="187705"/>
                </a:xfrm>
                <a:custGeom>
                  <a:rect b="b" l="l" r="r" t="t"/>
                  <a:pathLst>
                    <a:path extrusionOk="0" h="2611" w="5973">
                      <a:moveTo>
                        <a:pt x="3202" y="0"/>
                      </a:moveTo>
                      <a:lnTo>
                        <a:pt x="0" y="54"/>
                      </a:lnTo>
                      <a:lnTo>
                        <a:pt x="32" y="2556"/>
                      </a:lnTo>
                      <a:lnTo>
                        <a:pt x="230" y="2563"/>
                      </a:lnTo>
                      <a:cubicBezTo>
                        <a:pt x="681" y="2581"/>
                        <a:pt x="1837" y="2611"/>
                        <a:pt x="2942" y="2611"/>
                      </a:cubicBezTo>
                      <a:cubicBezTo>
                        <a:pt x="4010" y="2611"/>
                        <a:pt x="5029" y="2583"/>
                        <a:pt x="5316" y="2491"/>
                      </a:cubicBezTo>
                      <a:cubicBezTo>
                        <a:pt x="5973" y="2279"/>
                        <a:pt x="3241" y="1713"/>
                        <a:pt x="3241" y="1713"/>
                      </a:cubicBezTo>
                      <a:lnTo>
                        <a:pt x="3202"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1"/>
                <p:cNvSpPr/>
                <p:nvPr/>
              </p:nvSpPr>
              <p:spPr>
                <a:xfrm flipH="1">
                  <a:off x="8139206" y="4986872"/>
                  <a:ext cx="61250" cy="27965"/>
                </a:xfrm>
                <a:custGeom>
                  <a:rect b="b" l="l" r="r" t="t"/>
                  <a:pathLst>
                    <a:path extrusionOk="0" h="389" w="852">
                      <a:moveTo>
                        <a:pt x="0" y="1"/>
                      </a:moveTo>
                      <a:cubicBezTo>
                        <a:pt x="79" y="22"/>
                        <a:pt x="155" y="47"/>
                        <a:pt x="227" y="69"/>
                      </a:cubicBezTo>
                      <a:cubicBezTo>
                        <a:pt x="98" y="26"/>
                        <a:pt x="0" y="1"/>
                        <a:pt x="0" y="1"/>
                      </a:cubicBezTo>
                      <a:close/>
                      <a:moveTo>
                        <a:pt x="833" y="349"/>
                      </a:moveTo>
                      <a:cubicBezTo>
                        <a:pt x="844" y="363"/>
                        <a:pt x="844" y="374"/>
                        <a:pt x="840" y="388"/>
                      </a:cubicBezTo>
                      <a:lnTo>
                        <a:pt x="851" y="388"/>
                      </a:lnTo>
                      <a:cubicBezTo>
                        <a:pt x="851" y="374"/>
                        <a:pt x="844" y="363"/>
                        <a:pt x="833" y="34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1"/>
                <p:cNvSpPr/>
                <p:nvPr/>
              </p:nvSpPr>
              <p:spPr>
                <a:xfrm flipH="1">
                  <a:off x="8138989" y="5014766"/>
                  <a:ext cx="10065" cy="5464"/>
                </a:xfrm>
                <a:custGeom>
                  <a:rect b="b" l="l" r="r" t="t"/>
                  <a:pathLst>
                    <a:path extrusionOk="0" h="76" w="140">
                      <a:moveTo>
                        <a:pt x="125" y="0"/>
                      </a:moveTo>
                      <a:cubicBezTo>
                        <a:pt x="118" y="25"/>
                        <a:pt x="86" y="47"/>
                        <a:pt x="25" y="68"/>
                      </a:cubicBezTo>
                      <a:cubicBezTo>
                        <a:pt x="17" y="68"/>
                        <a:pt x="7" y="72"/>
                        <a:pt x="0" y="75"/>
                      </a:cubicBezTo>
                      <a:cubicBezTo>
                        <a:pt x="72" y="61"/>
                        <a:pt x="118" y="47"/>
                        <a:pt x="129" y="32"/>
                      </a:cubicBezTo>
                      <a:cubicBezTo>
                        <a:pt x="136" y="22"/>
                        <a:pt x="140" y="11"/>
                        <a:pt x="136" y="0"/>
                      </a:cubicBezTo>
                      <a:close/>
                    </a:path>
                  </a:pathLst>
                </a:custGeom>
                <a:solidFill>
                  <a:srgbClr val="7D84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1"/>
                <p:cNvSpPr/>
                <p:nvPr/>
              </p:nvSpPr>
              <p:spPr>
                <a:xfrm flipH="1">
                  <a:off x="8305710" y="5024255"/>
                  <a:ext cx="221421" cy="4529"/>
                </a:xfrm>
                <a:custGeom>
                  <a:rect b="b" l="l" r="r" t="t"/>
                  <a:pathLst>
                    <a:path extrusionOk="0" h="63" w="3080">
                      <a:moveTo>
                        <a:pt x="0" y="1"/>
                      </a:moveTo>
                      <a:cubicBezTo>
                        <a:pt x="582" y="41"/>
                        <a:pt x="1433" y="62"/>
                        <a:pt x="2283" y="62"/>
                      </a:cubicBezTo>
                      <a:cubicBezTo>
                        <a:pt x="2552" y="62"/>
                        <a:pt x="2818" y="59"/>
                        <a:pt x="3080" y="54"/>
                      </a:cubicBezTo>
                      <a:lnTo>
                        <a:pt x="2882" y="54"/>
                      </a:lnTo>
                      <a:cubicBezTo>
                        <a:pt x="1784" y="54"/>
                        <a:pt x="646" y="26"/>
                        <a:pt x="198" y="8"/>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1"/>
                <p:cNvSpPr/>
                <p:nvPr/>
              </p:nvSpPr>
              <p:spPr>
                <a:xfrm flipH="1">
                  <a:off x="8139716" y="4986872"/>
                  <a:ext cx="387415" cy="41337"/>
                </a:xfrm>
                <a:custGeom>
                  <a:rect b="b" l="l" r="r" t="t"/>
                  <a:pathLst>
                    <a:path extrusionOk="0" h="575" w="5389">
                      <a:moveTo>
                        <a:pt x="4544" y="1"/>
                      </a:moveTo>
                      <a:cubicBezTo>
                        <a:pt x="4358" y="11"/>
                        <a:pt x="4268" y="417"/>
                        <a:pt x="4268" y="417"/>
                      </a:cubicBezTo>
                      <a:lnTo>
                        <a:pt x="1156" y="442"/>
                      </a:lnTo>
                      <a:lnTo>
                        <a:pt x="1156" y="456"/>
                      </a:lnTo>
                      <a:cubicBezTo>
                        <a:pt x="1153" y="456"/>
                        <a:pt x="1153" y="453"/>
                        <a:pt x="1149" y="442"/>
                      </a:cubicBezTo>
                      <a:lnTo>
                        <a:pt x="4" y="449"/>
                      </a:lnTo>
                      <a:lnTo>
                        <a:pt x="0" y="521"/>
                      </a:lnTo>
                      <a:lnTo>
                        <a:pt x="198" y="528"/>
                      </a:lnTo>
                      <a:cubicBezTo>
                        <a:pt x="646" y="546"/>
                        <a:pt x="1784" y="574"/>
                        <a:pt x="2882" y="574"/>
                      </a:cubicBezTo>
                      <a:lnTo>
                        <a:pt x="3080" y="574"/>
                      </a:lnTo>
                      <a:cubicBezTo>
                        <a:pt x="4063" y="561"/>
                        <a:pt x="4936" y="521"/>
                        <a:pt x="5259" y="463"/>
                      </a:cubicBezTo>
                      <a:cubicBezTo>
                        <a:pt x="5266" y="460"/>
                        <a:pt x="5276" y="456"/>
                        <a:pt x="5284" y="456"/>
                      </a:cubicBezTo>
                      <a:cubicBezTo>
                        <a:pt x="5345" y="435"/>
                        <a:pt x="5377" y="413"/>
                        <a:pt x="5384" y="388"/>
                      </a:cubicBezTo>
                      <a:cubicBezTo>
                        <a:pt x="5388" y="374"/>
                        <a:pt x="5388" y="363"/>
                        <a:pt x="5377" y="349"/>
                      </a:cubicBezTo>
                      <a:cubicBezTo>
                        <a:pt x="5302" y="251"/>
                        <a:pt x="4989" y="137"/>
                        <a:pt x="4771" y="69"/>
                      </a:cubicBezTo>
                      <a:cubicBezTo>
                        <a:pt x="4699" y="47"/>
                        <a:pt x="4623" y="22"/>
                        <a:pt x="4544" y="1"/>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1"/>
                <p:cNvSpPr/>
                <p:nvPr/>
              </p:nvSpPr>
              <p:spPr>
                <a:xfrm flipH="1">
                  <a:off x="8139716" y="5013040"/>
                  <a:ext cx="390794" cy="8699"/>
                </a:xfrm>
                <a:custGeom>
                  <a:rect b="b" l="l" r="r" t="t"/>
                  <a:pathLst>
                    <a:path extrusionOk="0" h="121" w="5436">
                      <a:moveTo>
                        <a:pt x="5420" y="0"/>
                      </a:moveTo>
                      <a:cubicBezTo>
                        <a:pt x="5410" y="0"/>
                        <a:pt x="5396" y="1"/>
                        <a:pt x="5378" y="3"/>
                      </a:cubicBezTo>
                      <a:cubicBezTo>
                        <a:pt x="5331" y="3"/>
                        <a:pt x="5280" y="3"/>
                        <a:pt x="5220" y="6"/>
                      </a:cubicBezTo>
                      <a:cubicBezTo>
                        <a:pt x="5061" y="10"/>
                        <a:pt x="4868" y="17"/>
                        <a:pt x="4639" y="28"/>
                      </a:cubicBezTo>
                      <a:cubicBezTo>
                        <a:pt x="4147" y="46"/>
                        <a:pt x="3468" y="64"/>
                        <a:pt x="2718" y="78"/>
                      </a:cubicBezTo>
                      <a:cubicBezTo>
                        <a:pt x="2235" y="85"/>
                        <a:pt x="1783" y="87"/>
                        <a:pt x="1390" y="87"/>
                      </a:cubicBezTo>
                      <a:cubicBezTo>
                        <a:pt x="1172" y="87"/>
                        <a:pt x="973" y="87"/>
                        <a:pt x="797" y="85"/>
                      </a:cubicBezTo>
                      <a:cubicBezTo>
                        <a:pt x="568" y="81"/>
                        <a:pt x="374" y="81"/>
                        <a:pt x="216" y="81"/>
                      </a:cubicBezTo>
                      <a:lnTo>
                        <a:pt x="55" y="81"/>
                      </a:lnTo>
                      <a:cubicBezTo>
                        <a:pt x="19" y="81"/>
                        <a:pt x="1" y="81"/>
                        <a:pt x="1" y="85"/>
                      </a:cubicBezTo>
                      <a:cubicBezTo>
                        <a:pt x="1" y="85"/>
                        <a:pt x="19" y="85"/>
                        <a:pt x="55" y="89"/>
                      </a:cubicBezTo>
                      <a:cubicBezTo>
                        <a:pt x="105" y="92"/>
                        <a:pt x="155" y="92"/>
                        <a:pt x="212" y="96"/>
                      </a:cubicBezTo>
                      <a:cubicBezTo>
                        <a:pt x="374" y="99"/>
                        <a:pt x="568" y="107"/>
                        <a:pt x="797" y="110"/>
                      </a:cubicBezTo>
                      <a:cubicBezTo>
                        <a:pt x="1083" y="116"/>
                        <a:pt x="1432" y="120"/>
                        <a:pt x="1821" y="120"/>
                      </a:cubicBezTo>
                      <a:cubicBezTo>
                        <a:pt x="2102" y="120"/>
                        <a:pt x="2404" y="118"/>
                        <a:pt x="2718" y="114"/>
                      </a:cubicBezTo>
                      <a:cubicBezTo>
                        <a:pt x="3468" y="103"/>
                        <a:pt x="4150" y="78"/>
                        <a:pt x="4639" y="53"/>
                      </a:cubicBezTo>
                      <a:cubicBezTo>
                        <a:pt x="4868" y="42"/>
                        <a:pt x="5061" y="31"/>
                        <a:pt x="5220" y="21"/>
                      </a:cubicBezTo>
                      <a:cubicBezTo>
                        <a:pt x="5280" y="17"/>
                        <a:pt x="5331" y="13"/>
                        <a:pt x="5378" y="10"/>
                      </a:cubicBezTo>
                      <a:cubicBezTo>
                        <a:pt x="5414" y="6"/>
                        <a:pt x="5435" y="3"/>
                        <a:pt x="5435" y="3"/>
                      </a:cubicBezTo>
                      <a:cubicBezTo>
                        <a:pt x="5435" y="1"/>
                        <a:pt x="5430" y="0"/>
                        <a:pt x="5420" y="0"/>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1"/>
                <p:cNvSpPr/>
                <p:nvPr/>
              </p:nvSpPr>
              <p:spPr>
                <a:xfrm flipH="1">
                  <a:off x="8198300" y="4983996"/>
                  <a:ext cx="23436" cy="36448"/>
                </a:xfrm>
                <a:custGeom>
                  <a:rect b="b" l="l" r="r" t="t"/>
                  <a:pathLst>
                    <a:path extrusionOk="0" h="507" w="326">
                      <a:moveTo>
                        <a:pt x="320" y="0"/>
                      </a:moveTo>
                      <a:cubicBezTo>
                        <a:pt x="304" y="0"/>
                        <a:pt x="177" y="62"/>
                        <a:pt x="92" y="209"/>
                      </a:cubicBezTo>
                      <a:cubicBezTo>
                        <a:pt x="0" y="358"/>
                        <a:pt x="9" y="507"/>
                        <a:pt x="20" y="507"/>
                      </a:cubicBezTo>
                      <a:cubicBezTo>
                        <a:pt x="20" y="507"/>
                        <a:pt x="20" y="507"/>
                        <a:pt x="20" y="507"/>
                      </a:cubicBezTo>
                      <a:cubicBezTo>
                        <a:pt x="31" y="507"/>
                        <a:pt x="38" y="371"/>
                        <a:pt x="124" y="227"/>
                      </a:cubicBezTo>
                      <a:cubicBezTo>
                        <a:pt x="207" y="84"/>
                        <a:pt x="325" y="11"/>
                        <a:pt x="322" y="1"/>
                      </a:cubicBezTo>
                      <a:cubicBezTo>
                        <a:pt x="322" y="1"/>
                        <a:pt x="321" y="0"/>
                        <a:pt x="3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1"/>
                <p:cNvSpPr/>
                <p:nvPr/>
              </p:nvSpPr>
              <p:spPr>
                <a:xfrm flipH="1">
                  <a:off x="8276302" y="4967677"/>
                  <a:ext cx="13156" cy="19554"/>
                </a:xfrm>
                <a:custGeom>
                  <a:rect b="b" l="l" r="r" t="t"/>
                  <a:pathLst>
                    <a:path extrusionOk="0" h="272" w="183">
                      <a:moveTo>
                        <a:pt x="174" y="1"/>
                      </a:moveTo>
                      <a:cubicBezTo>
                        <a:pt x="161" y="1"/>
                        <a:pt x="120" y="56"/>
                        <a:pt x="75" y="124"/>
                      </a:cubicBezTo>
                      <a:cubicBezTo>
                        <a:pt x="32" y="200"/>
                        <a:pt x="0" y="264"/>
                        <a:pt x="11" y="271"/>
                      </a:cubicBezTo>
                      <a:cubicBezTo>
                        <a:pt x="11" y="271"/>
                        <a:pt x="11" y="271"/>
                        <a:pt x="11" y="271"/>
                      </a:cubicBezTo>
                      <a:cubicBezTo>
                        <a:pt x="21" y="271"/>
                        <a:pt x="66" y="219"/>
                        <a:pt x="108" y="145"/>
                      </a:cubicBezTo>
                      <a:cubicBezTo>
                        <a:pt x="154" y="70"/>
                        <a:pt x="183" y="6"/>
                        <a:pt x="176" y="1"/>
                      </a:cubicBezTo>
                      <a:cubicBezTo>
                        <a:pt x="175" y="1"/>
                        <a:pt x="175" y="1"/>
                        <a:pt x="1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1"/>
                <p:cNvSpPr/>
                <p:nvPr/>
              </p:nvSpPr>
              <p:spPr>
                <a:xfrm flipH="1">
                  <a:off x="8292765" y="4964298"/>
                  <a:ext cx="15313" cy="13443"/>
                </a:xfrm>
                <a:custGeom>
                  <a:rect b="b" l="l" r="r" t="t"/>
                  <a:pathLst>
                    <a:path extrusionOk="0" h="187" w="213">
                      <a:moveTo>
                        <a:pt x="202" y="1"/>
                      </a:moveTo>
                      <a:cubicBezTo>
                        <a:pt x="189" y="1"/>
                        <a:pt x="143" y="32"/>
                        <a:pt x="94" y="78"/>
                      </a:cubicBezTo>
                      <a:cubicBezTo>
                        <a:pt x="40" y="128"/>
                        <a:pt x="1" y="174"/>
                        <a:pt x="8" y="185"/>
                      </a:cubicBezTo>
                      <a:cubicBezTo>
                        <a:pt x="8" y="186"/>
                        <a:pt x="9" y="186"/>
                        <a:pt x="10" y="186"/>
                      </a:cubicBezTo>
                      <a:cubicBezTo>
                        <a:pt x="24" y="186"/>
                        <a:pt x="70" y="152"/>
                        <a:pt x="119" y="106"/>
                      </a:cubicBezTo>
                      <a:cubicBezTo>
                        <a:pt x="173" y="56"/>
                        <a:pt x="213" y="10"/>
                        <a:pt x="205" y="2"/>
                      </a:cubicBezTo>
                      <a:cubicBezTo>
                        <a:pt x="204" y="1"/>
                        <a:pt x="203" y="1"/>
                        <a:pt x="2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1"/>
                <p:cNvSpPr/>
                <p:nvPr/>
              </p:nvSpPr>
              <p:spPr>
                <a:xfrm flipH="1">
                  <a:off x="8295569" y="4954592"/>
                  <a:ext cx="24155" cy="2732"/>
                </a:xfrm>
                <a:custGeom>
                  <a:rect b="b" l="l" r="r" t="t"/>
                  <a:pathLst>
                    <a:path extrusionOk="0" h="38" w="336">
                      <a:moveTo>
                        <a:pt x="205" y="0"/>
                      </a:moveTo>
                      <a:cubicBezTo>
                        <a:pt x="193" y="0"/>
                        <a:pt x="182" y="0"/>
                        <a:pt x="170" y="1"/>
                      </a:cubicBezTo>
                      <a:cubicBezTo>
                        <a:pt x="77" y="1"/>
                        <a:pt x="1" y="8"/>
                        <a:pt x="1" y="19"/>
                      </a:cubicBezTo>
                      <a:cubicBezTo>
                        <a:pt x="1" y="28"/>
                        <a:pt x="59" y="38"/>
                        <a:pt x="135" y="38"/>
                      </a:cubicBezTo>
                      <a:cubicBezTo>
                        <a:pt x="147" y="38"/>
                        <a:pt x="158" y="37"/>
                        <a:pt x="170" y="37"/>
                      </a:cubicBezTo>
                      <a:cubicBezTo>
                        <a:pt x="259" y="37"/>
                        <a:pt x="335" y="29"/>
                        <a:pt x="335" y="19"/>
                      </a:cubicBezTo>
                      <a:cubicBezTo>
                        <a:pt x="335" y="9"/>
                        <a:pt x="278" y="0"/>
                        <a:pt x="2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1"/>
                <p:cNvSpPr/>
                <p:nvPr/>
              </p:nvSpPr>
              <p:spPr>
                <a:xfrm flipH="1">
                  <a:off x="8296432" y="4940430"/>
                  <a:ext cx="27893" cy="4026"/>
                </a:xfrm>
                <a:custGeom>
                  <a:rect b="b" l="l" r="r" t="t"/>
                  <a:pathLst>
                    <a:path extrusionOk="0" h="56" w="388">
                      <a:moveTo>
                        <a:pt x="18" y="0"/>
                      </a:moveTo>
                      <a:cubicBezTo>
                        <a:pt x="10" y="0"/>
                        <a:pt x="5" y="1"/>
                        <a:pt x="5" y="4"/>
                      </a:cubicBezTo>
                      <a:cubicBezTo>
                        <a:pt x="0" y="14"/>
                        <a:pt x="83" y="51"/>
                        <a:pt x="194" y="54"/>
                      </a:cubicBezTo>
                      <a:cubicBezTo>
                        <a:pt x="208" y="55"/>
                        <a:pt x="221" y="55"/>
                        <a:pt x="234" y="55"/>
                      </a:cubicBezTo>
                      <a:cubicBezTo>
                        <a:pt x="322" y="55"/>
                        <a:pt x="387" y="35"/>
                        <a:pt x="384" y="26"/>
                      </a:cubicBezTo>
                      <a:cubicBezTo>
                        <a:pt x="384" y="20"/>
                        <a:pt x="365" y="19"/>
                        <a:pt x="334" y="19"/>
                      </a:cubicBezTo>
                      <a:cubicBezTo>
                        <a:pt x="313" y="19"/>
                        <a:pt x="288" y="20"/>
                        <a:pt x="259" y="20"/>
                      </a:cubicBezTo>
                      <a:cubicBezTo>
                        <a:pt x="239" y="20"/>
                        <a:pt x="217" y="19"/>
                        <a:pt x="194" y="19"/>
                      </a:cubicBezTo>
                      <a:cubicBezTo>
                        <a:pt x="114" y="13"/>
                        <a:pt x="46" y="0"/>
                        <a:pt x="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1"/>
                <p:cNvSpPr/>
                <p:nvPr/>
              </p:nvSpPr>
              <p:spPr>
                <a:xfrm flipH="1">
                  <a:off x="8237553" y="4945750"/>
                  <a:ext cx="43709" cy="25161"/>
                </a:xfrm>
                <a:custGeom>
                  <a:rect b="b" l="l" r="r" t="t"/>
                  <a:pathLst>
                    <a:path extrusionOk="0" h="350" w="608">
                      <a:moveTo>
                        <a:pt x="415" y="38"/>
                      </a:moveTo>
                      <a:cubicBezTo>
                        <a:pt x="460" y="38"/>
                        <a:pt x="505" y="47"/>
                        <a:pt x="543" y="70"/>
                      </a:cubicBezTo>
                      <a:cubicBezTo>
                        <a:pt x="575" y="91"/>
                        <a:pt x="564" y="131"/>
                        <a:pt x="529" y="152"/>
                      </a:cubicBezTo>
                      <a:cubicBezTo>
                        <a:pt x="493" y="174"/>
                        <a:pt x="450" y="188"/>
                        <a:pt x="413" y="203"/>
                      </a:cubicBezTo>
                      <a:cubicBezTo>
                        <a:pt x="335" y="232"/>
                        <a:pt x="263" y="250"/>
                        <a:pt x="202" y="263"/>
                      </a:cubicBezTo>
                      <a:cubicBezTo>
                        <a:pt x="142" y="274"/>
                        <a:pt x="91" y="281"/>
                        <a:pt x="56" y="285"/>
                      </a:cubicBezTo>
                      <a:lnTo>
                        <a:pt x="56" y="285"/>
                      </a:lnTo>
                      <a:cubicBezTo>
                        <a:pt x="69" y="254"/>
                        <a:pt x="89" y="214"/>
                        <a:pt x="123" y="174"/>
                      </a:cubicBezTo>
                      <a:cubicBezTo>
                        <a:pt x="163" y="124"/>
                        <a:pt x="220" y="81"/>
                        <a:pt x="299" y="56"/>
                      </a:cubicBezTo>
                      <a:cubicBezTo>
                        <a:pt x="333" y="46"/>
                        <a:pt x="374" y="38"/>
                        <a:pt x="415" y="38"/>
                      </a:cubicBezTo>
                      <a:close/>
                      <a:moveTo>
                        <a:pt x="409" y="0"/>
                      </a:moveTo>
                      <a:cubicBezTo>
                        <a:pt x="271" y="0"/>
                        <a:pt x="154" y="80"/>
                        <a:pt x="102" y="156"/>
                      </a:cubicBezTo>
                      <a:cubicBezTo>
                        <a:pt x="64" y="204"/>
                        <a:pt x="46" y="254"/>
                        <a:pt x="38" y="287"/>
                      </a:cubicBezTo>
                      <a:lnTo>
                        <a:pt x="38" y="287"/>
                      </a:lnTo>
                      <a:cubicBezTo>
                        <a:pt x="14" y="290"/>
                        <a:pt x="1" y="291"/>
                        <a:pt x="1" y="293"/>
                      </a:cubicBezTo>
                      <a:cubicBezTo>
                        <a:pt x="1" y="295"/>
                        <a:pt x="13" y="298"/>
                        <a:pt x="36" y="299"/>
                      </a:cubicBezTo>
                      <a:lnTo>
                        <a:pt x="36" y="299"/>
                      </a:lnTo>
                      <a:cubicBezTo>
                        <a:pt x="30" y="331"/>
                        <a:pt x="30" y="350"/>
                        <a:pt x="34" y="350"/>
                      </a:cubicBezTo>
                      <a:cubicBezTo>
                        <a:pt x="34" y="350"/>
                        <a:pt x="34" y="350"/>
                        <a:pt x="34" y="350"/>
                      </a:cubicBezTo>
                      <a:cubicBezTo>
                        <a:pt x="37" y="350"/>
                        <a:pt x="40" y="330"/>
                        <a:pt x="51" y="300"/>
                      </a:cubicBezTo>
                      <a:lnTo>
                        <a:pt x="51" y="300"/>
                      </a:lnTo>
                      <a:cubicBezTo>
                        <a:pt x="55" y="300"/>
                        <a:pt x="59" y="300"/>
                        <a:pt x="64" y="300"/>
                      </a:cubicBezTo>
                      <a:cubicBezTo>
                        <a:pt x="99" y="300"/>
                        <a:pt x="147" y="297"/>
                        <a:pt x="206" y="289"/>
                      </a:cubicBezTo>
                      <a:cubicBezTo>
                        <a:pt x="270" y="281"/>
                        <a:pt x="345" y="263"/>
                        <a:pt x="425" y="238"/>
                      </a:cubicBezTo>
                      <a:cubicBezTo>
                        <a:pt x="464" y="225"/>
                        <a:pt x="507" y="210"/>
                        <a:pt x="550" y="185"/>
                      </a:cubicBezTo>
                      <a:cubicBezTo>
                        <a:pt x="569" y="170"/>
                        <a:pt x="593" y="152"/>
                        <a:pt x="600" y="120"/>
                      </a:cubicBezTo>
                      <a:cubicBezTo>
                        <a:pt x="607" y="88"/>
                        <a:pt x="590" y="56"/>
                        <a:pt x="569" y="38"/>
                      </a:cubicBezTo>
                      <a:cubicBezTo>
                        <a:pt x="514" y="11"/>
                        <a:pt x="460" y="0"/>
                        <a:pt x="4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1"/>
                <p:cNvSpPr/>
                <p:nvPr/>
              </p:nvSpPr>
              <p:spPr>
                <a:xfrm flipH="1">
                  <a:off x="8275008" y="4939136"/>
                  <a:ext cx="22430" cy="28468"/>
                </a:xfrm>
                <a:custGeom>
                  <a:rect b="b" l="l" r="r" t="t"/>
                  <a:pathLst>
                    <a:path extrusionOk="0" h="396" w="312">
                      <a:moveTo>
                        <a:pt x="75" y="0"/>
                      </a:moveTo>
                      <a:cubicBezTo>
                        <a:pt x="73" y="0"/>
                        <a:pt x="71" y="0"/>
                        <a:pt x="68" y="0"/>
                      </a:cubicBezTo>
                      <a:cubicBezTo>
                        <a:pt x="22" y="7"/>
                        <a:pt x="0" y="62"/>
                        <a:pt x="7" y="97"/>
                      </a:cubicBezTo>
                      <a:cubicBezTo>
                        <a:pt x="10" y="133"/>
                        <a:pt x="29" y="162"/>
                        <a:pt x="43" y="187"/>
                      </a:cubicBezTo>
                      <a:cubicBezTo>
                        <a:pt x="75" y="237"/>
                        <a:pt x="111" y="280"/>
                        <a:pt x="143" y="312"/>
                      </a:cubicBezTo>
                      <a:cubicBezTo>
                        <a:pt x="203" y="369"/>
                        <a:pt x="252" y="392"/>
                        <a:pt x="261" y="392"/>
                      </a:cubicBezTo>
                      <a:cubicBezTo>
                        <a:pt x="261" y="392"/>
                        <a:pt x="262" y="392"/>
                        <a:pt x="262" y="392"/>
                      </a:cubicBezTo>
                      <a:cubicBezTo>
                        <a:pt x="265" y="388"/>
                        <a:pt x="219" y="355"/>
                        <a:pt x="161" y="291"/>
                      </a:cubicBezTo>
                      <a:cubicBezTo>
                        <a:pt x="133" y="259"/>
                        <a:pt x="104" y="219"/>
                        <a:pt x="75" y="169"/>
                      </a:cubicBezTo>
                      <a:cubicBezTo>
                        <a:pt x="47" y="126"/>
                        <a:pt x="25" y="50"/>
                        <a:pt x="75" y="40"/>
                      </a:cubicBezTo>
                      <a:cubicBezTo>
                        <a:pt x="79" y="40"/>
                        <a:pt x="83" y="39"/>
                        <a:pt x="86" y="39"/>
                      </a:cubicBezTo>
                      <a:cubicBezTo>
                        <a:pt x="136" y="39"/>
                        <a:pt x="182" y="86"/>
                        <a:pt x="212" y="123"/>
                      </a:cubicBezTo>
                      <a:cubicBezTo>
                        <a:pt x="247" y="169"/>
                        <a:pt x="265" y="216"/>
                        <a:pt x="272" y="255"/>
                      </a:cubicBezTo>
                      <a:cubicBezTo>
                        <a:pt x="290" y="342"/>
                        <a:pt x="272" y="395"/>
                        <a:pt x="280" y="395"/>
                      </a:cubicBezTo>
                      <a:cubicBezTo>
                        <a:pt x="280" y="395"/>
                        <a:pt x="280" y="395"/>
                        <a:pt x="280" y="395"/>
                      </a:cubicBezTo>
                      <a:cubicBezTo>
                        <a:pt x="285" y="395"/>
                        <a:pt x="312" y="342"/>
                        <a:pt x="302" y="252"/>
                      </a:cubicBezTo>
                      <a:cubicBezTo>
                        <a:pt x="294" y="209"/>
                        <a:pt x="277" y="155"/>
                        <a:pt x="240" y="105"/>
                      </a:cubicBezTo>
                      <a:cubicBezTo>
                        <a:pt x="205" y="59"/>
                        <a:pt x="160" y="0"/>
                        <a:pt x="7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1"/>
                <p:cNvSpPr/>
                <p:nvPr/>
              </p:nvSpPr>
              <p:spPr>
                <a:xfrm flipH="1">
                  <a:off x="8443739" y="4954305"/>
                  <a:ext cx="83105" cy="65420"/>
                </a:xfrm>
                <a:custGeom>
                  <a:rect b="b" l="l" r="r" t="t"/>
                  <a:pathLst>
                    <a:path extrusionOk="0" h="910" w="1156">
                      <a:moveTo>
                        <a:pt x="183" y="0"/>
                      </a:moveTo>
                      <a:cubicBezTo>
                        <a:pt x="134" y="0"/>
                        <a:pt x="93" y="3"/>
                        <a:pt x="65" y="8"/>
                      </a:cubicBezTo>
                      <a:cubicBezTo>
                        <a:pt x="22" y="15"/>
                        <a:pt x="0" y="23"/>
                        <a:pt x="0" y="23"/>
                      </a:cubicBezTo>
                      <a:cubicBezTo>
                        <a:pt x="0" y="25"/>
                        <a:pt x="5" y="25"/>
                        <a:pt x="13" y="25"/>
                      </a:cubicBezTo>
                      <a:cubicBezTo>
                        <a:pt x="21" y="25"/>
                        <a:pt x="34" y="25"/>
                        <a:pt x="50" y="23"/>
                      </a:cubicBezTo>
                      <a:cubicBezTo>
                        <a:pt x="70" y="23"/>
                        <a:pt x="96" y="22"/>
                        <a:pt x="128" y="22"/>
                      </a:cubicBezTo>
                      <a:cubicBezTo>
                        <a:pt x="159" y="22"/>
                        <a:pt x="196" y="23"/>
                        <a:pt x="237" y="26"/>
                      </a:cubicBezTo>
                      <a:cubicBezTo>
                        <a:pt x="380" y="41"/>
                        <a:pt x="582" y="98"/>
                        <a:pt x="758" y="231"/>
                      </a:cubicBezTo>
                      <a:cubicBezTo>
                        <a:pt x="933" y="367"/>
                        <a:pt x="1038" y="547"/>
                        <a:pt x="1088" y="683"/>
                      </a:cubicBezTo>
                      <a:cubicBezTo>
                        <a:pt x="1137" y="817"/>
                        <a:pt x="1145" y="909"/>
                        <a:pt x="1152" y="909"/>
                      </a:cubicBezTo>
                      <a:cubicBezTo>
                        <a:pt x="1152" y="909"/>
                        <a:pt x="1152" y="909"/>
                        <a:pt x="1152" y="909"/>
                      </a:cubicBezTo>
                      <a:cubicBezTo>
                        <a:pt x="1152" y="909"/>
                        <a:pt x="1156" y="888"/>
                        <a:pt x="1152" y="845"/>
                      </a:cubicBezTo>
                      <a:cubicBezTo>
                        <a:pt x="1145" y="805"/>
                        <a:pt x="1134" y="744"/>
                        <a:pt x="1112" y="672"/>
                      </a:cubicBezTo>
                      <a:cubicBezTo>
                        <a:pt x="1069" y="532"/>
                        <a:pt x="965" y="343"/>
                        <a:pt x="783" y="202"/>
                      </a:cubicBezTo>
                      <a:cubicBezTo>
                        <a:pt x="599" y="63"/>
                        <a:pt x="388" y="8"/>
                        <a:pt x="241" y="1"/>
                      </a:cubicBezTo>
                      <a:cubicBezTo>
                        <a:pt x="220" y="0"/>
                        <a:pt x="201"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1"/>
                <p:cNvSpPr/>
                <p:nvPr/>
              </p:nvSpPr>
              <p:spPr>
                <a:xfrm flipH="1">
                  <a:off x="8502832" y="4859911"/>
                  <a:ext cx="2876" cy="94535"/>
                </a:xfrm>
                <a:custGeom>
                  <a:rect b="b" l="l" r="r" t="t"/>
                  <a:pathLst>
                    <a:path extrusionOk="0" h="1315" w="40">
                      <a:moveTo>
                        <a:pt x="18" y="1"/>
                      </a:moveTo>
                      <a:cubicBezTo>
                        <a:pt x="18" y="1"/>
                        <a:pt x="18" y="1"/>
                        <a:pt x="18" y="1"/>
                      </a:cubicBezTo>
                      <a:cubicBezTo>
                        <a:pt x="8" y="1"/>
                        <a:pt x="0" y="294"/>
                        <a:pt x="0" y="657"/>
                      </a:cubicBezTo>
                      <a:cubicBezTo>
                        <a:pt x="0" y="1020"/>
                        <a:pt x="11" y="1314"/>
                        <a:pt x="22" y="1314"/>
                      </a:cubicBezTo>
                      <a:cubicBezTo>
                        <a:pt x="33" y="1314"/>
                        <a:pt x="40" y="1020"/>
                        <a:pt x="40" y="657"/>
                      </a:cubicBezTo>
                      <a:cubicBezTo>
                        <a:pt x="40" y="297"/>
                        <a:pt x="30" y="1"/>
                        <a:pt x="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1"/>
                <p:cNvSpPr/>
                <p:nvPr/>
              </p:nvSpPr>
              <p:spPr>
                <a:xfrm flipH="1">
                  <a:off x="8347763" y="4997440"/>
                  <a:ext cx="67361" cy="3666"/>
                </a:xfrm>
                <a:custGeom>
                  <a:rect b="b" l="l" r="r" t="t"/>
                  <a:pathLst>
                    <a:path extrusionOk="0" h="51" w="937">
                      <a:moveTo>
                        <a:pt x="894" y="0"/>
                      </a:moveTo>
                      <a:cubicBezTo>
                        <a:pt x="820" y="0"/>
                        <a:pt x="657" y="9"/>
                        <a:pt x="471" y="11"/>
                      </a:cubicBezTo>
                      <a:cubicBezTo>
                        <a:pt x="298" y="11"/>
                        <a:pt x="147" y="7"/>
                        <a:pt x="65" y="7"/>
                      </a:cubicBezTo>
                      <a:cubicBezTo>
                        <a:pt x="24" y="7"/>
                        <a:pt x="0" y="8"/>
                        <a:pt x="0" y="11"/>
                      </a:cubicBezTo>
                      <a:cubicBezTo>
                        <a:pt x="0" y="22"/>
                        <a:pt x="208" y="51"/>
                        <a:pt x="471" y="51"/>
                      </a:cubicBezTo>
                      <a:cubicBezTo>
                        <a:pt x="729" y="47"/>
                        <a:pt x="937" y="15"/>
                        <a:pt x="937" y="4"/>
                      </a:cubicBezTo>
                      <a:cubicBezTo>
                        <a:pt x="937" y="1"/>
                        <a:pt x="922" y="0"/>
                        <a:pt x="89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1"/>
                <p:cNvSpPr/>
                <p:nvPr/>
              </p:nvSpPr>
              <p:spPr>
                <a:xfrm flipH="1">
                  <a:off x="8453011" y="4998662"/>
                  <a:ext cx="7836" cy="13300"/>
                </a:xfrm>
                <a:custGeom>
                  <a:rect b="b" l="l" r="r" t="t"/>
                  <a:pathLst>
                    <a:path extrusionOk="0" h="185" w="109">
                      <a:moveTo>
                        <a:pt x="11" y="0"/>
                      </a:moveTo>
                      <a:cubicBezTo>
                        <a:pt x="10" y="0"/>
                        <a:pt x="9" y="0"/>
                        <a:pt x="8" y="1"/>
                      </a:cubicBezTo>
                      <a:cubicBezTo>
                        <a:pt x="1" y="9"/>
                        <a:pt x="26" y="49"/>
                        <a:pt x="47" y="95"/>
                      </a:cubicBezTo>
                      <a:cubicBezTo>
                        <a:pt x="73" y="142"/>
                        <a:pt x="83" y="185"/>
                        <a:pt x="95" y="185"/>
                      </a:cubicBezTo>
                      <a:cubicBezTo>
                        <a:pt x="105" y="185"/>
                        <a:pt x="108" y="130"/>
                        <a:pt x="83" y="77"/>
                      </a:cubicBezTo>
                      <a:cubicBezTo>
                        <a:pt x="61" y="28"/>
                        <a:pt x="24" y="0"/>
                        <a:pt x="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1"/>
                <p:cNvSpPr/>
                <p:nvPr/>
              </p:nvSpPr>
              <p:spPr>
                <a:xfrm flipH="1">
                  <a:off x="8468252" y="4977741"/>
                  <a:ext cx="9849" cy="9058"/>
                </a:xfrm>
                <a:custGeom>
                  <a:rect b="b" l="l" r="r" t="t"/>
                  <a:pathLst>
                    <a:path extrusionOk="0" h="126" w="137">
                      <a:moveTo>
                        <a:pt x="11" y="1"/>
                      </a:moveTo>
                      <a:cubicBezTo>
                        <a:pt x="10" y="1"/>
                        <a:pt x="8" y="1"/>
                        <a:pt x="7" y="2"/>
                      </a:cubicBezTo>
                      <a:cubicBezTo>
                        <a:pt x="0" y="9"/>
                        <a:pt x="22" y="45"/>
                        <a:pt x="55" y="77"/>
                      </a:cubicBezTo>
                      <a:cubicBezTo>
                        <a:pt x="85" y="105"/>
                        <a:pt x="114" y="125"/>
                        <a:pt x="126" y="125"/>
                      </a:cubicBezTo>
                      <a:cubicBezTo>
                        <a:pt x="127" y="125"/>
                        <a:pt x="129" y="125"/>
                        <a:pt x="130" y="124"/>
                      </a:cubicBezTo>
                      <a:cubicBezTo>
                        <a:pt x="136" y="116"/>
                        <a:pt x="115" y="81"/>
                        <a:pt x="83" y="48"/>
                      </a:cubicBezTo>
                      <a:cubicBezTo>
                        <a:pt x="54" y="21"/>
                        <a:pt x="24" y="1"/>
                        <a:pt x="1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1"/>
                <p:cNvSpPr/>
                <p:nvPr/>
              </p:nvSpPr>
              <p:spPr>
                <a:xfrm flipH="1">
                  <a:off x="8488382" y="4967245"/>
                  <a:ext cx="13947" cy="5823"/>
                </a:xfrm>
                <a:custGeom>
                  <a:rect b="b" l="l" r="r" t="t"/>
                  <a:pathLst>
                    <a:path extrusionOk="0" h="81" w="194">
                      <a:moveTo>
                        <a:pt x="63" y="1"/>
                      </a:moveTo>
                      <a:cubicBezTo>
                        <a:pt x="27" y="1"/>
                        <a:pt x="1" y="14"/>
                        <a:pt x="4" y="19"/>
                      </a:cubicBezTo>
                      <a:cubicBezTo>
                        <a:pt x="7" y="29"/>
                        <a:pt x="50" y="29"/>
                        <a:pt x="97" y="44"/>
                      </a:cubicBezTo>
                      <a:cubicBezTo>
                        <a:pt x="138" y="60"/>
                        <a:pt x="171" y="81"/>
                        <a:pt x="183" y="81"/>
                      </a:cubicBezTo>
                      <a:cubicBezTo>
                        <a:pt x="185" y="81"/>
                        <a:pt x="186" y="81"/>
                        <a:pt x="187" y="80"/>
                      </a:cubicBezTo>
                      <a:cubicBezTo>
                        <a:pt x="193" y="72"/>
                        <a:pt x="168" y="26"/>
                        <a:pt x="107" y="7"/>
                      </a:cubicBezTo>
                      <a:cubicBezTo>
                        <a:pt x="92" y="3"/>
                        <a:pt x="77" y="1"/>
                        <a:pt x="6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1"/>
                <p:cNvSpPr/>
                <p:nvPr/>
              </p:nvSpPr>
              <p:spPr>
                <a:xfrm flipH="1">
                  <a:off x="8512106" y="4963866"/>
                  <a:ext cx="7548" cy="3666"/>
                </a:xfrm>
                <a:custGeom>
                  <a:rect b="b" l="l" r="r" t="t"/>
                  <a:pathLst>
                    <a:path extrusionOk="0" h="51" w="105">
                      <a:moveTo>
                        <a:pt x="23" y="0"/>
                      </a:moveTo>
                      <a:cubicBezTo>
                        <a:pt x="13" y="0"/>
                        <a:pt x="6" y="3"/>
                        <a:pt x="4" y="8"/>
                      </a:cubicBezTo>
                      <a:cubicBezTo>
                        <a:pt x="0" y="19"/>
                        <a:pt x="18" y="33"/>
                        <a:pt x="43" y="44"/>
                      </a:cubicBezTo>
                      <a:cubicBezTo>
                        <a:pt x="57" y="49"/>
                        <a:pt x="69" y="51"/>
                        <a:pt x="79" y="51"/>
                      </a:cubicBezTo>
                      <a:cubicBezTo>
                        <a:pt x="91" y="51"/>
                        <a:pt x="99" y="48"/>
                        <a:pt x="101" y="44"/>
                      </a:cubicBezTo>
                      <a:cubicBezTo>
                        <a:pt x="105" y="33"/>
                        <a:pt x="86" y="16"/>
                        <a:pt x="58" y="8"/>
                      </a:cubicBezTo>
                      <a:cubicBezTo>
                        <a:pt x="46" y="3"/>
                        <a:pt x="33" y="0"/>
                        <a:pt x="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1"/>
                <p:cNvSpPr/>
                <p:nvPr/>
              </p:nvSpPr>
              <p:spPr>
                <a:xfrm flipH="1">
                  <a:off x="8296647" y="4914836"/>
                  <a:ext cx="791" cy="27462"/>
                </a:xfrm>
                <a:custGeom>
                  <a:rect b="b" l="l" r="r" t="t"/>
                  <a:pathLst>
                    <a:path extrusionOk="0" h="382" w="11">
                      <a:moveTo>
                        <a:pt x="0" y="1"/>
                      </a:moveTo>
                      <a:lnTo>
                        <a:pt x="7" y="382"/>
                      </a:lnTo>
                      <a:lnTo>
                        <a:pt x="10" y="382"/>
                      </a:lnTo>
                      <a:lnTo>
                        <a:pt x="0" y="1"/>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1"/>
                <p:cNvSpPr/>
                <p:nvPr/>
              </p:nvSpPr>
              <p:spPr>
                <a:xfrm flipH="1">
                  <a:off x="8296867" y="4914621"/>
                  <a:ext cx="206540" cy="34363"/>
                </a:xfrm>
                <a:custGeom>
                  <a:rect b="b" l="l" r="r" t="t"/>
                  <a:pathLst>
                    <a:path extrusionOk="0" h="478" w="2873">
                      <a:moveTo>
                        <a:pt x="2865" y="0"/>
                      </a:moveTo>
                      <a:lnTo>
                        <a:pt x="4" y="255"/>
                      </a:lnTo>
                      <a:cubicBezTo>
                        <a:pt x="4" y="348"/>
                        <a:pt x="1" y="428"/>
                        <a:pt x="1" y="478"/>
                      </a:cubicBezTo>
                      <a:lnTo>
                        <a:pt x="2567" y="395"/>
                      </a:lnTo>
                      <a:cubicBezTo>
                        <a:pt x="2524" y="385"/>
                        <a:pt x="2496" y="370"/>
                        <a:pt x="2496" y="363"/>
                      </a:cubicBezTo>
                      <a:cubicBezTo>
                        <a:pt x="2499" y="360"/>
                        <a:pt x="2502" y="360"/>
                        <a:pt x="2509" y="360"/>
                      </a:cubicBezTo>
                      <a:cubicBezTo>
                        <a:pt x="2539" y="360"/>
                        <a:pt x="2607" y="370"/>
                        <a:pt x="2685" y="378"/>
                      </a:cubicBezTo>
                      <a:cubicBezTo>
                        <a:pt x="2779" y="381"/>
                        <a:pt x="2857" y="378"/>
                        <a:pt x="2872" y="385"/>
                      </a:cubicBezTo>
                      <a:lnTo>
                        <a:pt x="2865" y="4"/>
                      </a:lnTo>
                      <a:lnTo>
                        <a:pt x="2865" y="0"/>
                      </a:ln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1"/>
                <p:cNvSpPr/>
                <p:nvPr/>
              </p:nvSpPr>
              <p:spPr>
                <a:xfrm flipH="1">
                  <a:off x="8296647" y="4940430"/>
                  <a:ext cx="27390" cy="2588"/>
                </a:xfrm>
                <a:custGeom>
                  <a:rect b="b" l="l" r="r" t="t"/>
                  <a:pathLst>
                    <a:path extrusionOk="0" h="36" w="381">
                      <a:moveTo>
                        <a:pt x="14" y="1"/>
                      </a:moveTo>
                      <a:cubicBezTo>
                        <a:pt x="7" y="1"/>
                        <a:pt x="4" y="1"/>
                        <a:pt x="1" y="4"/>
                      </a:cubicBezTo>
                      <a:cubicBezTo>
                        <a:pt x="1" y="11"/>
                        <a:pt x="29" y="26"/>
                        <a:pt x="72" y="36"/>
                      </a:cubicBezTo>
                      <a:lnTo>
                        <a:pt x="380" y="26"/>
                      </a:lnTo>
                      <a:lnTo>
                        <a:pt x="377" y="26"/>
                      </a:lnTo>
                      <a:cubicBezTo>
                        <a:pt x="362" y="19"/>
                        <a:pt x="284" y="22"/>
                        <a:pt x="190" y="19"/>
                      </a:cubicBezTo>
                      <a:cubicBezTo>
                        <a:pt x="112" y="11"/>
                        <a:pt x="44" y="1"/>
                        <a:pt x="14" y="1"/>
                      </a:cubicBezTo>
                      <a:close/>
                    </a:path>
                  </a:pathLst>
                </a:custGeom>
                <a:solidFill>
                  <a:srgbClr val="1B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1"/>
                <p:cNvSpPr/>
                <p:nvPr/>
              </p:nvSpPr>
              <p:spPr>
                <a:xfrm flipH="1">
                  <a:off x="8528066" y="4935254"/>
                  <a:ext cx="647" cy="3163"/>
                </a:xfrm>
                <a:custGeom>
                  <a:rect b="b" l="l" r="r" t="t"/>
                  <a:pathLst>
                    <a:path extrusionOk="0" h="44" w="9">
                      <a:moveTo>
                        <a:pt x="1" y="0"/>
                      </a:moveTo>
                      <a:lnTo>
                        <a:pt x="8" y="43"/>
                      </a:lnTo>
                      <a:lnTo>
                        <a:pt x="8"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1"/>
                <p:cNvSpPr/>
                <p:nvPr/>
              </p:nvSpPr>
              <p:spPr>
                <a:xfrm flipH="1">
                  <a:off x="8504630" y="4933169"/>
                  <a:ext cx="23508" cy="16607"/>
                </a:xfrm>
                <a:custGeom>
                  <a:rect b="b" l="l" r="r" t="t"/>
                  <a:pathLst>
                    <a:path extrusionOk="0" h="231" w="327">
                      <a:moveTo>
                        <a:pt x="316" y="1"/>
                      </a:moveTo>
                      <a:lnTo>
                        <a:pt x="0" y="29"/>
                      </a:lnTo>
                      <a:lnTo>
                        <a:pt x="0" y="72"/>
                      </a:lnTo>
                      <a:lnTo>
                        <a:pt x="22" y="231"/>
                      </a:lnTo>
                      <a:lnTo>
                        <a:pt x="327" y="223"/>
                      </a:lnTo>
                      <a:cubicBezTo>
                        <a:pt x="323" y="170"/>
                        <a:pt x="320" y="94"/>
                        <a:pt x="316" y="1"/>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1"/>
                <p:cNvSpPr/>
                <p:nvPr/>
              </p:nvSpPr>
              <p:spPr>
                <a:xfrm flipH="1">
                  <a:off x="8503048" y="4932953"/>
                  <a:ext cx="2444" cy="16319"/>
                </a:xfrm>
                <a:custGeom>
                  <a:rect b="b" l="l" r="r" t="t"/>
                  <a:pathLst>
                    <a:path extrusionOk="0" h="227" w="34">
                      <a:moveTo>
                        <a:pt x="33" y="0"/>
                      </a:moveTo>
                      <a:lnTo>
                        <a:pt x="1" y="4"/>
                      </a:lnTo>
                      <a:cubicBezTo>
                        <a:pt x="5" y="97"/>
                        <a:pt x="8" y="173"/>
                        <a:pt x="12" y="226"/>
                      </a:cubicBezTo>
                      <a:lnTo>
                        <a:pt x="30" y="223"/>
                      </a:lnTo>
                      <a:cubicBezTo>
                        <a:pt x="30" y="173"/>
                        <a:pt x="33" y="93"/>
                        <a:pt x="33" y="0"/>
                      </a:cubicBezTo>
                      <a:close/>
                    </a:path>
                  </a:pathLst>
                </a:custGeom>
                <a:solidFill>
                  <a:srgbClr val="1B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1"/>
                <p:cNvSpPr/>
                <p:nvPr/>
              </p:nvSpPr>
              <p:spPr>
                <a:xfrm flipH="1">
                  <a:off x="7605347" y="4840573"/>
                  <a:ext cx="430190" cy="187633"/>
                </a:xfrm>
                <a:custGeom>
                  <a:rect b="b" l="l" r="r" t="t"/>
                  <a:pathLst>
                    <a:path extrusionOk="0" h="2610" w="5984">
                      <a:moveTo>
                        <a:pt x="3202" y="0"/>
                      </a:moveTo>
                      <a:lnTo>
                        <a:pt x="0" y="68"/>
                      </a:lnTo>
                      <a:lnTo>
                        <a:pt x="43" y="2571"/>
                      </a:lnTo>
                      <a:lnTo>
                        <a:pt x="240" y="2577"/>
                      </a:lnTo>
                      <a:cubicBezTo>
                        <a:pt x="641" y="2590"/>
                        <a:pt x="1598" y="2610"/>
                        <a:pt x="2581" y="2610"/>
                      </a:cubicBezTo>
                      <a:cubicBezTo>
                        <a:pt x="3774" y="2610"/>
                        <a:pt x="5006" y="2581"/>
                        <a:pt x="5326" y="2477"/>
                      </a:cubicBezTo>
                      <a:cubicBezTo>
                        <a:pt x="5984" y="2261"/>
                        <a:pt x="3249" y="1709"/>
                        <a:pt x="3249" y="1709"/>
                      </a:cubicBezTo>
                      <a:lnTo>
                        <a:pt x="3202"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1"/>
                <p:cNvSpPr/>
                <p:nvPr/>
              </p:nvSpPr>
              <p:spPr>
                <a:xfrm flipH="1">
                  <a:off x="7644303" y="4986081"/>
                  <a:ext cx="61466" cy="28468"/>
                </a:xfrm>
                <a:custGeom>
                  <a:rect b="b" l="l" r="r" t="t"/>
                  <a:pathLst>
                    <a:path extrusionOk="0" h="396" w="855">
                      <a:moveTo>
                        <a:pt x="0" y="0"/>
                      </a:moveTo>
                      <a:lnTo>
                        <a:pt x="0" y="0"/>
                      </a:lnTo>
                      <a:cubicBezTo>
                        <a:pt x="11" y="4"/>
                        <a:pt x="101" y="30"/>
                        <a:pt x="223" y="68"/>
                      </a:cubicBezTo>
                      <a:cubicBezTo>
                        <a:pt x="151" y="44"/>
                        <a:pt x="75" y="22"/>
                        <a:pt x="0" y="0"/>
                      </a:cubicBezTo>
                      <a:close/>
                      <a:moveTo>
                        <a:pt x="833" y="345"/>
                      </a:moveTo>
                      <a:cubicBezTo>
                        <a:pt x="844" y="363"/>
                        <a:pt x="844" y="381"/>
                        <a:pt x="833" y="396"/>
                      </a:cubicBezTo>
                      <a:lnTo>
                        <a:pt x="851" y="396"/>
                      </a:lnTo>
                      <a:cubicBezTo>
                        <a:pt x="855" y="381"/>
                        <a:pt x="847" y="363"/>
                        <a:pt x="833" y="34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1"/>
                <p:cNvSpPr/>
                <p:nvPr/>
              </p:nvSpPr>
              <p:spPr>
                <a:xfrm flipH="1">
                  <a:off x="7811239" y="5025334"/>
                  <a:ext cx="221206" cy="3666"/>
                </a:xfrm>
                <a:custGeom>
                  <a:rect b="b" l="l" r="r" t="t"/>
                  <a:pathLst>
                    <a:path extrusionOk="0" h="51" w="3077">
                      <a:moveTo>
                        <a:pt x="0" y="1"/>
                      </a:moveTo>
                      <a:cubicBezTo>
                        <a:pt x="517" y="32"/>
                        <a:pt x="1242" y="51"/>
                        <a:pt x="1996" y="51"/>
                      </a:cubicBezTo>
                      <a:cubicBezTo>
                        <a:pt x="2355" y="51"/>
                        <a:pt x="2724" y="47"/>
                        <a:pt x="3076" y="39"/>
                      </a:cubicBezTo>
                      <a:lnTo>
                        <a:pt x="2530" y="39"/>
                      </a:lnTo>
                      <a:cubicBezTo>
                        <a:pt x="1551" y="39"/>
                        <a:pt x="596" y="22"/>
                        <a:pt x="197" y="7"/>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1"/>
                <p:cNvSpPr/>
                <p:nvPr/>
              </p:nvSpPr>
              <p:spPr>
                <a:xfrm flipH="1">
                  <a:off x="7645102" y="4986081"/>
                  <a:ext cx="387343" cy="42128"/>
                </a:xfrm>
                <a:custGeom>
                  <a:rect b="b" l="l" r="r" t="t"/>
                  <a:pathLst>
                    <a:path extrusionOk="0" h="586" w="5388">
                      <a:moveTo>
                        <a:pt x="4541" y="0"/>
                      </a:moveTo>
                      <a:cubicBezTo>
                        <a:pt x="4357" y="15"/>
                        <a:pt x="4268" y="421"/>
                        <a:pt x="4268" y="421"/>
                      </a:cubicBezTo>
                      <a:lnTo>
                        <a:pt x="1156" y="460"/>
                      </a:lnTo>
                      <a:lnTo>
                        <a:pt x="1156" y="478"/>
                      </a:lnTo>
                      <a:cubicBezTo>
                        <a:pt x="1152" y="478"/>
                        <a:pt x="1152" y="471"/>
                        <a:pt x="1148" y="460"/>
                      </a:cubicBezTo>
                      <a:lnTo>
                        <a:pt x="4" y="474"/>
                      </a:lnTo>
                      <a:lnTo>
                        <a:pt x="0" y="547"/>
                      </a:lnTo>
                      <a:lnTo>
                        <a:pt x="197" y="553"/>
                      </a:lnTo>
                      <a:cubicBezTo>
                        <a:pt x="596" y="568"/>
                        <a:pt x="1551" y="585"/>
                        <a:pt x="2530" y="585"/>
                      </a:cubicBezTo>
                      <a:lnTo>
                        <a:pt x="3076" y="585"/>
                      </a:lnTo>
                      <a:cubicBezTo>
                        <a:pt x="4059" y="564"/>
                        <a:pt x="4935" y="521"/>
                        <a:pt x="5255" y="460"/>
                      </a:cubicBezTo>
                      <a:cubicBezTo>
                        <a:pt x="5265" y="456"/>
                        <a:pt x="5276" y="456"/>
                        <a:pt x="5283" y="453"/>
                      </a:cubicBezTo>
                      <a:cubicBezTo>
                        <a:pt x="5334" y="435"/>
                        <a:pt x="5366" y="417"/>
                        <a:pt x="5377" y="396"/>
                      </a:cubicBezTo>
                      <a:cubicBezTo>
                        <a:pt x="5388" y="381"/>
                        <a:pt x="5388" y="363"/>
                        <a:pt x="5377" y="345"/>
                      </a:cubicBezTo>
                      <a:cubicBezTo>
                        <a:pt x="5298" y="249"/>
                        <a:pt x="4985" y="137"/>
                        <a:pt x="4767" y="68"/>
                      </a:cubicBezTo>
                      <a:cubicBezTo>
                        <a:pt x="4695" y="44"/>
                        <a:pt x="4619" y="22"/>
                        <a:pt x="4544" y="0"/>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1"/>
                <p:cNvSpPr/>
                <p:nvPr/>
              </p:nvSpPr>
              <p:spPr>
                <a:xfrm flipH="1">
                  <a:off x="7645317" y="5011962"/>
                  <a:ext cx="390506" cy="10136"/>
                </a:xfrm>
                <a:custGeom>
                  <a:rect b="b" l="l" r="r" t="t"/>
                  <a:pathLst>
                    <a:path extrusionOk="0" h="141" w="5432">
                      <a:moveTo>
                        <a:pt x="5418" y="1"/>
                      </a:moveTo>
                      <a:cubicBezTo>
                        <a:pt x="5409" y="1"/>
                        <a:pt x="5395" y="1"/>
                        <a:pt x="5377" y="3"/>
                      </a:cubicBezTo>
                      <a:cubicBezTo>
                        <a:pt x="5330" y="3"/>
                        <a:pt x="5277" y="7"/>
                        <a:pt x="5219" y="7"/>
                      </a:cubicBezTo>
                      <a:cubicBezTo>
                        <a:pt x="5062" y="14"/>
                        <a:pt x="4868" y="21"/>
                        <a:pt x="4638" y="32"/>
                      </a:cubicBezTo>
                      <a:cubicBezTo>
                        <a:pt x="4146" y="50"/>
                        <a:pt x="3468" y="75"/>
                        <a:pt x="2718" y="89"/>
                      </a:cubicBezTo>
                      <a:cubicBezTo>
                        <a:pt x="2134" y="103"/>
                        <a:pt x="1594" y="109"/>
                        <a:pt x="1152" y="109"/>
                      </a:cubicBezTo>
                      <a:cubicBezTo>
                        <a:pt x="1025" y="109"/>
                        <a:pt x="907" y="108"/>
                        <a:pt x="798" y="107"/>
                      </a:cubicBezTo>
                      <a:lnTo>
                        <a:pt x="213" y="107"/>
                      </a:lnTo>
                      <a:cubicBezTo>
                        <a:pt x="155" y="107"/>
                        <a:pt x="105" y="107"/>
                        <a:pt x="54" y="111"/>
                      </a:cubicBezTo>
                      <a:lnTo>
                        <a:pt x="1" y="111"/>
                      </a:lnTo>
                      <a:cubicBezTo>
                        <a:pt x="1" y="114"/>
                        <a:pt x="19" y="114"/>
                        <a:pt x="54" y="118"/>
                      </a:cubicBezTo>
                      <a:cubicBezTo>
                        <a:pt x="101" y="118"/>
                        <a:pt x="155" y="122"/>
                        <a:pt x="213" y="122"/>
                      </a:cubicBezTo>
                      <a:cubicBezTo>
                        <a:pt x="370" y="125"/>
                        <a:pt x="568" y="132"/>
                        <a:pt x="798" y="136"/>
                      </a:cubicBezTo>
                      <a:cubicBezTo>
                        <a:pt x="1005" y="139"/>
                        <a:pt x="1245" y="141"/>
                        <a:pt x="1510" y="141"/>
                      </a:cubicBezTo>
                      <a:cubicBezTo>
                        <a:pt x="1873" y="141"/>
                        <a:pt x="2283" y="137"/>
                        <a:pt x="2718" y="129"/>
                      </a:cubicBezTo>
                      <a:cubicBezTo>
                        <a:pt x="3468" y="114"/>
                        <a:pt x="4146" y="86"/>
                        <a:pt x="4638" y="57"/>
                      </a:cubicBezTo>
                      <a:cubicBezTo>
                        <a:pt x="4868" y="43"/>
                        <a:pt x="5062" y="32"/>
                        <a:pt x="5219" y="21"/>
                      </a:cubicBezTo>
                      <a:cubicBezTo>
                        <a:pt x="5280" y="18"/>
                        <a:pt x="5330" y="14"/>
                        <a:pt x="5377" y="10"/>
                      </a:cubicBezTo>
                      <a:cubicBezTo>
                        <a:pt x="5413" y="7"/>
                        <a:pt x="5431" y="3"/>
                        <a:pt x="5431" y="3"/>
                      </a:cubicBezTo>
                      <a:cubicBezTo>
                        <a:pt x="5431" y="1"/>
                        <a:pt x="5427" y="1"/>
                        <a:pt x="54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1"/>
                <p:cNvSpPr/>
                <p:nvPr/>
              </p:nvSpPr>
              <p:spPr>
                <a:xfrm flipH="1">
                  <a:off x="7703685" y="4983421"/>
                  <a:ext cx="23508" cy="36520"/>
                </a:xfrm>
                <a:custGeom>
                  <a:rect b="b" l="l" r="r" t="t"/>
                  <a:pathLst>
                    <a:path extrusionOk="0" h="508" w="327">
                      <a:moveTo>
                        <a:pt x="317" y="1"/>
                      </a:moveTo>
                      <a:cubicBezTo>
                        <a:pt x="296" y="1"/>
                        <a:pt x="173" y="64"/>
                        <a:pt x="90" y="206"/>
                      </a:cubicBezTo>
                      <a:cubicBezTo>
                        <a:pt x="0" y="360"/>
                        <a:pt x="11" y="508"/>
                        <a:pt x="22" y="508"/>
                      </a:cubicBezTo>
                      <a:cubicBezTo>
                        <a:pt x="33" y="508"/>
                        <a:pt x="40" y="368"/>
                        <a:pt x="126" y="228"/>
                      </a:cubicBezTo>
                      <a:cubicBezTo>
                        <a:pt x="209" y="84"/>
                        <a:pt x="327" y="9"/>
                        <a:pt x="320" y="2"/>
                      </a:cubicBezTo>
                      <a:cubicBezTo>
                        <a:pt x="320" y="1"/>
                        <a:pt x="318" y="1"/>
                        <a:pt x="3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1"/>
                <p:cNvSpPr/>
                <p:nvPr/>
              </p:nvSpPr>
              <p:spPr>
                <a:xfrm flipH="1">
                  <a:off x="7781831" y="4967461"/>
                  <a:ext cx="13012" cy="19482"/>
                </a:xfrm>
                <a:custGeom>
                  <a:rect b="b" l="l" r="r" t="t"/>
                  <a:pathLst>
                    <a:path extrusionOk="0" h="271" w="181">
                      <a:moveTo>
                        <a:pt x="171" y="0"/>
                      </a:moveTo>
                      <a:cubicBezTo>
                        <a:pt x="158" y="0"/>
                        <a:pt x="117" y="56"/>
                        <a:pt x="73" y="123"/>
                      </a:cubicBezTo>
                      <a:cubicBezTo>
                        <a:pt x="30" y="198"/>
                        <a:pt x="1" y="263"/>
                        <a:pt x="8" y="271"/>
                      </a:cubicBezTo>
                      <a:cubicBezTo>
                        <a:pt x="9" y="271"/>
                        <a:pt x="9" y="271"/>
                        <a:pt x="9" y="271"/>
                      </a:cubicBezTo>
                      <a:cubicBezTo>
                        <a:pt x="21" y="271"/>
                        <a:pt x="63" y="218"/>
                        <a:pt x="105" y="145"/>
                      </a:cubicBezTo>
                      <a:cubicBezTo>
                        <a:pt x="151" y="69"/>
                        <a:pt x="181" y="4"/>
                        <a:pt x="173" y="1"/>
                      </a:cubicBezTo>
                      <a:cubicBezTo>
                        <a:pt x="172" y="1"/>
                        <a:pt x="172" y="0"/>
                        <a:pt x="1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1"/>
                <p:cNvSpPr/>
                <p:nvPr/>
              </p:nvSpPr>
              <p:spPr>
                <a:xfrm flipH="1">
                  <a:off x="7798366" y="4964082"/>
                  <a:ext cx="15313" cy="13372"/>
                </a:xfrm>
                <a:custGeom>
                  <a:rect b="b" l="l" r="r" t="t"/>
                  <a:pathLst>
                    <a:path extrusionOk="0" h="186" w="213">
                      <a:moveTo>
                        <a:pt x="203" y="1"/>
                      </a:moveTo>
                      <a:cubicBezTo>
                        <a:pt x="189" y="1"/>
                        <a:pt x="143" y="31"/>
                        <a:pt x="95" y="81"/>
                      </a:cubicBezTo>
                      <a:cubicBezTo>
                        <a:pt x="40" y="131"/>
                        <a:pt x="1" y="177"/>
                        <a:pt x="8" y="185"/>
                      </a:cubicBezTo>
                      <a:cubicBezTo>
                        <a:pt x="9" y="186"/>
                        <a:pt x="10" y="186"/>
                        <a:pt x="11" y="186"/>
                      </a:cubicBezTo>
                      <a:cubicBezTo>
                        <a:pt x="24" y="186"/>
                        <a:pt x="70" y="154"/>
                        <a:pt x="120" y="106"/>
                      </a:cubicBezTo>
                      <a:cubicBezTo>
                        <a:pt x="173" y="56"/>
                        <a:pt x="213" y="8"/>
                        <a:pt x="206" y="1"/>
                      </a:cubicBezTo>
                      <a:cubicBezTo>
                        <a:pt x="205" y="1"/>
                        <a:pt x="204" y="1"/>
                        <a:pt x="2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1"/>
                <p:cNvSpPr/>
                <p:nvPr/>
              </p:nvSpPr>
              <p:spPr>
                <a:xfrm flipH="1">
                  <a:off x="7801242" y="4954377"/>
                  <a:ext cx="24011" cy="2876"/>
                </a:xfrm>
                <a:custGeom>
                  <a:rect b="b" l="l" r="r" t="t"/>
                  <a:pathLst>
                    <a:path extrusionOk="0" h="40" w="334">
                      <a:moveTo>
                        <a:pt x="165" y="0"/>
                      </a:moveTo>
                      <a:cubicBezTo>
                        <a:pt x="72" y="0"/>
                        <a:pt x="1" y="11"/>
                        <a:pt x="1" y="22"/>
                      </a:cubicBezTo>
                      <a:cubicBezTo>
                        <a:pt x="1" y="32"/>
                        <a:pt x="76" y="40"/>
                        <a:pt x="165" y="40"/>
                      </a:cubicBezTo>
                      <a:cubicBezTo>
                        <a:pt x="259" y="40"/>
                        <a:pt x="334" y="29"/>
                        <a:pt x="334" y="18"/>
                      </a:cubicBezTo>
                      <a:cubicBezTo>
                        <a:pt x="334" y="7"/>
                        <a:pt x="259" y="0"/>
                        <a:pt x="1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1"/>
                <p:cNvSpPr/>
                <p:nvPr/>
              </p:nvSpPr>
              <p:spPr>
                <a:xfrm flipH="1">
                  <a:off x="7802249" y="4940430"/>
                  <a:ext cx="27678" cy="4026"/>
                </a:xfrm>
                <a:custGeom>
                  <a:rect b="b" l="l" r="r" t="t"/>
                  <a:pathLst>
                    <a:path extrusionOk="0" h="56" w="385">
                      <a:moveTo>
                        <a:pt x="19" y="0"/>
                      </a:moveTo>
                      <a:cubicBezTo>
                        <a:pt x="10" y="0"/>
                        <a:pt x="5" y="1"/>
                        <a:pt x="4" y="4"/>
                      </a:cubicBezTo>
                      <a:cubicBezTo>
                        <a:pt x="1" y="14"/>
                        <a:pt x="84" y="47"/>
                        <a:pt x="191" y="54"/>
                      </a:cubicBezTo>
                      <a:cubicBezTo>
                        <a:pt x="204" y="55"/>
                        <a:pt x="216" y="55"/>
                        <a:pt x="228" y="55"/>
                      </a:cubicBezTo>
                      <a:cubicBezTo>
                        <a:pt x="318" y="55"/>
                        <a:pt x="385" y="32"/>
                        <a:pt x="381" y="26"/>
                      </a:cubicBezTo>
                      <a:cubicBezTo>
                        <a:pt x="381" y="14"/>
                        <a:pt x="295" y="22"/>
                        <a:pt x="195" y="14"/>
                      </a:cubicBezTo>
                      <a:cubicBezTo>
                        <a:pt x="115" y="12"/>
                        <a:pt x="47" y="0"/>
                        <a:pt x="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1"/>
                <p:cNvSpPr/>
                <p:nvPr/>
              </p:nvSpPr>
              <p:spPr>
                <a:xfrm flipH="1">
                  <a:off x="7743370" y="4945247"/>
                  <a:ext cx="43422" cy="25449"/>
                </a:xfrm>
                <a:custGeom>
                  <a:rect b="b" l="l" r="r" t="t"/>
                  <a:pathLst>
                    <a:path extrusionOk="0" h="354" w="604">
                      <a:moveTo>
                        <a:pt x="410" y="38"/>
                      </a:moveTo>
                      <a:cubicBezTo>
                        <a:pt x="456" y="38"/>
                        <a:pt x="502" y="47"/>
                        <a:pt x="539" y="70"/>
                      </a:cubicBezTo>
                      <a:cubicBezTo>
                        <a:pt x="574" y="91"/>
                        <a:pt x="560" y="131"/>
                        <a:pt x="524" y="152"/>
                      </a:cubicBezTo>
                      <a:cubicBezTo>
                        <a:pt x="492" y="174"/>
                        <a:pt x="448" y="189"/>
                        <a:pt x="410" y="206"/>
                      </a:cubicBezTo>
                      <a:cubicBezTo>
                        <a:pt x="334" y="235"/>
                        <a:pt x="262" y="253"/>
                        <a:pt x="201" y="263"/>
                      </a:cubicBezTo>
                      <a:cubicBezTo>
                        <a:pt x="139" y="276"/>
                        <a:pt x="89" y="283"/>
                        <a:pt x="55" y="287"/>
                      </a:cubicBezTo>
                      <a:lnTo>
                        <a:pt x="55" y="287"/>
                      </a:lnTo>
                      <a:cubicBezTo>
                        <a:pt x="67" y="256"/>
                        <a:pt x="87" y="216"/>
                        <a:pt x="122" y="174"/>
                      </a:cubicBezTo>
                      <a:cubicBezTo>
                        <a:pt x="158" y="127"/>
                        <a:pt x="219" y="81"/>
                        <a:pt x="294" y="55"/>
                      </a:cubicBezTo>
                      <a:cubicBezTo>
                        <a:pt x="328" y="45"/>
                        <a:pt x="369" y="38"/>
                        <a:pt x="410" y="38"/>
                      </a:cubicBezTo>
                      <a:close/>
                      <a:moveTo>
                        <a:pt x="408" y="1"/>
                      </a:moveTo>
                      <a:cubicBezTo>
                        <a:pt x="270" y="1"/>
                        <a:pt x="150" y="83"/>
                        <a:pt x="100" y="159"/>
                      </a:cubicBezTo>
                      <a:cubicBezTo>
                        <a:pt x="63" y="207"/>
                        <a:pt x="46" y="254"/>
                        <a:pt x="37" y="290"/>
                      </a:cubicBezTo>
                      <a:lnTo>
                        <a:pt x="37" y="290"/>
                      </a:lnTo>
                      <a:cubicBezTo>
                        <a:pt x="13" y="293"/>
                        <a:pt x="1" y="294"/>
                        <a:pt x="1" y="296"/>
                      </a:cubicBezTo>
                      <a:cubicBezTo>
                        <a:pt x="1" y="299"/>
                        <a:pt x="12" y="302"/>
                        <a:pt x="35" y="303"/>
                      </a:cubicBezTo>
                      <a:lnTo>
                        <a:pt x="35" y="303"/>
                      </a:lnTo>
                      <a:cubicBezTo>
                        <a:pt x="29" y="334"/>
                        <a:pt x="29" y="353"/>
                        <a:pt x="32" y="353"/>
                      </a:cubicBezTo>
                      <a:cubicBezTo>
                        <a:pt x="36" y="353"/>
                        <a:pt x="38" y="334"/>
                        <a:pt x="49" y="303"/>
                      </a:cubicBezTo>
                      <a:lnTo>
                        <a:pt x="49" y="303"/>
                      </a:lnTo>
                      <a:cubicBezTo>
                        <a:pt x="53" y="303"/>
                        <a:pt x="57" y="303"/>
                        <a:pt x="61" y="303"/>
                      </a:cubicBezTo>
                      <a:cubicBezTo>
                        <a:pt x="96" y="303"/>
                        <a:pt x="145" y="300"/>
                        <a:pt x="205" y="292"/>
                      </a:cubicBezTo>
                      <a:cubicBezTo>
                        <a:pt x="269" y="282"/>
                        <a:pt x="341" y="267"/>
                        <a:pt x="423" y="239"/>
                      </a:cubicBezTo>
                      <a:cubicBezTo>
                        <a:pt x="463" y="224"/>
                        <a:pt x="503" y="214"/>
                        <a:pt x="546" y="184"/>
                      </a:cubicBezTo>
                      <a:cubicBezTo>
                        <a:pt x="567" y="170"/>
                        <a:pt x="589" y="152"/>
                        <a:pt x="596" y="120"/>
                      </a:cubicBezTo>
                      <a:cubicBezTo>
                        <a:pt x="604" y="88"/>
                        <a:pt x="589" y="55"/>
                        <a:pt x="564" y="38"/>
                      </a:cubicBezTo>
                      <a:cubicBezTo>
                        <a:pt x="511" y="12"/>
                        <a:pt x="458" y="1"/>
                        <a:pt x="4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1"/>
                <p:cNvSpPr/>
                <p:nvPr/>
              </p:nvSpPr>
              <p:spPr>
                <a:xfrm flipH="1">
                  <a:off x="7780537" y="4938848"/>
                  <a:ext cx="22789" cy="28468"/>
                </a:xfrm>
                <a:custGeom>
                  <a:rect b="b" l="l" r="r" t="t"/>
                  <a:pathLst>
                    <a:path extrusionOk="0" h="396" w="317">
                      <a:moveTo>
                        <a:pt x="79" y="1"/>
                      </a:moveTo>
                      <a:cubicBezTo>
                        <a:pt x="77" y="1"/>
                        <a:pt x="74" y="1"/>
                        <a:pt x="72" y="1"/>
                      </a:cubicBezTo>
                      <a:cubicBezTo>
                        <a:pt x="22" y="8"/>
                        <a:pt x="1" y="62"/>
                        <a:pt x="7" y="97"/>
                      </a:cubicBezTo>
                      <a:cubicBezTo>
                        <a:pt x="15" y="134"/>
                        <a:pt x="29" y="166"/>
                        <a:pt x="47" y="187"/>
                      </a:cubicBezTo>
                      <a:cubicBezTo>
                        <a:pt x="80" y="241"/>
                        <a:pt x="112" y="281"/>
                        <a:pt x="144" y="313"/>
                      </a:cubicBezTo>
                      <a:cubicBezTo>
                        <a:pt x="208" y="370"/>
                        <a:pt x="256" y="392"/>
                        <a:pt x="265" y="392"/>
                      </a:cubicBezTo>
                      <a:cubicBezTo>
                        <a:pt x="265" y="392"/>
                        <a:pt x="266" y="392"/>
                        <a:pt x="266" y="392"/>
                      </a:cubicBezTo>
                      <a:cubicBezTo>
                        <a:pt x="269" y="389"/>
                        <a:pt x="223" y="356"/>
                        <a:pt x="166" y="291"/>
                      </a:cubicBezTo>
                      <a:cubicBezTo>
                        <a:pt x="137" y="259"/>
                        <a:pt x="105" y="220"/>
                        <a:pt x="75" y="170"/>
                      </a:cubicBezTo>
                      <a:cubicBezTo>
                        <a:pt x="47" y="127"/>
                        <a:pt x="25" y="51"/>
                        <a:pt x="80" y="41"/>
                      </a:cubicBezTo>
                      <a:cubicBezTo>
                        <a:pt x="83" y="40"/>
                        <a:pt x="87" y="40"/>
                        <a:pt x="90" y="40"/>
                      </a:cubicBezTo>
                      <a:cubicBezTo>
                        <a:pt x="137" y="40"/>
                        <a:pt x="185" y="86"/>
                        <a:pt x="216" y="122"/>
                      </a:cubicBezTo>
                      <a:cubicBezTo>
                        <a:pt x="248" y="170"/>
                        <a:pt x="266" y="216"/>
                        <a:pt x="277" y="256"/>
                      </a:cubicBezTo>
                      <a:cubicBezTo>
                        <a:pt x="295" y="338"/>
                        <a:pt x="277" y="392"/>
                        <a:pt x="284" y="396"/>
                      </a:cubicBezTo>
                      <a:cubicBezTo>
                        <a:pt x="284" y="396"/>
                        <a:pt x="317" y="346"/>
                        <a:pt x="302" y="252"/>
                      </a:cubicBezTo>
                      <a:cubicBezTo>
                        <a:pt x="299" y="205"/>
                        <a:pt x="280" y="152"/>
                        <a:pt x="244" y="101"/>
                      </a:cubicBezTo>
                      <a:cubicBezTo>
                        <a:pt x="206" y="59"/>
                        <a:pt x="161" y="1"/>
                        <a:pt x="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1"/>
                <p:cNvSpPr/>
                <p:nvPr/>
              </p:nvSpPr>
              <p:spPr>
                <a:xfrm flipH="1">
                  <a:off x="7949053" y="4955024"/>
                  <a:ext cx="83392" cy="65420"/>
                </a:xfrm>
                <a:custGeom>
                  <a:rect b="b" l="l" r="r" t="t"/>
                  <a:pathLst>
                    <a:path extrusionOk="0" h="910" w="1160">
                      <a:moveTo>
                        <a:pt x="199" y="1"/>
                      </a:moveTo>
                      <a:cubicBezTo>
                        <a:pt x="144" y="1"/>
                        <a:pt x="97" y="7"/>
                        <a:pt x="61" y="13"/>
                      </a:cubicBezTo>
                      <a:cubicBezTo>
                        <a:pt x="22" y="16"/>
                        <a:pt x="0" y="23"/>
                        <a:pt x="0" y="27"/>
                      </a:cubicBezTo>
                      <a:cubicBezTo>
                        <a:pt x="0" y="28"/>
                        <a:pt x="2" y="29"/>
                        <a:pt x="6" y="29"/>
                      </a:cubicBezTo>
                      <a:cubicBezTo>
                        <a:pt x="14" y="29"/>
                        <a:pt x="29" y="27"/>
                        <a:pt x="50" y="27"/>
                      </a:cubicBezTo>
                      <a:cubicBezTo>
                        <a:pt x="66" y="25"/>
                        <a:pt x="86" y="24"/>
                        <a:pt x="109" y="24"/>
                      </a:cubicBezTo>
                      <a:cubicBezTo>
                        <a:pt x="144" y="24"/>
                        <a:pt x="187" y="26"/>
                        <a:pt x="237" y="31"/>
                      </a:cubicBezTo>
                      <a:cubicBezTo>
                        <a:pt x="381" y="45"/>
                        <a:pt x="582" y="99"/>
                        <a:pt x="757" y="232"/>
                      </a:cubicBezTo>
                      <a:cubicBezTo>
                        <a:pt x="933" y="368"/>
                        <a:pt x="1037" y="548"/>
                        <a:pt x="1087" y="681"/>
                      </a:cubicBezTo>
                      <a:cubicBezTo>
                        <a:pt x="1142" y="817"/>
                        <a:pt x="1148" y="910"/>
                        <a:pt x="1156" y="910"/>
                      </a:cubicBezTo>
                      <a:cubicBezTo>
                        <a:pt x="1156" y="910"/>
                        <a:pt x="1160" y="885"/>
                        <a:pt x="1152" y="845"/>
                      </a:cubicBezTo>
                      <a:cubicBezTo>
                        <a:pt x="1148" y="802"/>
                        <a:pt x="1138" y="742"/>
                        <a:pt x="1117" y="673"/>
                      </a:cubicBezTo>
                      <a:cubicBezTo>
                        <a:pt x="1070" y="530"/>
                        <a:pt x="966" y="343"/>
                        <a:pt x="779" y="203"/>
                      </a:cubicBezTo>
                      <a:cubicBezTo>
                        <a:pt x="596" y="63"/>
                        <a:pt x="388" y="9"/>
                        <a:pt x="237" y="2"/>
                      </a:cubicBezTo>
                      <a:cubicBezTo>
                        <a:pt x="224" y="1"/>
                        <a:pt x="211" y="1"/>
                        <a:pt x="19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1"/>
                <p:cNvSpPr/>
                <p:nvPr/>
              </p:nvSpPr>
              <p:spPr>
                <a:xfrm flipH="1">
                  <a:off x="8008649" y="4860702"/>
                  <a:ext cx="3163" cy="94751"/>
                </a:xfrm>
                <a:custGeom>
                  <a:rect b="b" l="l" r="r" t="t"/>
                  <a:pathLst>
                    <a:path extrusionOk="0" h="1318" w="44">
                      <a:moveTo>
                        <a:pt x="18" y="0"/>
                      </a:moveTo>
                      <a:cubicBezTo>
                        <a:pt x="8" y="0"/>
                        <a:pt x="0" y="295"/>
                        <a:pt x="4" y="657"/>
                      </a:cubicBezTo>
                      <a:cubicBezTo>
                        <a:pt x="8" y="1020"/>
                        <a:pt x="18" y="1317"/>
                        <a:pt x="29" y="1317"/>
                      </a:cubicBezTo>
                      <a:cubicBezTo>
                        <a:pt x="40" y="1314"/>
                        <a:pt x="43" y="1020"/>
                        <a:pt x="43" y="657"/>
                      </a:cubicBezTo>
                      <a:cubicBezTo>
                        <a:pt x="40" y="295"/>
                        <a:pt x="29" y="0"/>
                        <a:pt x="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1"/>
                <p:cNvSpPr/>
                <p:nvPr/>
              </p:nvSpPr>
              <p:spPr>
                <a:xfrm flipH="1">
                  <a:off x="7853077" y="4997440"/>
                  <a:ext cx="67648" cy="3954"/>
                </a:xfrm>
                <a:custGeom>
                  <a:rect b="b" l="l" r="r" t="t"/>
                  <a:pathLst>
                    <a:path extrusionOk="0" h="55" w="941">
                      <a:moveTo>
                        <a:pt x="906" y="1"/>
                      </a:moveTo>
                      <a:cubicBezTo>
                        <a:pt x="838" y="1"/>
                        <a:pt x="669" y="12"/>
                        <a:pt x="471" y="15"/>
                      </a:cubicBezTo>
                      <a:cubicBezTo>
                        <a:pt x="441" y="15"/>
                        <a:pt x="411" y="15"/>
                        <a:pt x="383" y="15"/>
                      </a:cubicBezTo>
                      <a:cubicBezTo>
                        <a:pt x="236" y="15"/>
                        <a:pt x="113" y="11"/>
                        <a:pt x="50" y="11"/>
                      </a:cubicBezTo>
                      <a:cubicBezTo>
                        <a:pt x="20" y="11"/>
                        <a:pt x="4" y="12"/>
                        <a:pt x="4" y="15"/>
                      </a:cubicBezTo>
                      <a:cubicBezTo>
                        <a:pt x="0" y="26"/>
                        <a:pt x="212" y="54"/>
                        <a:pt x="471" y="54"/>
                      </a:cubicBezTo>
                      <a:cubicBezTo>
                        <a:pt x="732" y="51"/>
                        <a:pt x="941" y="15"/>
                        <a:pt x="937" y="4"/>
                      </a:cubicBezTo>
                      <a:cubicBezTo>
                        <a:pt x="937" y="2"/>
                        <a:pt x="926" y="1"/>
                        <a:pt x="9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1"/>
                <p:cNvSpPr/>
                <p:nvPr/>
              </p:nvSpPr>
              <p:spPr>
                <a:xfrm flipH="1">
                  <a:off x="7958325" y="4999453"/>
                  <a:ext cx="7836" cy="13012"/>
                </a:xfrm>
                <a:custGeom>
                  <a:rect b="b" l="l" r="r" t="t"/>
                  <a:pathLst>
                    <a:path extrusionOk="0" h="181" w="109">
                      <a:moveTo>
                        <a:pt x="11" y="0"/>
                      </a:moveTo>
                      <a:cubicBezTo>
                        <a:pt x="10" y="0"/>
                        <a:pt x="8" y="1"/>
                        <a:pt x="8" y="1"/>
                      </a:cubicBezTo>
                      <a:cubicBezTo>
                        <a:pt x="1" y="8"/>
                        <a:pt x="26" y="44"/>
                        <a:pt x="47" y="91"/>
                      </a:cubicBezTo>
                      <a:cubicBezTo>
                        <a:pt x="69" y="137"/>
                        <a:pt x="84" y="181"/>
                        <a:pt x="94" y="181"/>
                      </a:cubicBezTo>
                      <a:cubicBezTo>
                        <a:pt x="105" y="181"/>
                        <a:pt x="108" y="131"/>
                        <a:pt x="84" y="76"/>
                      </a:cubicBezTo>
                      <a:cubicBezTo>
                        <a:pt x="60" y="26"/>
                        <a:pt x="24" y="0"/>
                        <a:pt x="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1"/>
                <p:cNvSpPr/>
                <p:nvPr/>
              </p:nvSpPr>
              <p:spPr>
                <a:xfrm flipH="1">
                  <a:off x="7973782" y="4978460"/>
                  <a:ext cx="9921" cy="8842"/>
                </a:xfrm>
                <a:custGeom>
                  <a:rect b="b" l="l" r="r" t="t"/>
                  <a:pathLst>
                    <a:path extrusionOk="0" h="123" w="138">
                      <a:moveTo>
                        <a:pt x="12" y="1"/>
                      </a:moveTo>
                      <a:cubicBezTo>
                        <a:pt x="10" y="1"/>
                        <a:pt x="9" y="1"/>
                        <a:pt x="8" y="2"/>
                      </a:cubicBezTo>
                      <a:cubicBezTo>
                        <a:pt x="0" y="10"/>
                        <a:pt x="22" y="42"/>
                        <a:pt x="54" y="78"/>
                      </a:cubicBezTo>
                      <a:cubicBezTo>
                        <a:pt x="85" y="105"/>
                        <a:pt x="113" y="123"/>
                        <a:pt x="125" y="123"/>
                      </a:cubicBezTo>
                      <a:cubicBezTo>
                        <a:pt x="127" y="123"/>
                        <a:pt x="128" y="122"/>
                        <a:pt x="129" y="121"/>
                      </a:cubicBezTo>
                      <a:cubicBezTo>
                        <a:pt x="137" y="114"/>
                        <a:pt x="116" y="81"/>
                        <a:pt x="83" y="50"/>
                      </a:cubicBezTo>
                      <a:cubicBezTo>
                        <a:pt x="55" y="21"/>
                        <a:pt x="24" y="1"/>
                        <a:pt x="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1"/>
                <p:cNvSpPr/>
                <p:nvPr/>
              </p:nvSpPr>
              <p:spPr>
                <a:xfrm flipH="1">
                  <a:off x="7993911" y="4968036"/>
                  <a:ext cx="13947" cy="5823"/>
                </a:xfrm>
                <a:custGeom>
                  <a:rect b="b" l="l" r="r" t="t"/>
                  <a:pathLst>
                    <a:path extrusionOk="0" h="81" w="194">
                      <a:moveTo>
                        <a:pt x="62" y="1"/>
                      </a:moveTo>
                      <a:cubicBezTo>
                        <a:pt x="26" y="1"/>
                        <a:pt x="0" y="14"/>
                        <a:pt x="3" y="22"/>
                      </a:cubicBezTo>
                      <a:cubicBezTo>
                        <a:pt x="6" y="33"/>
                        <a:pt x="49" y="29"/>
                        <a:pt x="96" y="47"/>
                      </a:cubicBezTo>
                      <a:cubicBezTo>
                        <a:pt x="136" y="59"/>
                        <a:pt x="169" y="81"/>
                        <a:pt x="181" y="81"/>
                      </a:cubicBezTo>
                      <a:cubicBezTo>
                        <a:pt x="183" y="81"/>
                        <a:pt x="185" y="80"/>
                        <a:pt x="185" y="79"/>
                      </a:cubicBezTo>
                      <a:cubicBezTo>
                        <a:pt x="193" y="72"/>
                        <a:pt x="168" y="26"/>
                        <a:pt x="107" y="8"/>
                      </a:cubicBezTo>
                      <a:cubicBezTo>
                        <a:pt x="91" y="3"/>
                        <a:pt x="76" y="1"/>
                        <a:pt x="6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1"/>
                <p:cNvSpPr/>
                <p:nvPr/>
              </p:nvSpPr>
              <p:spPr>
                <a:xfrm flipH="1">
                  <a:off x="8017707" y="4964657"/>
                  <a:ext cx="7548" cy="3738"/>
                </a:xfrm>
                <a:custGeom>
                  <a:rect b="b" l="l" r="r" t="t"/>
                  <a:pathLst>
                    <a:path extrusionOk="0" h="52" w="105">
                      <a:moveTo>
                        <a:pt x="26" y="1"/>
                      </a:moveTo>
                      <a:cubicBezTo>
                        <a:pt x="15" y="1"/>
                        <a:pt x="6" y="4"/>
                        <a:pt x="4" y="8"/>
                      </a:cubicBezTo>
                      <a:cubicBezTo>
                        <a:pt x="1" y="18"/>
                        <a:pt x="18" y="37"/>
                        <a:pt x="44" y="43"/>
                      </a:cubicBezTo>
                      <a:cubicBezTo>
                        <a:pt x="58" y="49"/>
                        <a:pt x="72" y="52"/>
                        <a:pt x="82" y="52"/>
                      </a:cubicBezTo>
                      <a:cubicBezTo>
                        <a:pt x="92" y="52"/>
                        <a:pt x="99" y="49"/>
                        <a:pt x="101" y="43"/>
                      </a:cubicBezTo>
                      <a:cubicBezTo>
                        <a:pt x="104" y="33"/>
                        <a:pt x="83" y="18"/>
                        <a:pt x="58" y="8"/>
                      </a:cubicBezTo>
                      <a:cubicBezTo>
                        <a:pt x="46" y="3"/>
                        <a:pt x="35" y="1"/>
                        <a:pt x="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1"/>
                <p:cNvSpPr/>
                <p:nvPr/>
              </p:nvSpPr>
              <p:spPr>
                <a:xfrm flipH="1">
                  <a:off x="7802535" y="4914333"/>
                  <a:ext cx="791" cy="27965"/>
                </a:xfrm>
                <a:custGeom>
                  <a:rect b="b" l="l" r="r" t="t"/>
                  <a:pathLst>
                    <a:path extrusionOk="0" h="389" w="11">
                      <a:moveTo>
                        <a:pt x="1" y="1"/>
                      </a:moveTo>
                      <a:lnTo>
                        <a:pt x="11" y="389"/>
                      </a:lnTo>
                      <a:lnTo>
                        <a:pt x="11" y="385"/>
                      </a:lnTo>
                      <a:lnTo>
                        <a:pt x="1" y="1"/>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1"/>
                <p:cNvSpPr/>
                <p:nvPr/>
              </p:nvSpPr>
              <p:spPr>
                <a:xfrm flipH="1">
                  <a:off x="7802540" y="4914333"/>
                  <a:ext cx="206684" cy="35729"/>
                </a:xfrm>
                <a:custGeom>
                  <a:rect b="b" l="l" r="r" t="t"/>
                  <a:pathLst>
                    <a:path extrusionOk="0" h="497" w="2875">
                      <a:moveTo>
                        <a:pt x="2865" y="1"/>
                      </a:moveTo>
                      <a:lnTo>
                        <a:pt x="7" y="270"/>
                      </a:lnTo>
                      <a:cubicBezTo>
                        <a:pt x="4" y="367"/>
                        <a:pt x="4" y="442"/>
                        <a:pt x="0" y="496"/>
                      </a:cubicBezTo>
                      <a:lnTo>
                        <a:pt x="2566" y="399"/>
                      </a:lnTo>
                      <a:cubicBezTo>
                        <a:pt x="2523" y="385"/>
                        <a:pt x="2495" y="370"/>
                        <a:pt x="2498" y="367"/>
                      </a:cubicBezTo>
                      <a:cubicBezTo>
                        <a:pt x="2498" y="364"/>
                        <a:pt x="2502" y="364"/>
                        <a:pt x="2513" y="364"/>
                      </a:cubicBezTo>
                      <a:cubicBezTo>
                        <a:pt x="2541" y="364"/>
                        <a:pt x="2606" y="374"/>
                        <a:pt x="2689" y="377"/>
                      </a:cubicBezTo>
                      <a:cubicBezTo>
                        <a:pt x="2735" y="381"/>
                        <a:pt x="2778" y="381"/>
                        <a:pt x="2812" y="381"/>
                      </a:cubicBezTo>
                      <a:cubicBezTo>
                        <a:pt x="2845" y="381"/>
                        <a:pt x="2868" y="381"/>
                        <a:pt x="2875" y="385"/>
                      </a:cubicBezTo>
                      <a:lnTo>
                        <a:pt x="2865" y="1"/>
                      </a:ln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1"/>
                <p:cNvSpPr/>
                <p:nvPr/>
              </p:nvSpPr>
              <p:spPr>
                <a:xfrm flipH="1">
                  <a:off x="7802536" y="4940430"/>
                  <a:ext cx="27390" cy="2588"/>
                </a:xfrm>
                <a:custGeom>
                  <a:rect b="b" l="l" r="r" t="t"/>
                  <a:pathLst>
                    <a:path extrusionOk="0" h="36" w="381">
                      <a:moveTo>
                        <a:pt x="19" y="1"/>
                      </a:moveTo>
                      <a:cubicBezTo>
                        <a:pt x="8" y="1"/>
                        <a:pt x="4" y="1"/>
                        <a:pt x="4" y="4"/>
                      </a:cubicBezTo>
                      <a:cubicBezTo>
                        <a:pt x="1" y="7"/>
                        <a:pt x="29" y="22"/>
                        <a:pt x="72" y="36"/>
                      </a:cubicBezTo>
                      <a:lnTo>
                        <a:pt x="381" y="26"/>
                      </a:lnTo>
                      <a:lnTo>
                        <a:pt x="381" y="22"/>
                      </a:lnTo>
                      <a:cubicBezTo>
                        <a:pt x="374" y="18"/>
                        <a:pt x="351" y="18"/>
                        <a:pt x="318" y="18"/>
                      </a:cubicBezTo>
                      <a:cubicBezTo>
                        <a:pt x="284" y="18"/>
                        <a:pt x="241" y="18"/>
                        <a:pt x="195" y="14"/>
                      </a:cubicBezTo>
                      <a:cubicBezTo>
                        <a:pt x="112" y="11"/>
                        <a:pt x="47" y="1"/>
                        <a:pt x="19" y="1"/>
                      </a:cubicBezTo>
                      <a:close/>
                    </a:path>
                  </a:pathLst>
                </a:custGeom>
                <a:solidFill>
                  <a:srgbClr val="1B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1"/>
                <p:cNvSpPr/>
                <p:nvPr/>
              </p:nvSpPr>
              <p:spPr>
                <a:xfrm flipH="1">
                  <a:off x="8033955" y="4936260"/>
                  <a:ext cx="575" cy="2947"/>
                </a:xfrm>
                <a:custGeom>
                  <a:rect b="b" l="l" r="r" t="t"/>
                  <a:pathLst>
                    <a:path extrusionOk="0" h="41" w="8">
                      <a:moveTo>
                        <a:pt x="1" y="1"/>
                      </a:moveTo>
                      <a:lnTo>
                        <a:pt x="8" y="40"/>
                      </a:lnTo>
                      <a:lnTo>
                        <a:pt x="8" y="1"/>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1"/>
                <p:cNvSpPr/>
                <p:nvPr/>
              </p:nvSpPr>
              <p:spPr>
                <a:xfrm flipH="1">
                  <a:off x="8010447" y="4933960"/>
                  <a:ext cx="23580" cy="16822"/>
                </a:xfrm>
                <a:custGeom>
                  <a:rect b="b" l="l" r="r" t="t"/>
                  <a:pathLst>
                    <a:path extrusionOk="0" h="234" w="328">
                      <a:moveTo>
                        <a:pt x="320" y="1"/>
                      </a:moveTo>
                      <a:lnTo>
                        <a:pt x="1" y="33"/>
                      </a:lnTo>
                      <a:lnTo>
                        <a:pt x="1" y="72"/>
                      </a:lnTo>
                      <a:lnTo>
                        <a:pt x="26" y="234"/>
                      </a:lnTo>
                      <a:lnTo>
                        <a:pt x="327" y="223"/>
                      </a:lnTo>
                      <a:cubicBezTo>
                        <a:pt x="324" y="169"/>
                        <a:pt x="320" y="94"/>
                        <a:pt x="320" y="1"/>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1"/>
                <p:cNvSpPr/>
                <p:nvPr/>
              </p:nvSpPr>
              <p:spPr>
                <a:xfrm flipH="1">
                  <a:off x="8008649" y="4933672"/>
                  <a:ext cx="2372" cy="16391"/>
                </a:xfrm>
                <a:custGeom>
                  <a:rect b="b" l="l" r="r" t="t"/>
                  <a:pathLst>
                    <a:path extrusionOk="0" h="228" w="33">
                      <a:moveTo>
                        <a:pt x="32" y="1"/>
                      </a:moveTo>
                      <a:lnTo>
                        <a:pt x="0" y="5"/>
                      </a:lnTo>
                      <a:cubicBezTo>
                        <a:pt x="0" y="98"/>
                        <a:pt x="4" y="173"/>
                        <a:pt x="7" y="227"/>
                      </a:cubicBezTo>
                      <a:lnTo>
                        <a:pt x="25" y="227"/>
                      </a:lnTo>
                      <a:cubicBezTo>
                        <a:pt x="29" y="173"/>
                        <a:pt x="29" y="98"/>
                        <a:pt x="32" y="1"/>
                      </a:cubicBezTo>
                      <a:close/>
                    </a:path>
                  </a:pathLst>
                </a:custGeom>
                <a:solidFill>
                  <a:srgbClr val="1B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9" name="Google Shape;839;p31"/>
              <p:cNvSpPr/>
              <p:nvPr/>
            </p:nvSpPr>
            <p:spPr>
              <a:xfrm flipH="1">
                <a:off x="7352169" y="2317256"/>
                <a:ext cx="531159" cy="563531"/>
              </a:xfrm>
              <a:custGeom>
                <a:rect b="b" l="l" r="r" t="t"/>
                <a:pathLst>
                  <a:path extrusionOk="0" h="11636" w="10967">
                    <a:moveTo>
                      <a:pt x="9968" y="0"/>
                    </a:moveTo>
                    <a:cubicBezTo>
                      <a:pt x="9815" y="0"/>
                      <a:pt x="9735" y="286"/>
                      <a:pt x="9735" y="286"/>
                    </a:cubicBezTo>
                    <a:cubicBezTo>
                      <a:pt x="9735" y="286"/>
                      <a:pt x="9081" y="1726"/>
                      <a:pt x="8906" y="1726"/>
                    </a:cubicBezTo>
                    <a:cubicBezTo>
                      <a:pt x="8902" y="1726"/>
                      <a:pt x="8899" y="1726"/>
                      <a:pt x="8895" y="1724"/>
                    </a:cubicBezTo>
                    <a:cubicBezTo>
                      <a:pt x="8737" y="1660"/>
                      <a:pt x="9111" y="763"/>
                      <a:pt x="9257" y="468"/>
                    </a:cubicBezTo>
                    <a:cubicBezTo>
                      <a:pt x="9387" y="206"/>
                      <a:pt x="9335" y="28"/>
                      <a:pt x="9189" y="28"/>
                    </a:cubicBezTo>
                    <a:cubicBezTo>
                      <a:pt x="9173" y="28"/>
                      <a:pt x="9157" y="30"/>
                      <a:pt x="9139" y="34"/>
                    </a:cubicBezTo>
                    <a:cubicBezTo>
                      <a:pt x="9017" y="63"/>
                      <a:pt x="8543" y="953"/>
                      <a:pt x="8407" y="1247"/>
                    </a:cubicBezTo>
                    <a:cubicBezTo>
                      <a:pt x="8300" y="1471"/>
                      <a:pt x="8064" y="1992"/>
                      <a:pt x="7894" y="1992"/>
                    </a:cubicBezTo>
                    <a:cubicBezTo>
                      <a:pt x="7839" y="1992"/>
                      <a:pt x="7792" y="1939"/>
                      <a:pt x="7757" y="1807"/>
                    </a:cubicBezTo>
                    <a:cubicBezTo>
                      <a:pt x="7610" y="1258"/>
                      <a:pt x="7290" y="892"/>
                      <a:pt x="7136" y="853"/>
                    </a:cubicBezTo>
                    <a:cubicBezTo>
                      <a:pt x="7123" y="849"/>
                      <a:pt x="7110" y="848"/>
                      <a:pt x="7098" y="848"/>
                    </a:cubicBezTo>
                    <a:cubicBezTo>
                      <a:pt x="6965" y="848"/>
                      <a:pt x="6881" y="1029"/>
                      <a:pt x="6985" y="1151"/>
                    </a:cubicBezTo>
                    <a:cubicBezTo>
                      <a:pt x="7075" y="1262"/>
                      <a:pt x="7168" y="1492"/>
                      <a:pt x="7233" y="1664"/>
                    </a:cubicBezTo>
                    <a:cubicBezTo>
                      <a:pt x="7287" y="1811"/>
                      <a:pt x="7315" y="1961"/>
                      <a:pt x="7315" y="2116"/>
                    </a:cubicBezTo>
                    <a:cubicBezTo>
                      <a:pt x="7319" y="2612"/>
                      <a:pt x="7272" y="2920"/>
                      <a:pt x="7254" y="3010"/>
                    </a:cubicBezTo>
                    <a:lnTo>
                      <a:pt x="3224" y="8340"/>
                    </a:lnTo>
                    <a:lnTo>
                      <a:pt x="1555" y="7335"/>
                    </a:lnTo>
                    <a:lnTo>
                      <a:pt x="1" y="10034"/>
                    </a:lnTo>
                    <a:lnTo>
                      <a:pt x="2244" y="11304"/>
                    </a:lnTo>
                    <a:cubicBezTo>
                      <a:pt x="2639" y="11529"/>
                      <a:pt x="3069" y="11636"/>
                      <a:pt x="3494" y="11636"/>
                    </a:cubicBezTo>
                    <a:cubicBezTo>
                      <a:pt x="4341" y="11636"/>
                      <a:pt x="5166" y="11211"/>
                      <a:pt x="5647" y="10446"/>
                    </a:cubicBezTo>
                    <a:lnTo>
                      <a:pt x="9800" y="3031"/>
                    </a:lnTo>
                    <a:cubicBezTo>
                      <a:pt x="10094" y="2662"/>
                      <a:pt x="10367" y="2306"/>
                      <a:pt x="10517" y="2066"/>
                    </a:cubicBezTo>
                    <a:cubicBezTo>
                      <a:pt x="10966" y="1351"/>
                      <a:pt x="10902" y="1308"/>
                      <a:pt x="10812" y="1272"/>
                    </a:cubicBezTo>
                    <a:cubicBezTo>
                      <a:pt x="10803" y="1268"/>
                      <a:pt x="10793" y="1266"/>
                      <a:pt x="10783" y="1266"/>
                    </a:cubicBezTo>
                    <a:cubicBezTo>
                      <a:pt x="10553" y="1266"/>
                      <a:pt x="10105" y="2199"/>
                      <a:pt x="9972" y="2199"/>
                    </a:cubicBezTo>
                    <a:cubicBezTo>
                      <a:pt x="9953" y="2199"/>
                      <a:pt x="9941" y="2181"/>
                      <a:pt x="9936" y="2138"/>
                    </a:cubicBezTo>
                    <a:cubicBezTo>
                      <a:pt x="9896" y="1779"/>
                      <a:pt x="10844" y="598"/>
                      <a:pt x="10582" y="501"/>
                    </a:cubicBezTo>
                    <a:cubicBezTo>
                      <a:pt x="10567" y="496"/>
                      <a:pt x="10552" y="493"/>
                      <a:pt x="10536" y="493"/>
                    </a:cubicBezTo>
                    <a:cubicBezTo>
                      <a:pt x="10188" y="493"/>
                      <a:pt x="9647" y="1784"/>
                      <a:pt x="9591" y="1893"/>
                    </a:cubicBezTo>
                    <a:cubicBezTo>
                      <a:pt x="9571" y="1932"/>
                      <a:pt x="9537" y="1948"/>
                      <a:pt x="9504" y="1948"/>
                    </a:cubicBezTo>
                    <a:cubicBezTo>
                      <a:pt x="9443" y="1948"/>
                      <a:pt x="9385" y="1894"/>
                      <a:pt x="9422" y="1829"/>
                    </a:cubicBezTo>
                    <a:cubicBezTo>
                      <a:pt x="9505" y="1681"/>
                      <a:pt x="10352" y="135"/>
                      <a:pt x="10015" y="9"/>
                    </a:cubicBezTo>
                    <a:cubicBezTo>
                      <a:pt x="9999" y="3"/>
                      <a:pt x="9983" y="0"/>
                      <a:pt x="9968"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1"/>
              <p:cNvSpPr/>
              <p:nvPr/>
            </p:nvSpPr>
            <p:spPr>
              <a:xfrm flipH="1">
                <a:off x="8108534" y="2060426"/>
                <a:ext cx="254077" cy="497618"/>
              </a:xfrm>
              <a:custGeom>
                <a:rect b="b" l="l" r="r" t="t"/>
                <a:pathLst>
                  <a:path extrusionOk="0" h="10275" w="5246">
                    <a:moveTo>
                      <a:pt x="2880" y="0"/>
                    </a:moveTo>
                    <a:cubicBezTo>
                      <a:pt x="1946" y="0"/>
                      <a:pt x="1019" y="263"/>
                      <a:pt x="220" y="804"/>
                    </a:cubicBezTo>
                    <a:lnTo>
                      <a:pt x="1" y="951"/>
                    </a:lnTo>
                    <a:lnTo>
                      <a:pt x="72" y="8561"/>
                    </a:lnTo>
                    <a:cubicBezTo>
                      <a:pt x="84" y="9457"/>
                      <a:pt x="776" y="10201"/>
                      <a:pt x="1670" y="10269"/>
                    </a:cubicBezTo>
                    <a:cubicBezTo>
                      <a:pt x="1715" y="10272"/>
                      <a:pt x="1760" y="10274"/>
                      <a:pt x="1805" y="10274"/>
                    </a:cubicBezTo>
                    <a:cubicBezTo>
                      <a:pt x="2726" y="10274"/>
                      <a:pt x="3498" y="9545"/>
                      <a:pt x="3536" y="8611"/>
                    </a:cubicBezTo>
                    <a:cubicBezTo>
                      <a:pt x="3572" y="7667"/>
                      <a:pt x="3604" y="6712"/>
                      <a:pt x="3604" y="6712"/>
                    </a:cubicBezTo>
                    <a:cubicBezTo>
                      <a:pt x="3604" y="6712"/>
                      <a:pt x="5033" y="6579"/>
                      <a:pt x="5141" y="5165"/>
                    </a:cubicBezTo>
                    <a:cubicBezTo>
                      <a:pt x="5245" y="3750"/>
                      <a:pt x="5166" y="574"/>
                      <a:pt x="5166" y="574"/>
                    </a:cubicBezTo>
                    <a:lnTo>
                      <a:pt x="5209" y="560"/>
                    </a:lnTo>
                    <a:cubicBezTo>
                      <a:pt x="4476" y="190"/>
                      <a:pt x="3676" y="0"/>
                      <a:pt x="2880"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1"/>
              <p:cNvSpPr/>
              <p:nvPr/>
            </p:nvSpPr>
            <p:spPr>
              <a:xfrm flipH="1">
                <a:off x="8125245" y="2187557"/>
                <a:ext cx="22134" cy="20002"/>
              </a:xfrm>
              <a:custGeom>
                <a:rect b="b" l="l" r="r" t="t"/>
                <a:pathLst>
                  <a:path extrusionOk="0" h="413" w="457">
                    <a:moveTo>
                      <a:pt x="228" y="1"/>
                    </a:moveTo>
                    <a:cubicBezTo>
                      <a:pt x="176" y="1"/>
                      <a:pt x="124" y="21"/>
                      <a:pt x="83" y="60"/>
                    </a:cubicBezTo>
                    <a:cubicBezTo>
                      <a:pt x="4" y="138"/>
                      <a:pt x="0" y="267"/>
                      <a:pt x="79" y="350"/>
                    </a:cubicBezTo>
                    <a:cubicBezTo>
                      <a:pt x="119" y="392"/>
                      <a:pt x="173" y="413"/>
                      <a:pt x="227" y="413"/>
                    </a:cubicBezTo>
                    <a:cubicBezTo>
                      <a:pt x="280" y="413"/>
                      <a:pt x="333" y="393"/>
                      <a:pt x="374" y="354"/>
                    </a:cubicBezTo>
                    <a:cubicBezTo>
                      <a:pt x="452" y="275"/>
                      <a:pt x="457" y="146"/>
                      <a:pt x="377" y="63"/>
                    </a:cubicBezTo>
                    <a:cubicBezTo>
                      <a:pt x="336" y="22"/>
                      <a:pt x="282" y="1"/>
                      <a:pt x="22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1"/>
              <p:cNvSpPr/>
              <p:nvPr/>
            </p:nvSpPr>
            <p:spPr>
              <a:xfrm flipH="1">
                <a:off x="8116237" y="2182036"/>
                <a:ext cx="35501" cy="11139"/>
              </a:xfrm>
              <a:custGeom>
                <a:rect b="b" l="l" r="r" t="t"/>
                <a:pathLst>
                  <a:path extrusionOk="0" h="230" w="733">
                    <a:moveTo>
                      <a:pt x="350" y="1"/>
                    </a:moveTo>
                    <a:cubicBezTo>
                      <a:pt x="241" y="1"/>
                      <a:pt x="146" y="37"/>
                      <a:pt x="87" y="77"/>
                    </a:cubicBezTo>
                    <a:cubicBezTo>
                      <a:pt x="22" y="120"/>
                      <a:pt x="1" y="163"/>
                      <a:pt x="8" y="174"/>
                    </a:cubicBezTo>
                    <a:cubicBezTo>
                      <a:pt x="11" y="177"/>
                      <a:pt x="15" y="178"/>
                      <a:pt x="21" y="178"/>
                    </a:cubicBezTo>
                    <a:cubicBezTo>
                      <a:pt x="62" y="178"/>
                      <a:pt x="179" y="118"/>
                      <a:pt x="330" y="118"/>
                    </a:cubicBezTo>
                    <a:cubicBezTo>
                      <a:pt x="343" y="118"/>
                      <a:pt x="357" y="119"/>
                      <a:pt x="370" y="120"/>
                    </a:cubicBezTo>
                    <a:cubicBezTo>
                      <a:pt x="551" y="133"/>
                      <a:pt x="675" y="230"/>
                      <a:pt x="714" y="230"/>
                    </a:cubicBezTo>
                    <a:cubicBezTo>
                      <a:pt x="717" y="230"/>
                      <a:pt x="720" y="229"/>
                      <a:pt x="722" y="227"/>
                    </a:cubicBezTo>
                    <a:cubicBezTo>
                      <a:pt x="733" y="217"/>
                      <a:pt x="715" y="170"/>
                      <a:pt x="658" y="116"/>
                    </a:cubicBezTo>
                    <a:cubicBezTo>
                      <a:pt x="600" y="66"/>
                      <a:pt x="504" y="12"/>
                      <a:pt x="381" y="2"/>
                    </a:cubicBezTo>
                    <a:cubicBezTo>
                      <a:pt x="371" y="1"/>
                      <a:pt x="361" y="1"/>
                      <a:pt x="3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1"/>
              <p:cNvSpPr/>
              <p:nvPr/>
            </p:nvSpPr>
            <p:spPr>
              <a:xfrm flipH="1">
                <a:off x="8227291" y="2189688"/>
                <a:ext cx="22812" cy="19953"/>
              </a:xfrm>
              <a:custGeom>
                <a:rect b="b" l="l" r="r" t="t"/>
                <a:pathLst>
                  <a:path extrusionOk="0" h="412" w="471">
                    <a:moveTo>
                      <a:pt x="236" y="0"/>
                    </a:moveTo>
                    <a:cubicBezTo>
                      <a:pt x="172" y="0"/>
                      <a:pt x="108" y="30"/>
                      <a:pt x="68" y="87"/>
                    </a:cubicBezTo>
                    <a:cubicBezTo>
                      <a:pt x="0" y="180"/>
                      <a:pt x="25" y="310"/>
                      <a:pt x="118" y="374"/>
                    </a:cubicBezTo>
                    <a:cubicBezTo>
                      <a:pt x="155" y="399"/>
                      <a:pt x="196" y="411"/>
                      <a:pt x="237" y="411"/>
                    </a:cubicBezTo>
                    <a:cubicBezTo>
                      <a:pt x="301" y="411"/>
                      <a:pt x="364" y="381"/>
                      <a:pt x="406" y="324"/>
                    </a:cubicBezTo>
                    <a:cubicBezTo>
                      <a:pt x="471" y="231"/>
                      <a:pt x="449" y="105"/>
                      <a:pt x="355" y="37"/>
                    </a:cubicBezTo>
                    <a:cubicBezTo>
                      <a:pt x="319" y="12"/>
                      <a:pt x="278" y="0"/>
                      <a:pt x="2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1"/>
              <p:cNvSpPr/>
              <p:nvPr/>
            </p:nvSpPr>
            <p:spPr>
              <a:xfrm flipH="1">
                <a:off x="8219106" y="2184264"/>
                <a:ext cx="35743" cy="11042"/>
              </a:xfrm>
              <a:custGeom>
                <a:rect b="b" l="l" r="r" t="t"/>
                <a:pathLst>
                  <a:path extrusionOk="0" h="228" w="738">
                    <a:moveTo>
                      <a:pt x="340" y="0"/>
                    </a:moveTo>
                    <a:cubicBezTo>
                      <a:pt x="236" y="0"/>
                      <a:pt x="148" y="36"/>
                      <a:pt x="91" y="74"/>
                    </a:cubicBezTo>
                    <a:cubicBezTo>
                      <a:pt x="27" y="117"/>
                      <a:pt x="1" y="160"/>
                      <a:pt x="12" y="171"/>
                    </a:cubicBezTo>
                    <a:cubicBezTo>
                      <a:pt x="14" y="174"/>
                      <a:pt x="18" y="175"/>
                      <a:pt x="24" y="175"/>
                    </a:cubicBezTo>
                    <a:cubicBezTo>
                      <a:pt x="63" y="175"/>
                      <a:pt x="183" y="115"/>
                      <a:pt x="335" y="115"/>
                    </a:cubicBezTo>
                    <a:cubicBezTo>
                      <a:pt x="348" y="115"/>
                      <a:pt x="361" y="116"/>
                      <a:pt x="375" y="117"/>
                    </a:cubicBezTo>
                    <a:cubicBezTo>
                      <a:pt x="552" y="130"/>
                      <a:pt x="678" y="227"/>
                      <a:pt x="718" y="227"/>
                    </a:cubicBezTo>
                    <a:cubicBezTo>
                      <a:pt x="721" y="227"/>
                      <a:pt x="724" y="226"/>
                      <a:pt x="726" y="224"/>
                    </a:cubicBezTo>
                    <a:cubicBezTo>
                      <a:pt x="737" y="214"/>
                      <a:pt x="719" y="168"/>
                      <a:pt x="662" y="117"/>
                    </a:cubicBezTo>
                    <a:cubicBezTo>
                      <a:pt x="604" y="63"/>
                      <a:pt x="504" y="9"/>
                      <a:pt x="382" y="2"/>
                    </a:cubicBezTo>
                    <a:cubicBezTo>
                      <a:pt x="367" y="1"/>
                      <a:pt x="353" y="0"/>
                      <a:pt x="34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1"/>
              <p:cNvSpPr/>
              <p:nvPr/>
            </p:nvSpPr>
            <p:spPr>
              <a:xfrm flipH="1">
                <a:off x="8110277" y="2038196"/>
                <a:ext cx="255433" cy="208249"/>
              </a:xfrm>
              <a:custGeom>
                <a:rect b="b" l="l" r="r" t="t"/>
                <a:pathLst>
                  <a:path extrusionOk="0" h="4300" w="5274">
                    <a:moveTo>
                      <a:pt x="2832" y="0"/>
                    </a:moveTo>
                    <a:cubicBezTo>
                      <a:pt x="2374" y="0"/>
                      <a:pt x="1874" y="49"/>
                      <a:pt x="1350" y="175"/>
                    </a:cubicBezTo>
                    <a:cubicBezTo>
                      <a:pt x="1350" y="175"/>
                      <a:pt x="126" y="631"/>
                      <a:pt x="65" y="1281"/>
                    </a:cubicBezTo>
                    <a:cubicBezTo>
                      <a:pt x="0" y="1930"/>
                      <a:pt x="79" y="3007"/>
                      <a:pt x="79" y="3007"/>
                    </a:cubicBezTo>
                    <a:lnTo>
                      <a:pt x="154" y="3015"/>
                    </a:lnTo>
                    <a:lnTo>
                      <a:pt x="123" y="4299"/>
                    </a:lnTo>
                    <a:lnTo>
                      <a:pt x="600" y="4231"/>
                    </a:lnTo>
                    <a:lnTo>
                      <a:pt x="668" y="2630"/>
                    </a:lnTo>
                    <a:cubicBezTo>
                      <a:pt x="668" y="2630"/>
                      <a:pt x="1501" y="2056"/>
                      <a:pt x="1515" y="1163"/>
                    </a:cubicBezTo>
                    <a:cubicBezTo>
                      <a:pt x="1731" y="1134"/>
                      <a:pt x="2388" y="1054"/>
                      <a:pt x="3160" y="1054"/>
                    </a:cubicBezTo>
                    <a:cubicBezTo>
                      <a:pt x="3851" y="1054"/>
                      <a:pt x="4633" y="1118"/>
                      <a:pt x="5273" y="1338"/>
                    </a:cubicBezTo>
                    <a:lnTo>
                      <a:pt x="5273" y="1019"/>
                    </a:lnTo>
                    <a:cubicBezTo>
                      <a:pt x="5273" y="821"/>
                      <a:pt x="5129" y="423"/>
                      <a:pt x="4943" y="355"/>
                    </a:cubicBezTo>
                    <a:cubicBezTo>
                      <a:pt x="4535" y="205"/>
                      <a:pt x="3774" y="0"/>
                      <a:pt x="283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1"/>
              <p:cNvSpPr/>
              <p:nvPr/>
            </p:nvSpPr>
            <p:spPr>
              <a:xfrm flipH="1">
                <a:off x="8186995" y="2351061"/>
                <a:ext cx="87275" cy="52353"/>
              </a:xfrm>
              <a:custGeom>
                <a:rect b="b" l="l" r="r" t="t"/>
                <a:pathLst>
                  <a:path extrusionOk="0" h="1081" w="1802">
                    <a:moveTo>
                      <a:pt x="0" y="0"/>
                    </a:moveTo>
                    <a:cubicBezTo>
                      <a:pt x="1" y="1"/>
                      <a:pt x="337" y="1066"/>
                      <a:pt x="1770" y="1081"/>
                    </a:cubicBezTo>
                    <a:lnTo>
                      <a:pt x="1802" y="711"/>
                    </a:lnTo>
                    <a:cubicBezTo>
                      <a:pt x="1802" y="711"/>
                      <a:pt x="897" y="693"/>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1"/>
              <p:cNvSpPr/>
              <p:nvPr/>
            </p:nvSpPr>
            <p:spPr>
              <a:xfrm flipH="1">
                <a:off x="8220172" y="2167119"/>
                <a:ext cx="35888" cy="5521"/>
              </a:xfrm>
              <a:custGeom>
                <a:rect b="b" l="l" r="r" t="t"/>
                <a:pathLst>
                  <a:path extrusionOk="0" h="114" w="741">
                    <a:moveTo>
                      <a:pt x="554" y="1"/>
                    </a:moveTo>
                    <a:cubicBezTo>
                      <a:pt x="499" y="1"/>
                      <a:pt x="435" y="3"/>
                      <a:pt x="367" y="8"/>
                    </a:cubicBezTo>
                    <a:cubicBezTo>
                      <a:pt x="163" y="26"/>
                      <a:pt x="1" y="62"/>
                      <a:pt x="4" y="86"/>
                    </a:cubicBezTo>
                    <a:cubicBezTo>
                      <a:pt x="4" y="103"/>
                      <a:pt x="77" y="114"/>
                      <a:pt x="183" y="114"/>
                    </a:cubicBezTo>
                    <a:cubicBezTo>
                      <a:pt x="239" y="114"/>
                      <a:pt x="305" y="111"/>
                      <a:pt x="375" y="105"/>
                    </a:cubicBezTo>
                    <a:cubicBezTo>
                      <a:pt x="576" y="91"/>
                      <a:pt x="741" y="55"/>
                      <a:pt x="737" y="30"/>
                    </a:cubicBezTo>
                    <a:cubicBezTo>
                      <a:pt x="734" y="10"/>
                      <a:pt x="661" y="1"/>
                      <a:pt x="5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1"/>
              <p:cNvSpPr/>
              <p:nvPr/>
            </p:nvSpPr>
            <p:spPr>
              <a:xfrm flipH="1">
                <a:off x="8121855" y="2150992"/>
                <a:ext cx="35259" cy="8863"/>
              </a:xfrm>
              <a:custGeom>
                <a:rect b="b" l="l" r="r" t="t"/>
                <a:pathLst>
                  <a:path extrusionOk="0" h="183" w="728">
                    <a:moveTo>
                      <a:pt x="409" y="1"/>
                    </a:moveTo>
                    <a:cubicBezTo>
                      <a:pt x="390" y="1"/>
                      <a:pt x="371" y="2"/>
                      <a:pt x="352" y="3"/>
                    </a:cubicBezTo>
                    <a:cubicBezTo>
                      <a:pt x="130" y="22"/>
                      <a:pt x="0" y="161"/>
                      <a:pt x="22" y="179"/>
                    </a:cubicBezTo>
                    <a:cubicBezTo>
                      <a:pt x="24" y="182"/>
                      <a:pt x="27" y="183"/>
                      <a:pt x="31" y="183"/>
                    </a:cubicBezTo>
                    <a:cubicBezTo>
                      <a:pt x="67" y="183"/>
                      <a:pt x="194" y="113"/>
                      <a:pt x="363" y="101"/>
                    </a:cubicBezTo>
                    <a:cubicBezTo>
                      <a:pt x="392" y="97"/>
                      <a:pt x="421" y="96"/>
                      <a:pt x="448" y="96"/>
                    </a:cubicBezTo>
                    <a:cubicBezTo>
                      <a:pt x="563" y="96"/>
                      <a:pt x="655" y="121"/>
                      <a:pt x="693" y="121"/>
                    </a:cubicBezTo>
                    <a:cubicBezTo>
                      <a:pt x="703" y="121"/>
                      <a:pt x="709" y="119"/>
                      <a:pt x="711" y="115"/>
                    </a:cubicBezTo>
                    <a:cubicBezTo>
                      <a:pt x="728" y="95"/>
                      <a:pt x="601" y="1"/>
                      <a:pt x="4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1"/>
              <p:cNvSpPr/>
              <p:nvPr/>
            </p:nvSpPr>
            <p:spPr>
              <a:xfrm flipH="1">
                <a:off x="8173241" y="2285291"/>
                <a:ext cx="42475" cy="14965"/>
              </a:xfrm>
              <a:custGeom>
                <a:rect b="b" l="l" r="r" t="t"/>
                <a:pathLst>
                  <a:path extrusionOk="0" h="309" w="877">
                    <a:moveTo>
                      <a:pt x="31" y="0"/>
                    </a:moveTo>
                    <a:cubicBezTo>
                      <a:pt x="29" y="0"/>
                      <a:pt x="27" y="1"/>
                      <a:pt x="26" y="2"/>
                    </a:cubicBezTo>
                    <a:cubicBezTo>
                      <a:pt x="1" y="15"/>
                      <a:pt x="134" y="209"/>
                      <a:pt x="399" y="282"/>
                    </a:cubicBezTo>
                    <a:cubicBezTo>
                      <a:pt x="469" y="301"/>
                      <a:pt x="536" y="309"/>
                      <a:pt x="596" y="309"/>
                    </a:cubicBezTo>
                    <a:cubicBezTo>
                      <a:pt x="763" y="309"/>
                      <a:pt x="877" y="250"/>
                      <a:pt x="866" y="231"/>
                    </a:cubicBezTo>
                    <a:cubicBezTo>
                      <a:pt x="864" y="224"/>
                      <a:pt x="849" y="223"/>
                      <a:pt x="823" y="223"/>
                    </a:cubicBezTo>
                    <a:cubicBezTo>
                      <a:pt x="798" y="223"/>
                      <a:pt x="763" y="224"/>
                      <a:pt x="720" y="224"/>
                    </a:cubicBezTo>
                    <a:cubicBezTo>
                      <a:pt x="641" y="224"/>
                      <a:pt x="536" y="219"/>
                      <a:pt x="425" y="188"/>
                    </a:cubicBezTo>
                    <a:cubicBezTo>
                      <a:pt x="205" y="131"/>
                      <a:pt x="65" y="0"/>
                      <a:pt x="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1"/>
              <p:cNvSpPr/>
              <p:nvPr/>
            </p:nvSpPr>
            <p:spPr>
              <a:xfrm flipH="1">
                <a:off x="8315292" y="1999451"/>
                <a:ext cx="80495" cy="77682"/>
              </a:xfrm>
              <a:custGeom>
                <a:rect b="b" l="l" r="r" t="t"/>
                <a:pathLst>
                  <a:path extrusionOk="0" h="1604" w="1662">
                    <a:moveTo>
                      <a:pt x="1415" y="1366"/>
                    </a:moveTo>
                    <a:lnTo>
                      <a:pt x="1369" y="1399"/>
                    </a:lnTo>
                    <a:lnTo>
                      <a:pt x="1369" y="1399"/>
                    </a:lnTo>
                    <a:cubicBezTo>
                      <a:pt x="1385" y="1389"/>
                      <a:pt x="1400" y="1378"/>
                      <a:pt x="1415" y="1366"/>
                    </a:cubicBezTo>
                    <a:close/>
                    <a:moveTo>
                      <a:pt x="769" y="0"/>
                    </a:moveTo>
                    <a:cubicBezTo>
                      <a:pt x="731" y="0"/>
                      <a:pt x="692" y="3"/>
                      <a:pt x="654" y="10"/>
                    </a:cubicBezTo>
                    <a:cubicBezTo>
                      <a:pt x="331" y="60"/>
                      <a:pt x="65" y="351"/>
                      <a:pt x="33" y="677"/>
                    </a:cubicBezTo>
                    <a:cubicBezTo>
                      <a:pt x="0" y="1000"/>
                      <a:pt x="197" y="1330"/>
                      <a:pt x="489" y="1474"/>
                    </a:cubicBezTo>
                    <a:cubicBezTo>
                      <a:pt x="602" y="1530"/>
                      <a:pt x="728" y="1556"/>
                      <a:pt x="854" y="1556"/>
                    </a:cubicBezTo>
                    <a:cubicBezTo>
                      <a:pt x="981" y="1556"/>
                      <a:pt x="1109" y="1529"/>
                      <a:pt x="1226" y="1478"/>
                    </a:cubicBezTo>
                    <a:lnTo>
                      <a:pt x="1226" y="1478"/>
                    </a:lnTo>
                    <a:cubicBezTo>
                      <a:pt x="1181" y="1521"/>
                      <a:pt x="1135" y="1563"/>
                      <a:pt x="1088" y="1603"/>
                    </a:cubicBezTo>
                    <a:lnTo>
                      <a:pt x="1369" y="1399"/>
                    </a:lnTo>
                    <a:lnTo>
                      <a:pt x="1369" y="1399"/>
                    </a:lnTo>
                    <a:cubicBezTo>
                      <a:pt x="1324" y="1430"/>
                      <a:pt x="1276" y="1456"/>
                      <a:pt x="1226" y="1478"/>
                    </a:cubicBezTo>
                    <a:lnTo>
                      <a:pt x="1226" y="1478"/>
                    </a:lnTo>
                    <a:cubicBezTo>
                      <a:pt x="1343" y="1366"/>
                      <a:pt x="1450" y="1244"/>
                      <a:pt x="1526" y="1101"/>
                    </a:cubicBezTo>
                    <a:cubicBezTo>
                      <a:pt x="1627" y="904"/>
                      <a:pt x="1662" y="656"/>
                      <a:pt x="1565" y="455"/>
                    </a:cubicBezTo>
                    <a:cubicBezTo>
                      <a:pt x="1497" y="311"/>
                      <a:pt x="1365" y="200"/>
                      <a:pt x="1224" y="124"/>
                    </a:cubicBezTo>
                    <a:cubicBezTo>
                      <a:pt x="1083" y="50"/>
                      <a:pt x="926" y="0"/>
                      <a:pt x="76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1"/>
              <p:cNvSpPr/>
              <p:nvPr/>
            </p:nvSpPr>
            <p:spPr>
              <a:xfrm flipH="1">
                <a:off x="8355587" y="2171817"/>
                <a:ext cx="47900" cy="78892"/>
              </a:xfrm>
              <a:custGeom>
                <a:rect b="b" l="l" r="r" t="t"/>
                <a:pathLst>
                  <a:path extrusionOk="0" h="1629" w="989">
                    <a:moveTo>
                      <a:pt x="750" y="0"/>
                    </a:moveTo>
                    <a:cubicBezTo>
                      <a:pt x="486" y="0"/>
                      <a:pt x="75" y="118"/>
                      <a:pt x="38" y="826"/>
                    </a:cubicBezTo>
                    <a:cubicBezTo>
                      <a:pt x="1" y="1497"/>
                      <a:pt x="402" y="1628"/>
                      <a:pt x="694" y="1628"/>
                    </a:cubicBezTo>
                    <a:cubicBezTo>
                      <a:pt x="856" y="1628"/>
                      <a:pt x="984" y="1588"/>
                      <a:pt x="985" y="1576"/>
                    </a:cubicBezTo>
                    <a:cubicBezTo>
                      <a:pt x="989" y="1555"/>
                      <a:pt x="981" y="618"/>
                      <a:pt x="977" y="213"/>
                    </a:cubicBezTo>
                    <a:cubicBezTo>
                      <a:pt x="977" y="101"/>
                      <a:pt x="888" y="4"/>
                      <a:pt x="773" y="1"/>
                    </a:cubicBezTo>
                    <a:cubicBezTo>
                      <a:pt x="766" y="0"/>
                      <a:pt x="758" y="0"/>
                      <a:pt x="750"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1"/>
              <p:cNvSpPr/>
              <p:nvPr/>
            </p:nvSpPr>
            <p:spPr>
              <a:xfrm flipH="1">
                <a:off x="8366727" y="2187945"/>
                <a:ext cx="21940" cy="44168"/>
              </a:xfrm>
              <a:custGeom>
                <a:rect b="b" l="l" r="r" t="t"/>
                <a:pathLst>
                  <a:path extrusionOk="0" h="912" w="453">
                    <a:moveTo>
                      <a:pt x="295" y="1"/>
                    </a:moveTo>
                    <a:cubicBezTo>
                      <a:pt x="291" y="1"/>
                      <a:pt x="287" y="1"/>
                      <a:pt x="284" y="1"/>
                    </a:cubicBezTo>
                    <a:cubicBezTo>
                      <a:pt x="201" y="1"/>
                      <a:pt x="126" y="73"/>
                      <a:pt x="83" y="152"/>
                    </a:cubicBezTo>
                    <a:cubicBezTo>
                      <a:pt x="40" y="231"/>
                      <a:pt x="7" y="332"/>
                      <a:pt x="4" y="440"/>
                    </a:cubicBezTo>
                    <a:cubicBezTo>
                      <a:pt x="0" y="647"/>
                      <a:pt x="98" y="852"/>
                      <a:pt x="244" y="902"/>
                    </a:cubicBezTo>
                    <a:cubicBezTo>
                      <a:pt x="267" y="909"/>
                      <a:pt x="289" y="912"/>
                      <a:pt x="310" y="912"/>
                    </a:cubicBezTo>
                    <a:cubicBezTo>
                      <a:pt x="354" y="912"/>
                      <a:pt x="391" y="899"/>
                      <a:pt x="413" y="884"/>
                    </a:cubicBezTo>
                    <a:cubicBezTo>
                      <a:pt x="446" y="859"/>
                      <a:pt x="453" y="838"/>
                      <a:pt x="449" y="834"/>
                    </a:cubicBezTo>
                    <a:cubicBezTo>
                      <a:pt x="449" y="834"/>
                      <a:pt x="449" y="834"/>
                      <a:pt x="448" y="834"/>
                    </a:cubicBezTo>
                    <a:cubicBezTo>
                      <a:pt x="443" y="834"/>
                      <a:pt x="428" y="850"/>
                      <a:pt x="399" y="859"/>
                    </a:cubicBezTo>
                    <a:cubicBezTo>
                      <a:pt x="382" y="865"/>
                      <a:pt x="360" y="870"/>
                      <a:pt x="335" y="870"/>
                    </a:cubicBezTo>
                    <a:cubicBezTo>
                      <a:pt x="313" y="870"/>
                      <a:pt x="288" y="866"/>
                      <a:pt x="262" y="856"/>
                    </a:cubicBezTo>
                    <a:cubicBezTo>
                      <a:pt x="155" y="809"/>
                      <a:pt x="72" y="630"/>
                      <a:pt x="80" y="440"/>
                    </a:cubicBezTo>
                    <a:cubicBezTo>
                      <a:pt x="80" y="346"/>
                      <a:pt x="105" y="256"/>
                      <a:pt x="144" y="185"/>
                    </a:cubicBezTo>
                    <a:cubicBezTo>
                      <a:pt x="180" y="109"/>
                      <a:pt x="230" y="59"/>
                      <a:pt x="287" y="52"/>
                    </a:cubicBezTo>
                    <a:cubicBezTo>
                      <a:pt x="294" y="50"/>
                      <a:pt x="301" y="50"/>
                      <a:pt x="307" y="50"/>
                    </a:cubicBezTo>
                    <a:cubicBezTo>
                      <a:pt x="351" y="50"/>
                      <a:pt x="382" y="81"/>
                      <a:pt x="392" y="109"/>
                    </a:cubicBezTo>
                    <a:cubicBezTo>
                      <a:pt x="403" y="138"/>
                      <a:pt x="395" y="160"/>
                      <a:pt x="403" y="160"/>
                    </a:cubicBezTo>
                    <a:cubicBezTo>
                      <a:pt x="403" y="160"/>
                      <a:pt x="403" y="160"/>
                      <a:pt x="404" y="160"/>
                    </a:cubicBezTo>
                    <a:cubicBezTo>
                      <a:pt x="409" y="160"/>
                      <a:pt x="424" y="141"/>
                      <a:pt x="421" y="102"/>
                    </a:cubicBezTo>
                    <a:cubicBezTo>
                      <a:pt x="417" y="80"/>
                      <a:pt x="406" y="55"/>
                      <a:pt x="381" y="34"/>
                    </a:cubicBezTo>
                    <a:cubicBezTo>
                      <a:pt x="362" y="14"/>
                      <a:pt x="328" y="1"/>
                      <a:pt x="295"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1"/>
              <p:cNvSpPr/>
              <p:nvPr/>
            </p:nvSpPr>
            <p:spPr>
              <a:xfrm flipH="1">
                <a:off x="7720053" y="2405110"/>
                <a:ext cx="955428" cy="792751"/>
              </a:xfrm>
              <a:custGeom>
                <a:rect b="b" l="l" r="r" t="t"/>
                <a:pathLst>
                  <a:path extrusionOk="0" h="16369" w="19727">
                    <a:moveTo>
                      <a:pt x="10287" y="1"/>
                    </a:moveTo>
                    <a:cubicBezTo>
                      <a:pt x="9167" y="112"/>
                      <a:pt x="8586" y="1436"/>
                      <a:pt x="8586" y="1436"/>
                    </a:cubicBezTo>
                    <a:cubicBezTo>
                      <a:pt x="8123" y="316"/>
                      <a:pt x="6378" y="152"/>
                      <a:pt x="6378" y="152"/>
                    </a:cubicBezTo>
                    <a:lnTo>
                      <a:pt x="6378" y="152"/>
                    </a:lnTo>
                    <a:lnTo>
                      <a:pt x="6411" y="1310"/>
                    </a:lnTo>
                    <a:cubicBezTo>
                      <a:pt x="5851" y="1346"/>
                      <a:pt x="5008" y="1490"/>
                      <a:pt x="4584" y="1644"/>
                    </a:cubicBezTo>
                    <a:cubicBezTo>
                      <a:pt x="3611" y="1996"/>
                      <a:pt x="2757" y="2470"/>
                      <a:pt x="2092" y="3248"/>
                    </a:cubicBezTo>
                    <a:cubicBezTo>
                      <a:pt x="1536" y="3899"/>
                      <a:pt x="1199" y="4706"/>
                      <a:pt x="1070" y="5553"/>
                    </a:cubicBezTo>
                    <a:lnTo>
                      <a:pt x="0" y="12474"/>
                    </a:lnTo>
                    <a:lnTo>
                      <a:pt x="3877" y="12843"/>
                    </a:lnTo>
                    <a:lnTo>
                      <a:pt x="4501" y="7588"/>
                    </a:lnTo>
                    <a:lnTo>
                      <a:pt x="4584" y="11526"/>
                    </a:lnTo>
                    <a:lnTo>
                      <a:pt x="4627" y="15794"/>
                    </a:lnTo>
                    <a:lnTo>
                      <a:pt x="14699" y="16368"/>
                    </a:lnTo>
                    <a:lnTo>
                      <a:pt x="14699" y="16368"/>
                    </a:lnTo>
                    <a:lnTo>
                      <a:pt x="14027" y="11677"/>
                    </a:lnTo>
                    <a:lnTo>
                      <a:pt x="13482" y="6831"/>
                    </a:lnTo>
                    <a:lnTo>
                      <a:pt x="13482" y="6831"/>
                    </a:lnTo>
                    <a:lnTo>
                      <a:pt x="17527" y="9110"/>
                    </a:lnTo>
                    <a:lnTo>
                      <a:pt x="19727" y="6296"/>
                    </a:lnTo>
                    <a:cubicBezTo>
                      <a:pt x="19727" y="6296"/>
                      <a:pt x="14763" y="2962"/>
                      <a:pt x="14278" y="2682"/>
                    </a:cubicBezTo>
                    <a:cubicBezTo>
                      <a:pt x="12067" y="1389"/>
                      <a:pt x="10947" y="1296"/>
                      <a:pt x="10280" y="1260"/>
                    </a:cubicBezTo>
                    <a:lnTo>
                      <a:pt x="10287"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1"/>
              <p:cNvSpPr/>
              <p:nvPr/>
            </p:nvSpPr>
            <p:spPr>
              <a:xfrm flipH="1">
                <a:off x="8407070" y="2495676"/>
                <a:ext cx="61025" cy="275567"/>
              </a:xfrm>
              <a:custGeom>
                <a:rect b="b" l="l" r="r" t="t"/>
                <a:pathLst>
                  <a:path extrusionOk="0" h="5690" w="1260">
                    <a:moveTo>
                      <a:pt x="18" y="0"/>
                    </a:moveTo>
                    <a:cubicBezTo>
                      <a:pt x="0" y="22"/>
                      <a:pt x="359" y="141"/>
                      <a:pt x="689" y="596"/>
                    </a:cubicBezTo>
                    <a:cubicBezTo>
                      <a:pt x="855" y="823"/>
                      <a:pt x="1001" y="1128"/>
                      <a:pt x="1080" y="1486"/>
                    </a:cubicBezTo>
                    <a:cubicBezTo>
                      <a:pt x="1160" y="1845"/>
                      <a:pt x="1163" y="2258"/>
                      <a:pt x="1102" y="2678"/>
                    </a:cubicBezTo>
                    <a:cubicBezTo>
                      <a:pt x="969" y="3529"/>
                      <a:pt x="661" y="4254"/>
                      <a:pt x="499" y="4796"/>
                    </a:cubicBezTo>
                    <a:cubicBezTo>
                      <a:pt x="413" y="5069"/>
                      <a:pt x="352" y="5291"/>
                      <a:pt x="320" y="5445"/>
                    </a:cubicBezTo>
                    <a:cubicBezTo>
                      <a:pt x="284" y="5599"/>
                      <a:pt x="273" y="5686"/>
                      <a:pt x="280" y="5690"/>
                    </a:cubicBezTo>
                    <a:cubicBezTo>
                      <a:pt x="287" y="5690"/>
                      <a:pt x="312" y="5607"/>
                      <a:pt x="355" y="5453"/>
                    </a:cubicBezTo>
                    <a:cubicBezTo>
                      <a:pt x="403" y="5302"/>
                      <a:pt x="471" y="5087"/>
                      <a:pt x="564" y="4817"/>
                    </a:cubicBezTo>
                    <a:cubicBezTo>
                      <a:pt x="657" y="4552"/>
                      <a:pt x="776" y="4236"/>
                      <a:pt x="894" y="3881"/>
                    </a:cubicBezTo>
                    <a:cubicBezTo>
                      <a:pt x="1016" y="3525"/>
                      <a:pt x="1135" y="3127"/>
                      <a:pt x="1195" y="2692"/>
                    </a:cubicBezTo>
                    <a:cubicBezTo>
                      <a:pt x="1260" y="2261"/>
                      <a:pt x="1256" y="1838"/>
                      <a:pt x="1167" y="1465"/>
                    </a:cubicBezTo>
                    <a:cubicBezTo>
                      <a:pt x="1080" y="1095"/>
                      <a:pt x="923" y="783"/>
                      <a:pt x="747" y="557"/>
                    </a:cubicBezTo>
                    <a:cubicBezTo>
                      <a:pt x="567" y="327"/>
                      <a:pt x="381" y="184"/>
                      <a:pt x="244" y="104"/>
                    </a:cubicBezTo>
                    <a:cubicBezTo>
                      <a:pt x="173" y="65"/>
                      <a:pt x="118" y="36"/>
                      <a:pt x="80" y="22"/>
                    </a:cubicBezTo>
                    <a:cubicBezTo>
                      <a:pt x="40" y="8"/>
                      <a:pt x="18" y="0"/>
                      <a:pt x="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1"/>
              <p:cNvSpPr/>
              <p:nvPr/>
            </p:nvSpPr>
            <p:spPr>
              <a:xfrm flipH="1">
                <a:off x="8016273" y="2499309"/>
                <a:ext cx="35985" cy="288643"/>
              </a:xfrm>
              <a:custGeom>
                <a:rect b="b" l="l" r="r" t="t"/>
                <a:pathLst>
                  <a:path extrusionOk="0" h="5960" w="743">
                    <a:moveTo>
                      <a:pt x="7" y="1"/>
                    </a:moveTo>
                    <a:cubicBezTo>
                      <a:pt x="7" y="1"/>
                      <a:pt x="7" y="1"/>
                      <a:pt x="7" y="1"/>
                    </a:cubicBezTo>
                    <a:cubicBezTo>
                      <a:pt x="0" y="1"/>
                      <a:pt x="7" y="87"/>
                      <a:pt x="25" y="234"/>
                    </a:cubicBezTo>
                    <a:cubicBezTo>
                      <a:pt x="47" y="407"/>
                      <a:pt x="72" y="622"/>
                      <a:pt x="104" y="873"/>
                    </a:cubicBezTo>
                    <a:cubicBezTo>
                      <a:pt x="172" y="1433"/>
                      <a:pt x="259" y="2169"/>
                      <a:pt x="359" y="2980"/>
                    </a:cubicBezTo>
                    <a:cubicBezTo>
                      <a:pt x="456" y="3795"/>
                      <a:pt x="545" y="4530"/>
                      <a:pt x="614" y="5087"/>
                    </a:cubicBezTo>
                    <a:cubicBezTo>
                      <a:pt x="646" y="5342"/>
                      <a:pt x="675" y="5557"/>
                      <a:pt x="696" y="5726"/>
                    </a:cubicBezTo>
                    <a:cubicBezTo>
                      <a:pt x="714" y="5877"/>
                      <a:pt x="728" y="5959"/>
                      <a:pt x="736" y="5959"/>
                    </a:cubicBezTo>
                    <a:cubicBezTo>
                      <a:pt x="743" y="5959"/>
                      <a:pt x="739" y="5877"/>
                      <a:pt x="732" y="5723"/>
                    </a:cubicBezTo>
                    <a:cubicBezTo>
                      <a:pt x="725" y="5572"/>
                      <a:pt x="707" y="5352"/>
                      <a:pt x="682" y="5080"/>
                    </a:cubicBezTo>
                    <a:cubicBezTo>
                      <a:pt x="635" y="4542"/>
                      <a:pt x="552" y="3795"/>
                      <a:pt x="456" y="2969"/>
                    </a:cubicBezTo>
                    <a:cubicBezTo>
                      <a:pt x="355" y="2148"/>
                      <a:pt x="254" y="1401"/>
                      <a:pt x="168" y="866"/>
                    </a:cubicBezTo>
                    <a:cubicBezTo>
                      <a:pt x="129" y="597"/>
                      <a:pt x="90" y="382"/>
                      <a:pt x="60" y="231"/>
                    </a:cubicBezTo>
                    <a:cubicBezTo>
                      <a:pt x="33" y="83"/>
                      <a:pt x="15" y="1"/>
                      <a:pt x="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1"/>
              <p:cNvSpPr/>
              <p:nvPr/>
            </p:nvSpPr>
            <p:spPr>
              <a:xfrm flipH="1">
                <a:off x="8275432" y="2450296"/>
                <a:ext cx="90617" cy="42279"/>
              </a:xfrm>
              <a:custGeom>
                <a:rect b="b" l="l" r="r" t="t"/>
                <a:pathLst>
                  <a:path extrusionOk="0" h="873" w="1871">
                    <a:moveTo>
                      <a:pt x="1697" y="1"/>
                    </a:moveTo>
                    <a:cubicBezTo>
                      <a:pt x="1642" y="1"/>
                      <a:pt x="1576" y="12"/>
                      <a:pt x="1508" y="44"/>
                    </a:cubicBezTo>
                    <a:cubicBezTo>
                      <a:pt x="1400" y="90"/>
                      <a:pt x="1296" y="198"/>
                      <a:pt x="1228" y="334"/>
                    </a:cubicBezTo>
                    <a:cubicBezTo>
                      <a:pt x="1195" y="403"/>
                      <a:pt x="1167" y="478"/>
                      <a:pt x="1145" y="554"/>
                    </a:cubicBezTo>
                    <a:cubicBezTo>
                      <a:pt x="1120" y="629"/>
                      <a:pt x="1109" y="726"/>
                      <a:pt x="1074" y="761"/>
                    </a:cubicBezTo>
                    <a:cubicBezTo>
                      <a:pt x="1066" y="771"/>
                      <a:pt x="1058" y="775"/>
                      <a:pt x="1048" y="775"/>
                    </a:cubicBezTo>
                    <a:cubicBezTo>
                      <a:pt x="1039" y="775"/>
                      <a:pt x="1028" y="772"/>
                      <a:pt x="1013" y="765"/>
                    </a:cubicBezTo>
                    <a:cubicBezTo>
                      <a:pt x="976" y="751"/>
                      <a:pt x="940" y="733"/>
                      <a:pt x="905" y="718"/>
                    </a:cubicBezTo>
                    <a:cubicBezTo>
                      <a:pt x="832" y="686"/>
                      <a:pt x="764" y="654"/>
                      <a:pt x="696" y="622"/>
                    </a:cubicBezTo>
                    <a:cubicBezTo>
                      <a:pt x="574" y="568"/>
                      <a:pt x="456" y="514"/>
                      <a:pt x="341" y="463"/>
                    </a:cubicBezTo>
                    <a:cubicBezTo>
                      <a:pt x="160" y="386"/>
                      <a:pt x="37" y="340"/>
                      <a:pt x="12" y="340"/>
                    </a:cubicBezTo>
                    <a:cubicBezTo>
                      <a:pt x="9" y="340"/>
                      <a:pt x="8" y="341"/>
                      <a:pt x="7" y="342"/>
                    </a:cubicBezTo>
                    <a:cubicBezTo>
                      <a:pt x="0" y="356"/>
                      <a:pt x="118" y="425"/>
                      <a:pt x="312" y="525"/>
                    </a:cubicBezTo>
                    <a:cubicBezTo>
                      <a:pt x="423" y="582"/>
                      <a:pt x="539" y="640"/>
                      <a:pt x="657" y="700"/>
                    </a:cubicBezTo>
                    <a:cubicBezTo>
                      <a:pt x="725" y="736"/>
                      <a:pt x="794" y="769"/>
                      <a:pt x="865" y="804"/>
                    </a:cubicBezTo>
                    <a:cubicBezTo>
                      <a:pt x="901" y="819"/>
                      <a:pt x="933" y="837"/>
                      <a:pt x="976" y="855"/>
                    </a:cubicBezTo>
                    <a:cubicBezTo>
                      <a:pt x="998" y="866"/>
                      <a:pt x="1023" y="873"/>
                      <a:pt x="1056" y="873"/>
                    </a:cubicBezTo>
                    <a:cubicBezTo>
                      <a:pt x="1091" y="869"/>
                      <a:pt x="1124" y="851"/>
                      <a:pt x="1142" y="829"/>
                    </a:cubicBezTo>
                    <a:cubicBezTo>
                      <a:pt x="1185" y="783"/>
                      <a:pt x="1195" y="736"/>
                      <a:pt x="1206" y="697"/>
                    </a:cubicBezTo>
                    <a:cubicBezTo>
                      <a:pt x="1217" y="657"/>
                      <a:pt x="1224" y="618"/>
                      <a:pt x="1235" y="582"/>
                    </a:cubicBezTo>
                    <a:cubicBezTo>
                      <a:pt x="1256" y="506"/>
                      <a:pt x="1278" y="435"/>
                      <a:pt x="1311" y="374"/>
                    </a:cubicBezTo>
                    <a:cubicBezTo>
                      <a:pt x="1364" y="245"/>
                      <a:pt x="1450" y="152"/>
                      <a:pt x="1540" y="105"/>
                    </a:cubicBezTo>
                    <a:cubicBezTo>
                      <a:pt x="1619" y="59"/>
                      <a:pt x="1689" y="47"/>
                      <a:pt x="1745" y="47"/>
                    </a:cubicBezTo>
                    <a:cubicBezTo>
                      <a:pt x="1809" y="47"/>
                      <a:pt x="1852" y="64"/>
                      <a:pt x="1863" y="64"/>
                    </a:cubicBezTo>
                    <a:cubicBezTo>
                      <a:pt x="1865" y="64"/>
                      <a:pt x="1866" y="63"/>
                      <a:pt x="1866" y="62"/>
                    </a:cubicBezTo>
                    <a:cubicBezTo>
                      <a:pt x="1871" y="58"/>
                      <a:pt x="1845" y="29"/>
                      <a:pt x="1780" y="11"/>
                    </a:cubicBezTo>
                    <a:cubicBezTo>
                      <a:pt x="1758" y="5"/>
                      <a:pt x="1729" y="1"/>
                      <a:pt x="16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1"/>
              <p:cNvSpPr/>
              <p:nvPr/>
            </p:nvSpPr>
            <p:spPr>
              <a:xfrm flipH="1">
                <a:off x="8175662" y="2446277"/>
                <a:ext cx="68338" cy="49108"/>
              </a:xfrm>
              <a:custGeom>
                <a:rect b="b" l="l" r="r" t="t"/>
                <a:pathLst>
                  <a:path extrusionOk="0" h="1014" w="1411">
                    <a:moveTo>
                      <a:pt x="29" y="0"/>
                    </a:moveTo>
                    <a:cubicBezTo>
                      <a:pt x="12" y="0"/>
                      <a:pt x="3" y="3"/>
                      <a:pt x="3" y="5"/>
                    </a:cubicBezTo>
                    <a:cubicBezTo>
                      <a:pt x="0" y="23"/>
                      <a:pt x="126" y="37"/>
                      <a:pt x="262" y="170"/>
                    </a:cubicBezTo>
                    <a:cubicBezTo>
                      <a:pt x="401" y="296"/>
                      <a:pt x="502" y="543"/>
                      <a:pt x="545" y="838"/>
                    </a:cubicBezTo>
                    <a:cubicBezTo>
                      <a:pt x="552" y="869"/>
                      <a:pt x="557" y="906"/>
                      <a:pt x="563" y="934"/>
                    </a:cubicBezTo>
                    <a:lnTo>
                      <a:pt x="578" y="1013"/>
                    </a:lnTo>
                    <a:lnTo>
                      <a:pt x="638" y="967"/>
                    </a:lnTo>
                    <a:cubicBezTo>
                      <a:pt x="1080" y="632"/>
                      <a:pt x="1410" y="360"/>
                      <a:pt x="1396" y="339"/>
                    </a:cubicBezTo>
                    <a:cubicBezTo>
                      <a:pt x="1396" y="338"/>
                      <a:pt x="1395" y="337"/>
                      <a:pt x="1393" y="337"/>
                    </a:cubicBezTo>
                    <a:cubicBezTo>
                      <a:pt x="1354" y="337"/>
                      <a:pt x="1039" y="551"/>
                      <a:pt x="645" y="841"/>
                    </a:cubicBezTo>
                    <a:lnTo>
                      <a:pt x="645" y="841"/>
                    </a:lnTo>
                    <a:cubicBezTo>
                      <a:pt x="644" y="834"/>
                      <a:pt x="643" y="827"/>
                      <a:pt x="643" y="819"/>
                    </a:cubicBezTo>
                    <a:cubicBezTo>
                      <a:pt x="613" y="672"/>
                      <a:pt x="578" y="529"/>
                      <a:pt x="524" y="407"/>
                    </a:cubicBezTo>
                    <a:cubicBezTo>
                      <a:pt x="466" y="281"/>
                      <a:pt x="388" y="185"/>
                      <a:pt x="308" y="120"/>
                    </a:cubicBezTo>
                    <a:cubicBezTo>
                      <a:pt x="186" y="19"/>
                      <a:pt x="77" y="0"/>
                      <a:pt x="2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1"/>
              <p:cNvSpPr/>
              <p:nvPr/>
            </p:nvSpPr>
            <p:spPr>
              <a:xfrm flipH="1">
                <a:off x="8248311" y="2475335"/>
                <a:ext cx="15014" cy="131148"/>
              </a:xfrm>
              <a:custGeom>
                <a:rect b="b" l="l" r="r" t="t"/>
                <a:pathLst>
                  <a:path extrusionOk="0" h="2708" w="310">
                    <a:moveTo>
                      <a:pt x="15" y="1"/>
                    </a:moveTo>
                    <a:cubicBezTo>
                      <a:pt x="0" y="4"/>
                      <a:pt x="4" y="155"/>
                      <a:pt x="22" y="403"/>
                    </a:cubicBezTo>
                    <a:cubicBezTo>
                      <a:pt x="40" y="647"/>
                      <a:pt x="68" y="988"/>
                      <a:pt x="104" y="1361"/>
                    </a:cubicBezTo>
                    <a:cubicBezTo>
                      <a:pt x="172" y="2000"/>
                      <a:pt x="241" y="2535"/>
                      <a:pt x="277" y="2671"/>
                    </a:cubicBezTo>
                    <a:lnTo>
                      <a:pt x="280" y="2675"/>
                    </a:lnTo>
                    <a:cubicBezTo>
                      <a:pt x="291" y="2696"/>
                      <a:pt x="298" y="2707"/>
                      <a:pt x="302" y="2707"/>
                    </a:cubicBezTo>
                    <a:cubicBezTo>
                      <a:pt x="305" y="2703"/>
                      <a:pt x="305" y="2693"/>
                      <a:pt x="298" y="2668"/>
                    </a:cubicBezTo>
                    <a:lnTo>
                      <a:pt x="302" y="2668"/>
                    </a:lnTo>
                    <a:cubicBezTo>
                      <a:pt x="309" y="2531"/>
                      <a:pt x="270" y="1992"/>
                      <a:pt x="202" y="1350"/>
                    </a:cubicBezTo>
                    <a:cubicBezTo>
                      <a:pt x="166" y="977"/>
                      <a:pt x="123" y="635"/>
                      <a:pt x="90" y="395"/>
                    </a:cubicBezTo>
                    <a:cubicBezTo>
                      <a:pt x="58" y="151"/>
                      <a:pt x="29" y="1"/>
                      <a:pt x="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1"/>
              <p:cNvSpPr/>
              <p:nvPr/>
            </p:nvSpPr>
            <p:spPr>
              <a:xfrm flipH="1">
                <a:off x="8495167" y="2979504"/>
                <a:ext cx="156195" cy="39519"/>
              </a:xfrm>
              <a:custGeom>
                <a:rect b="b" l="l" r="r" t="t"/>
                <a:pathLst>
                  <a:path extrusionOk="0" h="816" w="3225">
                    <a:moveTo>
                      <a:pt x="47" y="1"/>
                    </a:moveTo>
                    <a:cubicBezTo>
                      <a:pt x="19" y="1"/>
                      <a:pt x="4" y="3"/>
                      <a:pt x="4" y="7"/>
                    </a:cubicBezTo>
                    <a:cubicBezTo>
                      <a:pt x="1" y="21"/>
                      <a:pt x="184" y="54"/>
                      <a:pt x="478" y="110"/>
                    </a:cubicBezTo>
                    <a:cubicBezTo>
                      <a:pt x="773" y="172"/>
                      <a:pt x="1178" y="254"/>
                      <a:pt x="1624" y="365"/>
                    </a:cubicBezTo>
                    <a:cubicBezTo>
                      <a:pt x="2065" y="477"/>
                      <a:pt x="2464" y="595"/>
                      <a:pt x="2751" y="682"/>
                    </a:cubicBezTo>
                    <a:cubicBezTo>
                      <a:pt x="3009" y="763"/>
                      <a:pt x="3181" y="816"/>
                      <a:pt x="3212" y="816"/>
                    </a:cubicBezTo>
                    <a:cubicBezTo>
                      <a:pt x="3215" y="816"/>
                      <a:pt x="3217" y="815"/>
                      <a:pt x="3217" y="814"/>
                    </a:cubicBezTo>
                    <a:cubicBezTo>
                      <a:pt x="3224" y="800"/>
                      <a:pt x="3052" y="725"/>
                      <a:pt x="2772" y="617"/>
                    </a:cubicBezTo>
                    <a:cubicBezTo>
                      <a:pt x="2489" y="513"/>
                      <a:pt x="2090" y="384"/>
                      <a:pt x="1645" y="272"/>
                    </a:cubicBezTo>
                    <a:cubicBezTo>
                      <a:pt x="1200" y="161"/>
                      <a:pt x="787" y="85"/>
                      <a:pt x="489" y="46"/>
                    </a:cubicBezTo>
                    <a:cubicBezTo>
                      <a:pt x="275" y="15"/>
                      <a:pt x="118" y="1"/>
                      <a:pt x="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1"/>
              <p:cNvSpPr/>
              <p:nvPr/>
            </p:nvSpPr>
            <p:spPr>
              <a:xfrm flipH="1">
                <a:off x="8493811" y="2960180"/>
                <a:ext cx="142392" cy="59666"/>
              </a:xfrm>
              <a:custGeom>
                <a:rect b="b" l="l" r="r" t="t"/>
                <a:pathLst>
                  <a:path extrusionOk="0" h="1232" w="2940">
                    <a:moveTo>
                      <a:pt x="17" y="1"/>
                    </a:moveTo>
                    <a:cubicBezTo>
                      <a:pt x="9" y="1"/>
                      <a:pt x="4" y="2"/>
                      <a:pt x="4" y="4"/>
                    </a:cubicBezTo>
                    <a:cubicBezTo>
                      <a:pt x="1" y="18"/>
                      <a:pt x="173" y="75"/>
                      <a:pt x="449" y="165"/>
                    </a:cubicBezTo>
                    <a:cubicBezTo>
                      <a:pt x="725" y="255"/>
                      <a:pt x="1109" y="377"/>
                      <a:pt x="1526" y="524"/>
                    </a:cubicBezTo>
                    <a:cubicBezTo>
                      <a:pt x="1734" y="600"/>
                      <a:pt x="1931" y="671"/>
                      <a:pt x="2114" y="736"/>
                    </a:cubicBezTo>
                    <a:cubicBezTo>
                      <a:pt x="2297" y="804"/>
                      <a:pt x="2459" y="862"/>
                      <a:pt x="2585" y="930"/>
                    </a:cubicBezTo>
                    <a:cubicBezTo>
                      <a:pt x="2835" y="1060"/>
                      <a:pt x="2912" y="1232"/>
                      <a:pt x="2925" y="1232"/>
                    </a:cubicBezTo>
                    <a:cubicBezTo>
                      <a:pt x="2926" y="1232"/>
                      <a:pt x="2926" y="1231"/>
                      <a:pt x="2926" y="1231"/>
                    </a:cubicBezTo>
                    <a:cubicBezTo>
                      <a:pt x="2940" y="1231"/>
                      <a:pt x="2883" y="1031"/>
                      <a:pt x="2617" y="872"/>
                    </a:cubicBezTo>
                    <a:cubicBezTo>
                      <a:pt x="2491" y="789"/>
                      <a:pt x="2326" y="725"/>
                      <a:pt x="2146" y="653"/>
                    </a:cubicBezTo>
                    <a:cubicBezTo>
                      <a:pt x="1967" y="582"/>
                      <a:pt x="1770" y="506"/>
                      <a:pt x="1558" y="435"/>
                    </a:cubicBezTo>
                    <a:cubicBezTo>
                      <a:pt x="1138" y="287"/>
                      <a:pt x="751" y="173"/>
                      <a:pt x="467" y="97"/>
                    </a:cubicBezTo>
                    <a:cubicBezTo>
                      <a:pt x="228" y="36"/>
                      <a:pt x="62" y="1"/>
                      <a:pt x="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1"/>
              <p:cNvSpPr/>
              <p:nvPr/>
            </p:nvSpPr>
            <p:spPr>
              <a:xfrm flipH="1">
                <a:off x="7734980" y="2699911"/>
                <a:ext cx="77250" cy="110469"/>
              </a:xfrm>
              <a:custGeom>
                <a:rect b="b" l="l" r="r" t="t"/>
                <a:pathLst>
                  <a:path extrusionOk="0" h="2281" w="1595">
                    <a:moveTo>
                      <a:pt x="1572" y="0"/>
                    </a:moveTo>
                    <a:cubicBezTo>
                      <a:pt x="1555" y="0"/>
                      <a:pt x="1446" y="107"/>
                      <a:pt x="1285" y="288"/>
                    </a:cubicBezTo>
                    <a:cubicBezTo>
                      <a:pt x="1121" y="478"/>
                      <a:pt x="902" y="751"/>
                      <a:pt x="687" y="1067"/>
                    </a:cubicBezTo>
                    <a:cubicBezTo>
                      <a:pt x="467" y="1382"/>
                      <a:pt x="291" y="1684"/>
                      <a:pt x="177" y="1907"/>
                    </a:cubicBezTo>
                    <a:cubicBezTo>
                      <a:pt x="58" y="2129"/>
                      <a:pt x="1" y="2273"/>
                      <a:pt x="11" y="2280"/>
                    </a:cubicBezTo>
                    <a:cubicBezTo>
                      <a:pt x="11" y="2280"/>
                      <a:pt x="12" y="2280"/>
                      <a:pt x="12" y="2280"/>
                    </a:cubicBezTo>
                    <a:cubicBezTo>
                      <a:pt x="42" y="2280"/>
                      <a:pt x="335" y="1742"/>
                      <a:pt x="765" y="1121"/>
                    </a:cubicBezTo>
                    <a:cubicBezTo>
                      <a:pt x="1192" y="493"/>
                      <a:pt x="1595" y="22"/>
                      <a:pt x="1573" y="1"/>
                    </a:cubicBezTo>
                    <a:cubicBezTo>
                      <a:pt x="1573" y="1"/>
                      <a:pt x="1572" y="0"/>
                      <a:pt x="15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1"/>
              <p:cNvSpPr/>
              <p:nvPr/>
            </p:nvSpPr>
            <p:spPr>
              <a:xfrm flipH="1">
                <a:off x="7738128" y="2702332"/>
                <a:ext cx="88196" cy="85963"/>
              </a:xfrm>
              <a:custGeom>
                <a:rect b="b" l="l" r="r" t="t"/>
                <a:pathLst>
                  <a:path extrusionOk="0" h="1775" w="1821">
                    <a:moveTo>
                      <a:pt x="1799" y="0"/>
                    </a:moveTo>
                    <a:cubicBezTo>
                      <a:pt x="1777" y="0"/>
                      <a:pt x="1650" y="58"/>
                      <a:pt x="1465" y="166"/>
                    </a:cubicBezTo>
                    <a:cubicBezTo>
                      <a:pt x="1268" y="288"/>
                      <a:pt x="1006" y="479"/>
                      <a:pt x="754" y="729"/>
                    </a:cubicBezTo>
                    <a:cubicBezTo>
                      <a:pt x="499" y="981"/>
                      <a:pt x="306" y="1239"/>
                      <a:pt x="184" y="1437"/>
                    </a:cubicBezTo>
                    <a:cubicBezTo>
                      <a:pt x="58" y="1634"/>
                      <a:pt x="1" y="1767"/>
                      <a:pt x="12" y="1774"/>
                    </a:cubicBezTo>
                    <a:cubicBezTo>
                      <a:pt x="12" y="1775"/>
                      <a:pt x="13" y="1775"/>
                      <a:pt x="13" y="1775"/>
                    </a:cubicBezTo>
                    <a:cubicBezTo>
                      <a:pt x="48" y="1775"/>
                      <a:pt x="327" y="1282"/>
                      <a:pt x="823" y="798"/>
                    </a:cubicBezTo>
                    <a:cubicBezTo>
                      <a:pt x="1318" y="306"/>
                      <a:pt x="1821" y="27"/>
                      <a:pt x="1803" y="2"/>
                    </a:cubicBezTo>
                    <a:cubicBezTo>
                      <a:pt x="1803" y="1"/>
                      <a:pt x="1801" y="0"/>
                      <a:pt x="17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1"/>
              <p:cNvSpPr/>
              <p:nvPr/>
            </p:nvSpPr>
            <p:spPr>
              <a:xfrm flipH="1">
                <a:off x="8307785" y="2605131"/>
                <a:ext cx="42136" cy="39906"/>
              </a:xfrm>
              <a:custGeom>
                <a:rect b="b" l="l" r="r" t="t"/>
                <a:pathLst>
                  <a:path extrusionOk="0" h="824" w="870">
                    <a:moveTo>
                      <a:pt x="451" y="1"/>
                    </a:moveTo>
                    <a:cubicBezTo>
                      <a:pt x="401" y="1"/>
                      <a:pt x="348" y="16"/>
                      <a:pt x="302" y="38"/>
                    </a:cubicBezTo>
                    <a:lnTo>
                      <a:pt x="234" y="74"/>
                    </a:lnTo>
                    <a:cubicBezTo>
                      <a:pt x="148" y="113"/>
                      <a:pt x="77" y="181"/>
                      <a:pt x="52" y="271"/>
                    </a:cubicBezTo>
                    <a:cubicBezTo>
                      <a:pt x="1" y="458"/>
                      <a:pt x="80" y="695"/>
                      <a:pt x="249" y="784"/>
                    </a:cubicBezTo>
                    <a:cubicBezTo>
                      <a:pt x="301" y="811"/>
                      <a:pt x="357" y="824"/>
                      <a:pt x="415" y="824"/>
                    </a:cubicBezTo>
                    <a:cubicBezTo>
                      <a:pt x="608" y="824"/>
                      <a:pt x="807" y="684"/>
                      <a:pt x="837" y="490"/>
                    </a:cubicBezTo>
                    <a:cubicBezTo>
                      <a:pt x="870" y="278"/>
                      <a:pt x="704" y="52"/>
                      <a:pt x="499" y="6"/>
                    </a:cubicBezTo>
                    <a:cubicBezTo>
                      <a:pt x="484" y="2"/>
                      <a:pt x="468" y="1"/>
                      <a:pt x="4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1"/>
              <p:cNvSpPr/>
              <p:nvPr/>
            </p:nvSpPr>
            <p:spPr>
              <a:xfrm flipH="1">
                <a:off x="8571303" y="2808493"/>
                <a:ext cx="42330" cy="39858"/>
              </a:xfrm>
              <a:custGeom>
                <a:rect b="b" l="l" r="r" t="t"/>
                <a:pathLst>
                  <a:path extrusionOk="0" h="823" w="874">
                    <a:moveTo>
                      <a:pt x="448" y="1"/>
                    </a:moveTo>
                    <a:cubicBezTo>
                      <a:pt x="398" y="1"/>
                      <a:pt x="347" y="15"/>
                      <a:pt x="302" y="38"/>
                    </a:cubicBezTo>
                    <a:lnTo>
                      <a:pt x="234" y="71"/>
                    </a:lnTo>
                    <a:cubicBezTo>
                      <a:pt x="148" y="110"/>
                      <a:pt x="76" y="182"/>
                      <a:pt x="51" y="272"/>
                    </a:cubicBezTo>
                    <a:cubicBezTo>
                      <a:pt x="1" y="454"/>
                      <a:pt x="80" y="691"/>
                      <a:pt x="249" y="781"/>
                    </a:cubicBezTo>
                    <a:cubicBezTo>
                      <a:pt x="301" y="810"/>
                      <a:pt x="359" y="823"/>
                      <a:pt x="418" y="823"/>
                    </a:cubicBezTo>
                    <a:cubicBezTo>
                      <a:pt x="610" y="823"/>
                      <a:pt x="807" y="682"/>
                      <a:pt x="837" y="487"/>
                    </a:cubicBezTo>
                    <a:cubicBezTo>
                      <a:pt x="873" y="278"/>
                      <a:pt x="704" y="49"/>
                      <a:pt x="500" y="6"/>
                    </a:cubicBezTo>
                    <a:cubicBezTo>
                      <a:pt x="483" y="2"/>
                      <a:pt x="466" y="1"/>
                      <a:pt x="4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1"/>
              <p:cNvSpPr/>
              <p:nvPr/>
            </p:nvSpPr>
            <p:spPr>
              <a:xfrm flipH="1">
                <a:off x="7945853" y="2606293"/>
                <a:ext cx="42136" cy="39906"/>
              </a:xfrm>
              <a:custGeom>
                <a:rect b="b" l="l" r="r" t="t"/>
                <a:pathLst>
                  <a:path extrusionOk="0" h="824" w="870">
                    <a:moveTo>
                      <a:pt x="446" y="1"/>
                    </a:moveTo>
                    <a:cubicBezTo>
                      <a:pt x="396" y="1"/>
                      <a:pt x="347" y="15"/>
                      <a:pt x="302" y="39"/>
                    </a:cubicBezTo>
                    <a:lnTo>
                      <a:pt x="234" y="71"/>
                    </a:lnTo>
                    <a:cubicBezTo>
                      <a:pt x="148" y="111"/>
                      <a:pt x="76" y="182"/>
                      <a:pt x="51" y="272"/>
                    </a:cubicBezTo>
                    <a:cubicBezTo>
                      <a:pt x="1" y="456"/>
                      <a:pt x="80" y="692"/>
                      <a:pt x="249" y="782"/>
                    </a:cubicBezTo>
                    <a:cubicBezTo>
                      <a:pt x="301" y="810"/>
                      <a:pt x="359" y="823"/>
                      <a:pt x="418" y="823"/>
                    </a:cubicBezTo>
                    <a:cubicBezTo>
                      <a:pt x="610" y="823"/>
                      <a:pt x="807" y="683"/>
                      <a:pt x="837" y="487"/>
                    </a:cubicBezTo>
                    <a:cubicBezTo>
                      <a:pt x="870" y="279"/>
                      <a:pt x="704" y="50"/>
                      <a:pt x="499" y="7"/>
                    </a:cubicBezTo>
                    <a:cubicBezTo>
                      <a:pt x="481" y="3"/>
                      <a:pt x="463" y="1"/>
                      <a:pt x="4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1"/>
              <p:cNvSpPr/>
              <p:nvPr/>
            </p:nvSpPr>
            <p:spPr>
              <a:xfrm flipH="1">
                <a:off x="8026880" y="3084357"/>
                <a:ext cx="42282" cy="39955"/>
              </a:xfrm>
              <a:custGeom>
                <a:rect b="b" l="l" r="r" t="t"/>
                <a:pathLst>
                  <a:path extrusionOk="0" h="825" w="873">
                    <a:moveTo>
                      <a:pt x="452" y="1"/>
                    </a:moveTo>
                    <a:cubicBezTo>
                      <a:pt x="401" y="1"/>
                      <a:pt x="348" y="17"/>
                      <a:pt x="302" y="39"/>
                    </a:cubicBezTo>
                    <a:lnTo>
                      <a:pt x="234" y="71"/>
                    </a:lnTo>
                    <a:cubicBezTo>
                      <a:pt x="148" y="114"/>
                      <a:pt x="76" y="182"/>
                      <a:pt x="51" y="271"/>
                    </a:cubicBezTo>
                    <a:cubicBezTo>
                      <a:pt x="0" y="458"/>
                      <a:pt x="80" y="692"/>
                      <a:pt x="248" y="785"/>
                    </a:cubicBezTo>
                    <a:cubicBezTo>
                      <a:pt x="300" y="812"/>
                      <a:pt x="357" y="825"/>
                      <a:pt x="415" y="825"/>
                    </a:cubicBezTo>
                    <a:cubicBezTo>
                      <a:pt x="608" y="825"/>
                      <a:pt x="806" y="684"/>
                      <a:pt x="837" y="491"/>
                    </a:cubicBezTo>
                    <a:cubicBezTo>
                      <a:pt x="873" y="279"/>
                      <a:pt x="704" y="53"/>
                      <a:pt x="500" y="6"/>
                    </a:cubicBezTo>
                    <a:cubicBezTo>
                      <a:pt x="484" y="2"/>
                      <a:pt x="468" y="1"/>
                      <a:pt x="4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1"/>
              <p:cNvSpPr/>
              <p:nvPr/>
            </p:nvSpPr>
            <p:spPr>
              <a:xfrm flipH="1">
                <a:off x="8335585" y="3084357"/>
                <a:ext cx="42330" cy="39955"/>
              </a:xfrm>
              <a:custGeom>
                <a:rect b="b" l="l" r="r" t="t"/>
                <a:pathLst>
                  <a:path extrusionOk="0" h="825" w="874">
                    <a:moveTo>
                      <a:pt x="454" y="1"/>
                    </a:moveTo>
                    <a:cubicBezTo>
                      <a:pt x="403" y="1"/>
                      <a:pt x="352" y="17"/>
                      <a:pt x="306" y="39"/>
                    </a:cubicBezTo>
                    <a:lnTo>
                      <a:pt x="234" y="71"/>
                    </a:lnTo>
                    <a:cubicBezTo>
                      <a:pt x="151" y="114"/>
                      <a:pt x="80" y="182"/>
                      <a:pt x="55" y="271"/>
                    </a:cubicBezTo>
                    <a:cubicBezTo>
                      <a:pt x="1" y="458"/>
                      <a:pt x="80" y="692"/>
                      <a:pt x="252" y="785"/>
                    </a:cubicBezTo>
                    <a:cubicBezTo>
                      <a:pt x="304" y="812"/>
                      <a:pt x="361" y="825"/>
                      <a:pt x="419" y="825"/>
                    </a:cubicBezTo>
                    <a:cubicBezTo>
                      <a:pt x="612" y="825"/>
                      <a:pt x="811" y="684"/>
                      <a:pt x="841" y="491"/>
                    </a:cubicBezTo>
                    <a:cubicBezTo>
                      <a:pt x="873" y="279"/>
                      <a:pt x="704" y="53"/>
                      <a:pt x="504" y="6"/>
                    </a:cubicBezTo>
                    <a:cubicBezTo>
                      <a:pt x="487" y="2"/>
                      <a:pt x="471" y="1"/>
                      <a:pt x="45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1"/>
              <p:cNvSpPr/>
              <p:nvPr/>
            </p:nvSpPr>
            <p:spPr>
              <a:xfrm flipH="1">
                <a:off x="8212519" y="2910732"/>
                <a:ext cx="42330" cy="39858"/>
              </a:xfrm>
              <a:custGeom>
                <a:rect b="b" l="l" r="r" t="t"/>
                <a:pathLst>
                  <a:path extrusionOk="0" h="823" w="874">
                    <a:moveTo>
                      <a:pt x="449" y="0"/>
                    </a:moveTo>
                    <a:cubicBezTo>
                      <a:pt x="398" y="0"/>
                      <a:pt x="347" y="14"/>
                      <a:pt x="302" y="38"/>
                    </a:cubicBezTo>
                    <a:lnTo>
                      <a:pt x="234" y="70"/>
                    </a:lnTo>
                    <a:cubicBezTo>
                      <a:pt x="148" y="109"/>
                      <a:pt x="77" y="181"/>
                      <a:pt x="52" y="271"/>
                    </a:cubicBezTo>
                    <a:cubicBezTo>
                      <a:pt x="1" y="454"/>
                      <a:pt x="80" y="691"/>
                      <a:pt x="252" y="781"/>
                    </a:cubicBezTo>
                    <a:cubicBezTo>
                      <a:pt x="305" y="809"/>
                      <a:pt x="363" y="822"/>
                      <a:pt x="421" y="822"/>
                    </a:cubicBezTo>
                    <a:cubicBezTo>
                      <a:pt x="612" y="822"/>
                      <a:pt x="807" y="682"/>
                      <a:pt x="837" y="486"/>
                    </a:cubicBezTo>
                    <a:cubicBezTo>
                      <a:pt x="874" y="278"/>
                      <a:pt x="705" y="49"/>
                      <a:pt x="504" y="6"/>
                    </a:cubicBezTo>
                    <a:cubicBezTo>
                      <a:pt x="486" y="2"/>
                      <a:pt x="468" y="0"/>
                      <a:pt x="4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1"/>
              <p:cNvSpPr/>
              <p:nvPr/>
            </p:nvSpPr>
            <p:spPr>
              <a:xfrm flipH="1">
                <a:off x="8151689" y="2708047"/>
                <a:ext cx="23683" cy="22423"/>
              </a:xfrm>
              <a:custGeom>
                <a:rect b="b" l="l" r="r" t="t"/>
                <a:pathLst>
                  <a:path extrusionOk="0" h="463" w="489">
                    <a:moveTo>
                      <a:pt x="251" y="1"/>
                    </a:moveTo>
                    <a:cubicBezTo>
                      <a:pt x="223" y="1"/>
                      <a:pt x="195" y="10"/>
                      <a:pt x="169" y="23"/>
                    </a:cubicBezTo>
                    <a:lnTo>
                      <a:pt x="130" y="41"/>
                    </a:lnTo>
                    <a:cubicBezTo>
                      <a:pt x="83" y="63"/>
                      <a:pt x="44" y="102"/>
                      <a:pt x="29" y="152"/>
                    </a:cubicBezTo>
                    <a:cubicBezTo>
                      <a:pt x="1" y="257"/>
                      <a:pt x="44" y="389"/>
                      <a:pt x="140" y="439"/>
                    </a:cubicBezTo>
                    <a:cubicBezTo>
                      <a:pt x="170" y="455"/>
                      <a:pt x="203" y="463"/>
                      <a:pt x="236" y="463"/>
                    </a:cubicBezTo>
                    <a:cubicBezTo>
                      <a:pt x="343" y="463"/>
                      <a:pt x="454" y="384"/>
                      <a:pt x="470" y="275"/>
                    </a:cubicBezTo>
                    <a:cubicBezTo>
                      <a:pt x="489" y="156"/>
                      <a:pt x="395" y="30"/>
                      <a:pt x="281" y="5"/>
                    </a:cubicBezTo>
                    <a:cubicBezTo>
                      <a:pt x="271" y="2"/>
                      <a:pt x="261" y="1"/>
                      <a:pt x="2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1"/>
              <p:cNvSpPr/>
              <p:nvPr/>
            </p:nvSpPr>
            <p:spPr>
              <a:xfrm flipH="1">
                <a:off x="8117448" y="2554666"/>
                <a:ext cx="23683" cy="22472"/>
              </a:xfrm>
              <a:custGeom>
                <a:rect b="b" l="l" r="r" t="t"/>
                <a:pathLst>
                  <a:path extrusionOk="0" h="464" w="489">
                    <a:moveTo>
                      <a:pt x="257" y="1"/>
                    </a:moveTo>
                    <a:cubicBezTo>
                      <a:pt x="228" y="1"/>
                      <a:pt x="198" y="10"/>
                      <a:pt x="169" y="24"/>
                    </a:cubicBezTo>
                    <a:lnTo>
                      <a:pt x="130" y="42"/>
                    </a:lnTo>
                    <a:cubicBezTo>
                      <a:pt x="83" y="64"/>
                      <a:pt x="43" y="104"/>
                      <a:pt x="30" y="154"/>
                    </a:cubicBezTo>
                    <a:cubicBezTo>
                      <a:pt x="0" y="258"/>
                      <a:pt x="43" y="390"/>
                      <a:pt x="141" y="440"/>
                    </a:cubicBezTo>
                    <a:cubicBezTo>
                      <a:pt x="170" y="457"/>
                      <a:pt x="203" y="464"/>
                      <a:pt x="236" y="464"/>
                    </a:cubicBezTo>
                    <a:cubicBezTo>
                      <a:pt x="343" y="464"/>
                      <a:pt x="454" y="385"/>
                      <a:pt x="471" y="276"/>
                    </a:cubicBezTo>
                    <a:cubicBezTo>
                      <a:pt x="489" y="157"/>
                      <a:pt x="396" y="28"/>
                      <a:pt x="280" y="3"/>
                    </a:cubicBezTo>
                    <a:cubicBezTo>
                      <a:pt x="273" y="1"/>
                      <a:pt x="265" y="1"/>
                      <a:pt x="2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1"/>
              <p:cNvSpPr/>
              <p:nvPr/>
            </p:nvSpPr>
            <p:spPr>
              <a:xfrm flipH="1">
                <a:off x="8336457" y="2823846"/>
                <a:ext cx="23732" cy="22423"/>
              </a:xfrm>
              <a:custGeom>
                <a:rect b="b" l="l" r="r" t="t"/>
                <a:pathLst>
                  <a:path extrusionOk="0" h="463" w="490">
                    <a:moveTo>
                      <a:pt x="251" y="0"/>
                    </a:moveTo>
                    <a:cubicBezTo>
                      <a:pt x="224" y="0"/>
                      <a:pt x="196" y="9"/>
                      <a:pt x="170" y="23"/>
                    </a:cubicBezTo>
                    <a:lnTo>
                      <a:pt x="134" y="41"/>
                    </a:lnTo>
                    <a:cubicBezTo>
                      <a:pt x="83" y="62"/>
                      <a:pt x="44" y="102"/>
                      <a:pt x="30" y="152"/>
                    </a:cubicBezTo>
                    <a:cubicBezTo>
                      <a:pt x="1" y="256"/>
                      <a:pt x="44" y="389"/>
                      <a:pt x="141" y="439"/>
                    </a:cubicBezTo>
                    <a:cubicBezTo>
                      <a:pt x="171" y="455"/>
                      <a:pt x="203" y="462"/>
                      <a:pt x="236" y="462"/>
                    </a:cubicBezTo>
                    <a:cubicBezTo>
                      <a:pt x="344" y="462"/>
                      <a:pt x="455" y="384"/>
                      <a:pt x="471" y="274"/>
                    </a:cubicBezTo>
                    <a:cubicBezTo>
                      <a:pt x="489" y="155"/>
                      <a:pt x="396" y="29"/>
                      <a:pt x="281" y="4"/>
                    </a:cubicBezTo>
                    <a:cubicBezTo>
                      <a:pt x="271" y="2"/>
                      <a:pt x="261" y="0"/>
                      <a:pt x="2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1"/>
              <p:cNvSpPr/>
              <p:nvPr/>
            </p:nvSpPr>
            <p:spPr>
              <a:xfrm flipH="1">
                <a:off x="8526988" y="2603823"/>
                <a:ext cx="23829" cy="22375"/>
              </a:xfrm>
              <a:custGeom>
                <a:rect b="b" l="l" r="r" t="t"/>
                <a:pathLst>
                  <a:path extrusionOk="0" h="462" w="492">
                    <a:moveTo>
                      <a:pt x="253" y="1"/>
                    </a:moveTo>
                    <a:cubicBezTo>
                      <a:pt x="224" y="1"/>
                      <a:pt x="196" y="8"/>
                      <a:pt x="172" y="22"/>
                    </a:cubicBezTo>
                    <a:lnTo>
                      <a:pt x="133" y="40"/>
                    </a:lnTo>
                    <a:cubicBezTo>
                      <a:pt x="86" y="61"/>
                      <a:pt x="43" y="101"/>
                      <a:pt x="28" y="154"/>
                    </a:cubicBezTo>
                    <a:cubicBezTo>
                      <a:pt x="0" y="255"/>
                      <a:pt x="47" y="388"/>
                      <a:pt x="140" y="438"/>
                    </a:cubicBezTo>
                    <a:cubicBezTo>
                      <a:pt x="170" y="454"/>
                      <a:pt x="203" y="461"/>
                      <a:pt x="236" y="461"/>
                    </a:cubicBezTo>
                    <a:cubicBezTo>
                      <a:pt x="344" y="461"/>
                      <a:pt x="453" y="383"/>
                      <a:pt x="470" y="276"/>
                    </a:cubicBezTo>
                    <a:cubicBezTo>
                      <a:pt x="491" y="158"/>
                      <a:pt x="395" y="28"/>
                      <a:pt x="283" y="3"/>
                    </a:cubicBezTo>
                    <a:cubicBezTo>
                      <a:pt x="273" y="2"/>
                      <a:pt x="263" y="1"/>
                      <a:pt x="2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1"/>
              <p:cNvSpPr/>
              <p:nvPr/>
            </p:nvSpPr>
            <p:spPr>
              <a:xfrm flipH="1">
                <a:off x="8177213" y="3063145"/>
                <a:ext cx="23732" cy="22375"/>
              </a:xfrm>
              <a:custGeom>
                <a:rect b="b" l="l" r="r" t="t"/>
                <a:pathLst>
                  <a:path extrusionOk="0" h="462" w="490">
                    <a:moveTo>
                      <a:pt x="256" y="0"/>
                    </a:moveTo>
                    <a:cubicBezTo>
                      <a:pt x="227" y="0"/>
                      <a:pt x="198" y="10"/>
                      <a:pt x="170" y="20"/>
                    </a:cubicBezTo>
                    <a:lnTo>
                      <a:pt x="130" y="38"/>
                    </a:lnTo>
                    <a:cubicBezTo>
                      <a:pt x="84" y="63"/>
                      <a:pt x="44" y="103"/>
                      <a:pt x="29" y="154"/>
                    </a:cubicBezTo>
                    <a:cubicBezTo>
                      <a:pt x="1" y="257"/>
                      <a:pt x="44" y="391"/>
                      <a:pt x="141" y="441"/>
                    </a:cubicBezTo>
                    <a:cubicBezTo>
                      <a:pt x="170" y="455"/>
                      <a:pt x="201" y="462"/>
                      <a:pt x="233" y="462"/>
                    </a:cubicBezTo>
                    <a:cubicBezTo>
                      <a:pt x="341" y="462"/>
                      <a:pt x="455" y="384"/>
                      <a:pt x="471" y="275"/>
                    </a:cubicBezTo>
                    <a:cubicBezTo>
                      <a:pt x="489" y="157"/>
                      <a:pt x="395" y="28"/>
                      <a:pt x="281" y="3"/>
                    </a:cubicBezTo>
                    <a:cubicBezTo>
                      <a:pt x="273" y="1"/>
                      <a:pt x="264" y="0"/>
                      <a:pt x="25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1"/>
              <p:cNvSpPr/>
              <p:nvPr/>
            </p:nvSpPr>
            <p:spPr>
              <a:xfrm flipH="1">
                <a:off x="8084417" y="2897365"/>
                <a:ext cx="23683" cy="22423"/>
              </a:xfrm>
              <a:custGeom>
                <a:rect b="b" l="l" r="r" t="t"/>
                <a:pathLst>
                  <a:path extrusionOk="0" h="463" w="489">
                    <a:moveTo>
                      <a:pt x="250" y="1"/>
                    </a:moveTo>
                    <a:cubicBezTo>
                      <a:pt x="223" y="1"/>
                      <a:pt x="196" y="10"/>
                      <a:pt x="169" y="23"/>
                    </a:cubicBezTo>
                    <a:lnTo>
                      <a:pt x="133" y="41"/>
                    </a:lnTo>
                    <a:cubicBezTo>
                      <a:pt x="83" y="62"/>
                      <a:pt x="44" y="102"/>
                      <a:pt x="29" y="153"/>
                    </a:cubicBezTo>
                    <a:cubicBezTo>
                      <a:pt x="1" y="256"/>
                      <a:pt x="44" y="389"/>
                      <a:pt x="141" y="439"/>
                    </a:cubicBezTo>
                    <a:cubicBezTo>
                      <a:pt x="170" y="455"/>
                      <a:pt x="203" y="463"/>
                      <a:pt x="235" y="463"/>
                    </a:cubicBezTo>
                    <a:cubicBezTo>
                      <a:pt x="343" y="463"/>
                      <a:pt x="454" y="384"/>
                      <a:pt x="471" y="274"/>
                    </a:cubicBezTo>
                    <a:cubicBezTo>
                      <a:pt x="489" y="156"/>
                      <a:pt x="395" y="27"/>
                      <a:pt x="281" y="5"/>
                    </a:cubicBezTo>
                    <a:cubicBezTo>
                      <a:pt x="271" y="2"/>
                      <a:pt x="260" y="1"/>
                      <a:pt x="2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1"/>
              <p:cNvSpPr/>
              <p:nvPr/>
            </p:nvSpPr>
            <p:spPr>
              <a:xfrm flipH="1">
                <a:off x="7857555" y="3164991"/>
                <a:ext cx="593008" cy="1690546"/>
              </a:xfrm>
              <a:custGeom>
                <a:rect b="b" l="l" r="r" t="t"/>
                <a:pathLst>
                  <a:path extrusionOk="0" h="34907" w="12244">
                    <a:moveTo>
                      <a:pt x="1" y="0"/>
                    </a:moveTo>
                    <a:lnTo>
                      <a:pt x="1" y="34907"/>
                    </a:lnTo>
                    <a:lnTo>
                      <a:pt x="5062" y="34713"/>
                    </a:lnTo>
                    <a:lnTo>
                      <a:pt x="5496" y="4799"/>
                    </a:lnTo>
                    <a:lnTo>
                      <a:pt x="7212" y="34832"/>
                    </a:lnTo>
                    <a:lnTo>
                      <a:pt x="12244" y="34713"/>
                    </a:lnTo>
                    <a:lnTo>
                      <a:pt x="10055" y="611"/>
                    </a:lnTo>
                    <a:lnTo>
                      <a:pt x="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1"/>
              <p:cNvSpPr/>
              <p:nvPr/>
            </p:nvSpPr>
            <p:spPr>
              <a:xfrm flipH="1">
                <a:off x="8316988" y="3177442"/>
                <a:ext cx="4940" cy="1671271"/>
              </a:xfrm>
              <a:custGeom>
                <a:rect b="b" l="l" r="r" t="t"/>
                <a:pathLst>
                  <a:path extrusionOk="0" h="34509" w="102">
                    <a:moveTo>
                      <a:pt x="47" y="1"/>
                    </a:moveTo>
                    <a:cubicBezTo>
                      <a:pt x="22" y="1"/>
                      <a:pt x="1" y="7725"/>
                      <a:pt x="1" y="17254"/>
                    </a:cubicBezTo>
                    <a:cubicBezTo>
                      <a:pt x="4" y="26784"/>
                      <a:pt x="26" y="34508"/>
                      <a:pt x="51" y="34508"/>
                    </a:cubicBezTo>
                    <a:cubicBezTo>
                      <a:pt x="80" y="34508"/>
                      <a:pt x="102" y="26784"/>
                      <a:pt x="98" y="17254"/>
                    </a:cubicBezTo>
                    <a:cubicBezTo>
                      <a:pt x="98" y="7725"/>
                      <a:pt x="77" y="1"/>
                      <a:pt x="47" y="1"/>
                    </a:cubicBez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1"/>
              <p:cNvSpPr/>
              <p:nvPr/>
            </p:nvSpPr>
            <p:spPr>
              <a:xfrm flipH="1">
                <a:off x="7980481" y="3191729"/>
                <a:ext cx="90084" cy="1656984"/>
              </a:xfrm>
              <a:custGeom>
                <a:rect b="b" l="l" r="r" t="t"/>
                <a:pathLst>
                  <a:path extrusionOk="0" h="34214" w="1860">
                    <a:moveTo>
                      <a:pt x="1" y="0"/>
                    </a:moveTo>
                    <a:lnTo>
                      <a:pt x="1" y="90"/>
                    </a:lnTo>
                    <a:cubicBezTo>
                      <a:pt x="1" y="151"/>
                      <a:pt x="4" y="237"/>
                      <a:pt x="4" y="348"/>
                    </a:cubicBezTo>
                    <a:cubicBezTo>
                      <a:pt x="12" y="582"/>
                      <a:pt x="22" y="915"/>
                      <a:pt x="37" y="1346"/>
                    </a:cubicBezTo>
                    <a:cubicBezTo>
                      <a:pt x="65" y="2211"/>
                      <a:pt x="115" y="3468"/>
                      <a:pt x="184" y="5015"/>
                    </a:cubicBezTo>
                    <a:cubicBezTo>
                      <a:pt x="320" y="8112"/>
                      <a:pt x="536" y="12390"/>
                      <a:pt x="801" y="17114"/>
                    </a:cubicBezTo>
                    <a:cubicBezTo>
                      <a:pt x="1067" y="21838"/>
                      <a:pt x="1321" y="26112"/>
                      <a:pt x="1520" y="29206"/>
                    </a:cubicBezTo>
                    <a:cubicBezTo>
                      <a:pt x="1620" y="30750"/>
                      <a:pt x="1699" y="31999"/>
                      <a:pt x="1756" y="32871"/>
                    </a:cubicBezTo>
                    <a:cubicBezTo>
                      <a:pt x="1785" y="33298"/>
                      <a:pt x="1810" y="33636"/>
                      <a:pt x="1828" y="33865"/>
                    </a:cubicBezTo>
                    <a:cubicBezTo>
                      <a:pt x="1835" y="33976"/>
                      <a:pt x="1843" y="34062"/>
                      <a:pt x="1846" y="34123"/>
                    </a:cubicBezTo>
                    <a:cubicBezTo>
                      <a:pt x="1853" y="34185"/>
                      <a:pt x="1856" y="34213"/>
                      <a:pt x="1856" y="34213"/>
                    </a:cubicBezTo>
                    <a:cubicBezTo>
                      <a:pt x="1856" y="34213"/>
                      <a:pt x="1860" y="34181"/>
                      <a:pt x="1856" y="34123"/>
                    </a:cubicBezTo>
                    <a:cubicBezTo>
                      <a:pt x="1853" y="34062"/>
                      <a:pt x="1850" y="33976"/>
                      <a:pt x="1846" y="33865"/>
                    </a:cubicBezTo>
                    <a:cubicBezTo>
                      <a:pt x="1835" y="33632"/>
                      <a:pt x="1817" y="33298"/>
                      <a:pt x="1792" y="32867"/>
                    </a:cubicBezTo>
                    <a:cubicBezTo>
                      <a:pt x="1745" y="31999"/>
                      <a:pt x="1674" y="30746"/>
                      <a:pt x="1588" y="29203"/>
                    </a:cubicBezTo>
                    <a:cubicBezTo>
                      <a:pt x="1412" y="26102"/>
                      <a:pt x="1167" y="21830"/>
                      <a:pt x="898" y="17110"/>
                    </a:cubicBezTo>
                    <a:cubicBezTo>
                      <a:pt x="632" y="12383"/>
                      <a:pt x="407" y="8108"/>
                      <a:pt x="252" y="5010"/>
                    </a:cubicBezTo>
                    <a:cubicBezTo>
                      <a:pt x="177" y="3468"/>
                      <a:pt x="115" y="2215"/>
                      <a:pt x="72" y="1346"/>
                    </a:cubicBezTo>
                    <a:cubicBezTo>
                      <a:pt x="55" y="915"/>
                      <a:pt x="37" y="582"/>
                      <a:pt x="26" y="348"/>
                    </a:cubicBezTo>
                    <a:cubicBezTo>
                      <a:pt x="19" y="237"/>
                      <a:pt x="16" y="151"/>
                      <a:pt x="12" y="90"/>
                    </a:cubicBezTo>
                    <a:cubicBezTo>
                      <a:pt x="8" y="29"/>
                      <a:pt x="1" y="0"/>
                      <a:pt x="1" y="0"/>
                    </a:cubicBez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1"/>
              <p:cNvSpPr/>
              <p:nvPr/>
            </p:nvSpPr>
            <p:spPr>
              <a:xfrm flipH="1">
                <a:off x="8159680" y="3181268"/>
                <a:ext cx="26493" cy="182823"/>
              </a:xfrm>
              <a:custGeom>
                <a:rect b="b" l="l" r="r" t="t"/>
                <a:pathLst>
                  <a:path extrusionOk="0" h="3775" w="547">
                    <a:moveTo>
                      <a:pt x="464" y="1"/>
                    </a:moveTo>
                    <a:cubicBezTo>
                      <a:pt x="450" y="1"/>
                      <a:pt x="443" y="223"/>
                      <a:pt x="439" y="586"/>
                    </a:cubicBezTo>
                    <a:cubicBezTo>
                      <a:pt x="435" y="945"/>
                      <a:pt x="435" y="1440"/>
                      <a:pt x="443" y="1989"/>
                    </a:cubicBezTo>
                    <a:cubicBezTo>
                      <a:pt x="450" y="2262"/>
                      <a:pt x="453" y="2524"/>
                      <a:pt x="457" y="2764"/>
                    </a:cubicBezTo>
                    <a:cubicBezTo>
                      <a:pt x="464" y="3001"/>
                      <a:pt x="446" y="3210"/>
                      <a:pt x="378" y="3371"/>
                    </a:cubicBezTo>
                    <a:cubicBezTo>
                      <a:pt x="314" y="3533"/>
                      <a:pt x="213" y="3641"/>
                      <a:pt x="133" y="3694"/>
                    </a:cubicBezTo>
                    <a:cubicBezTo>
                      <a:pt x="55" y="3752"/>
                      <a:pt x="1" y="3766"/>
                      <a:pt x="4" y="3773"/>
                    </a:cubicBezTo>
                    <a:cubicBezTo>
                      <a:pt x="4" y="3774"/>
                      <a:pt x="7" y="3774"/>
                      <a:pt x="12" y="3774"/>
                    </a:cubicBezTo>
                    <a:cubicBezTo>
                      <a:pt x="30" y="3774"/>
                      <a:pt x="81" y="3766"/>
                      <a:pt x="155" y="3727"/>
                    </a:cubicBezTo>
                    <a:cubicBezTo>
                      <a:pt x="245" y="3676"/>
                      <a:pt x="363" y="3568"/>
                      <a:pt x="443" y="3400"/>
                    </a:cubicBezTo>
                    <a:cubicBezTo>
                      <a:pt x="521" y="3228"/>
                      <a:pt x="547" y="3001"/>
                      <a:pt x="547" y="2764"/>
                    </a:cubicBezTo>
                    <a:cubicBezTo>
                      <a:pt x="547" y="2524"/>
                      <a:pt x="543" y="2262"/>
                      <a:pt x="539" y="1989"/>
                    </a:cubicBezTo>
                    <a:cubicBezTo>
                      <a:pt x="532" y="1440"/>
                      <a:pt x="521" y="945"/>
                      <a:pt x="507" y="582"/>
                    </a:cubicBezTo>
                    <a:cubicBezTo>
                      <a:pt x="493" y="223"/>
                      <a:pt x="478" y="1"/>
                      <a:pt x="464" y="1"/>
                    </a:cubicBez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1"/>
              <p:cNvSpPr/>
              <p:nvPr/>
            </p:nvSpPr>
            <p:spPr>
              <a:xfrm flipH="1">
                <a:off x="8189224" y="3198606"/>
                <a:ext cx="25572" cy="24651"/>
              </a:xfrm>
              <a:custGeom>
                <a:rect b="b" l="l" r="r" t="t"/>
                <a:pathLst>
                  <a:path extrusionOk="0" h="509" w="528">
                    <a:moveTo>
                      <a:pt x="217" y="61"/>
                    </a:moveTo>
                    <a:cubicBezTo>
                      <a:pt x="262" y="61"/>
                      <a:pt x="317" y="76"/>
                      <a:pt x="366" y="120"/>
                    </a:cubicBezTo>
                    <a:cubicBezTo>
                      <a:pt x="441" y="178"/>
                      <a:pt x="456" y="307"/>
                      <a:pt x="355" y="375"/>
                    </a:cubicBezTo>
                    <a:cubicBezTo>
                      <a:pt x="319" y="401"/>
                      <a:pt x="276" y="415"/>
                      <a:pt x="236" y="415"/>
                    </a:cubicBezTo>
                    <a:cubicBezTo>
                      <a:pt x="204" y="415"/>
                      <a:pt x="174" y="406"/>
                      <a:pt x="151" y="389"/>
                    </a:cubicBezTo>
                    <a:cubicBezTo>
                      <a:pt x="100" y="354"/>
                      <a:pt x="78" y="281"/>
                      <a:pt x="78" y="228"/>
                    </a:cubicBezTo>
                    <a:cubicBezTo>
                      <a:pt x="82" y="143"/>
                      <a:pt x="121" y="96"/>
                      <a:pt x="140" y="72"/>
                    </a:cubicBezTo>
                    <a:lnTo>
                      <a:pt x="140" y="72"/>
                    </a:lnTo>
                    <a:lnTo>
                      <a:pt x="147" y="74"/>
                    </a:lnTo>
                    <a:cubicBezTo>
                      <a:pt x="174" y="78"/>
                      <a:pt x="195" y="81"/>
                      <a:pt x="207" y="81"/>
                    </a:cubicBezTo>
                    <a:cubicBezTo>
                      <a:pt x="215" y="81"/>
                      <a:pt x="219" y="80"/>
                      <a:pt x="219" y="77"/>
                    </a:cubicBezTo>
                    <a:cubicBezTo>
                      <a:pt x="221" y="74"/>
                      <a:pt x="216" y="68"/>
                      <a:pt x="206" y="61"/>
                    </a:cubicBezTo>
                    <a:lnTo>
                      <a:pt x="206" y="61"/>
                    </a:lnTo>
                    <a:cubicBezTo>
                      <a:pt x="209" y="61"/>
                      <a:pt x="213" y="61"/>
                      <a:pt x="217" y="61"/>
                    </a:cubicBezTo>
                    <a:close/>
                    <a:moveTo>
                      <a:pt x="257" y="0"/>
                    </a:moveTo>
                    <a:cubicBezTo>
                      <a:pt x="209" y="0"/>
                      <a:pt x="168" y="15"/>
                      <a:pt x="143" y="34"/>
                    </a:cubicBezTo>
                    <a:lnTo>
                      <a:pt x="104" y="62"/>
                    </a:lnTo>
                    <a:lnTo>
                      <a:pt x="109" y="64"/>
                    </a:lnTo>
                    <a:lnTo>
                      <a:pt x="109" y="64"/>
                    </a:lnTo>
                    <a:cubicBezTo>
                      <a:pt x="104" y="67"/>
                      <a:pt x="99" y="70"/>
                      <a:pt x="93" y="74"/>
                    </a:cubicBezTo>
                    <a:cubicBezTo>
                      <a:pt x="61" y="99"/>
                      <a:pt x="25" y="149"/>
                      <a:pt x="10" y="221"/>
                    </a:cubicBezTo>
                    <a:cubicBezTo>
                      <a:pt x="0" y="289"/>
                      <a:pt x="14" y="393"/>
                      <a:pt x="100" y="461"/>
                    </a:cubicBezTo>
                    <a:cubicBezTo>
                      <a:pt x="139" y="494"/>
                      <a:pt x="190" y="509"/>
                      <a:pt x="243" y="509"/>
                    </a:cubicBezTo>
                    <a:cubicBezTo>
                      <a:pt x="302" y="509"/>
                      <a:pt x="364" y="490"/>
                      <a:pt x="413" y="454"/>
                    </a:cubicBezTo>
                    <a:cubicBezTo>
                      <a:pt x="481" y="407"/>
                      <a:pt x="527" y="321"/>
                      <a:pt x="520" y="238"/>
                    </a:cubicBezTo>
                    <a:cubicBezTo>
                      <a:pt x="517" y="156"/>
                      <a:pt x="466" y="95"/>
                      <a:pt x="416" y="56"/>
                    </a:cubicBezTo>
                    <a:cubicBezTo>
                      <a:pt x="363" y="15"/>
                      <a:pt x="307" y="0"/>
                      <a:pt x="257" y="0"/>
                    </a:cubicBez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1"/>
              <p:cNvSpPr/>
              <p:nvPr/>
            </p:nvSpPr>
            <p:spPr>
              <a:xfrm flipH="1">
                <a:off x="8016411" y="2913589"/>
                <a:ext cx="669289" cy="285204"/>
              </a:xfrm>
              <a:custGeom>
                <a:rect b="b" l="l" r="r" t="t"/>
                <a:pathLst>
                  <a:path extrusionOk="0" h="5889" w="13819">
                    <a:moveTo>
                      <a:pt x="12124" y="1"/>
                    </a:moveTo>
                    <a:cubicBezTo>
                      <a:pt x="11688" y="1"/>
                      <a:pt x="11071" y="405"/>
                      <a:pt x="10828" y="632"/>
                    </a:cubicBezTo>
                    <a:cubicBezTo>
                      <a:pt x="10739" y="718"/>
                      <a:pt x="10689" y="833"/>
                      <a:pt x="10663" y="959"/>
                    </a:cubicBezTo>
                    <a:lnTo>
                      <a:pt x="4088" y="2344"/>
                    </a:lnTo>
                    <a:lnTo>
                      <a:pt x="420" y="1971"/>
                    </a:lnTo>
                    <a:cubicBezTo>
                      <a:pt x="420" y="1971"/>
                      <a:pt x="344" y="2603"/>
                      <a:pt x="161" y="3797"/>
                    </a:cubicBezTo>
                    <a:cubicBezTo>
                      <a:pt x="0" y="4851"/>
                      <a:pt x="1610" y="5888"/>
                      <a:pt x="2758" y="5888"/>
                    </a:cubicBezTo>
                    <a:cubicBezTo>
                      <a:pt x="2839" y="5888"/>
                      <a:pt x="2917" y="5883"/>
                      <a:pt x="2993" y="5873"/>
                    </a:cubicBezTo>
                    <a:cubicBezTo>
                      <a:pt x="4044" y="5725"/>
                      <a:pt x="10473" y="3898"/>
                      <a:pt x="11564" y="3586"/>
                    </a:cubicBezTo>
                    <a:cubicBezTo>
                      <a:pt x="11668" y="3554"/>
                      <a:pt x="11722" y="3539"/>
                      <a:pt x="11722" y="3539"/>
                    </a:cubicBezTo>
                    <a:lnTo>
                      <a:pt x="11722" y="3532"/>
                    </a:lnTo>
                    <a:cubicBezTo>
                      <a:pt x="12077" y="3410"/>
                      <a:pt x="12921" y="3105"/>
                      <a:pt x="13010" y="2954"/>
                    </a:cubicBezTo>
                    <a:cubicBezTo>
                      <a:pt x="13122" y="2760"/>
                      <a:pt x="13093" y="1239"/>
                      <a:pt x="13093" y="1239"/>
                    </a:cubicBezTo>
                    <a:lnTo>
                      <a:pt x="13696" y="969"/>
                    </a:lnTo>
                    <a:cubicBezTo>
                      <a:pt x="13696" y="969"/>
                      <a:pt x="13818" y="729"/>
                      <a:pt x="13682" y="553"/>
                    </a:cubicBezTo>
                    <a:cubicBezTo>
                      <a:pt x="13649" y="511"/>
                      <a:pt x="13532" y="495"/>
                      <a:pt x="13371" y="495"/>
                    </a:cubicBezTo>
                    <a:cubicBezTo>
                      <a:pt x="12860" y="495"/>
                      <a:pt x="11916" y="657"/>
                      <a:pt x="11916" y="657"/>
                    </a:cubicBezTo>
                    <a:lnTo>
                      <a:pt x="12511" y="205"/>
                    </a:lnTo>
                    <a:cubicBezTo>
                      <a:pt x="12428" y="59"/>
                      <a:pt x="12289" y="1"/>
                      <a:pt x="12124"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1" name="Google Shape;881;p31"/>
            <p:cNvSpPr/>
            <p:nvPr/>
          </p:nvSpPr>
          <p:spPr>
            <a:xfrm rot="-5400000">
              <a:off x="8133000" y="2006075"/>
              <a:ext cx="87600" cy="27900"/>
            </a:xfrm>
            <a:prstGeom prst="rtTriangle">
              <a:avLst/>
            </a:pr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2" name="Google Shape;882;p31"/>
          <p:cNvGrpSpPr/>
          <p:nvPr/>
        </p:nvGrpSpPr>
        <p:grpSpPr>
          <a:xfrm>
            <a:off x="1433177" y="4004850"/>
            <a:ext cx="335765" cy="313500"/>
            <a:chOff x="4694531" y="2250235"/>
            <a:chExt cx="1090502" cy="1018186"/>
          </a:xfrm>
        </p:grpSpPr>
        <p:sp>
          <p:nvSpPr>
            <p:cNvPr id="883" name="Google Shape;883;p31"/>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1"/>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1"/>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6" name="Google Shape;886;p31"/>
          <p:cNvSpPr/>
          <p:nvPr/>
        </p:nvSpPr>
        <p:spPr>
          <a:xfrm flipH="1">
            <a:off x="4982305" y="266700"/>
            <a:ext cx="3165245" cy="1345794"/>
          </a:xfrm>
          <a:custGeom>
            <a:rect b="b" l="l" r="r" t="t"/>
            <a:pathLst>
              <a:path extrusionOk="0" h="6333" w="9145">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rgbClr val="434343"/>
          </a:solidFill>
          <a:ln>
            <a:noFill/>
          </a:ln>
        </p:spPr>
        <p:txBody>
          <a:bodyPr anchorCtr="0" anchor="t" bIns="91425" lIns="91425" spcFirstLastPara="1" rIns="91425" wrap="square" tIns="91425">
            <a:noAutofit/>
          </a:bodyPr>
          <a:lstStyle/>
          <a:p>
            <a:pPr indent="0" lvl="0" marL="0" marR="72000" rtl="0" algn="ctr">
              <a:spcBef>
                <a:spcPts val="0"/>
              </a:spcBef>
              <a:spcAft>
                <a:spcPts val="0"/>
              </a:spcAft>
              <a:buNone/>
            </a:pPr>
            <a:r>
              <a:rPr lang="en" sz="1100">
                <a:solidFill>
                  <a:schemeClr val="lt1"/>
                </a:solidFill>
                <a:latin typeface="Anaheim"/>
                <a:ea typeface="Anaheim"/>
                <a:cs typeface="Anaheim"/>
                <a:sym typeface="Anaheim"/>
              </a:rPr>
              <a:t>Nótese que la clase </a:t>
            </a:r>
            <a:r>
              <a:rPr b="1" lang="en" sz="1100">
                <a:solidFill>
                  <a:schemeClr val="lt1"/>
                </a:solidFill>
                <a:latin typeface="Anaheim"/>
                <a:ea typeface="Anaheim"/>
                <a:cs typeface="Anaheim"/>
                <a:sym typeface="Anaheim"/>
              </a:rPr>
              <a:t>Moneda </a:t>
            </a:r>
            <a:r>
              <a:rPr lang="en" sz="1100">
                <a:solidFill>
                  <a:schemeClr val="lt1"/>
                </a:solidFill>
                <a:latin typeface="Anaheim"/>
                <a:ea typeface="Anaheim"/>
                <a:cs typeface="Anaheim"/>
                <a:sym typeface="Anaheim"/>
              </a:rPr>
              <a:t>no depende de la clase </a:t>
            </a:r>
            <a:r>
              <a:rPr b="1" lang="en" sz="1100">
                <a:solidFill>
                  <a:schemeClr val="lt1"/>
                </a:solidFill>
                <a:latin typeface="Anaheim"/>
                <a:ea typeface="Anaheim"/>
                <a:cs typeface="Anaheim"/>
                <a:sym typeface="Anaheim"/>
              </a:rPr>
              <a:t>Monedero</a:t>
            </a:r>
            <a:r>
              <a:rPr lang="en" sz="1100">
                <a:solidFill>
                  <a:schemeClr val="lt1"/>
                </a:solidFill>
                <a:latin typeface="Anaheim"/>
                <a:ea typeface="Anaheim"/>
                <a:cs typeface="Anaheim"/>
                <a:sym typeface="Anaheim"/>
              </a:rPr>
              <a:t>. Las monedas no tienen noción de que están siendo recolectadas en monederos.</a:t>
            </a:r>
            <a:br>
              <a:rPr lang="en" sz="1100">
                <a:solidFill>
                  <a:schemeClr val="lt1"/>
                </a:solidFill>
                <a:latin typeface="Anaheim"/>
                <a:ea typeface="Anaheim"/>
                <a:cs typeface="Anaheim"/>
                <a:sym typeface="Anaheim"/>
              </a:rPr>
            </a:br>
            <a:r>
              <a:rPr lang="en" sz="1100">
                <a:solidFill>
                  <a:schemeClr val="lt1"/>
                </a:solidFill>
                <a:latin typeface="Anaheim"/>
                <a:ea typeface="Anaheim"/>
                <a:cs typeface="Anaheim"/>
                <a:sym typeface="Anaheim"/>
              </a:rPr>
              <a:t>Las monedas existen independientemente de si son almacenadas en un monedero o no.</a:t>
            </a:r>
            <a:endParaRPr sz="1100">
              <a:solidFill>
                <a:schemeClr val="lt1"/>
              </a:solidFill>
              <a:latin typeface="Anaheim"/>
              <a:ea typeface="Anaheim"/>
              <a:cs typeface="Anaheim"/>
              <a:sym typeface="Anaheim"/>
            </a:endParaRPr>
          </a:p>
          <a:p>
            <a:pPr indent="0" lvl="0" marL="0" marR="72000" rtl="0" algn="l">
              <a:spcBef>
                <a:spcPts val="0"/>
              </a:spcBef>
              <a:spcAft>
                <a:spcPts val="0"/>
              </a:spcAft>
              <a:buNone/>
            </a:pPr>
            <a:r>
              <a:t/>
            </a:r>
            <a:endParaRPr sz="1100">
              <a:solidFill>
                <a:schemeClr val="lt1"/>
              </a:solidFill>
              <a:latin typeface="Anaheim"/>
              <a:ea typeface="Anaheim"/>
              <a:cs typeface="Anaheim"/>
              <a:sym typeface="Anaheim"/>
            </a:endParaRPr>
          </a:p>
        </p:txBody>
      </p:sp>
      <p:grpSp>
        <p:nvGrpSpPr>
          <p:cNvPr id="887" name="Google Shape;887;p31"/>
          <p:cNvGrpSpPr/>
          <p:nvPr/>
        </p:nvGrpSpPr>
        <p:grpSpPr>
          <a:xfrm>
            <a:off x="7987671" y="856574"/>
            <a:ext cx="519733" cy="485268"/>
            <a:chOff x="4694531" y="2250235"/>
            <a:chExt cx="1090502" cy="1018186"/>
          </a:xfrm>
        </p:grpSpPr>
        <p:sp>
          <p:nvSpPr>
            <p:cNvPr id="888" name="Google Shape;888;p31"/>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89" name="Google Shape;889;p31"/>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90" name="Google Shape;890;p31"/>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grpSp>
      <p:pic>
        <p:nvPicPr>
          <p:cNvPr id="891" name="Google Shape;891;p31"/>
          <p:cNvPicPr preferRelativeResize="0"/>
          <p:nvPr/>
        </p:nvPicPr>
        <p:blipFill>
          <a:blip r:embed="rId3">
            <a:alphaModFix/>
          </a:blip>
          <a:stretch>
            <a:fillRect/>
          </a:stretch>
        </p:blipFill>
        <p:spPr>
          <a:xfrm>
            <a:off x="391250" y="3518050"/>
            <a:ext cx="2191800" cy="1508100"/>
          </a:xfrm>
          <a:prstGeom prst="roundRect">
            <a:avLst>
              <a:gd fmla="val 10203" name="adj"/>
            </a:avLst>
          </a:prstGeom>
          <a:noFill/>
          <a:ln cap="flat" cmpd="sng" w="19050">
            <a:solidFill>
              <a:srgbClr val="FF0000"/>
            </a:solidFill>
            <a:prstDash val="solid"/>
            <a:round/>
            <a:headEnd len="sm" w="sm" type="none"/>
            <a:tailEnd len="sm" w="sm" type="none"/>
          </a:ln>
        </p:spPr>
      </p:pic>
      <p:pic>
        <p:nvPicPr>
          <p:cNvPr id="892" name="Google Shape;892;p31"/>
          <p:cNvPicPr preferRelativeResize="0"/>
          <p:nvPr/>
        </p:nvPicPr>
        <p:blipFill>
          <a:blip r:embed="rId4">
            <a:alphaModFix/>
          </a:blip>
          <a:stretch>
            <a:fillRect/>
          </a:stretch>
        </p:blipFill>
        <p:spPr>
          <a:xfrm>
            <a:off x="3147895" y="3525600"/>
            <a:ext cx="2196900" cy="1493100"/>
          </a:xfrm>
          <a:prstGeom prst="roundRect">
            <a:avLst>
              <a:gd fmla="val 8816" name="adj"/>
            </a:avLst>
          </a:prstGeom>
          <a:noFill/>
          <a:ln cap="flat" cmpd="sng" w="19050">
            <a:solidFill>
              <a:srgbClr val="0000FF"/>
            </a:solidFill>
            <a:prstDash val="solid"/>
            <a:round/>
            <a:headEnd len="sm" w="sm" type="none"/>
            <a:tailEnd len="sm" w="sm" type="none"/>
          </a:ln>
        </p:spPr>
      </p:pic>
      <p:cxnSp>
        <p:nvCxnSpPr>
          <p:cNvPr id="893" name="Google Shape;893;p31"/>
          <p:cNvCxnSpPr>
            <a:endCxn id="891" idx="1"/>
          </p:cNvCxnSpPr>
          <p:nvPr/>
        </p:nvCxnSpPr>
        <p:spPr>
          <a:xfrm flipH="1">
            <a:off x="391250" y="2795800"/>
            <a:ext cx="1727700" cy="1476300"/>
          </a:xfrm>
          <a:prstGeom prst="curvedConnector3">
            <a:avLst>
              <a:gd fmla="val 113783" name="adj1"/>
            </a:avLst>
          </a:prstGeom>
          <a:noFill/>
          <a:ln cap="flat" cmpd="sng" w="19050">
            <a:solidFill>
              <a:srgbClr val="000000"/>
            </a:solidFill>
            <a:prstDash val="solid"/>
            <a:round/>
            <a:headEnd len="med" w="med" type="none"/>
            <a:tailEnd len="med" w="med" type="triangle"/>
          </a:ln>
        </p:spPr>
      </p:cxnSp>
      <p:cxnSp>
        <p:nvCxnSpPr>
          <p:cNvPr id="894" name="Google Shape;894;p31"/>
          <p:cNvCxnSpPr>
            <a:endCxn id="892" idx="3"/>
          </p:cNvCxnSpPr>
          <p:nvPr/>
        </p:nvCxnSpPr>
        <p:spPr>
          <a:xfrm flipH="1" rot="-5400000">
            <a:off x="4866595" y="3793950"/>
            <a:ext cx="913500" cy="42900"/>
          </a:xfrm>
          <a:prstGeom prst="curvedConnector4">
            <a:avLst>
              <a:gd fmla="val 9138" name="adj1"/>
              <a:gd fmla="val 655070" name="adj2"/>
            </a:avLst>
          </a:prstGeom>
          <a:noFill/>
          <a:ln cap="flat" cmpd="sng" w="19050">
            <a:solidFill>
              <a:srgbClr val="000000"/>
            </a:solidFill>
            <a:prstDash val="solid"/>
            <a:round/>
            <a:headEnd len="med" w="med" type="none"/>
            <a:tailEnd len="med" w="med" type="triangle"/>
          </a:ln>
        </p:spPr>
      </p:cxnSp>
      <p:pic>
        <p:nvPicPr>
          <p:cNvPr id="895" name="Google Shape;895;p31"/>
          <p:cNvPicPr preferRelativeResize="0"/>
          <p:nvPr/>
        </p:nvPicPr>
        <p:blipFill>
          <a:blip r:embed="rId5">
            <a:alphaModFix/>
          </a:blip>
          <a:stretch>
            <a:fillRect/>
          </a:stretch>
        </p:blipFill>
        <p:spPr>
          <a:xfrm>
            <a:off x="7001439" y="3358625"/>
            <a:ext cx="467400" cy="553800"/>
          </a:xfrm>
          <a:prstGeom prst="roundRect">
            <a:avLst>
              <a:gd fmla="val 16667" name="adj"/>
            </a:avLst>
          </a:prstGeom>
          <a:noFill/>
          <a:ln cap="flat" cmpd="sng" w="19050">
            <a:solidFill>
              <a:schemeClr val="accent1"/>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899" name="Shape 899"/>
        <p:cNvGrpSpPr/>
        <p:nvPr/>
      </p:nvGrpSpPr>
      <p:grpSpPr>
        <a:xfrm>
          <a:off x="0" y="0"/>
          <a:ext cx="0" cy="0"/>
          <a:chOff x="0" y="0"/>
          <a:chExt cx="0" cy="0"/>
        </a:xfrm>
      </p:grpSpPr>
      <p:sp>
        <p:nvSpPr>
          <p:cNvPr id="900" name="Google Shape;900;p32"/>
          <p:cNvSpPr txBox="1"/>
          <p:nvPr>
            <p:ph type="ctrTitle"/>
          </p:nvPr>
        </p:nvSpPr>
        <p:spPr>
          <a:xfrm flipH="1">
            <a:off x="1097075" y="3046150"/>
            <a:ext cx="4728000" cy="46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Como conclusión</a:t>
            </a:r>
            <a:r>
              <a:rPr lang="en">
                <a:solidFill>
                  <a:srgbClr val="000000"/>
                </a:solidFill>
              </a:rPr>
              <a:t>, de ahora en adelante será importante:</a:t>
            </a:r>
            <a:endParaRPr>
              <a:solidFill>
                <a:srgbClr val="000000"/>
              </a:solidFill>
            </a:endParaRPr>
          </a:p>
        </p:txBody>
      </p:sp>
      <p:sp>
        <p:nvSpPr>
          <p:cNvPr id="901" name="Google Shape;901;p32"/>
          <p:cNvSpPr txBox="1"/>
          <p:nvPr>
            <p:ph idx="1" type="subTitle"/>
          </p:nvPr>
        </p:nvSpPr>
        <p:spPr>
          <a:xfrm>
            <a:off x="2716825" y="234150"/>
            <a:ext cx="6372600" cy="2285100"/>
          </a:xfrm>
          <a:prstGeom prst="rect">
            <a:avLst/>
          </a:prstGeom>
        </p:spPr>
        <p:txBody>
          <a:bodyPr anchorCtr="0" anchor="ctr" bIns="91425" lIns="91425" spcFirstLastPara="1" rIns="91425" wrap="square" tIns="91425">
            <a:noAutofit/>
          </a:bodyPr>
          <a:lstStyle/>
          <a:p>
            <a:pPr indent="0" lvl="0" marL="0" marR="72000" rtl="0" algn="just">
              <a:lnSpc>
                <a:spcPct val="100000"/>
              </a:lnSpc>
              <a:spcBef>
                <a:spcPts val="0"/>
              </a:spcBef>
              <a:spcAft>
                <a:spcPts val="0"/>
              </a:spcAft>
              <a:buNone/>
            </a:pPr>
            <a:r>
              <a:rPr lang="en" sz="1400">
                <a:solidFill>
                  <a:srgbClr val="000000"/>
                </a:solidFill>
              </a:rPr>
              <a:t>¿</a:t>
            </a:r>
            <a:r>
              <a:rPr lang="en" sz="1400">
                <a:solidFill>
                  <a:srgbClr val="000000"/>
                </a:solidFill>
              </a:rPr>
              <a:t>Por qué</a:t>
            </a:r>
            <a:r>
              <a:rPr lang="en" sz="1400">
                <a:solidFill>
                  <a:srgbClr val="000000"/>
                </a:solidFill>
              </a:rPr>
              <a:t> importa poner atención al acoplamiento en nuestros programas?</a:t>
            </a:r>
            <a:endParaRPr sz="1400">
              <a:solidFill>
                <a:srgbClr val="000000"/>
              </a:solidFill>
            </a:endParaRPr>
          </a:p>
          <a:p>
            <a:pPr indent="-317500" lvl="0" marL="457200" marR="72000" rtl="0" algn="just">
              <a:lnSpc>
                <a:spcPct val="100000"/>
              </a:lnSpc>
              <a:spcBef>
                <a:spcPts val="1000"/>
              </a:spcBef>
              <a:spcAft>
                <a:spcPts val="0"/>
              </a:spcAft>
              <a:buClr>
                <a:srgbClr val="000000"/>
              </a:buClr>
              <a:buSzPts val="1400"/>
              <a:buChar char="●"/>
            </a:pPr>
            <a:r>
              <a:rPr lang="en" sz="1400">
                <a:solidFill>
                  <a:srgbClr val="000000"/>
                </a:solidFill>
              </a:rPr>
              <a:t>Si la clase </a:t>
            </a:r>
            <a:r>
              <a:rPr lang="en" sz="1400">
                <a:solidFill>
                  <a:srgbClr val="000000"/>
                </a:solidFill>
              </a:rPr>
              <a:t>Moneda </a:t>
            </a:r>
            <a:r>
              <a:rPr b="1" lang="en" sz="1400">
                <a:solidFill>
                  <a:srgbClr val="000000"/>
                </a:solidFill>
              </a:rPr>
              <a:t>cambia en alguna versión futura</a:t>
            </a:r>
            <a:r>
              <a:rPr lang="en" sz="1400">
                <a:solidFill>
                  <a:srgbClr val="000000"/>
                </a:solidFill>
              </a:rPr>
              <a:t>, entonces todas las clases que dependen de ella podrían verse afectadas. Si el cambio es grande, entonces todas las clases acopladas deben ser actualizadas también.</a:t>
            </a:r>
            <a:endParaRPr sz="1400">
              <a:solidFill>
                <a:srgbClr val="000000"/>
              </a:solidFill>
            </a:endParaRPr>
          </a:p>
          <a:p>
            <a:pPr indent="0" lvl="0" marL="457200" marR="72000" rtl="0" algn="just">
              <a:lnSpc>
                <a:spcPct val="100000"/>
              </a:lnSpc>
              <a:spcBef>
                <a:spcPts val="0"/>
              </a:spcBef>
              <a:spcAft>
                <a:spcPts val="0"/>
              </a:spcAft>
              <a:buNone/>
            </a:pPr>
            <a:r>
              <a:t/>
            </a:r>
            <a:endParaRPr sz="1400">
              <a:solidFill>
                <a:srgbClr val="000000"/>
              </a:solidFill>
            </a:endParaRPr>
          </a:p>
          <a:p>
            <a:pPr indent="-317500" lvl="0" marL="457200" marR="72000" rtl="0" algn="just">
              <a:lnSpc>
                <a:spcPct val="100000"/>
              </a:lnSpc>
              <a:spcBef>
                <a:spcPts val="0"/>
              </a:spcBef>
              <a:spcAft>
                <a:spcPts val="0"/>
              </a:spcAft>
              <a:buClr>
                <a:srgbClr val="000000"/>
              </a:buClr>
              <a:buSzPts val="1400"/>
              <a:buChar char="●"/>
            </a:pPr>
            <a:r>
              <a:rPr lang="en" sz="1400">
                <a:solidFill>
                  <a:srgbClr val="000000"/>
                </a:solidFill>
              </a:rPr>
              <a:t>Si en un futuro quisiéramos </a:t>
            </a:r>
            <a:r>
              <a:rPr b="1" lang="en" sz="1400">
                <a:solidFill>
                  <a:srgbClr val="000000"/>
                </a:solidFill>
              </a:rPr>
              <a:t>utilizar una clase en otro programa</a:t>
            </a:r>
            <a:r>
              <a:rPr lang="en" sz="1400">
                <a:solidFill>
                  <a:srgbClr val="000000"/>
                </a:solidFill>
              </a:rPr>
              <a:t>, entonces tenemos que llevar también todas aquellas clases que están acopladas a ella. Es decir, si queremos utilizar la clase Monedero en otro programa, entonces tenemos que llevar también a la clase Moneda.</a:t>
            </a:r>
            <a:endParaRPr sz="1400">
              <a:solidFill>
                <a:srgbClr val="000000"/>
              </a:solidFill>
            </a:endParaRPr>
          </a:p>
        </p:txBody>
      </p:sp>
      <p:grpSp>
        <p:nvGrpSpPr>
          <p:cNvPr id="902" name="Google Shape;902;p32"/>
          <p:cNvGrpSpPr/>
          <p:nvPr/>
        </p:nvGrpSpPr>
        <p:grpSpPr>
          <a:xfrm>
            <a:off x="356850" y="566571"/>
            <a:ext cx="4326050" cy="3779432"/>
            <a:chOff x="509250" y="566571"/>
            <a:chExt cx="4326050" cy="3779432"/>
          </a:xfrm>
        </p:grpSpPr>
        <p:grpSp>
          <p:nvGrpSpPr>
            <p:cNvPr id="903" name="Google Shape;903;p32"/>
            <p:cNvGrpSpPr/>
            <p:nvPr/>
          </p:nvGrpSpPr>
          <p:grpSpPr>
            <a:xfrm>
              <a:off x="1936001" y="1444628"/>
              <a:ext cx="1000385" cy="883233"/>
              <a:chOff x="6320101" y="1326053"/>
              <a:chExt cx="1000385" cy="883233"/>
            </a:xfrm>
          </p:grpSpPr>
          <p:sp>
            <p:nvSpPr>
              <p:cNvPr id="904" name="Google Shape;904;p32"/>
              <p:cNvSpPr/>
              <p:nvPr/>
            </p:nvSpPr>
            <p:spPr>
              <a:xfrm>
                <a:off x="6320101" y="1326053"/>
                <a:ext cx="1000385" cy="883233"/>
              </a:xfrm>
              <a:custGeom>
                <a:rect b="b" l="l" r="r" t="t"/>
                <a:pathLst>
                  <a:path extrusionOk="0" h="19896" w="22535">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2"/>
              <p:cNvSpPr/>
              <p:nvPr/>
            </p:nvSpPr>
            <p:spPr>
              <a:xfrm>
                <a:off x="6439159" y="1431083"/>
                <a:ext cx="762308" cy="673123"/>
              </a:xfrm>
              <a:custGeom>
                <a:rect b="b" l="l" r="r" t="t"/>
                <a:pathLst>
                  <a:path extrusionOk="0" h="15163" w="17172">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2"/>
              <p:cNvSpPr/>
              <p:nvPr/>
            </p:nvSpPr>
            <p:spPr>
              <a:xfrm>
                <a:off x="6543035" y="1419230"/>
                <a:ext cx="625446" cy="541722"/>
              </a:xfrm>
              <a:custGeom>
                <a:rect b="b" l="l" r="r" t="t"/>
                <a:pathLst>
                  <a:path extrusionOk="0" h="12203" w="14089">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32"/>
            <p:cNvGrpSpPr/>
            <p:nvPr/>
          </p:nvGrpSpPr>
          <p:grpSpPr>
            <a:xfrm>
              <a:off x="737571" y="2278324"/>
              <a:ext cx="519733" cy="485268"/>
              <a:chOff x="4694531" y="2250235"/>
              <a:chExt cx="1090502" cy="1018186"/>
            </a:xfrm>
          </p:grpSpPr>
          <p:sp>
            <p:nvSpPr>
              <p:cNvPr id="908" name="Google Shape;908;p32"/>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2"/>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2"/>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1" name="Google Shape;911;p32"/>
            <p:cNvGrpSpPr/>
            <p:nvPr/>
          </p:nvGrpSpPr>
          <p:grpSpPr>
            <a:xfrm>
              <a:off x="1447127" y="1709640"/>
              <a:ext cx="180369" cy="168408"/>
              <a:chOff x="4694531" y="2250235"/>
              <a:chExt cx="1090502" cy="1018186"/>
            </a:xfrm>
          </p:grpSpPr>
          <p:sp>
            <p:nvSpPr>
              <p:cNvPr id="912" name="Google Shape;912;p32"/>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2"/>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2"/>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5" name="Google Shape;915;p32"/>
            <p:cNvGrpSpPr/>
            <p:nvPr/>
          </p:nvGrpSpPr>
          <p:grpSpPr>
            <a:xfrm>
              <a:off x="1529971" y="3813574"/>
              <a:ext cx="519733" cy="485268"/>
              <a:chOff x="4694531" y="2250235"/>
              <a:chExt cx="1090502" cy="1018186"/>
            </a:xfrm>
          </p:grpSpPr>
          <p:sp>
            <p:nvSpPr>
              <p:cNvPr id="916" name="Google Shape;916;p32"/>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2"/>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2"/>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9" name="Google Shape;919;p32"/>
            <p:cNvSpPr/>
            <p:nvPr/>
          </p:nvSpPr>
          <p:spPr>
            <a:xfrm rot="10800000">
              <a:off x="4684786" y="4148266"/>
              <a:ext cx="150513" cy="150579"/>
            </a:xfrm>
            <a:custGeom>
              <a:rect b="b" l="l" r="r" t="t"/>
              <a:pathLst>
                <a:path extrusionOk="0" h="2547" w="2546">
                  <a:moveTo>
                    <a:pt x="1275" y="1"/>
                  </a:moveTo>
                  <a:lnTo>
                    <a:pt x="823" y="824"/>
                  </a:lnTo>
                  <a:lnTo>
                    <a:pt x="1" y="1276"/>
                  </a:lnTo>
                  <a:lnTo>
                    <a:pt x="823" y="1724"/>
                  </a:lnTo>
                  <a:lnTo>
                    <a:pt x="1275" y="2546"/>
                  </a:lnTo>
                  <a:lnTo>
                    <a:pt x="1724" y="1724"/>
                  </a:lnTo>
                  <a:lnTo>
                    <a:pt x="2546" y="1276"/>
                  </a:lnTo>
                  <a:lnTo>
                    <a:pt x="1724" y="824"/>
                  </a:lnTo>
                  <a:lnTo>
                    <a:pt x="1275"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2"/>
            <p:cNvSpPr/>
            <p:nvPr/>
          </p:nvSpPr>
          <p:spPr>
            <a:xfrm rot="10800000">
              <a:off x="889350" y="4253421"/>
              <a:ext cx="92578" cy="92582"/>
            </a:xfrm>
            <a:custGeom>
              <a:rect b="b" l="l" r="r" t="t"/>
              <a:pathLst>
                <a:path extrusionOk="0" h="1566" w="1566">
                  <a:moveTo>
                    <a:pt x="783" y="1"/>
                  </a:moveTo>
                  <a:lnTo>
                    <a:pt x="507" y="507"/>
                  </a:lnTo>
                  <a:lnTo>
                    <a:pt x="0" y="784"/>
                  </a:lnTo>
                  <a:lnTo>
                    <a:pt x="507" y="1060"/>
                  </a:lnTo>
                  <a:lnTo>
                    <a:pt x="783" y="1566"/>
                  </a:lnTo>
                  <a:lnTo>
                    <a:pt x="1060" y="1060"/>
                  </a:lnTo>
                  <a:lnTo>
                    <a:pt x="1565" y="784"/>
                  </a:lnTo>
                  <a:lnTo>
                    <a:pt x="1060" y="507"/>
                  </a:lnTo>
                  <a:lnTo>
                    <a:pt x="783"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2"/>
            <p:cNvSpPr/>
            <p:nvPr/>
          </p:nvSpPr>
          <p:spPr>
            <a:xfrm>
              <a:off x="509250" y="566571"/>
              <a:ext cx="150513" cy="150579"/>
            </a:xfrm>
            <a:custGeom>
              <a:rect b="b" l="l" r="r" t="t"/>
              <a:pathLst>
                <a:path extrusionOk="0" h="2547" w="2546">
                  <a:moveTo>
                    <a:pt x="1275" y="1"/>
                  </a:moveTo>
                  <a:lnTo>
                    <a:pt x="823" y="824"/>
                  </a:lnTo>
                  <a:lnTo>
                    <a:pt x="1" y="1276"/>
                  </a:lnTo>
                  <a:lnTo>
                    <a:pt x="823" y="1724"/>
                  </a:lnTo>
                  <a:lnTo>
                    <a:pt x="1275" y="2546"/>
                  </a:lnTo>
                  <a:lnTo>
                    <a:pt x="1724" y="1724"/>
                  </a:lnTo>
                  <a:lnTo>
                    <a:pt x="2546" y="1276"/>
                  </a:lnTo>
                  <a:lnTo>
                    <a:pt x="1724" y="824"/>
                  </a:lnTo>
                  <a:lnTo>
                    <a:pt x="1275"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2"/>
            <p:cNvSpPr/>
            <p:nvPr/>
          </p:nvSpPr>
          <p:spPr>
            <a:xfrm>
              <a:off x="732296" y="772838"/>
              <a:ext cx="92578" cy="92582"/>
            </a:xfrm>
            <a:custGeom>
              <a:rect b="b" l="l" r="r" t="t"/>
              <a:pathLst>
                <a:path extrusionOk="0" h="1566" w="1566">
                  <a:moveTo>
                    <a:pt x="783" y="1"/>
                  </a:moveTo>
                  <a:lnTo>
                    <a:pt x="507" y="507"/>
                  </a:lnTo>
                  <a:lnTo>
                    <a:pt x="0" y="784"/>
                  </a:lnTo>
                  <a:lnTo>
                    <a:pt x="507" y="1060"/>
                  </a:lnTo>
                  <a:lnTo>
                    <a:pt x="783" y="1566"/>
                  </a:lnTo>
                  <a:lnTo>
                    <a:pt x="1060" y="1060"/>
                  </a:lnTo>
                  <a:lnTo>
                    <a:pt x="1565" y="784"/>
                  </a:lnTo>
                  <a:lnTo>
                    <a:pt x="1060" y="507"/>
                  </a:lnTo>
                  <a:lnTo>
                    <a:pt x="783"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3" name="Google Shape;923;p32"/>
          <p:cNvSpPr txBox="1"/>
          <p:nvPr/>
        </p:nvSpPr>
        <p:spPr>
          <a:xfrm>
            <a:off x="1981200" y="3546231"/>
            <a:ext cx="5606700" cy="615600"/>
          </a:xfrm>
          <a:prstGeom prst="rect">
            <a:avLst/>
          </a:prstGeom>
          <a:noFill/>
          <a:ln>
            <a:noFill/>
          </a:ln>
        </p:spPr>
        <p:txBody>
          <a:bodyPr anchorCtr="0" anchor="t" bIns="91425" lIns="91425" spcFirstLastPara="1" rIns="91425" wrap="square" tIns="91425">
            <a:spAutoFit/>
          </a:bodyPr>
          <a:lstStyle/>
          <a:p>
            <a:pPr indent="-317500" lvl="0" marL="457200" marR="72000" rtl="0" algn="just">
              <a:spcBef>
                <a:spcPts val="0"/>
              </a:spcBef>
              <a:spcAft>
                <a:spcPts val="0"/>
              </a:spcAft>
              <a:buClr>
                <a:srgbClr val="000000"/>
              </a:buClr>
              <a:buSzPts val="1400"/>
              <a:buFont typeface="Abel"/>
              <a:buChar char="●"/>
            </a:pPr>
            <a:r>
              <a:rPr b="1" lang="en">
                <a:latin typeface="Anaheim"/>
                <a:ea typeface="Anaheim"/>
                <a:cs typeface="Anaheim"/>
                <a:sym typeface="Anaheim"/>
              </a:rPr>
              <a:t>Maximizar la cohesión</a:t>
            </a:r>
            <a:r>
              <a:rPr lang="en">
                <a:latin typeface="Anaheim"/>
                <a:ea typeface="Anaheim"/>
                <a:cs typeface="Anaheim"/>
                <a:sym typeface="Anaheim"/>
              </a:rPr>
              <a:t> de la interfaz pública de nuestras clases.</a:t>
            </a:r>
            <a:endParaRPr>
              <a:latin typeface="Anaheim"/>
              <a:ea typeface="Anaheim"/>
              <a:cs typeface="Anaheim"/>
              <a:sym typeface="Anaheim"/>
            </a:endParaRPr>
          </a:p>
          <a:p>
            <a:pPr indent="-317500" lvl="0" marL="457200" marR="72000" rtl="0" algn="just">
              <a:spcBef>
                <a:spcPts val="0"/>
              </a:spcBef>
              <a:spcAft>
                <a:spcPts val="0"/>
              </a:spcAft>
              <a:buClr>
                <a:srgbClr val="000000"/>
              </a:buClr>
              <a:buSzPts val="1400"/>
              <a:buFont typeface="Abel"/>
              <a:buChar char="●"/>
            </a:pPr>
            <a:r>
              <a:rPr b="1" lang="en">
                <a:latin typeface="Anaheim"/>
                <a:ea typeface="Anaheim"/>
                <a:cs typeface="Anaheim"/>
                <a:sym typeface="Anaheim"/>
              </a:rPr>
              <a:t>Minimizar el acoplamiento</a:t>
            </a:r>
            <a:r>
              <a:rPr lang="en">
                <a:latin typeface="Anaheim"/>
                <a:ea typeface="Anaheim"/>
                <a:cs typeface="Anaheim"/>
                <a:sym typeface="Anaheim"/>
              </a:rPr>
              <a:t> innecesario entre clases.</a:t>
            </a:r>
            <a:endParaRPr>
              <a:latin typeface="Anaheim"/>
              <a:ea typeface="Anaheim"/>
              <a:cs typeface="Anaheim"/>
              <a:sym typeface="Anaheim"/>
            </a:endParaRPr>
          </a:p>
        </p:txBody>
      </p:sp>
      <p:grpSp>
        <p:nvGrpSpPr>
          <p:cNvPr id="924" name="Google Shape;924;p32"/>
          <p:cNvGrpSpPr/>
          <p:nvPr/>
        </p:nvGrpSpPr>
        <p:grpSpPr>
          <a:xfrm>
            <a:off x="7309692" y="3679263"/>
            <a:ext cx="777728" cy="1334382"/>
            <a:chOff x="7825967" y="3240163"/>
            <a:chExt cx="777728" cy="1334382"/>
          </a:xfrm>
        </p:grpSpPr>
        <p:sp>
          <p:nvSpPr>
            <p:cNvPr id="925" name="Google Shape;925;p32"/>
            <p:cNvSpPr/>
            <p:nvPr/>
          </p:nvSpPr>
          <p:spPr>
            <a:xfrm>
              <a:off x="7825967" y="3240163"/>
              <a:ext cx="777728" cy="1015297"/>
            </a:xfrm>
            <a:custGeom>
              <a:rect b="b" l="l" r="r" t="t"/>
              <a:pathLst>
                <a:path extrusionOk="0" h="23142" w="17727">
                  <a:moveTo>
                    <a:pt x="15489" y="1"/>
                  </a:moveTo>
                  <a:cubicBezTo>
                    <a:pt x="15432" y="1"/>
                    <a:pt x="15375" y="3"/>
                    <a:pt x="15318" y="7"/>
                  </a:cubicBezTo>
                  <a:cubicBezTo>
                    <a:pt x="14405" y="82"/>
                    <a:pt x="13593" y="649"/>
                    <a:pt x="13011" y="1357"/>
                  </a:cubicBezTo>
                  <a:cubicBezTo>
                    <a:pt x="12429" y="2065"/>
                    <a:pt x="12046" y="2908"/>
                    <a:pt x="11647" y="3735"/>
                  </a:cubicBezTo>
                  <a:cubicBezTo>
                    <a:pt x="11250" y="4556"/>
                    <a:pt x="10822" y="5387"/>
                    <a:pt x="10179" y="6042"/>
                  </a:cubicBezTo>
                  <a:cubicBezTo>
                    <a:pt x="10021" y="6204"/>
                    <a:pt x="9812" y="6362"/>
                    <a:pt x="9595" y="6362"/>
                  </a:cubicBezTo>
                  <a:cubicBezTo>
                    <a:pt x="9560" y="6362"/>
                    <a:pt x="9524" y="6358"/>
                    <a:pt x="9489" y="6349"/>
                  </a:cubicBezTo>
                  <a:cubicBezTo>
                    <a:pt x="9235" y="6278"/>
                    <a:pt x="9104" y="5994"/>
                    <a:pt x="9077" y="5732"/>
                  </a:cubicBezTo>
                  <a:cubicBezTo>
                    <a:pt x="9056" y="5470"/>
                    <a:pt x="9099" y="5203"/>
                    <a:pt x="9043" y="4950"/>
                  </a:cubicBezTo>
                  <a:cubicBezTo>
                    <a:pt x="8926" y="4449"/>
                    <a:pt x="8401" y="4138"/>
                    <a:pt x="7885" y="4138"/>
                  </a:cubicBezTo>
                  <a:cubicBezTo>
                    <a:pt x="7767" y="4138"/>
                    <a:pt x="7648" y="4155"/>
                    <a:pt x="7536" y="4189"/>
                  </a:cubicBezTo>
                  <a:cubicBezTo>
                    <a:pt x="6933" y="4373"/>
                    <a:pt x="6508" y="4937"/>
                    <a:pt x="6324" y="5540"/>
                  </a:cubicBezTo>
                  <a:cubicBezTo>
                    <a:pt x="6141" y="6143"/>
                    <a:pt x="6159" y="6785"/>
                    <a:pt x="6176" y="7414"/>
                  </a:cubicBezTo>
                  <a:cubicBezTo>
                    <a:pt x="6211" y="8590"/>
                    <a:pt x="6251" y="9762"/>
                    <a:pt x="6285" y="10937"/>
                  </a:cubicBezTo>
                  <a:cubicBezTo>
                    <a:pt x="6303" y="11567"/>
                    <a:pt x="6259" y="12322"/>
                    <a:pt x="5713" y="12636"/>
                  </a:cubicBezTo>
                  <a:cubicBezTo>
                    <a:pt x="5557" y="12727"/>
                    <a:pt x="5385" y="12764"/>
                    <a:pt x="5207" y="12764"/>
                  </a:cubicBezTo>
                  <a:cubicBezTo>
                    <a:pt x="4931" y="12764"/>
                    <a:pt x="4643" y="12674"/>
                    <a:pt x="4393" y="12554"/>
                  </a:cubicBezTo>
                  <a:cubicBezTo>
                    <a:pt x="3760" y="12248"/>
                    <a:pt x="3222" y="11763"/>
                    <a:pt x="2850" y="11168"/>
                  </a:cubicBezTo>
                  <a:cubicBezTo>
                    <a:pt x="2575" y="10722"/>
                    <a:pt x="2352" y="10181"/>
                    <a:pt x="1872" y="9971"/>
                  </a:cubicBezTo>
                  <a:cubicBezTo>
                    <a:pt x="1749" y="9918"/>
                    <a:pt x="1620" y="9893"/>
                    <a:pt x="1491" y="9893"/>
                  </a:cubicBezTo>
                  <a:cubicBezTo>
                    <a:pt x="1011" y="9893"/>
                    <a:pt x="525" y="10234"/>
                    <a:pt x="293" y="10679"/>
                  </a:cubicBezTo>
                  <a:cubicBezTo>
                    <a:pt x="1" y="11238"/>
                    <a:pt x="89" y="11908"/>
                    <a:pt x="84" y="12541"/>
                  </a:cubicBezTo>
                  <a:cubicBezTo>
                    <a:pt x="45" y="16339"/>
                    <a:pt x="897" y="20543"/>
                    <a:pt x="4253" y="22737"/>
                  </a:cubicBezTo>
                  <a:cubicBezTo>
                    <a:pt x="5087" y="23016"/>
                    <a:pt x="5896" y="23142"/>
                    <a:pt x="6699" y="23142"/>
                  </a:cubicBezTo>
                  <a:cubicBezTo>
                    <a:pt x="7856" y="23142"/>
                    <a:pt x="9000" y="22880"/>
                    <a:pt x="10192" y="22439"/>
                  </a:cubicBezTo>
                  <a:cubicBezTo>
                    <a:pt x="12207" y="21696"/>
                    <a:pt x="13976" y="20341"/>
                    <a:pt x="15340" y="18681"/>
                  </a:cubicBezTo>
                  <a:cubicBezTo>
                    <a:pt x="15733" y="18205"/>
                    <a:pt x="16100" y="17689"/>
                    <a:pt x="16271" y="17099"/>
                  </a:cubicBezTo>
                  <a:cubicBezTo>
                    <a:pt x="16441" y="16509"/>
                    <a:pt x="16393" y="15827"/>
                    <a:pt x="16013" y="15342"/>
                  </a:cubicBezTo>
                  <a:cubicBezTo>
                    <a:pt x="15660" y="14896"/>
                    <a:pt x="15103" y="14708"/>
                    <a:pt x="14524" y="14708"/>
                  </a:cubicBezTo>
                  <a:cubicBezTo>
                    <a:pt x="14152" y="14708"/>
                    <a:pt x="13771" y="14786"/>
                    <a:pt x="13430" y="14923"/>
                  </a:cubicBezTo>
                  <a:cubicBezTo>
                    <a:pt x="12963" y="15111"/>
                    <a:pt x="12530" y="15381"/>
                    <a:pt x="12040" y="15486"/>
                  </a:cubicBezTo>
                  <a:cubicBezTo>
                    <a:pt x="11936" y="15508"/>
                    <a:pt x="11828" y="15519"/>
                    <a:pt x="11719" y="15519"/>
                  </a:cubicBezTo>
                  <a:cubicBezTo>
                    <a:pt x="11316" y="15519"/>
                    <a:pt x="10910" y="15366"/>
                    <a:pt x="10721" y="15018"/>
                  </a:cubicBezTo>
                  <a:cubicBezTo>
                    <a:pt x="10481" y="14582"/>
                    <a:pt x="10695" y="14009"/>
                    <a:pt x="11066" y="13673"/>
                  </a:cubicBezTo>
                  <a:cubicBezTo>
                    <a:pt x="11437" y="13340"/>
                    <a:pt x="11927" y="13179"/>
                    <a:pt x="12395" y="12999"/>
                  </a:cubicBezTo>
                  <a:cubicBezTo>
                    <a:pt x="13692" y="12493"/>
                    <a:pt x="14904" y="11767"/>
                    <a:pt x="15957" y="10853"/>
                  </a:cubicBezTo>
                  <a:cubicBezTo>
                    <a:pt x="16481" y="10399"/>
                    <a:pt x="17010" y="9713"/>
                    <a:pt x="16734" y="9076"/>
                  </a:cubicBezTo>
                  <a:cubicBezTo>
                    <a:pt x="16534" y="8616"/>
                    <a:pt x="15987" y="8411"/>
                    <a:pt x="15489" y="8362"/>
                  </a:cubicBezTo>
                  <a:cubicBezTo>
                    <a:pt x="14991" y="8319"/>
                    <a:pt x="14475" y="8380"/>
                    <a:pt x="13994" y="8237"/>
                  </a:cubicBezTo>
                  <a:cubicBezTo>
                    <a:pt x="13575" y="8105"/>
                    <a:pt x="13159" y="7699"/>
                    <a:pt x="13286" y="7275"/>
                  </a:cubicBezTo>
                  <a:cubicBezTo>
                    <a:pt x="13361" y="7043"/>
                    <a:pt x="13575" y="6881"/>
                    <a:pt x="13771" y="6737"/>
                  </a:cubicBezTo>
                  <a:cubicBezTo>
                    <a:pt x="14868" y="5929"/>
                    <a:pt x="15848" y="4963"/>
                    <a:pt x="16669" y="3874"/>
                  </a:cubicBezTo>
                  <a:cubicBezTo>
                    <a:pt x="17224" y="3144"/>
                    <a:pt x="17726" y="2232"/>
                    <a:pt x="17473" y="1349"/>
                  </a:cubicBezTo>
                  <a:cubicBezTo>
                    <a:pt x="17235" y="521"/>
                    <a:pt x="16351" y="1"/>
                    <a:pt x="15489"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2"/>
            <p:cNvSpPr/>
            <p:nvPr/>
          </p:nvSpPr>
          <p:spPr>
            <a:xfrm>
              <a:off x="8008869" y="3262319"/>
              <a:ext cx="542308" cy="1312226"/>
            </a:xfrm>
            <a:custGeom>
              <a:rect b="b" l="l" r="r" t="t"/>
              <a:pathLst>
                <a:path extrusionOk="0" h="29910" w="12361">
                  <a:moveTo>
                    <a:pt x="12360" y="1"/>
                  </a:moveTo>
                  <a:lnTo>
                    <a:pt x="12360" y="1"/>
                  </a:lnTo>
                  <a:cubicBezTo>
                    <a:pt x="12360" y="1"/>
                    <a:pt x="12334" y="17"/>
                    <a:pt x="12290" y="53"/>
                  </a:cubicBezTo>
                  <a:cubicBezTo>
                    <a:pt x="12246" y="92"/>
                    <a:pt x="12181" y="148"/>
                    <a:pt x="12098" y="219"/>
                  </a:cubicBezTo>
                  <a:cubicBezTo>
                    <a:pt x="11931" y="364"/>
                    <a:pt x="11687" y="577"/>
                    <a:pt x="11377" y="866"/>
                  </a:cubicBezTo>
                  <a:cubicBezTo>
                    <a:pt x="10761" y="1443"/>
                    <a:pt x="9900" y="2316"/>
                    <a:pt x="8973" y="3505"/>
                  </a:cubicBezTo>
                  <a:cubicBezTo>
                    <a:pt x="8506" y="4099"/>
                    <a:pt x="8024" y="4773"/>
                    <a:pt x="7522" y="5503"/>
                  </a:cubicBezTo>
                  <a:cubicBezTo>
                    <a:pt x="7020" y="6232"/>
                    <a:pt x="6491" y="7018"/>
                    <a:pt x="5962" y="7867"/>
                  </a:cubicBezTo>
                  <a:cubicBezTo>
                    <a:pt x="5438" y="8714"/>
                    <a:pt x="4914" y="9619"/>
                    <a:pt x="4446" y="10602"/>
                  </a:cubicBezTo>
                  <a:cubicBezTo>
                    <a:pt x="4210" y="11092"/>
                    <a:pt x="4000" y="11603"/>
                    <a:pt x="3790" y="12123"/>
                  </a:cubicBezTo>
                  <a:cubicBezTo>
                    <a:pt x="3576" y="12643"/>
                    <a:pt x="3367" y="13168"/>
                    <a:pt x="3147" y="13700"/>
                  </a:cubicBezTo>
                  <a:cubicBezTo>
                    <a:pt x="2292" y="15838"/>
                    <a:pt x="1544" y="17905"/>
                    <a:pt x="1028" y="19832"/>
                  </a:cubicBezTo>
                  <a:cubicBezTo>
                    <a:pt x="503" y="21760"/>
                    <a:pt x="211" y="23543"/>
                    <a:pt x="110" y="25046"/>
                  </a:cubicBezTo>
                  <a:cubicBezTo>
                    <a:pt x="1" y="26553"/>
                    <a:pt x="75" y="27777"/>
                    <a:pt x="172" y="28616"/>
                  </a:cubicBezTo>
                  <a:cubicBezTo>
                    <a:pt x="267" y="29455"/>
                    <a:pt x="372" y="29909"/>
                    <a:pt x="372" y="29909"/>
                  </a:cubicBezTo>
                  <a:cubicBezTo>
                    <a:pt x="372" y="29909"/>
                    <a:pt x="372" y="29879"/>
                    <a:pt x="364" y="29822"/>
                  </a:cubicBezTo>
                  <a:cubicBezTo>
                    <a:pt x="355" y="29761"/>
                    <a:pt x="346" y="29683"/>
                    <a:pt x="329" y="29574"/>
                  </a:cubicBezTo>
                  <a:cubicBezTo>
                    <a:pt x="294" y="29354"/>
                    <a:pt x="251" y="29031"/>
                    <a:pt x="206" y="28612"/>
                  </a:cubicBezTo>
                  <a:cubicBezTo>
                    <a:pt x="124" y="27773"/>
                    <a:pt x="63" y="26553"/>
                    <a:pt x="176" y="25050"/>
                  </a:cubicBezTo>
                  <a:cubicBezTo>
                    <a:pt x="289" y="23551"/>
                    <a:pt x="587" y="21777"/>
                    <a:pt x="1112" y="19854"/>
                  </a:cubicBezTo>
                  <a:cubicBezTo>
                    <a:pt x="1636" y="17932"/>
                    <a:pt x="2383" y="15873"/>
                    <a:pt x="3236" y="13736"/>
                  </a:cubicBezTo>
                  <a:cubicBezTo>
                    <a:pt x="3454" y="13202"/>
                    <a:pt x="3668" y="12678"/>
                    <a:pt x="3877" y="12158"/>
                  </a:cubicBezTo>
                  <a:cubicBezTo>
                    <a:pt x="4087" y="11638"/>
                    <a:pt x="4293" y="11131"/>
                    <a:pt x="4529" y="10642"/>
                  </a:cubicBezTo>
                  <a:cubicBezTo>
                    <a:pt x="4992" y="9667"/>
                    <a:pt x="5517" y="8758"/>
                    <a:pt x="6041" y="7910"/>
                  </a:cubicBezTo>
                  <a:cubicBezTo>
                    <a:pt x="6560" y="7067"/>
                    <a:pt x="7090" y="6280"/>
                    <a:pt x="7588" y="5546"/>
                  </a:cubicBezTo>
                  <a:cubicBezTo>
                    <a:pt x="8086" y="4816"/>
                    <a:pt x="8567" y="4144"/>
                    <a:pt x="9025" y="3549"/>
                  </a:cubicBezTo>
                  <a:cubicBezTo>
                    <a:pt x="9943" y="2351"/>
                    <a:pt x="10795" y="1477"/>
                    <a:pt x="11403" y="892"/>
                  </a:cubicBezTo>
                  <a:cubicBezTo>
                    <a:pt x="11705" y="604"/>
                    <a:pt x="11949" y="380"/>
                    <a:pt x="12111" y="232"/>
                  </a:cubicBezTo>
                  <a:cubicBezTo>
                    <a:pt x="12194" y="158"/>
                    <a:pt x="12255" y="101"/>
                    <a:pt x="12298" y="61"/>
                  </a:cubicBezTo>
                  <a:cubicBezTo>
                    <a:pt x="12338" y="23"/>
                    <a:pt x="12360" y="1"/>
                    <a:pt x="12360"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2"/>
            <p:cNvSpPr/>
            <p:nvPr/>
          </p:nvSpPr>
          <p:spPr>
            <a:xfrm>
              <a:off x="8156322" y="3423942"/>
              <a:ext cx="48962" cy="303159"/>
            </a:xfrm>
            <a:custGeom>
              <a:rect b="b" l="l" r="r" t="t"/>
              <a:pathLst>
                <a:path extrusionOk="0" h="6910" w="1116">
                  <a:moveTo>
                    <a:pt x="6" y="0"/>
                  </a:moveTo>
                  <a:cubicBezTo>
                    <a:pt x="0" y="0"/>
                    <a:pt x="14" y="97"/>
                    <a:pt x="53" y="272"/>
                  </a:cubicBezTo>
                  <a:cubicBezTo>
                    <a:pt x="88" y="446"/>
                    <a:pt x="137" y="695"/>
                    <a:pt x="198" y="1006"/>
                  </a:cubicBezTo>
                  <a:cubicBezTo>
                    <a:pt x="311" y="1630"/>
                    <a:pt x="442" y="2491"/>
                    <a:pt x="565" y="3453"/>
                  </a:cubicBezTo>
                  <a:cubicBezTo>
                    <a:pt x="692" y="4409"/>
                    <a:pt x="805" y="5275"/>
                    <a:pt x="910" y="5900"/>
                  </a:cubicBezTo>
                  <a:cubicBezTo>
                    <a:pt x="962" y="6214"/>
                    <a:pt x="1006" y="6468"/>
                    <a:pt x="1041" y="6638"/>
                  </a:cubicBezTo>
                  <a:cubicBezTo>
                    <a:pt x="1075" y="6813"/>
                    <a:pt x="1102" y="6910"/>
                    <a:pt x="1107" y="6910"/>
                  </a:cubicBezTo>
                  <a:cubicBezTo>
                    <a:pt x="1115" y="6906"/>
                    <a:pt x="1102" y="6809"/>
                    <a:pt x="1081" y="6634"/>
                  </a:cubicBezTo>
                  <a:cubicBezTo>
                    <a:pt x="1054" y="6442"/>
                    <a:pt x="1019" y="6192"/>
                    <a:pt x="976" y="5891"/>
                  </a:cubicBezTo>
                  <a:cubicBezTo>
                    <a:pt x="892" y="5248"/>
                    <a:pt x="783" y="4388"/>
                    <a:pt x="661" y="3439"/>
                  </a:cubicBezTo>
                  <a:cubicBezTo>
                    <a:pt x="538" y="2479"/>
                    <a:pt x="394" y="1613"/>
                    <a:pt x="263" y="992"/>
                  </a:cubicBezTo>
                  <a:cubicBezTo>
                    <a:pt x="198" y="682"/>
                    <a:pt x="137" y="433"/>
                    <a:pt x="88" y="262"/>
                  </a:cubicBezTo>
                  <a:cubicBezTo>
                    <a:pt x="40" y="92"/>
                    <a:pt x="10" y="0"/>
                    <a:pt x="6"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2"/>
            <p:cNvSpPr/>
            <p:nvPr/>
          </p:nvSpPr>
          <p:spPr>
            <a:xfrm>
              <a:off x="8204844" y="3651900"/>
              <a:ext cx="358394" cy="75197"/>
            </a:xfrm>
            <a:custGeom>
              <a:rect b="b" l="l" r="r" t="t"/>
              <a:pathLst>
                <a:path extrusionOk="0" h="1714" w="8169">
                  <a:moveTo>
                    <a:pt x="8085" y="0"/>
                  </a:moveTo>
                  <a:cubicBezTo>
                    <a:pt x="8019" y="0"/>
                    <a:pt x="7936" y="5"/>
                    <a:pt x="7841" y="9"/>
                  </a:cubicBezTo>
                  <a:cubicBezTo>
                    <a:pt x="7631" y="18"/>
                    <a:pt x="7325" y="40"/>
                    <a:pt x="6944" y="84"/>
                  </a:cubicBezTo>
                  <a:cubicBezTo>
                    <a:pt x="6193" y="163"/>
                    <a:pt x="5157" y="324"/>
                    <a:pt x="4025" y="560"/>
                  </a:cubicBezTo>
                  <a:cubicBezTo>
                    <a:pt x="2894" y="800"/>
                    <a:pt x="1879" y="1075"/>
                    <a:pt x="1159" y="1303"/>
                  </a:cubicBezTo>
                  <a:cubicBezTo>
                    <a:pt x="796" y="1412"/>
                    <a:pt x="503" y="1517"/>
                    <a:pt x="306" y="1587"/>
                  </a:cubicBezTo>
                  <a:cubicBezTo>
                    <a:pt x="215" y="1622"/>
                    <a:pt x="140" y="1652"/>
                    <a:pt x="80" y="1674"/>
                  </a:cubicBezTo>
                  <a:cubicBezTo>
                    <a:pt x="27" y="1696"/>
                    <a:pt x="1" y="1710"/>
                    <a:pt x="1" y="1714"/>
                  </a:cubicBezTo>
                  <a:cubicBezTo>
                    <a:pt x="1" y="1714"/>
                    <a:pt x="31" y="1710"/>
                    <a:pt x="84" y="1696"/>
                  </a:cubicBezTo>
                  <a:cubicBezTo>
                    <a:pt x="149" y="1674"/>
                    <a:pt x="227" y="1652"/>
                    <a:pt x="320" y="1622"/>
                  </a:cubicBezTo>
                  <a:cubicBezTo>
                    <a:pt x="520" y="1561"/>
                    <a:pt x="814" y="1468"/>
                    <a:pt x="1176" y="1369"/>
                  </a:cubicBezTo>
                  <a:cubicBezTo>
                    <a:pt x="1901" y="1154"/>
                    <a:pt x="2916" y="892"/>
                    <a:pt x="4043" y="651"/>
                  </a:cubicBezTo>
                  <a:cubicBezTo>
                    <a:pt x="5175" y="415"/>
                    <a:pt x="6206" y="245"/>
                    <a:pt x="6954" y="149"/>
                  </a:cubicBezTo>
                  <a:cubicBezTo>
                    <a:pt x="7329" y="97"/>
                    <a:pt x="7635" y="66"/>
                    <a:pt x="7845" y="44"/>
                  </a:cubicBezTo>
                  <a:cubicBezTo>
                    <a:pt x="7941" y="36"/>
                    <a:pt x="8019" y="26"/>
                    <a:pt x="8085" y="18"/>
                  </a:cubicBezTo>
                  <a:cubicBezTo>
                    <a:pt x="8142" y="14"/>
                    <a:pt x="8168" y="5"/>
                    <a:pt x="8168" y="5"/>
                  </a:cubicBezTo>
                  <a:cubicBezTo>
                    <a:pt x="8168" y="0"/>
                    <a:pt x="8142" y="0"/>
                    <a:pt x="8085"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2"/>
            <p:cNvSpPr/>
            <p:nvPr/>
          </p:nvSpPr>
          <p:spPr>
            <a:xfrm>
              <a:off x="7865277" y="3676029"/>
              <a:ext cx="192556" cy="449649"/>
            </a:xfrm>
            <a:custGeom>
              <a:rect b="b" l="l" r="r" t="t"/>
              <a:pathLst>
                <a:path extrusionOk="0" h="10249" w="4389">
                  <a:moveTo>
                    <a:pt x="1" y="1"/>
                  </a:moveTo>
                  <a:cubicBezTo>
                    <a:pt x="1" y="6"/>
                    <a:pt x="14" y="41"/>
                    <a:pt x="40" y="111"/>
                  </a:cubicBezTo>
                  <a:cubicBezTo>
                    <a:pt x="75" y="184"/>
                    <a:pt x="119" y="285"/>
                    <a:pt x="171" y="408"/>
                  </a:cubicBezTo>
                  <a:cubicBezTo>
                    <a:pt x="289" y="678"/>
                    <a:pt x="452" y="1045"/>
                    <a:pt x="648" y="1501"/>
                  </a:cubicBezTo>
                  <a:cubicBezTo>
                    <a:pt x="1049" y="2427"/>
                    <a:pt x="1574" y="3716"/>
                    <a:pt x="2151" y="5145"/>
                  </a:cubicBezTo>
                  <a:cubicBezTo>
                    <a:pt x="2723" y="6570"/>
                    <a:pt x="3261" y="7859"/>
                    <a:pt x="3677" y="8776"/>
                  </a:cubicBezTo>
                  <a:cubicBezTo>
                    <a:pt x="3886" y="9236"/>
                    <a:pt x="4061" y="9607"/>
                    <a:pt x="4183" y="9860"/>
                  </a:cubicBezTo>
                  <a:cubicBezTo>
                    <a:pt x="4244" y="9978"/>
                    <a:pt x="4292" y="10075"/>
                    <a:pt x="4332" y="10148"/>
                  </a:cubicBezTo>
                  <a:cubicBezTo>
                    <a:pt x="4367" y="10214"/>
                    <a:pt x="4385" y="10249"/>
                    <a:pt x="4389" y="10249"/>
                  </a:cubicBezTo>
                  <a:cubicBezTo>
                    <a:pt x="4389" y="10245"/>
                    <a:pt x="4375" y="10210"/>
                    <a:pt x="4349" y="10140"/>
                  </a:cubicBezTo>
                  <a:cubicBezTo>
                    <a:pt x="4314" y="10065"/>
                    <a:pt x="4270" y="9965"/>
                    <a:pt x="4218" y="9843"/>
                  </a:cubicBezTo>
                  <a:cubicBezTo>
                    <a:pt x="4100" y="9571"/>
                    <a:pt x="3939" y="9204"/>
                    <a:pt x="3738" y="8750"/>
                  </a:cubicBezTo>
                  <a:cubicBezTo>
                    <a:pt x="3340" y="7824"/>
                    <a:pt x="2811" y="6535"/>
                    <a:pt x="2239" y="5110"/>
                  </a:cubicBezTo>
                  <a:cubicBezTo>
                    <a:pt x="1666" y="3681"/>
                    <a:pt x="1128" y="2392"/>
                    <a:pt x="708" y="1474"/>
                  </a:cubicBezTo>
                  <a:cubicBezTo>
                    <a:pt x="504" y="1015"/>
                    <a:pt x="329" y="644"/>
                    <a:pt x="206" y="390"/>
                  </a:cubicBezTo>
                  <a:cubicBezTo>
                    <a:pt x="145" y="272"/>
                    <a:pt x="97" y="176"/>
                    <a:pt x="58" y="101"/>
                  </a:cubicBezTo>
                  <a:cubicBezTo>
                    <a:pt x="23" y="36"/>
                    <a:pt x="6" y="1"/>
                    <a:pt x="1"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2"/>
            <p:cNvSpPr/>
            <p:nvPr/>
          </p:nvSpPr>
          <p:spPr>
            <a:xfrm>
              <a:off x="8057610" y="3961942"/>
              <a:ext cx="474920" cy="163732"/>
            </a:xfrm>
            <a:custGeom>
              <a:rect b="b" l="l" r="r" t="t"/>
              <a:pathLst>
                <a:path extrusionOk="0" h="3732" w="10825">
                  <a:moveTo>
                    <a:pt x="10825" y="0"/>
                  </a:moveTo>
                  <a:cubicBezTo>
                    <a:pt x="10820" y="0"/>
                    <a:pt x="10782" y="8"/>
                    <a:pt x="10707" y="26"/>
                  </a:cubicBezTo>
                  <a:cubicBezTo>
                    <a:pt x="10628" y="53"/>
                    <a:pt x="10519" y="83"/>
                    <a:pt x="10388" y="123"/>
                  </a:cubicBezTo>
                  <a:cubicBezTo>
                    <a:pt x="10112" y="206"/>
                    <a:pt x="9711" y="333"/>
                    <a:pt x="9217" y="490"/>
                  </a:cubicBezTo>
                  <a:cubicBezTo>
                    <a:pt x="8234" y="813"/>
                    <a:pt x="6883" y="1285"/>
                    <a:pt x="5397" y="1822"/>
                  </a:cubicBezTo>
                  <a:cubicBezTo>
                    <a:pt x="3912" y="2360"/>
                    <a:pt x="2565" y="2840"/>
                    <a:pt x="1586" y="3177"/>
                  </a:cubicBezTo>
                  <a:cubicBezTo>
                    <a:pt x="1106" y="3343"/>
                    <a:pt x="713" y="3479"/>
                    <a:pt x="424" y="3575"/>
                  </a:cubicBezTo>
                  <a:cubicBezTo>
                    <a:pt x="297" y="3623"/>
                    <a:pt x="193" y="3657"/>
                    <a:pt x="110" y="3684"/>
                  </a:cubicBezTo>
                  <a:cubicBezTo>
                    <a:pt x="39" y="3710"/>
                    <a:pt x="1" y="3728"/>
                    <a:pt x="5" y="3732"/>
                  </a:cubicBezTo>
                  <a:cubicBezTo>
                    <a:pt x="5" y="3732"/>
                    <a:pt x="44" y="3723"/>
                    <a:pt x="118" y="3706"/>
                  </a:cubicBezTo>
                  <a:cubicBezTo>
                    <a:pt x="201" y="3679"/>
                    <a:pt x="306" y="3649"/>
                    <a:pt x="437" y="3610"/>
                  </a:cubicBezTo>
                  <a:cubicBezTo>
                    <a:pt x="717" y="3532"/>
                    <a:pt x="1114" y="3405"/>
                    <a:pt x="1608" y="3243"/>
                  </a:cubicBezTo>
                  <a:cubicBezTo>
                    <a:pt x="2591" y="2919"/>
                    <a:pt x="3942" y="2447"/>
                    <a:pt x="5428" y="1910"/>
                  </a:cubicBezTo>
                  <a:cubicBezTo>
                    <a:pt x="6913" y="1372"/>
                    <a:pt x="8260" y="892"/>
                    <a:pt x="9239" y="555"/>
                  </a:cubicBezTo>
                  <a:cubicBezTo>
                    <a:pt x="9723" y="389"/>
                    <a:pt x="10117" y="254"/>
                    <a:pt x="10401" y="157"/>
                  </a:cubicBezTo>
                  <a:cubicBezTo>
                    <a:pt x="10528" y="113"/>
                    <a:pt x="10633" y="75"/>
                    <a:pt x="10716" y="48"/>
                  </a:cubicBezTo>
                  <a:cubicBezTo>
                    <a:pt x="10786" y="22"/>
                    <a:pt x="10825" y="4"/>
                    <a:pt x="10825"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1" name="Google Shape;931;p32"/>
          <p:cNvSpPr/>
          <p:nvPr/>
        </p:nvSpPr>
        <p:spPr>
          <a:xfrm>
            <a:off x="2741875" y="4996294"/>
            <a:ext cx="5958719" cy="5089"/>
          </a:xfrm>
          <a:custGeom>
            <a:rect b="b" l="l" r="r" t="t"/>
            <a:pathLst>
              <a:path extrusionOk="0" h="116" w="135819">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2" name="Google Shape;932;p32"/>
          <p:cNvGrpSpPr/>
          <p:nvPr/>
        </p:nvGrpSpPr>
        <p:grpSpPr>
          <a:xfrm>
            <a:off x="3167256" y="4224414"/>
            <a:ext cx="576962" cy="773332"/>
            <a:chOff x="3429656" y="3785314"/>
            <a:chExt cx="576962" cy="773332"/>
          </a:xfrm>
        </p:grpSpPr>
        <p:sp>
          <p:nvSpPr>
            <p:cNvPr id="933" name="Google Shape;933;p32"/>
            <p:cNvSpPr/>
            <p:nvPr/>
          </p:nvSpPr>
          <p:spPr>
            <a:xfrm>
              <a:off x="3429656" y="4237325"/>
              <a:ext cx="230725" cy="140304"/>
            </a:xfrm>
            <a:custGeom>
              <a:rect b="b" l="l" r="r" t="t"/>
              <a:pathLst>
                <a:path extrusionOk="0" h="3198" w="5259">
                  <a:moveTo>
                    <a:pt x="2536" y="0"/>
                  </a:moveTo>
                  <a:cubicBezTo>
                    <a:pt x="2246" y="0"/>
                    <a:pt x="1955" y="26"/>
                    <a:pt x="1670" y="73"/>
                  </a:cubicBezTo>
                  <a:cubicBezTo>
                    <a:pt x="1198" y="151"/>
                    <a:pt x="704" y="291"/>
                    <a:pt x="381" y="645"/>
                  </a:cubicBezTo>
                  <a:cubicBezTo>
                    <a:pt x="63" y="1004"/>
                    <a:pt x="1" y="1628"/>
                    <a:pt x="368" y="1930"/>
                  </a:cubicBezTo>
                  <a:cubicBezTo>
                    <a:pt x="577" y="2103"/>
                    <a:pt x="860" y="2136"/>
                    <a:pt x="1128" y="2136"/>
                  </a:cubicBezTo>
                  <a:cubicBezTo>
                    <a:pt x="1146" y="2136"/>
                    <a:pt x="1163" y="2136"/>
                    <a:pt x="1181" y="2136"/>
                  </a:cubicBezTo>
                  <a:cubicBezTo>
                    <a:pt x="1442" y="2134"/>
                    <a:pt x="1713" y="2116"/>
                    <a:pt x="1979" y="2116"/>
                  </a:cubicBezTo>
                  <a:cubicBezTo>
                    <a:pt x="2417" y="2116"/>
                    <a:pt x="2840" y="2166"/>
                    <a:pt x="3183" y="2424"/>
                  </a:cubicBezTo>
                  <a:cubicBezTo>
                    <a:pt x="3497" y="2660"/>
                    <a:pt x="3707" y="3054"/>
                    <a:pt x="4083" y="3167"/>
                  </a:cubicBezTo>
                  <a:cubicBezTo>
                    <a:pt x="4150" y="3188"/>
                    <a:pt x="4219" y="3197"/>
                    <a:pt x="4288" y="3197"/>
                  </a:cubicBezTo>
                  <a:cubicBezTo>
                    <a:pt x="4595" y="3197"/>
                    <a:pt x="4900" y="3005"/>
                    <a:pt x="5057" y="2735"/>
                  </a:cubicBezTo>
                  <a:cubicBezTo>
                    <a:pt x="5254" y="2402"/>
                    <a:pt x="5258" y="1987"/>
                    <a:pt x="5166" y="1616"/>
                  </a:cubicBezTo>
                  <a:cubicBezTo>
                    <a:pt x="5166" y="1616"/>
                    <a:pt x="5075" y="803"/>
                    <a:pt x="4275" y="387"/>
                  </a:cubicBezTo>
                  <a:cubicBezTo>
                    <a:pt x="3740" y="113"/>
                    <a:pt x="3140" y="0"/>
                    <a:pt x="2536"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2"/>
            <p:cNvSpPr/>
            <p:nvPr/>
          </p:nvSpPr>
          <p:spPr>
            <a:xfrm>
              <a:off x="3554866" y="3785314"/>
              <a:ext cx="162065" cy="334616"/>
            </a:xfrm>
            <a:custGeom>
              <a:rect b="b" l="l" r="r" t="t"/>
              <a:pathLst>
                <a:path extrusionOk="0" h="7627" w="3694">
                  <a:moveTo>
                    <a:pt x="1509" y="1"/>
                  </a:moveTo>
                  <a:cubicBezTo>
                    <a:pt x="1180" y="1"/>
                    <a:pt x="849" y="163"/>
                    <a:pt x="621" y="408"/>
                  </a:cubicBezTo>
                  <a:cubicBezTo>
                    <a:pt x="337" y="709"/>
                    <a:pt x="184" y="1111"/>
                    <a:pt x="97" y="1517"/>
                  </a:cubicBezTo>
                  <a:cubicBezTo>
                    <a:pt x="31" y="1846"/>
                    <a:pt x="0" y="2177"/>
                    <a:pt x="0" y="2509"/>
                  </a:cubicBezTo>
                  <a:cubicBezTo>
                    <a:pt x="0" y="3550"/>
                    <a:pt x="293" y="4599"/>
                    <a:pt x="582" y="5608"/>
                  </a:cubicBezTo>
                  <a:cubicBezTo>
                    <a:pt x="753" y="6194"/>
                    <a:pt x="936" y="6806"/>
                    <a:pt x="1373" y="7229"/>
                  </a:cubicBezTo>
                  <a:cubicBezTo>
                    <a:pt x="1609" y="7457"/>
                    <a:pt x="1993" y="7627"/>
                    <a:pt x="2374" y="7627"/>
                  </a:cubicBezTo>
                  <a:cubicBezTo>
                    <a:pt x="2697" y="7627"/>
                    <a:pt x="3012" y="7505"/>
                    <a:pt x="3235" y="7185"/>
                  </a:cubicBezTo>
                  <a:cubicBezTo>
                    <a:pt x="3611" y="6640"/>
                    <a:pt x="3693" y="5944"/>
                    <a:pt x="3693" y="5281"/>
                  </a:cubicBezTo>
                  <a:lnTo>
                    <a:pt x="3693" y="5250"/>
                  </a:lnTo>
                  <a:cubicBezTo>
                    <a:pt x="3689" y="3808"/>
                    <a:pt x="3357" y="2366"/>
                    <a:pt x="2727" y="1063"/>
                  </a:cubicBezTo>
                  <a:cubicBezTo>
                    <a:pt x="2518" y="622"/>
                    <a:pt x="2221" y="158"/>
                    <a:pt x="1745" y="32"/>
                  </a:cubicBezTo>
                  <a:cubicBezTo>
                    <a:pt x="1666" y="10"/>
                    <a:pt x="1587" y="1"/>
                    <a:pt x="150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2"/>
            <p:cNvSpPr/>
            <p:nvPr/>
          </p:nvSpPr>
          <p:spPr>
            <a:xfrm>
              <a:off x="3727853" y="3883016"/>
              <a:ext cx="278766" cy="276572"/>
            </a:xfrm>
            <a:custGeom>
              <a:rect b="b" l="l" r="r" t="t"/>
              <a:pathLst>
                <a:path extrusionOk="0" h="6304" w="6354">
                  <a:moveTo>
                    <a:pt x="5006" y="0"/>
                  </a:moveTo>
                  <a:cubicBezTo>
                    <a:pt x="4686" y="0"/>
                    <a:pt x="4367" y="87"/>
                    <a:pt x="4064" y="195"/>
                  </a:cubicBezTo>
                  <a:cubicBezTo>
                    <a:pt x="3159" y="514"/>
                    <a:pt x="2320" y="1008"/>
                    <a:pt x="1604" y="1646"/>
                  </a:cubicBezTo>
                  <a:cubicBezTo>
                    <a:pt x="996" y="2188"/>
                    <a:pt x="467" y="2852"/>
                    <a:pt x="231" y="3635"/>
                  </a:cubicBezTo>
                  <a:cubicBezTo>
                    <a:pt x="0" y="4417"/>
                    <a:pt x="95" y="5331"/>
                    <a:pt x="624" y="5955"/>
                  </a:cubicBezTo>
                  <a:lnTo>
                    <a:pt x="555" y="5863"/>
                  </a:lnTo>
                  <a:lnTo>
                    <a:pt x="555" y="5863"/>
                  </a:lnTo>
                  <a:cubicBezTo>
                    <a:pt x="787" y="6167"/>
                    <a:pt x="1151" y="6303"/>
                    <a:pt x="1565" y="6303"/>
                  </a:cubicBezTo>
                  <a:cubicBezTo>
                    <a:pt x="1845" y="6303"/>
                    <a:pt x="2148" y="6241"/>
                    <a:pt x="2447" y="6126"/>
                  </a:cubicBezTo>
                  <a:cubicBezTo>
                    <a:pt x="3185" y="5846"/>
                    <a:pt x="3740" y="5230"/>
                    <a:pt x="4222" y="4605"/>
                  </a:cubicBezTo>
                  <a:cubicBezTo>
                    <a:pt x="4825" y="3831"/>
                    <a:pt x="5366" y="3009"/>
                    <a:pt x="5838" y="2148"/>
                  </a:cubicBezTo>
                  <a:cubicBezTo>
                    <a:pt x="6104" y="1660"/>
                    <a:pt x="6354" y="1061"/>
                    <a:pt x="6096" y="567"/>
                  </a:cubicBezTo>
                  <a:cubicBezTo>
                    <a:pt x="5921" y="234"/>
                    <a:pt x="5541" y="42"/>
                    <a:pt x="5166" y="8"/>
                  </a:cubicBezTo>
                  <a:cubicBezTo>
                    <a:pt x="5112" y="3"/>
                    <a:pt x="5059" y="0"/>
                    <a:pt x="5006"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2"/>
            <p:cNvSpPr/>
            <p:nvPr/>
          </p:nvSpPr>
          <p:spPr>
            <a:xfrm>
              <a:off x="3539555" y="4279398"/>
              <a:ext cx="159169" cy="279248"/>
            </a:xfrm>
            <a:custGeom>
              <a:rect b="b" l="l" r="r" t="t"/>
              <a:pathLst>
                <a:path extrusionOk="0" h="6365" w="3628">
                  <a:moveTo>
                    <a:pt x="125" y="1"/>
                  </a:moveTo>
                  <a:cubicBezTo>
                    <a:pt x="44" y="1"/>
                    <a:pt x="0" y="4"/>
                    <a:pt x="0" y="9"/>
                  </a:cubicBezTo>
                  <a:cubicBezTo>
                    <a:pt x="0" y="19"/>
                    <a:pt x="114" y="36"/>
                    <a:pt x="315" y="54"/>
                  </a:cubicBezTo>
                  <a:cubicBezTo>
                    <a:pt x="511" y="84"/>
                    <a:pt x="799" y="145"/>
                    <a:pt x="1124" y="307"/>
                  </a:cubicBezTo>
                  <a:cubicBezTo>
                    <a:pt x="1442" y="459"/>
                    <a:pt x="1787" y="731"/>
                    <a:pt x="2080" y="1102"/>
                  </a:cubicBezTo>
                  <a:cubicBezTo>
                    <a:pt x="2378" y="1474"/>
                    <a:pt x="2631" y="1937"/>
                    <a:pt x="2840" y="2448"/>
                  </a:cubicBezTo>
                  <a:cubicBezTo>
                    <a:pt x="3042" y="2960"/>
                    <a:pt x="3199" y="3466"/>
                    <a:pt x="3300" y="3934"/>
                  </a:cubicBezTo>
                  <a:cubicBezTo>
                    <a:pt x="3395" y="4402"/>
                    <a:pt x="3453" y="4830"/>
                    <a:pt x="3492" y="5193"/>
                  </a:cubicBezTo>
                  <a:cubicBezTo>
                    <a:pt x="3522" y="5534"/>
                    <a:pt x="3553" y="5822"/>
                    <a:pt x="3575" y="6050"/>
                  </a:cubicBezTo>
                  <a:cubicBezTo>
                    <a:pt x="3592" y="6254"/>
                    <a:pt x="3610" y="6364"/>
                    <a:pt x="3619" y="6364"/>
                  </a:cubicBezTo>
                  <a:cubicBezTo>
                    <a:pt x="3627" y="6364"/>
                    <a:pt x="3627" y="6250"/>
                    <a:pt x="3623" y="6044"/>
                  </a:cubicBezTo>
                  <a:cubicBezTo>
                    <a:pt x="3619" y="5844"/>
                    <a:pt x="3610" y="5546"/>
                    <a:pt x="3584" y="5184"/>
                  </a:cubicBezTo>
                  <a:cubicBezTo>
                    <a:pt x="3553" y="4822"/>
                    <a:pt x="3510" y="4384"/>
                    <a:pt x="3413" y="3908"/>
                  </a:cubicBezTo>
                  <a:cubicBezTo>
                    <a:pt x="3317" y="3432"/>
                    <a:pt x="3165" y="2920"/>
                    <a:pt x="2959" y="2400"/>
                  </a:cubicBezTo>
                  <a:cubicBezTo>
                    <a:pt x="2749" y="1881"/>
                    <a:pt x="2487" y="1409"/>
                    <a:pt x="2172" y="1028"/>
                  </a:cubicBezTo>
                  <a:cubicBezTo>
                    <a:pt x="1866" y="648"/>
                    <a:pt x="1503" y="372"/>
                    <a:pt x="1162" y="223"/>
                  </a:cubicBezTo>
                  <a:cubicBezTo>
                    <a:pt x="826" y="71"/>
                    <a:pt x="525" y="19"/>
                    <a:pt x="319" y="5"/>
                  </a:cubicBezTo>
                  <a:cubicBezTo>
                    <a:pt x="241" y="2"/>
                    <a:pt x="176" y="1"/>
                    <a:pt x="125"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2"/>
            <p:cNvSpPr/>
            <p:nvPr/>
          </p:nvSpPr>
          <p:spPr>
            <a:xfrm>
              <a:off x="3625017" y="3907278"/>
              <a:ext cx="73881" cy="622375"/>
            </a:xfrm>
            <a:custGeom>
              <a:rect b="b" l="l" r="r" t="t"/>
              <a:pathLst>
                <a:path extrusionOk="0" h="14186" w="1684">
                  <a:moveTo>
                    <a:pt x="5" y="0"/>
                  </a:moveTo>
                  <a:lnTo>
                    <a:pt x="5" y="0"/>
                  </a:lnTo>
                  <a:cubicBezTo>
                    <a:pt x="1" y="0"/>
                    <a:pt x="10" y="53"/>
                    <a:pt x="31" y="145"/>
                  </a:cubicBezTo>
                  <a:cubicBezTo>
                    <a:pt x="53" y="250"/>
                    <a:pt x="89" y="385"/>
                    <a:pt x="128" y="551"/>
                  </a:cubicBezTo>
                  <a:cubicBezTo>
                    <a:pt x="172" y="726"/>
                    <a:pt x="220" y="940"/>
                    <a:pt x="277" y="1194"/>
                  </a:cubicBezTo>
                  <a:cubicBezTo>
                    <a:pt x="338" y="1442"/>
                    <a:pt x="398" y="1731"/>
                    <a:pt x="460" y="2045"/>
                  </a:cubicBezTo>
                  <a:cubicBezTo>
                    <a:pt x="723" y="3313"/>
                    <a:pt x="1011" y="5083"/>
                    <a:pt x="1225" y="7045"/>
                  </a:cubicBezTo>
                  <a:cubicBezTo>
                    <a:pt x="1443" y="9007"/>
                    <a:pt x="1552" y="10795"/>
                    <a:pt x="1584" y="12088"/>
                  </a:cubicBezTo>
                  <a:cubicBezTo>
                    <a:pt x="1605" y="12735"/>
                    <a:pt x="1605" y="13259"/>
                    <a:pt x="1605" y="13622"/>
                  </a:cubicBezTo>
                  <a:cubicBezTo>
                    <a:pt x="1605" y="13792"/>
                    <a:pt x="1600" y="13933"/>
                    <a:pt x="1600" y="14042"/>
                  </a:cubicBezTo>
                  <a:cubicBezTo>
                    <a:pt x="1605" y="14133"/>
                    <a:pt x="1605" y="14186"/>
                    <a:pt x="1610" y="14186"/>
                  </a:cubicBezTo>
                  <a:cubicBezTo>
                    <a:pt x="1614" y="14186"/>
                    <a:pt x="1622" y="14138"/>
                    <a:pt x="1627" y="14042"/>
                  </a:cubicBezTo>
                  <a:cubicBezTo>
                    <a:pt x="1636" y="13933"/>
                    <a:pt x="1644" y="13792"/>
                    <a:pt x="1653" y="13622"/>
                  </a:cubicBezTo>
                  <a:cubicBezTo>
                    <a:pt x="1671" y="13264"/>
                    <a:pt x="1683" y="12735"/>
                    <a:pt x="1675" y="12088"/>
                  </a:cubicBezTo>
                  <a:cubicBezTo>
                    <a:pt x="1667" y="10791"/>
                    <a:pt x="1570" y="8999"/>
                    <a:pt x="1356" y="7033"/>
                  </a:cubicBezTo>
                  <a:cubicBezTo>
                    <a:pt x="1138" y="5061"/>
                    <a:pt x="836" y="3296"/>
                    <a:pt x="552" y="2029"/>
                  </a:cubicBezTo>
                  <a:cubicBezTo>
                    <a:pt x="482" y="1710"/>
                    <a:pt x="412" y="1425"/>
                    <a:pt x="346" y="1176"/>
                  </a:cubicBezTo>
                  <a:cubicBezTo>
                    <a:pt x="285" y="927"/>
                    <a:pt x="229" y="713"/>
                    <a:pt x="176" y="538"/>
                  </a:cubicBezTo>
                  <a:cubicBezTo>
                    <a:pt x="128" y="377"/>
                    <a:pt x="89" y="241"/>
                    <a:pt x="53" y="136"/>
                  </a:cubicBezTo>
                  <a:cubicBezTo>
                    <a:pt x="27" y="48"/>
                    <a:pt x="10" y="0"/>
                    <a:pt x="5"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2"/>
            <p:cNvSpPr/>
            <p:nvPr/>
          </p:nvSpPr>
          <p:spPr>
            <a:xfrm>
              <a:off x="3694861" y="3953650"/>
              <a:ext cx="204183" cy="424379"/>
            </a:xfrm>
            <a:custGeom>
              <a:rect b="b" l="l" r="r" t="t"/>
              <a:pathLst>
                <a:path extrusionOk="0" h="9673" w="4654">
                  <a:moveTo>
                    <a:pt x="4631" y="1"/>
                  </a:moveTo>
                  <a:cubicBezTo>
                    <a:pt x="4614" y="1"/>
                    <a:pt x="4485" y="84"/>
                    <a:pt x="4266" y="237"/>
                  </a:cubicBezTo>
                  <a:cubicBezTo>
                    <a:pt x="4204" y="276"/>
                    <a:pt x="4143" y="320"/>
                    <a:pt x="4073" y="368"/>
                  </a:cubicBezTo>
                  <a:cubicBezTo>
                    <a:pt x="4003" y="421"/>
                    <a:pt x="3937" y="486"/>
                    <a:pt x="3859" y="548"/>
                  </a:cubicBezTo>
                  <a:cubicBezTo>
                    <a:pt x="3715" y="683"/>
                    <a:pt x="3526" y="818"/>
                    <a:pt x="3365" y="1010"/>
                  </a:cubicBezTo>
                  <a:cubicBezTo>
                    <a:pt x="2657" y="1728"/>
                    <a:pt x="1848" y="2886"/>
                    <a:pt x="1250" y="4302"/>
                  </a:cubicBezTo>
                  <a:cubicBezTo>
                    <a:pt x="944" y="5005"/>
                    <a:pt x="704" y="5695"/>
                    <a:pt x="529" y="6337"/>
                  </a:cubicBezTo>
                  <a:cubicBezTo>
                    <a:pt x="345" y="6976"/>
                    <a:pt x="232" y="7561"/>
                    <a:pt x="149" y="8055"/>
                  </a:cubicBezTo>
                  <a:cubicBezTo>
                    <a:pt x="70" y="8554"/>
                    <a:pt x="30" y="8955"/>
                    <a:pt x="13" y="9240"/>
                  </a:cubicBezTo>
                  <a:cubicBezTo>
                    <a:pt x="4" y="9520"/>
                    <a:pt x="0" y="9673"/>
                    <a:pt x="8" y="9673"/>
                  </a:cubicBezTo>
                  <a:cubicBezTo>
                    <a:pt x="18" y="9673"/>
                    <a:pt x="39" y="9520"/>
                    <a:pt x="65" y="9244"/>
                  </a:cubicBezTo>
                  <a:cubicBezTo>
                    <a:pt x="97" y="8965"/>
                    <a:pt x="149" y="8562"/>
                    <a:pt x="236" y="8073"/>
                  </a:cubicBezTo>
                  <a:cubicBezTo>
                    <a:pt x="333" y="7583"/>
                    <a:pt x="458" y="7002"/>
                    <a:pt x="647" y="6369"/>
                  </a:cubicBezTo>
                  <a:cubicBezTo>
                    <a:pt x="825" y="5734"/>
                    <a:pt x="1067" y="5048"/>
                    <a:pt x="1368" y="4354"/>
                  </a:cubicBezTo>
                  <a:cubicBezTo>
                    <a:pt x="1962" y="2946"/>
                    <a:pt x="2749" y="1797"/>
                    <a:pt x="3431" y="1076"/>
                  </a:cubicBezTo>
                  <a:cubicBezTo>
                    <a:pt x="4113" y="346"/>
                    <a:pt x="4654" y="28"/>
                    <a:pt x="4633" y="1"/>
                  </a:cubicBezTo>
                  <a:cubicBezTo>
                    <a:pt x="4632" y="1"/>
                    <a:pt x="4632" y="1"/>
                    <a:pt x="4631"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942" name="Shape 942"/>
        <p:cNvGrpSpPr/>
        <p:nvPr/>
      </p:nvGrpSpPr>
      <p:grpSpPr>
        <a:xfrm>
          <a:off x="0" y="0"/>
          <a:ext cx="0" cy="0"/>
          <a:chOff x="0" y="0"/>
          <a:chExt cx="0" cy="0"/>
        </a:xfrm>
      </p:grpSpPr>
      <p:sp>
        <p:nvSpPr>
          <p:cNvPr id="943" name="Google Shape;943;p33"/>
          <p:cNvSpPr/>
          <p:nvPr/>
        </p:nvSpPr>
        <p:spPr>
          <a:xfrm>
            <a:off x="338175" y="1207131"/>
            <a:ext cx="4441500" cy="16230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3"/>
          <p:cNvSpPr/>
          <p:nvPr/>
        </p:nvSpPr>
        <p:spPr>
          <a:xfrm>
            <a:off x="394714" y="1144365"/>
            <a:ext cx="4441500" cy="16230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3"/>
          <p:cNvSpPr txBox="1"/>
          <p:nvPr>
            <p:ph idx="1" type="subTitle"/>
          </p:nvPr>
        </p:nvSpPr>
        <p:spPr>
          <a:xfrm>
            <a:off x="429863" y="1197169"/>
            <a:ext cx="4410300" cy="1508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Cuando se utiliza el mismo nombre para más de un método o constructor, entonces se dice que dicho nombre está </a:t>
            </a:r>
            <a:r>
              <a:rPr b="1" lang="en"/>
              <a:t>sobrecargado</a:t>
            </a:r>
            <a:r>
              <a:rPr lang="en"/>
              <a:t>. Esto es particularmente común en los constructores, porque todos los constructores deben tener el mismo nombre (el nombre de la clase).</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En C# y en Java es posible </a:t>
            </a:r>
            <a:r>
              <a:rPr b="1" lang="en"/>
              <a:t>sobrecargar </a:t>
            </a:r>
            <a:r>
              <a:rPr lang="en"/>
              <a:t>métodos y constructores </a:t>
            </a:r>
            <a:r>
              <a:rPr b="1" lang="en"/>
              <a:t>siempre y cuando los parámetros sean distintos,</a:t>
            </a:r>
            <a:r>
              <a:rPr lang="en"/>
              <a:t> es decir, distinta cantidad de parámetros o distinto tipo.</a:t>
            </a:r>
            <a:endParaRPr/>
          </a:p>
        </p:txBody>
      </p:sp>
      <p:sp>
        <p:nvSpPr>
          <p:cNvPr id="946" name="Google Shape;946;p33"/>
          <p:cNvSpPr/>
          <p:nvPr/>
        </p:nvSpPr>
        <p:spPr>
          <a:xfrm>
            <a:off x="98" y="4048798"/>
            <a:ext cx="28596" cy="32"/>
          </a:xfrm>
          <a:custGeom>
            <a:rect b="b" l="l" r="r" t="t"/>
            <a:pathLst>
              <a:path extrusionOk="0" fill="none" h="1" w="893">
                <a:moveTo>
                  <a:pt x="0" y="1"/>
                </a:moveTo>
                <a:lnTo>
                  <a:pt x="892" y="1"/>
                </a:lnTo>
              </a:path>
            </a:pathLst>
          </a:custGeom>
          <a:noFill/>
          <a:ln cap="flat" cmpd="sng" w="3800">
            <a:solidFill>
              <a:srgbClr val="1F1F1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947" name="Google Shape;947;p33"/>
          <p:cNvSpPr txBox="1"/>
          <p:nvPr>
            <p:ph idx="6" type="ctrTitle"/>
          </p:nvPr>
        </p:nvSpPr>
        <p:spPr>
          <a:xfrm>
            <a:off x="3738725" y="457300"/>
            <a:ext cx="46365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000000"/>
                </a:solidFill>
              </a:rPr>
              <a:t>Sobrecarga de métodos</a:t>
            </a:r>
            <a:endParaRPr>
              <a:solidFill>
                <a:srgbClr val="FF0000"/>
              </a:solidFill>
            </a:endParaRPr>
          </a:p>
        </p:txBody>
      </p:sp>
      <p:sp>
        <p:nvSpPr>
          <p:cNvPr id="948" name="Google Shape;948;p33"/>
          <p:cNvSpPr/>
          <p:nvPr/>
        </p:nvSpPr>
        <p:spPr>
          <a:xfrm>
            <a:off x="5470571" y="2067063"/>
            <a:ext cx="2505776" cy="978195"/>
          </a:xfrm>
          <a:custGeom>
            <a:rect b="b" l="l" r="r" t="t"/>
            <a:pathLst>
              <a:path extrusionOk="0" h="6333" w="9145">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rgbClr val="434343"/>
          </a:solidFill>
          <a:ln>
            <a:noFill/>
          </a:ln>
        </p:spPr>
        <p:txBody>
          <a:bodyPr anchorCtr="0" anchor="t" bIns="91425" lIns="91425" spcFirstLastPara="1" rIns="91425" wrap="square" tIns="91425">
            <a:noAutofit/>
          </a:bodyPr>
          <a:lstStyle/>
          <a:p>
            <a:pPr indent="0" lvl="0" marL="0" marR="72000" rtl="0" algn="ctr">
              <a:spcBef>
                <a:spcPts val="0"/>
              </a:spcBef>
              <a:spcAft>
                <a:spcPts val="0"/>
              </a:spcAft>
              <a:buNone/>
            </a:pPr>
            <a:r>
              <a:rPr lang="en" sz="1000">
                <a:solidFill>
                  <a:schemeClr val="lt1"/>
                </a:solidFill>
                <a:latin typeface="Anaheim"/>
                <a:ea typeface="Anaheim"/>
                <a:cs typeface="Anaheim"/>
                <a:sym typeface="Anaheim"/>
              </a:rPr>
              <a:t>Es decir que </a:t>
            </a:r>
            <a:r>
              <a:rPr b="1" lang="en" sz="1000">
                <a:solidFill>
                  <a:schemeClr val="lt1"/>
                </a:solidFill>
                <a:latin typeface="Anaheim"/>
                <a:ea typeface="Anaheim"/>
                <a:cs typeface="Anaheim"/>
                <a:sym typeface="Anaheim"/>
              </a:rPr>
              <a:t>no es posible</a:t>
            </a:r>
            <a:r>
              <a:rPr lang="en" sz="1000">
                <a:solidFill>
                  <a:schemeClr val="lt1"/>
                </a:solidFill>
                <a:latin typeface="Anaheim"/>
                <a:ea typeface="Anaheim"/>
                <a:cs typeface="Anaheim"/>
                <a:sym typeface="Anaheim"/>
              </a:rPr>
              <a:t> crear dos métodos que tengan el mismo nombre, parámetros idénticos (en cantidad y tipo) pero que retornen valores distintos.</a:t>
            </a:r>
            <a:endParaRPr sz="1000">
              <a:solidFill>
                <a:schemeClr val="lt1"/>
              </a:solidFill>
              <a:latin typeface="Anaheim"/>
              <a:ea typeface="Anaheim"/>
              <a:cs typeface="Anaheim"/>
              <a:sym typeface="Anaheim"/>
            </a:endParaRPr>
          </a:p>
        </p:txBody>
      </p:sp>
      <p:grpSp>
        <p:nvGrpSpPr>
          <p:cNvPr id="949" name="Google Shape;949;p33"/>
          <p:cNvGrpSpPr/>
          <p:nvPr/>
        </p:nvGrpSpPr>
        <p:grpSpPr>
          <a:xfrm>
            <a:off x="5132778" y="2979576"/>
            <a:ext cx="2635299" cy="1888920"/>
            <a:chOff x="5513778" y="2979576"/>
            <a:chExt cx="2635299" cy="1888920"/>
          </a:xfrm>
        </p:grpSpPr>
        <p:grpSp>
          <p:nvGrpSpPr>
            <p:cNvPr id="950" name="Google Shape;950;p33"/>
            <p:cNvGrpSpPr/>
            <p:nvPr/>
          </p:nvGrpSpPr>
          <p:grpSpPr>
            <a:xfrm>
              <a:off x="6602217" y="3266766"/>
              <a:ext cx="1148738" cy="913938"/>
              <a:chOff x="1114774" y="3680787"/>
              <a:chExt cx="742127" cy="590438"/>
            </a:xfrm>
          </p:grpSpPr>
          <p:sp>
            <p:nvSpPr>
              <p:cNvPr id="951" name="Google Shape;951;p33"/>
              <p:cNvSpPr/>
              <p:nvPr/>
            </p:nvSpPr>
            <p:spPr>
              <a:xfrm>
                <a:off x="1570526" y="4224480"/>
                <a:ext cx="152927" cy="46744"/>
              </a:xfrm>
              <a:custGeom>
                <a:rect b="b" l="l" r="r" t="t"/>
                <a:pathLst>
                  <a:path extrusionOk="0" h="3211" w="10505">
                    <a:moveTo>
                      <a:pt x="5474" y="1"/>
                    </a:moveTo>
                    <a:cubicBezTo>
                      <a:pt x="5278" y="1"/>
                      <a:pt x="5075" y="5"/>
                      <a:pt x="4865" y="14"/>
                    </a:cubicBezTo>
                    <a:cubicBezTo>
                      <a:pt x="849" y="179"/>
                      <a:pt x="1" y="2504"/>
                      <a:pt x="359" y="2898"/>
                    </a:cubicBezTo>
                    <a:cubicBezTo>
                      <a:pt x="359" y="2898"/>
                      <a:pt x="4869" y="3211"/>
                      <a:pt x="7875" y="3211"/>
                    </a:cubicBezTo>
                    <a:cubicBezTo>
                      <a:pt x="9378" y="3211"/>
                      <a:pt x="10504" y="3132"/>
                      <a:pt x="10503" y="2898"/>
                    </a:cubicBezTo>
                    <a:cubicBezTo>
                      <a:pt x="10495" y="1395"/>
                      <a:pt x="9049" y="1"/>
                      <a:pt x="5474" y="1"/>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3"/>
              <p:cNvSpPr/>
              <p:nvPr/>
            </p:nvSpPr>
            <p:spPr>
              <a:xfrm>
                <a:off x="1253595" y="4125868"/>
                <a:ext cx="265558" cy="140931"/>
              </a:xfrm>
              <a:custGeom>
                <a:rect b="b" l="l" r="r" t="t"/>
                <a:pathLst>
                  <a:path extrusionOk="0" h="9681" w="18242">
                    <a:moveTo>
                      <a:pt x="4139" y="0"/>
                    </a:moveTo>
                    <a:cubicBezTo>
                      <a:pt x="3994" y="844"/>
                      <a:pt x="0" y="9680"/>
                      <a:pt x="2578" y="9680"/>
                    </a:cubicBezTo>
                    <a:lnTo>
                      <a:pt x="15531" y="9680"/>
                    </a:lnTo>
                    <a:cubicBezTo>
                      <a:pt x="15531" y="9680"/>
                      <a:pt x="14194" y="8417"/>
                      <a:pt x="18241" y="0"/>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3"/>
              <p:cNvSpPr/>
              <p:nvPr/>
            </p:nvSpPr>
            <p:spPr>
              <a:xfrm>
                <a:off x="1114774" y="3680787"/>
                <a:ext cx="729782" cy="466233"/>
              </a:xfrm>
              <a:custGeom>
                <a:rect b="b" l="l" r="r" t="t"/>
                <a:pathLst>
                  <a:path extrusionOk="0" h="32027" w="50131">
                    <a:moveTo>
                      <a:pt x="50130" y="1"/>
                    </a:moveTo>
                    <a:lnTo>
                      <a:pt x="5293" y="1085"/>
                    </a:lnTo>
                    <a:lnTo>
                      <a:pt x="0" y="32026"/>
                    </a:lnTo>
                    <a:lnTo>
                      <a:pt x="44654" y="32026"/>
                    </a:lnTo>
                    <a:lnTo>
                      <a:pt x="50130" y="1"/>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3"/>
              <p:cNvSpPr/>
              <p:nvPr/>
            </p:nvSpPr>
            <p:spPr>
              <a:xfrm>
                <a:off x="1148941" y="3714254"/>
                <a:ext cx="665205" cy="406343"/>
              </a:xfrm>
              <a:custGeom>
                <a:rect b="b" l="l" r="r" t="t"/>
                <a:pathLst>
                  <a:path extrusionOk="0" h="27913" w="45695">
                    <a:moveTo>
                      <a:pt x="45695" y="1"/>
                    </a:moveTo>
                    <a:lnTo>
                      <a:pt x="4466" y="298"/>
                    </a:lnTo>
                    <a:lnTo>
                      <a:pt x="0" y="27913"/>
                    </a:lnTo>
                    <a:lnTo>
                      <a:pt x="40782" y="27913"/>
                    </a:lnTo>
                    <a:lnTo>
                      <a:pt x="4569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3"/>
              <p:cNvSpPr/>
              <p:nvPr/>
            </p:nvSpPr>
            <p:spPr>
              <a:xfrm>
                <a:off x="1114774" y="3680787"/>
                <a:ext cx="742127" cy="478505"/>
              </a:xfrm>
              <a:custGeom>
                <a:rect b="b" l="l" r="r" t="t"/>
                <a:pathLst>
                  <a:path extrusionOk="0" h="32870" w="50979">
                    <a:moveTo>
                      <a:pt x="50130" y="1"/>
                    </a:moveTo>
                    <a:lnTo>
                      <a:pt x="44654" y="32026"/>
                    </a:lnTo>
                    <a:lnTo>
                      <a:pt x="0" y="32026"/>
                    </a:lnTo>
                    <a:lnTo>
                      <a:pt x="1176" y="32869"/>
                    </a:lnTo>
                    <a:lnTo>
                      <a:pt x="45293" y="32869"/>
                    </a:lnTo>
                    <a:lnTo>
                      <a:pt x="50979" y="569"/>
                    </a:lnTo>
                    <a:lnTo>
                      <a:pt x="5013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3"/>
              <p:cNvSpPr/>
              <p:nvPr/>
            </p:nvSpPr>
            <p:spPr>
              <a:xfrm>
                <a:off x="1208044" y="3714254"/>
                <a:ext cx="606102" cy="40921"/>
              </a:xfrm>
              <a:custGeom>
                <a:rect b="b" l="l" r="r" t="t"/>
                <a:pathLst>
                  <a:path extrusionOk="0" h="2811" w="41635">
                    <a:moveTo>
                      <a:pt x="41635" y="1"/>
                    </a:moveTo>
                    <a:lnTo>
                      <a:pt x="406" y="298"/>
                    </a:lnTo>
                    <a:lnTo>
                      <a:pt x="0" y="2811"/>
                    </a:lnTo>
                    <a:cubicBezTo>
                      <a:pt x="13" y="2714"/>
                      <a:pt x="41167" y="2653"/>
                      <a:pt x="41167" y="2653"/>
                    </a:cubicBezTo>
                    <a:lnTo>
                      <a:pt x="41635"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3"/>
              <p:cNvSpPr/>
              <p:nvPr/>
            </p:nvSpPr>
            <p:spPr>
              <a:xfrm>
                <a:off x="1649034" y="3849071"/>
                <a:ext cx="90038" cy="236545"/>
              </a:xfrm>
              <a:custGeom>
                <a:rect b="b" l="l" r="r" t="t"/>
                <a:pathLst>
                  <a:path extrusionOk="0" h="16249" w="6185">
                    <a:moveTo>
                      <a:pt x="6066" y="0"/>
                    </a:moveTo>
                    <a:cubicBezTo>
                      <a:pt x="4974" y="4"/>
                      <a:pt x="3904" y="4"/>
                      <a:pt x="2881" y="4"/>
                    </a:cubicBezTo>
                    <a:lnTo>
                      <a:pt x="2815" y="4"/>
                    </a:lnTo>
                    <a:lnTo>
                      <a:pt x="2802" y="66"/>
                    </a:lnTo>
                    <a:cubicBezTo>
                      <a:pt x="1998" y="4655"/>
                      <a:pt x="1290" y="8693"/>
                      <a:pt x="783" y="11598"/>
                    </a:cubicBezTo>
                    <a:cubicBezTo>
                      <a:pt x="534" y="13032"/>
                      <a:pt x="338" y="14186"/>
                      <a:pt x="198" y="14990"/>
                    </a:cubicBezTo>
                    <a:cubicBezTo>
                      <a:pt x="132" y="15374"/>
                      <a:pt x="84" y="15680"/>
                      <a:pt x="45" y="15894"/>
                    </a:cubicBezTo>
                    <a:cubicBezTo>
                      <a:pt x="31" y="15991"/>
                      <a:pt x="19" y="16069"/>
                      <a:pt x="9" y="16130"/>
                    </a:cubicBezTo>
                    <a:cubicBezTo>
                      <a:pt x="1" y="16178"/>
                      <a:pt x="1" y="16205"/>
                      <a:pt x="1" y="16205"/>
                    </a:cubicBezTo>
                    <a:cubicBezTo>
                      <a:pt x="1" y="16205"/>
                      <a:pt x="9" y="16174"/>
                      <a:pt x="23" y="16118"/>
                    </a:cubicBezTo>
                    <a:cubicBezTo>
                      <a:pt x="31" y="16056"/>
                      <a:pt x="49" y="15977"/>
                      <a:pt x="67" y="15877"/>
                    </a:cubicBezTo>
                    <a:cubicBezTo>
                      <a:pt x="110" y="15658"/>
                      <a:pt x="167" y="15348"/>
                      <a:pt x="241" y="14954"/>
                    </a:cubicBezTo>
                    <a:cubicBezTo>
                      <a:pt x="394" y="14147"/>
                      <a:pt x="608" y="12993"/>
                      <a:pt x="870" y="11555"/>
                    </a:cubicBezTo>
                    <a:cubicBezTo>
                      <a:pt x="1396" y="8680"/>
                      <a:pt x="2118" y="4688"/>
                      <a:pt x="2944" y="157"/>
                    </a:cubicBezTo>
                    <a:lnTo>
                      <a:pt x="5997" y="157"/>
                    </a:lnTo>
                    <a:cubicBezTo>
                      <a:pt x="4794" y="6866"/>
                      <a:pt x="3733" y="12753"/>
                      <a:pt x="3123" y="16161"/>
                    </a:cubicBezTo>
                    <a:lnTo>
                      <a:pt x="3123" y="16161"/>
                    </a:lnTo>
                    <a:cubicBezTo>
                      <a:pt x="2152" y="16174"/>
                      <a:pt x="1380" y="16183"/>
                      <a:pt x="840" y="16187"/>
                    </a:cubicBezTo>
                    <a:cubicBezTo>
                      <a:pt x="578" y="16192"/>
                      <a:pt x="368" y="16196"/>
                      <a:pt x="219" y="16196"/>
                    </a:cubicBezTo>
                    <a:cubicBezTo>
                      <a:pt x="154" y="16200"/>
                      <a:pt x="102" y="16200"/>
                      <a:pt x="57" y="16200"/>
                    </a:cubicBezTo>
                    <a:cubicBezTo>
                      <a:pt x="23" y="16200"/>
                      <a:pt x="1" y="16205"/>
                      <a:pt x="1" y="16205"/>
                    </a:cubicBezTo>
                    <a:cubicBezTo>
                      <a:pt x="1" y="16205"/>
                      <a:pt x="14" y="16209"/>
                      <a:pt x="49" y="16209"/>
                    </a:cubicBezTo>
                    <a:cubicBezTo>
                      <a:pt x="93" y="16209"/>
                      <a:pt x="140" y="16209"/>
                      <a:pt x="202" y="16213"/>
                    </a:cubicBezTo>
                    <a:cubicBezTo>
                      <a:pt x="350" y="16213"/>
                      <a:pt x="551" y="16218"/>
                      <a:pt x="814" y="16222"/>
                    </a:cubicBezTo>
                    <a:cubicBezTo>
                      <a:pt x="1364" y="16227"/>
                      <a:pt x="2155" y="16235"/>
                      <a:pt x="3156" y="16249"/>
                    </a:cubicBezTo>
                    <a:lnTo>
                      <a:pt x="3191" y="16249"/>
                    </a:lnTo>
                    <a:lnTo>
                      <a:pt x="3200" y="16213"/>
                    </a:lnTo>
                    <a:cubicBezTo>
                      <a:pt x="3829" y="12796"/>
                      <a:pt x="4922" y="6857"/>
                      <a:pt x="6167" y="92"/>
                    </a:cubicBezTo>
                    <a:lnTo>
                      <a:pt x="618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3"/>
              <p:cNvSpPr/>
              <p:nvPr/>
            </p:nvSpPr>
            <p:spPr>
              <a:xfrm>
                <a:off x="1573525" y="3916312"/>
                <a:ext cx="80750" cy="169362"/>
              </a:xfrm>
              <a:custGeom>
                <a:rect b="b" l="l" r="r" t="t"/>
                <a:pathLst>
                  <a:path extrusionOk="0" h="11634" w="5547">
                    <a:moveTo>
                      <a:pt x="2300" y="153"/>
                    </a:moveTo>
                    <a:cubicBezTo>
                      <a:pt x="3282" y="153"/>
                      <a:pt x="4307" y="153"/>
                      <a:pt x="5357" y="157"/>
                    </a:cubicBezTo>
                    <a:lnTo>
                      <a:pt x="5357" y="157"/>
                    </a:lnTo>
                    <a:cubicBezTo>
                      <a:pt x="4447" y="4793"/>
                      <a:pt x="3637" y="8906"/>
                      <a:pt x="3120" y="11538"/>
                    </a:cubicBezTo>
                    <a:lnTo>
                      <a:pt x="3120" y="11538"/>
                    </a:lnTo>
                    <a:cubicBezTo>
                      <a:pt x="2159" y="11551"/>
                      <a:pt x="1392" y="11560"/>
                      <a:pt x="849" y="11564"/>
                    </a:cubicBezTo>
                    <a:cubicBezTo>
                      <a:pt x="587" y="11568"/>
                      <a:pt x="381" y="11573"/>
                      <a:pt x="228" y="11577"/>
                    </a:cubicBezTo>
                    <a:cubicBezTo>
                      <a:pt x="83" y="11581"/>
                      <a:pt x="10" y="11581"/>
                      <a:pt x="5" y="11586"/>
                    </a:cubicBezTo>
                    <a:cubicBezTo>
                      <a:pt x="5" y="11586"/>
                      <a:pt x="14" y="11564"/>
                      <a:pt x="22" y="11525"/>
                    </a:cubicBezTo>
                    <a:cubicBezTo>
                      <a:pt x="31" y="11477"/>
                      <a:pt x="44" y="11420"/>
                      <a:pt x="57" y="11354"/>
                    </a:cubicBezTo>
                    <a:cubicBezTo>
                      <a:pt x="93" y="11192"/>
                      <a:pt x="141" y="10974"/>
                      <a:pt x="197" y="10698"/>
                    </a:cubicBezTo>
                    <a:cubicBezTo>
                      <a:pt x="315" y="10117"/>
                      <a:pt x="482" y="9300"/>
                      <a:pt x="686" y="8278"/>
                    </a:cubicBezTo>
                    <a:cubicBezTo>
                      <a:pt x="1095" y="6237"/>
                      <a:pt x="1659" y="3396"/>
                      <a:pt x="2300" y="153"/>
                    </a:cubicBezTo>
                    <a:close/>
                    <a:moveTo>
                      <a:pt x="2177" y="0"/>
                    </a:moveTo>
                    <a:lnTo>
                      <a:pt x="2164" y="62"/>
                    </a:lnTo>
                    <a:cubicBezTo>
                      <a:pt x="1539" y="3361"/>
                      <a:pt x="993" y="6245"/>
                      <a:pt x="599" y="8322"/>
                    </a:cubicBezTo>
                    <a:cubicBezTo>
                      <a:pt x="411" y="9335"/>
                      <a:pt x="258" y="10152"/>
                      <a:pt x="153" y="10729"/>
                    </a:cubicBezTo>
                    <a:cubicBezTo>
                      <a:pt x="105" y="11000"/>
                      <a:pt x="66" y="11214"/>
                      <a:pt x="40" y="11372"/>
                    </a:cubicBezTo>
                    <a:cubicBezTo>
                      <a:pt x="15" y="11512"/>
                      <a:pt x="1" y="11586"/>
                      <a:pt x="4" y="11586"/>
                    </a:cubicBezTo>
                    <a:cubicBezTo>
                      <a:pt x="4" y="11586"/>
                      <a:pt x="4" y="11586"/>
                      <a:pt x="5" y="11586"/>
                    </a:cubicBezTo>
                    <a:lnTo>
                      <a:pt x="5" y="11586"/>
                    </a:lnTo>
                    <a:cubicBezTo>
                      <a:pt x="0" y="11590"/>
                      <a:pt x="71" y="11590"/>
                      <a:pt x="206" y="11594"/>
                    </a:cubicBezTo>
                    <a:cubicBezTo>
                      <a:pt x="359" y="11599"/>
                      <a:pt x="560" y="11599"/>
                      <a:pt x="817" y="11608"/>
                    </a:cubicBezTo>
                    <a:cubicBezTo>
                      <a:pt x="1377" y="11612"/>
                      <a:pt x="2168" y="11620"/>
                      <a:pt x="3160" y="11634"/>
                    </a:cubicBezTo>
                    <a:lnTo>
                      <a:pt x="3199" y="11634"/>
                    </a:lnTo>
                    <a:lnTo>
                      <a:pt x="3209" y="11594"/>
                    </a:lnTo>
                    <a:cubicBezTo>
                      <a:pt x="3741" y="8951"/>
                      <a:pt x="4581" y="4786"/>
                      <a:pt x="5529" y="93"/>
                    </a:cubicBezTo>
                    <a:lnTo>
                      <a:pt x="554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3"/>
              <p:cNvSpPr/>
              <p:nvPr/>
            </p:nvSpPr>
            <p:spPr>
              <a:xfrm>
                <a:off x="1498146" y="3794291"/>
                <a:ext cx="100199" cy="291266"/>
              </a:xfrm>
              <a:custGeom>
                <a:rect b="b" l="l" r="r" t="t"/>
                <a:pathLst>
                  <a:path extrusionOk="0" h="20008" w="6883">
                    <a:moveTo>
                      <a:pt x="6696" y="158"/>
                    </a:moveTo>
                    <a:cubicBezTo>
                      <a:pt x="5142" y="8650"/>
                      <a:pt x="3807" y="16058"/>
                      <a:pt x="3126" y="19929"/>
                    </a:cubicBezTo>
                    <a:lnTo>
                      <a:pt x="3126" y="19929"/>
                    </a:lnTo>
                    <a:cubicBezTo>
                      <a:pt x="2135" y="19937"/>
                      <a:pt x="1358" y="19946"/>
                      <a:pt x="826" y="19950"/>
                    </a:cubicBezTo>
                    <a:cubicBezTo>
                      <a:pt x="563" y="19955"/>
                      <a:pt x="358" y="19959"/>
                      <a:pt x="214" y="19959"/>
                    </a:cubicBezTo>
                    <a:cubicBezTo>
                      <a:pt x="77" y="19963"/>
                      <a:pt x="3" y="19968"/>
                      <a:pt x="0" y="19968"/>
                    </a:cubicBezTo>
                    <a:lnTo>
                      <a:pt x="0" y="19968"/>
                    </a:lnTo>
                    <a:cubicBezTo>
                      <a:pt x="4" y="19967"/>
                      <a:pt x="9" y="19933"/>
                      <a:pt x="26" y="19863"/>
                    </a:cubicBezTo>
                    <a:cubicBezTo>
                      <a:pt x="39" y="19788"/>
                      <a:pt x="57" y="19693"/>
                      <a:pt x="83" y="19566"/>
                    </a:cubicBezTo>
                    <a:cubicBezTo>
                      <a:pt x="131" y="19294"/>
                      <a:pt x="206" y="18915"/>
                      <a:pt x="297" y="18425"/>
                    </a:cubicBezTo>
                    <a:cubicBezTo>
                      <a:pt x="481" y="17428"/>
                      <a:pt x="747" y="16000"/>
                      <a:pt x="1075" y="14217"/>
                    </a:cubicBezTo>
                    <a:cubicBezTo>
                      <a:pt x="1724" y="10669"/>
                      <a:pt x="2624" y="5738"/>
                      <a:pt x="3641" y="158"/>
                    </a:cubicBezTo>
                    <a:close/>
                    <a:moveTo>
                      <a:pt x="6765" y="1"/>
                    </a:moveTo>
                    <a:cubicBezTo>
                      <a:pt x="5672" y="1"/>
                      <a:pt x="4597" y="1"/>
                      <a:pt x="3579" y="5"/>
                    </a:cubicBezTo>
                    <a:lnTo>
                      <a:pt x="3514" y="5"/>
                    </a:lnTo>
                    <a:lnTo>
                      <a:pt x="3500" y="66"/>
                    </a:lnTo>
                    <a:cubicBezTo>
                      <a:pt x="2504" y="5699"/>
                      <a:pt x="1622" y="10681"/>
                      <a:pt x="983" y="14265"/>
                    </a:cubicBezTo>
                    <a:cubicBezTo>
                      <a:pt x="673" y="16039"/>
                      <a:pt x="424" y="17464"/>
                      <a:pt x="253" y="18460"/>
                    </a:cubicBezTo>
                    <a:cubicBezTo>
                      <a:pt x="170" y="18941"/>
                      <a:pt x="105" y="19316"/>
                      <a:pt x="61" y="19583"/>
                    </a:cubicBezTo>
                    <a:cubicBezTo>
                      <a:pt x="39" y="19705"/>
                      <a:pt x="26" y="19802"/>
                      <a:pt x="13" y="19871"/>
                    </a:cubicBezTo>
                    <a:cubicBezTo>
                      <a:pt x="4" y="19937"/>
                      <a:pt x="0" y="19968"/>
                      <a:pt x="0" y="19968"/>
                    </a:cubicBezTo>
                    <a:cubicBezTo>
                      <a:pt x="0" y="19968"/>
                      <a:pt x="65" y="19972"/>
                      <a:pt x="201" y="19976"/>
                    </a:cubicBezTo>
                    <a:cubicBezTo>
                      <a:pt x="341" y="19976"/>
                      <a:pt x="541" y="19981"/>
                      <a:pt x="799" y="19985"/>
                    </a:cubicBezTo>
                    <a:cubicBezTo>
                      <a:pt x="1346" y="19990"/>
                      <a:pt x="2137" y="19998"/>
                      <a:pt x="3155" y="20008"/>
                    </a:cubicBezTo>
                    <a:lnTo>
                      <a:pt x="3190" y="20008"/>
                    </a:lnTo>
                    <a:lnTo>
                      <a:pt x="3195" y="19976"/>
                    </a:lnTo>
                    <a:cubicBezTo>
                      <a:pt x="3924" y="16105"/>
                      <a:pt x="5301" y="8649"/>
                      <a:pt x="6866" y="92"/>
                    </a:cubicBezTo>
                    <a:lnTo>
                      <a:pt x="688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3"/>
              <p:cNvSpPr/>
              <p:nvPr/>
            </p:nvSpPr>
            <p:spPr>
              <a:xfrm>
                <a:off x="1422622" y="3964410"/>
                <a:ext cx="69934" cy="121337"/>
              </a:xfrm>
              <a:custGeom>
                <a:rect b="b" l="l" r="r" t="t"/>
                <a:pathLst>
                  <a:path extrusionOk="0" h="8335" w="4804">
                    <a:moveTo>
                      <a:pt x="1558" y="153"/>
                    </a:moveTo>
                    <a:lnTo>
                      <a:pt x="1558" y="153"/>
                    </a:lnTo>
                    <a:cubicBezTo>
                      <a:pt x="2517" y="153"/>
                      <a:pt x="3548" y="157"/>
                      <a:pt x="4616" y="157"/>
                    </a:cubicBezTo>
                    <a:lnTo>
                      <a:pt x="4616" y="157"/>
                    </a:lnTo>
                    <a:cubicBezTo>
                      <a:pt x="4029" y="3332"/>
                      <a:pt x="3496" y="6193"/>
                      <a:pt x="3115" y="8230"/>
                    </a:cubicBezTo>
                    <a:lnTo>
                      <a:pt x="3115" y="8230"/>
                    </a:lnTo>
                    <a:cubicBezTo>
                      <a:pt x="2175" y="8243"/>
                      <a:pt x="1412" y="8251"/>
                      <a:pt x="866" y="8260"/>
                    </a:cubicBezTo>
                    <a:cubicBezTo>
                      <a:pt x="604" y="8264"/>
                      <a:pt x="394" y="8269"/>
                      <a:pt x="232" y="8273"/>
                    </a:cubicBezTo>
                    <a:cubicBezTo>
                      <a:pt x="88" y="8273"/>
                      <a:pt x="9" y="8277"/>
                      <a:pt x="5" y="8282"/>
                    </a:cubicBezTo>
                    <a:cubicBezTo>
                      <a:pt x="9" y="8277"/>
                      <a:pt x="23" y="8221"/>
                      <a:pt x="45" y="8116"/>
                    </a:cubicBezTo>
                    <a:cubicBezTo>
                      <a:pt x="71" y="7997"/>
                      <a:pt x="101" y="7844"/>
                      <a:pt x="136" y="7652"/>
                    </a:cubicBezTo>
                    <a:cubicBezTo>
                      <a:pt x="219" y="7237"/>
                      <a:pt x="333" y="6660"/>
                      <a:pt x="473" y="5940"/>
                    </a:cubicBezTo>
                    <a:cubicBezTo>
                      <a:pt x="745" y="4488"/>
                      <a:pt x="1122" y="2478"/>
                      <a:pt x="1558" y="153"/>
                    </a:cubicBezTo>
                    <a:close/>
                    <a:moveTo>
                      <a:pt x="4686" y="0"/>
                    </a:moveTo>
                    <a:cubicBezTo>
                      <a:pt x="3571" y="0"/>
                      <a:pt x="2496" y="4"/>
                      <a:pt x="1499" y="4"/>
                    </a:cubicBezTo>
                    <a:lnTo>
                      <a:pt x="1434" y="4"/>
                    </a:lnTo>
                    <a:lnTo>
                      <a:pt x="1425" y="66"/>
                    </a:lnTo>
                    <a:cubicBezTo>
                      <a:pt x="1005" y="2443"/>
                      <a:pt x="648" y="4502"/>
                      <a:pt x="386" y="5983"/>
                    </a:cubicBezTo>
                    <a:cubicBezTo>
                      <a:pt x="263" y="6696"/>
                      <a:pt x="166" y="7267"/>
                      <a:pt x="97" y="7683"/>
                    </a:cubicBezTo>
                    <a:cubicBezTo>
                      <a:pt x="66" y="7866"/>
                      <a:pt x="45" y="8015"/>
                      <a:pt x="23" y="8133"/>
                    </a:cubicBezTo>
                    <a:cubicBezTo>
                      <a:pt x="10" y="8230"/>
                      <a:pt x="1" y="8282"/>
                      <a:pt x="4" y="8282"/>
                    </a:cubicBezTo>
                    <a:cubicBezTo>
                      <a:pt x="5" y="8282"/>
                      <a:pt x="5" y="8282"/>
                      <a:pt x="5" y="8282"/>
                    </a:cubicBezTo>
                    <a:lnTo>
                      <a:pt x="5" y="8282"/>
                    </a:lnTo>
                    <a:cubicBezTo>
                      <a:pt x="1" y="8286"/>
                      <a:pt x="71" y="8286"/>
                      <a:pt x="210" y="8290"/>
                    </a:cubicBezTo>
                    <a:cubicBezTo>
                      <a:pt x="368" y="8295"/>
                      <a:pt x="573" y="8299"/>
                      <a:pt x="831" y="8304"/>
                    </a:cubicBezTo>
                    <a:cubicBezTo>
                      <a:pt x="1395" y="8312"/>
                      <a:pt x="2185" y="8322"/>
                      <a:pt x="3160" y="8334"/>
                    </a:cubicBezTo>
                    <a:lnTo>
                      <a:pt x="3204" y="8334"/>
                    </a:lnTo>
                    <a:lnTo>
                      <a:pt x="3212" y="8290"/>
                    </a:lnTo>
                    <a:cubicBezTo>
                      <a:pt x="3606" y="6236"/>
                      <a:pt x="4166" y="3326"/>
                      <a:pt x="4785" y="92"/>
                    </a:cubicBezTo>
                    <a:lnTo>
                      <a:pt x="480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3"/>
              <p:cNvSpPr/>
              <p:nvPr/>
            </p:nvSpPr>
            <p:spPr>
              <a:xfrm>
                <a:off x="1347228" y="3887052"/>
                <a:ext cx="81697" cy="198564"/>
              </a:xfrm>
              <a:custGeom>
                <a:rect b="b" l="l" r="r" t="t"/>
                <a:pathLst>
                  <a:path extrusionOk="0" h="13640" w="5612">
                    <a:moveTo>
                      <a:pt x="5494" y="1"/>
                    </a:moveTo>
                    <a:cubicBezTo>
                      <a:pt x="4401" y="1"/>
                      <a:pt x="3336" y="1"/>
                      <a:pt x="2308" y="5"/>
                    </a:cubicBezTo>
                    <a:lnTo>
                      <a:pt x="2243" y="5"/>
                    </a:lnTo>
                    <a:lnTo>
                      <a:pt x="2229" y="66"/>
                    </a:lnTo>
                    <a:cubicBezTo>
                      <a:pt x="1587" y="3924"/>
                      <a:pt x="1023" y="7311"/>
                      <a:pt x="617" y="9745"/>
                    </a:cubicBezTo>
                    <a:cubicBezTo>
                      <a:pt x="420" y="10943"/>
                      <a:pt x="268" y="11909"/>
                      <a:pt x="154" y="12581"/>
                    </a:cubicBezTo>
                    <a:cubicBezTo>
                      <a:pt x="105" y="12906"/>
                      <a:pt x="67" y="13154"/>
                      <a:pt x="36" y="13338"/>
                    </a:cubicBezTo>
                    <a:cubicBezTo>
                      <a:pt x="27" y="13416"/>
                      <a:pt x="14" y="13482"/>
                      <a:pt x="10" y="13535"/>
                    </a:cubicBezTo>
                    <a:cubicBezTo>
                      <a:pt x="1" y="13574"/>
                      <a:pt x="1" y="13596"/>
                      <a:pt x="1" y="13596"/>
                    </a:cubicBezTo>
                    <a:cubicBezTo>
                      <a:pt x="6" y="13596"/>
                      <a:pt x="10" y="13569"/>
                      <a:pt x="18" y="13525"/>
                    </a:cubicBezTo>
                    <a:cubicBezTo>
                      <a:pt x="32" y="13469"/>
                      <a:pt x="40" y="13404"/>
                      <a:pt x="58" y="13321"/>
                    </a:cubicBezTo>
                    <a:cubicBezTo>
                      <a:pt x="93" y="13137"/>
                      <a:pt x="141" y="12879"/>
                      <a:pt x="198" y="12551"/>
                    </a:cubicBezTo>
                    <a:cubicBezTo>
                      <a:pt x="320" y="11873"/>
                      <a:pt x="490" y="10903"/>
                      <a:pt x="709" y="9702"/>
                    </a:cubicBezTo>
                    <a:cubicBezTo>
                      <a:pt x="1126" y="7299"/>
                      <a:pt x="1708" y="3959"/>
                      <a:pt x="2371" y="158"/>
                    </a:cubicBezTo>
                    <a:lnTo>
                      <a:pt x="5426" y="158"/>
                    </a:lnTo>
                    <a:cubicBezTo>
                      <a:pt x="4475" y="5679"/>
                      <a:pt x="3636" y="10558"/>
                      <a:pt x="3119" y="13552"/>
                    </a:cubicBezTo>
                    <a:lnTo>
                      <a:pt x="3119" y="13552"/>
                    </a:lnTo>
                    <a:cubicBezTo>
                      <a:pt x="2153" y="13561"/>
                      <a:pt x="1388" y="13570"/>
                      <a:pt x="845" y="13578"/>
                    </a:cubicBezTo>
                    <a:cubicBezTo>
                      <a:pt x="583" y="13583"/>
                      <a:pt x="377" y="13583"/>
                      <a:pt x="224" y="13587"/>
                    </a:cubicBezTo>
                    <a:cubicBezTo>
                      <a:pt x="158" y="13587"/>
                      <a:pt x="105" y="13591"/>
                      <a:pt x="62" y="13591"/>
                    </a:cubicBezTo>
                    <a:cubicBezTo>
                      <a:pt x="23" y="13591"/>
                      <a:pt x="6" y="13596"/>
                      <a:pt x="1" y="13596"/>
                    </a:cubicBezTo>
                    <a:cubicBezTo>
                      <a:pt x="1" y="13600"/>
                      <a:pt x="67" y="13600"/>
                      <a:pt x="206" y="13604"/>
                    </a:cubicBezTo>
                    <a:cubicBezTo>
                      <a:pt x="355" y="13604"/>
                      <a:pt x="556" y="13609"/>
                      <a:pt x="819" y="13613"/>
                    </a:cubicBezTo>
                    <a:cubicBezTo>
                      <a:pt x="1369" y="13622"/>
                      <a:pt x="2160" y="13630"/>
                      <a:pt x="3157" y="13640"/>
                    </a:cubicBezTo>
                    <a:lnTo>
                      <a:pt x="3195" y="13640"/>
                    </a:lnTo>
                    <a:lnTo>
                      <a:pt x="3205" y="13604"/>
                    </a:lnTo>
                    <a:cubicBezTo>
                      <a:pt x="3733" y="10598"/>
                      <a:pt x="4607" y="5669"/>
                      <a:pt x="5595" y="92"/>
                    </a:cubicBezTo>
                    <a:lnTo>
                      <a:pt x="5612"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3"/>
              <p:cNvSpPr/>
              <p:nvPr/>
            </p:nvSpPr>
            <p:spPr>
              <a:xfrm>
                <a:off x="1271791" y="3818850"/>
                <a:ext cx="94915" cy="266708"/>
              </a:xfrm>
              <a:custGeom>
                <a:rect b="b" l="l" r="r" t="t"/>
                <a:pathLst>
                  <a:path extrusionOk="0" h="18321" w="6520">
                    <a:moveTo>
                      <a:pt x="6402" y="1"/>
                    </a:moveTo>
                    <a:cubicBezTo>
                      <a:pt x="5309" y="1"/>
                      <a:pt x="4234" y="1"/>
                      <a:pt x="3212" y="5"/>
                    </a:cubicBezTo>
                    <a:lnTo>
                      <a:pt x="3147" y="5"/>
                    </a:lnTo>
                    <a:lnTo>
                      <a:pt x="3137" y="66"/>
                    </a:lnTo>
                    <a:cubicBezTo>
                      <a:pt x="2242" y="5231"/>
                      <a:pt x="1451" y="9789"/>
                      <a:pt x="878" y="13067"/>
                    </a:cubicBezTo>
                    <a:cubicBezTo>
                      <a:pt x="603" y="14688"/>
                      <a:pt x="380" y="15995"/>
                      <a:pt x="227" y="16905"/>
                    </a:cubicBezTo>
                    <a:cubicBezTo>
                      <a:pt x="153" y="17341"/>
                      <a:pt x="96" y="17686"/>
                      <a:pt x="53" y="17931"/>
                    </a:cubicBezTo>
                    <a:cubicBezTo>
                      <a:pt x="35" y="18040"/>
                      <a:pt x="22" y="18128"/>
                      <a:pt x="13" y="18194"/>
                    </a:cubicBezTo>
                    <a:cubicBezTo>
                      <a:pt x="4" y="18254"/>
                      <a:pt x="0" y="18281"/>
                      <a:pt x="0" y="18281"/>
                    </a:cubicBezTo>
                    <a:cubicBezTo>
                      <a:pt x="4" y="18281"/>
                      <a:pt x="9" y="18246"/>
                      <a:pt x="22" y="18184"/>
                    </a:cubicBezTo>
                    <a:cubicBezTo>
                      <a:pt x="35" y="18115"/>
                      <a:pt x="53" y="18027"/>
                      <a:pt x="75" y="17914"/>
                    </a:cubicBezTo>
                    <a:cubicBezTo>
                      <a:pt x="122" y="17665"/>
                      <a:pt x="188" y="17315"/>
                      <a:pt x="271" y="16869"/>
                    </a:cubicBezTo>
                    <a:cubicBezTo>
                      <a:pt x="437" y="15961"/>
                      <a:pt x="673" y="14650"/>
                      <a:pt x="970" y="13024"/>
                    </a:cubicBezTo>
                    <a:cubicBezTo>
                      <a:pt x="1553" y="9777"/>
                      <a:pt x="2362" y="5266"/>
                      <a:pt x="3279" y="158"/>
                    </a:cubicBezTo>
                    <a:lnTo>
                      <a:pt x="6333" y="158"/>
                    </a:lnTo>
                    <a:cubicBezTo>
                      <a:pt x="4950" y="7855"/>
                      <a:pt x="3758" y="14587"/>
                      <a:pt x="3122" y="18242"/>
                    </a:cubicBezTo>
                    <a:lnTo>
                      <a:pt x="3122" y="18242"/>
                    </a:lnTo>
                    <a:cubicBezTo>
                      <a:pt x="2137" y="18250"/>
                      <a:pt x="1366" y="18259"/>
                      <a:pt x="830" y="18263"/>
                    </a:cubicBezTo>
                    <a:cubicBezTo>
                      <a:pt x="568" y="18268"/>
                      <a:pt x="363" y="18272"/>
                      <a:pt x="218" y="18272"/>
                    </a:cubicBezTo>
                    <a:cubicBezTo>
                      <a:pt x="153" y="18276"/>
                      <a:pt x="101" y="18276"/>
                      <a:pt x="57" y="18276"/>
                    </a:cubicBezTo>
                    <a:cubicBezTo>
                      <a:pt x="22" y="18276"/>
                      <a:pt x="4" y="18281"/>
                      <a:pt x="0" y="18281"/>
                    </a:cubicBezTo>
                    <a:cubicBezTo>
                      <a:pt x="0" y="18281"/>
                      <a:pt x="17" y="18281"/>
                      <a:pt x="49" y="18285"/>
                    </a:cubicBezTo>
                    <a:cubicBezTo>
                      <a:pt x="92" y="18285"/>
                      <a:pt x="140" y="18285"/>
                      <a:pt x="201" y="18289"/>
                    </a:cubicBezTo>
                    <a:cubicBezTo>
                      <a:pt x="345" y="18289"/>
                      <a:pt x="547" y="18294"/>
                      <a:pt x="804" y="18298"/>
                    </a:cubicBezTo>
                    <a:cubicBezTo>
                      <a:pt x="1354" y="18303"/>
                      <a:pt x="2146" y="18311"/>
                      <a:pt x="3155" y="18321"/>
                    </a:cubicBezTo>
                    <a:lnTo>
                      <a:pt x="3190" y="18321"/>
                    </a:lnTo>
                    <a:lnTo>
                      <a:pt x="3195" y="18289"/>
                    </a:lnTo>
                    <a:cubicBezTo>
                      <a:pt x="3877" y="14632"/>
                      <a:pt x="5109" y="7849"/>
                      <a:pt x="6503" y="92"/>
                    </a:cubicBezTo>
                    <a:lnTo>
                      <a:pt x="652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3"/>
              <p:cNvSpPr/>
              <p:nvPr/>
            </p:nvSpPr>
            <p:spPr>
              <a:xfrm>
                <a:off x="1228017" y="3731185"/>
                <a:ext cx="11020" cy="11020"/>
              </a:xfrm>
              <a:custGeom>
                <a:rect b="b" l="l" r="r" t="t"/>
                <a:pathLst>
                  <a:path extrusionOk="0" h="757" w="757">
                    <a:moveTo>
                      <a:pt x="376" y="0"/>
                    </a:moveTo>
                    <a:cubicBezTo>
                      <a:pt x="166" y="0"/>
                      <a:pt x="0" y="171"/>
                      <a:pt x="0" y="377"/>
                    </a:cubicBezTo>
                    <a:cubicBezTo>
                      <a:pt x="0" y="586"/>
                      <a:pt x="166" y="756"/>
                      <a:pt x="376" y="756"/>
                    </a:cubicBezTo>
                    <a:cubicBezTo>
                      <a:pt x="586" y="756"/>
                      <a:pt x="756" y="586"/>
                      <a:pt x="756" y="377"/>
                    </a:cubicBezTo>
                    <a:cubicBezTo>
                      <a:pt x="756" y="171"/>
                      <a:pt x="586" y="0"/>
                      <a:pt x="37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3"/>
              <p:cNvSpPr/>
              <p:nvPr/>
            </p:nvSpPr>
            <p:spPr>
              <a:xfrm>
                <a:off x="1255050" y="3731185"/>
                <a:ext cx="11020" cy="11020"/>
              </a:xfrm>
              <a:custGeom>
                <a:rect b="b" l="l" r="r" t="t"/>
                <a:pathLst>
                  <a:path extrusionOk="0" h="757" w="757">
                    <a:moveTo>
                      <a:pt x="376" y="0"/>
                    </a:moveTo>
                    <a:cubicBezTo>
                      <a:pt x="166" y="0"/>
                      <a:pt x="1" y="171"/>
                      <a:pt x="1" y="377"/>
                    </a:cubicBezTo>
                    <a:cubicBezTo>
                      <a:pt x="1" y="586"/>
                      <a:pt x="166" y="756"/>
                      <a:pt x="376" y="756"/>
                    </a:cubicBezTo>
                    <a:cubicBezTo>
                      <a:pt x="586" y="756"/>
                      <a:pt x="757" y="586"/>
                      <a:pt x="757" y="377"/>
                    </a:cubicBezTo>
                    <a:cubicBezTo>
                      <a:pt x="757" y="171"/>
                      <a:pt x="586" y="0"/>
                      <a:pt x="37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3"/>
              <p:cNvSpPr/>
              <p:nvPr/>
            </p:nvSpPr>
            <p:spPr>
              <a:xfrm>
                <a:off x="1282098" y="3731185"/>
                <a:ext cx="11020" cy="11020"/>
              </a:xfrm>
              <a:custGeom>
                <a:rect b="b" l="l" r="r" t="t"/>
                <a:pathLst>
                  <a:path extrusionOk="0" h="757" w="757">
                    <a:moveTo>
                      <a:pt x="376" y="0"/>
                    </a:moveTo>
                    <a:cubicBezTo>
                      <a:pt x="166" y="0"/>
                      <a:pt x="0" y="171"/>
                      <a:pt x="0" y="377"/>
                    </a:cubicBezTo>
                    <a:cubicBezTo>
                      <a:pt x="0" y="586"/>
                      <a:pt x="166" y="756"/>
                      <a:pt x="376" y="756"/>
                    </a:cubicBezTo>
                    <a:cubicBezTo>
                      <a:pt x="586" y="756"/>
                      <a:pt x="756" y="586"/>
                      <a:pt x="756" y="377"/>
                    </a:cubicBezTo>
                    <a:cubicBezTo>
                      <a:pt x="756" y="171"/>
                      <a:pt x="586" y="0"/>
                      <a:pt x="37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3"/>
              <p:cNvSpPr/>
              <p:nvPr/>
            </p:nvSpPr>
            <p:spPr>
              <a:xfrm>
                <a:off x="1196325" y="3906515"/>
                <a:ext cx="79804" cy="179159"/>
              </a:xfrm>
              <a:custGeom>
                <a:rect b="b" l="l" r="r" t="t"/>
                <a:pathLst>
                  <a:path extrusionOk="0" h="12307" w="5482">
                    <a:moveTo>
                      <a:pt x="5364" y="1"/>
                    </a:moveTo>
                    <a:cubicBezTo>
                      <a:pt x="4271" y="1"/>
                      <a:pt x="3204" y="1"/>
                      <a:pt x="2177" y="5"/>
                    </a:cubicBezTo>
                    <a:lnTo>
                      <a:pt x="2112" y="5"/>
                    </a:lnTo>
                    <a:lnTo>
                      <a:pt x="2103" y="66"/>
                    </a:lnTo>
                    <a:cubicBezTo>
                      <a:pt x="1496" y="3549"/>
                      <a:pt x="963" y="6603"/>
                      <a:pt x="578" y="8798"/>
                    </a:cubicBezTo>
                    <a:cubicBezTo>
                      <a:pt x="398" y="9877"/>
                      <a:pt x="251" y="10742"/>
                      <a:pt x="146" y="11349"/>
                    </a:cubicBezTo>
                    <a:cubicBezTo>
                      <a:pt x="97" y="11638"/>
                      <a:pt x="62" y="11861"/>
                      <a:pt x="36" y="12027"/>
                    </a:cubicBezTo>
                    <a:cubicBezTo>
                      <a:pt x="11" y="12176"/>
                      <a:pt x="2" y="12255"/>
                      <a:pt x="1" y="12259"/>
                    </a:cubicBezTo>
                    <a:lnTo>
                      <a:pt x="1" y="12259"/>
                    </a:lnTo>
                    <a:cubicBezTo>
                      <a:pt x="5" y="12258"/>
                      <a:pt x="9" y="12236"/>
                      <a:pt x="19" y="12194"/>
                    </a:cubicBezTo>
                    <a:cubicBezTo>
                      <a:pt x="27" y="12145"/>
                      <a:pt x="41" y="12084"/>
                      <a:pt x="58" y="12014"/>
                    </a:cubicBezTo>
                    <a:cubicBezTo>
                      <a:pt x="88" y="11843"/>
                      <a:pt x="132" y="11612"/>
                      <a:pt x="189" y="11319"/>
                    </a:cubicBezTo>
                    <a:cubicBezTo>
                      <a:pt x="303" y="10707"/>
                      <a:pt x="465" y="9838"/>
                      <a:pt x="670" y="8753"/>
                    </a:cubicBezTo>
                    <a:cubicBezTo>
                      <a:pt x="1065" y="6591"/>
                      <a:pt x="1611" y="3588"/>
                      <a:pt x="2240" y="158"/>
                    </a:cubicBezTo>
                    <a:lnTo>
                      <a:pt x="5295" y="158"/>
                    </a:lnTo>
                    <a:cubicBezTo>
                      <a:pt x="4405" y="5087"/>
                      <a:pt x="3615" y="9459"/>
                      <a:pt x="3120" y="12211"/>
                    </a:cubicBezTo>
                    <a:lnTo>
                      <a:pt x="3120" y="12211"/>
                    </a:lnTo>
                    <a:cubicBezTo>
                      <a:pt x="2155" y="12224"/>
                      <a:pt x="1387" y="12233"/>
                      <a:pt x="848" y="12237"/>
                    </a:cubicBezTo>
                    <a:cubicBezTo>
                      <a:pt x="582" y="12241"/>
                      <a:pt x="376" y="12246"/>
                      <a:pt x="224" y="12250"/>
                    </a:cubicBezTo>
                    <a:cubicBezTo>
                      <a:pt x="158" y="12250"/>
                      <a:pt x="106" y="12254"/>
                      <a:pt x="62" y="12254"/>
                    </a:cubicBezTo>
                    <a:cubicBezTo>
                      <a:pt x="23" y="12254"/>
                      <a:pt x="5" y="12259"/>
                      <a:pt x="1" y="12259"/>
                    </a:cubicBezTo>
                    <a:lnTo>
                      <a:pt x="1" y="12259"/>
                    </a:lnTo>
                    <a:cubicBezTo>
                      <a:pt x="1" y="12259"/>
                      <a:pt x="1" y="12259"/>
                      <a:pt x="1" y="12259"/>
                    </a:cubicBezTo>
                    <a:lnTo>
                      <a:pt x="1" y="12259"/>
                    </a:lnTo>
                    <a:cubicBezTo>
                      <a:pt x="1" y="12259"/>
                      <a:pt x="1" y="12259"/>
                      <a:pt x="1" y="12259"/>
                    </a:cubicBezTo>
                    <a:cubicBezTo>
                      <a:pt x="1" y="12259"/>
                      <a:pt x="1" y="12259"/>
                      <a:pt x="1" y="12259"/>
                    </a:cubicBezTo>
                    <a:lnTo>
                      <a:pt x="1" y="12259"/>
                    </a:lnTo>
                    <a:cubicBezTo>
                      <a:pt x="1" y="12259"/>
                      <a:pt x="1" y="12259"/>
                      <a:pt x="1" y="12259"/>
                    </a:cubicBezTo>
                    <a:lnTo>
                      <a:pt x="1" y="12259"/>
                    </a:lnTo>
                    <a:cubicBezTo>
                      <a:pt x="1" y="12259"/>
                      <a:pt x="1" y="12259"/>
                      <a:pt x="1" y="12259"/>
                    </a:cubicBezTo>
                    <a:lnTo>
                      <a:pt x="1" y="12259"/>
                    </a:lnTo>
                    <a:cubicBezTo>
                      <a:pt x="1" y="12259"/>
                      <a:pt x="1" y="12259"/>
                      <a:pt x="1" y="12259"/>
                    </a:cubicBezTo>
                    <a:cubicBezTo>
                      <a:pt x="1" y="12259"/>
                      <a:pt x="1" y="12259"/>
                      <a:pt x="1" y="12259"/>
                    </a:cubicBezTo>
                    <a:lnTo>
                      <a:pt x="1" y="12259"/>
                    </a:lnTo>
                    <a:cubicBezTo>
                      <a:pt x="3" y="12263"/>
                      <a:pt x="69" y="12263"/>
                      <a:pt x="207" y="12267"/>
                    </a:cubicBezTo>
                    <a:cubicBezTo>
                      <a:pt x="355" y="12272"/>
                      <a:pt x="560" y="12272"/>
                      <a:pt x="818" y="12281"/>
                    </a:cubicBezTo>
                    <a:cubicBezTo>
                      <a:pt x="1373" y="12285"/>
                      <a:pt x="2165" y="12293"/>
                      <a:pt x="3161" y="12307"/>
                    </a:cubicBezTo>
                    <a:lnTo>
                      <a:pt x="3196" y="12307"/>
                    </a:lnTo>
                    <a:lnTo>
                      <a:pt x="3204" y="12267"/>
                    </a:lnTo>
                    <a:cubicBezTo>
                      <a:pt x="3716" y="9501"/>
                      <a:pt x="4537" y="5078"/>
                      <a:pt x="5463" y="92"/>
                    </a:cubicBezTo>
                    <a:lnTo>
                      <a:pt x="548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3"/>
              <p:cNvSpPr/>
              <p:nvPr/>
            </p:nvSpPr>
            <p:spPr>
              <a:xfrm>
                <a:off x="1456919" y="3824193"/>
                <a:ext cx="264655" cy="83487"/>
              </a:xfrm>
              <a:custGeom>
                <a:rect b="b" l="l" r="r" t="t"/>
                <a:pathLst>
                  <a:path extrusionOk="0" h="5735" w="18180">
                    <a:moveTo>
                      <a:pt x="975" y="1"/>
                    </a:moveTo>
                    <a:lnTo>
                      <a:pt x="0" y="5735"/>
                    </a:lnTo>
                    <a:lnTo>
                      <a:pt x="17083" y="5735"/>
                    </a:lnTo>
                    <a:lnTo>
                      <a:pt x="18180"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3"/>
              <p:cNvSpPr/>
              <p:nvPr/>
            </p:nvSpPr>
            <p:spPr>
              <a:xfrm>
                <a:off x="1452144" y="3906515"/>
                <a:ext cx="32652" cy="30294"/>
              </a:xfrm>
              <a:custGeom>
                <a:rect b="b" l="l" r="r" t="t"/>
                <a:pathLst>
                  <a:path extrusionOk="0" h="2081" w="2243">
                    <a:moveTo>
                      <a:pt x="341" y="1"/>
                    </a:moveTo>
                    <a:lnTo>
                      <a:pt x="328" y="80"/>
                    </a:lnTo>
                    <a:lnTo>
                      <a:pt x="0" y="2081"/>
                    </a:lnTo>
                    <a:cubicBezTo>
                      <a:pt x="0" y="2081"/>
                      <a:pt x="2242" y="1"/>
                      <a:pt x="2207"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3"/>
              <p:cNvSpPr/>
              <p:nvPr/>
            </p:nvSpPr>
            <p:spPr>
              <a:xfrm>
                <a:off x="1499034" y="3852056"/>
                <a:ext cx="185011" cy="2315"/>
              </a:xfrm>
              <a:custGeom>
                <a:rect b="b" l="l" r="r" t="t"/>
                <a:pathLst>
                  <a:path extrusionOk="0" h="159" w="12709">
                    <a:moveTo>
                      <a:pt x="6354" y="1"/>
                    </a:moveTo>
                    <a:cubicBezTo>
                      <a:pt x="2846" y="1"/>
                      <a:pt x="0" y="35"/>
                      <a:pt x="0" y="79"/>
                    </a:cubicBezTo>
                    <a:cubicBezTo>
                      <a:pt x="0" y="123"/>
                      <a:pt x="2846" y="158"/>
                      <a:pt x="6354" y="158"/>
                    </a:cubicBezTo>
                    <a:cubicBezTo>
                      <a:pt x="9863" y="158"/>
                      <a:pt x="12709" y="123"/>
                      <a:pt x="12709" y="79"/>
                    </a:cubicBezTo>
                    <a:cubicBezTo>
                      <a:pt x="12709" y="35"/>
                      <a:pt x="9863" y="1"/>
                      <a:pt x="635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3"/>
              <p:cNvSpPr/>
              <p:nvPr/>
            </p:nvSpPr>
            <p:spPr>
              <a:xfrm>
                <a:off x="1496617" y="3872232"/>
                <a:ext cx="184997" cy="2242"/>
              </a:xfrm>
              <a:custGeom>
                <a:rect b="b" l="l" r="r" t="t"/>
                <a:pathLst>
                  <a:path extrusionOk="0" h="154" w="12708">
                    <a:moveTo>
                      <a:pt x="6354" y="0"/>
                    </a:moveTo>
                    <a:cubicBezTo>
                      <a:pt x="2845" y="0"/>
                      <a:pt x="0" y="35"/>
                      <a:pt x="0" y="79"/>
                    </a:cubicBezTo>
                    <a:cubicBezTo>
                      <a:pt x="0" y="118"/>
                      <a:pt x="2845" y="153"/>
                      <a:pt x="6354" y="153"/>
                    </a:cubicBezTo>
                    <a:cubicBezTo>
                      <a:pt x="9864" y="153"/>
                      <a:pt x="12708" y="118"/>
                      <a:pt x="12708" y="79"/>
                    </a:cubicBezTo>
                    <a:cubicBezTo>
                      <a:pt x="12708" y="35"/>
                      <a:pt x="9864" y="0"/>
                      <a:pt x="635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1" name="Google Shape;971;p33"/>
            <p:cNvGrpSpPr/>
            <p:nvPr/>
          </p:nvGrpSpPr>
          <p:grpSpPr>
            <a:xfrm>
              <a:off x="5513778" y="4173832"/>
              <a:ext cx="2635299" cy="684524"/>
              <a:chOff x="411603" y="4266784"/>
              <a:chExt cx="1702500" cy="442228"/>
            </a:xfrm>
          </p:grpSpPr>
          <p:sp>
            <p:nvSpPr>
              <p:cNvPr id="972" name="Google Shape;972;p33"/>
              <p:cNvSpPr/>
              <p:nvPr/>
            </p:nvSpPr>
            <p:spPr>
              <a:xfrm>
                <a:off x="1379866" y="4295608"/>
                <a:ext cx="708470" cy="413404"/>
              </a:xfrm>
              <a:custGeom>
                <a:rect b="b" l="l" r="r" t="t"/>
                <a:pathLst>
                  <a:path extrusionOk="0" h="28398" w="48667">
                    <a:moveTo>
                      <a:pt x="1" y="0"/>
                    </a:moveTo>
                    <a:lnTo>
                      <a:pt x="1" y="28398"/>
                    </a:lnTo>
                    <a:lnTo>
                      <a:pt x="48667" y="28398"/>
                    </a:lnTo>
                    <a:lnTo>
                      <a:pt x="4866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3"/>
              <p:cNvSpPr/>
              <p:nvPr/>
            </p:nvSpPr>
            <p:spPr>
              <a:xfrm>
                <a:off x="1379866" y="4295608"/>
                <a:ext cx="322754" cy="413404"/>
              </a:xfrm>
              <a:custGeom>
                <a:rect b="b" l="l" r="r" t="t"/>
                <a:pathLst>
                  <a:path extrusionOk="0" h="28398" w="22171">
                    <a:moveTo>
                      <a:pt x="1" y="0"/>
                    </a:moveTo>
                    <a:lnTo>
                      <a:pt x="1" y="28398"/>
                    </a:lnTo>
                    <a:lnTo>
                      <a:pt x="22170" y="28398"/>
                    </a:lnTo>
                    <a:lnTo>
                      <a:pt x="22170"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3"/>
              <p:cNvSpPr/>
              <p:nvPr/>
            </p:nvSpPr>
            <p:spPr>
              <a:xfrm>
                <a:off x="1408938" y="4320036"/>
                <a:ext cx="261613" cy="117071"/>
              </a:xfrm>
              <a:custGeom>
                <a:rect b="b" l="l" r="r" t="t"/>
                <a:pathLst>
                  <a:path extrusionOk="0" h="8042" w="17971">
                    <a:moveTo>
                      <a:pt x="17858" y="136"/>
                    </a:moveTo>
                    <a:lnTo>
                      <a:pt x="17858" y="136"/>
                    </a:lnTo>
                    <a:cubicBezTo>
                      <a:pt x="17871" y="2535"/>
                      <a:pt x="17884" y="4477"/>
                      <a:pt x="17888" y="5834"/>
                    </a:cubicBezTo>
                    <a:cubicBezTo>
                      <a:pt x="17897" y="6512"/>
                      <a:pt x="17901" y="7040"/>
                      <a:pt x="17906" y="7407"/>
                    </a:cubicBezTo>
                    <a:cubicBezTo>
                      <a:pt x="17906" y="7587"/>
                      <a:pt x="17910" y="7722"/>
                      <a:pt x="17910" y="7823"/>
                    </a:cubicBezTo>
                    <a:cubicBezTo>
                      <a:pt x="17910" y="7915"/>
                      <a:pt x="17914" y="7967"/>
                      <a:pt x="17914" y="7967"/>
                    </a:cubicBezTo>
                    <a:cubicBezTo>
                      <a:pt x="17914" y="7967"/>
                      <a:pt x="17884" y="7963"/>
                      <a:pt x="17823" y="7963"/>
                    </a:cubicBezTo>
                    <a:cubicBezTo>
                      <a:pt x="17761" y="7963"/>
                      <a:pt x="17674" y="7958"/>
                      <a:pt x="17565" y="7958"/>
                    </a:cubicBezTo>
                    <a:cubicBezTo>
                      <a:pt x="17333" y="7958"/>
                      <a:pt x="17000" y="7954"/>
                      <a:pt x="16572" y="7950"/>
                    </a:cubicBezTo>
                    <a:cubicBezTo>
                      <a:pt x="15699" y="7945"/>
                      <a:pt x="14440" y="7937"/>
                      <a:pt x="12863" y="7928"/>
                    </a:cubicBezTo>
                    <a:cubicBezTo>
                      <a:pt x="9714" y="7919"/>
                      <a:pt x="5292" y="7906"/>
                      <a:pt x="154" y="7893"/>
                    </a:cubicBezTo>
                    <a:lnTo>
                      <a:pt x="154" y="7893"/>
                    </a:lnTo>
                    <a:cubicBezTo>
                      <a:pt x="154" y="6692"/>
                      <a:pt x="154" y="5436"/>
                      <a:pt x="158" y="4143"/>
                    </a:cubicBezTo>
                    <a:lnTo>
                      <a:pt x="158" y="2133"/>
                    </a:lnTo>
                    <a:lnTo>
                      <a:pt x="158" y="1110"/>
                    </a:lnTo>
                    <a:lnTo>
                      <a:pt x="158" y="595"/>
                    </a:lnTo>
                    <a:lnTo>
                      <a:pt x="158" y="337"/>
                    </a:lnTo>
                    <a:lnTo>
                      <a:pt x="158" y="206"/>
                    </a:lnTo>
                    <a:lnTo>
                      <a:pt x="158" y="158"/>
                    </a:lnTo>
                    <a:lnTo>
                      <a:pt x="158" y="158"/>
                    </a:lnTo>
                    <a:cubicBezTo>
                      <a:pt x="7035" y="149"/>
                      <a:pt x="13275" y="140"/>
                      <a:pt x="17858" y="136"/>
                    </a:cubicBezTo>
                    <a:close/>
                    <a:moveTo>
                      <a:pt x="80" y="1"/>
                    </a:moveTo>
                    <a:cubicBezTo>
                      <a:pt x="54" y="26"/>
                      <a:pt x="9" y="71"/>
                      <a:pt x="1" y="79"/>
                    </a:cubicBezTo>
                    <a:lnTo>
                      <a:pt x="1" y="79"/>
                    </a:lnTo>
                    <a:lnTo>
                      <a:pt x="1" y="83"/>
                    </a:lnTo>
                    <a:lnTo>
                      <a:pt x="1" y="92"/>
                    </a:lnTo>
                    <a:lnTo>
                      <a:pt x="1" y="110"/>
                    </a:lnTo>
                    <a:lnTo>
                      <a:pt x="1" y="140"/>
                    </a:lnTo>
                    <a:lnTo>
                      <a:pt x="1" y="206"/>
                    </a:lnTo>
                    <a:lnTo>
                      <a:pt x="1" y="337"/>
                    </a:lnTo>
                    <a:lnTo>
                      <a:pt x="1" y="595"/>
                    </a:lnTo>
                    <a:lnTo>
                      <a:pt x="1" y="1110"/>
                    </a:lnTo>
                    <a:lnTo>
                      <a:pt x="1" y="2133"/>
                    </a:lnTo>
                    <a:lnTo>
                      <a:pt x="1" y="4143"/>
                    </a:lnTo>
                    <a:cubicBezTo>
                      <a:pt x="5" y="5463"/>
                      <a:pt x="5" y="6744"/>
                      <a:pt x="5" y="7967"/>
                    </a:cubicBezTo>
                    <a:lnTo>
                      <a:pt x="5" y="8042"/>
                    </a:lnTo>
                    <a:lnTo>
                      <a:pt x="80" y="8042"/>
                    </a:lnTo>
                    <a:cubicBezTo>
                      <a:pt x="5271" y="8028"/>
                      <a:pt x="9737" y="8016"/>
                      <a:pt x="12910" y="8006"/>
                    </a:cubicBezTo>
                    <a:cubicBezTo>
                      <a:pt x="14483" y="7998"/>
                      <a:pt x="15738" y="7990"/>
                      <a:pt x="16603" y="7984"/>
                    </a:cubicBezTo>
                    <a:cubicBezTo>
                      <a:pt x="17027" y="7980"/>
                      <a:pt x="17355" y="7980"/>
                      <a:pt x="17583" y="7976"/>
                    </a:cubicBezTo>
                    <a:cubicBezTo>
                      <a:pt x="17687" y="7976"/>
                      <a:pt x="17770" y="7972"/>
                      <a:pt x="17835" y="7972"/>
                    </a:cubicBezTo>
                    <a:cubicBezTo>
                      <a:pt x="17882" y="7972"/>
                      <a:pt x="17911" y="7968"/>
                      <a:pt x="17914" y="7968"/>
                    </a:cubicBezTo>
                    <a:lnTo>
                      <a:pt x="17914" y="7968"/>
                    </a:lnTo>
                    <a:cubicBezTo>
                      <a:pt x="17914" y="7968"/>
                      <a:pt x="17914" y="7968"/>
                      <a:pt x="17914" y="7968"/>
                    </a:cubicBezTo>
                    <a:cubicBezTo>
                      <a:pt x="17918" y="7968"/>
                      <a:pt x="17918" y="7920"/>
                      <a:pt x="17923" y="7836"/>
                    </a:cubicBezTo>
                    <a:cubicBezTo>
                      <a:pt x="17923" y="7736"/>
                      <a:pt x="17923" y="7605"/>
                      <a:pt x="17928" y="7429"/>
                    </a:cubicBezTo>
                    <a:cubicBezTo>
                      <a:pt x="17932" y="7067"/>
                      <a:pt x="17936" y="6542"/>
                      <a:pt x="17940" y="5870"/>
                    </a:cubicBezTo>
                    <a:cubicBezTo>
                      <a:pt x="17950" y="4493"/>
                      <a:pt x="17958" y="2518"/>
                      <a:pt x="17971" y="79"/>
                    </a:cubicBezTo>
                    <a:lnTo>
                      <a:pt x="17971" y="23"/>
                    </a:lnTo>
                    <a:lnTo>
                      <a:pt x="17914" y="23"/>
                    </a:lnTo>
                    <a:cubicBezTo>
                      <a:pt x="13309" y="18"/>
                      <a:pt x="7016" y="9"/>
                      <a:pt x="8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3"/>
              <p:cNvSpPr/>
              <p:nvPr/>
            </p:nvSpPr>
            <p:spPr>
              <a:xfrm>
                <a:off x="1527654" y="4366590"/>
                <a:ext cx="23670" cy="24034"/>
              </a:xfrm>
              <a:custGeom>
                <a:rect b="b" l="l" r="r" t="t"/>
                <a:pathLst>
                  <a:path extrusionOk="0" h="1651" w="1626">
                    <a:moveTo>
                      <a:pt x="854" y="134"/>
                    </a:moveTo>
                    <a:cubicBezTo>
                      <a:pt x="1014" y="134"/>
                      <a:pt x="1163" y="190"/>
                      <a:pt x="1268" y="268"/>
                    </a:cubicBezTo>
                    <a:cubicBezTo>
                      <a:pt x="1434" y="381"/>
                      <a:pt x="1513" y="538"/>
                      <a:pt x="1548" y="649"/>
                    </a:cubicBezTo>
                    <a:cubicBezTo>
                      <a:pt x="1581" y="754"/>
                      <a:pt x="1587" y="823"/>
                      <a:pt x="1599" y="827"/>
                    </a:cubicBezTo>
                    <a:lnTo>
                      <a:pt x="1599" y="827"/>
                    </a:lnTo>
                    <a:cubicBezTo>
                      <a:pt x="1587" y="827"/>
                      <a:pt x="1581" y="896"/>
                      <a:pt x="1548" y="1002"/>
                    </a:cubicBezTo>
                    <a:cubicBezTo>
                      <a:pt x="1513" y="1111"/>
                      <a:pt x="1434" y="1268"/>
                      <a:pt x="1268" y="1383"/>
                    </a:cubicBezTo>
                    <a:cubicBezTo>
                      <a:pt x="1163" y="1461"/>
                      <a:pt x="1014" y="1516"/>
                      <a:pt x="854" y="1516"/>
                    </a:cubicBezTo>
                    <a:cubicBezTo>
                      <a:pt x="774" y="1516"/>
                      <a:pt x="690" y="1502"/>
                      <a:pt x="608" y="1470"/>
                    </a:cubicBezTo>
                    <a:cubicBezTo>
                      <a:pt x="368" y="1383"/>
                      <a:pt x="158" y="1125"/>
                      <a:pt x="162" y="823"/>
                    </a:cubicBezTo>
                    <a:cubicBezTo>
                      <a:pt x="158" y="526"/>
                      <a:pt x="368" y="268"/>
                      <a:pt x="608" y="181"/>
                    </a:cubicBezTo>
                    <a:cubicBezTo>
                      <a:pt x="690" y="148"/>
                      <a:pt x="774" y="134"/>
                      <a:pt x="854" y="134"/>
                    </a:cubicBezTo>
                    <a:close/>
                    <a:moveTo>
                      <a:pt x="824" y="0"/>
                    </a:moveTo>
                    <a:cubicBezTo>
                      <a:pt x="738" y="0"/>
                      <a:pt x="649" y="14"/>
                      <a:pt x="560" y="46"/>
                    </a:cubicBezTo>
                    <a:cubicBezTo>
                      <a:pt x="263" y="141"/>
                      <a:pt x="1" y="456"/>
                      <a:pt x="5" y="823"/>
                    </a:cubicBezTo>
                    <a:cubicBezTo>
                      <a:pt x="1" y="1194"/>
                      <a:pt x="263" y="1509"/>
                      <a:pt x="560" y="1605"/>
                    </a:cubicBezTo>
                    <a:cubicBezTo>
                      <a:pt x="649" y="1637"/>
                      <a:pt x="739" y="1650"/>
                      <a:pt x="825" y="1650"/>
                    </a:cubicBezTo>
                    <a:cubicBezTo>
                      <a:pt x="1027" y="1650"/>
                      <a:pt x="1211" y="1575"/>
                      <a:pt x="1334" y="1474"/>
                    </a:cubicBezTo>
                    <a:cubicBezTo>
                      <a:pt x="1517" y="1325"/>
                      <a:pt x="1587" y="1137"/>
                      <a:pt x="1604" y="1020"/>
                    </a:cubicBezTo>
                    <a:cubicBezTo>
                      <a:pt x="1626" y="897"/>
                      <a:pt x="1609" y="827"/>
                      <a:pt x="1601" y="827"/>
                    </a:cubicBezTo>
                    <a:lnTo>
                      <a:pt x="1601" y="827"/>
                    </a:lnTo>
                    <a:cubicBezTo>
                      <a:pt x="1609" y="823"/>
                      <a:pt x="1626" y="754"/>
                      <a:pt x="1604" y="631"/>
                    </a:cubicBezTo>
                    <a:cubicBezTo>
                      <a:pt x="1587" y="512"/>
                      <a:pt x="1517" y="325"/>
                      <a:pt x="1334" y="181"/>
                    </a:cubicBezTo>
                    <a:cubicBezTo>
                      <a:pt x="1211" y="76"/>
                      <a:pt x="1026" y="0"/>
                      <a:pt x="82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3"/>
              <p:cNvSpPr/>
              <p:nvPr/>
            </p:nvSpPr>
            <p:spPr>
              <a:xfrm>
                <a:off x="1408938" y="4446438"/>
                <a:ext cx="261613" cy="117086"/>
              </a:xfrm>
              <a:custGeom>
                <a:rect b="b" l="l" r="r" t="t"/>
                <a:pathLst>
                  <a:path extrusionOk="0" h="8043" w="17971">
                    <a:moveTo>
                      <a:pt x="17858" y="136"/>
                    </a:moveTo>
                    <a:lnTo>
                      <a:pt x="17858" y="136"/>
                    </a:lnTo>
                    <a:cubicBezTo>
                      <a:pt x="17871" y="2536"/>
                      <a:pt x="17884" y="4477"/>
                      <a:pt x="17888" y="5836"/>
                    </a:cubicBezTo>
                    <a:cubicBezTo>
                      <a:pt x="17897" y="6512"/>
                      <a:pt x="17901" y="7042"/>
                      <a:pt x="17906" y="7413"/>
                    </a:cubicBezTo>
                    <a:cubicBezTo>
                      <a:pt x="17906" y="7587"/>
                      <a:pt x="17910" y="7723"/>
                      <a:pt x="17910" y="7823"/>
                    </a:cubicBezTo>
                    <a:cubicBezTo>
                      <a:pt x="17910" y="7920"/>
                      <a:pt x="17914" y="7968"/>
                      <a:pt x="17914" y="7968"/>
                    </a:cubicBezTo>
                    <a:cubicBezTo>
                      <a:pt x="17914" y="7968"/>
                      <a:pt x="17884" y="7968"/>
                      <a:pt x="17823" y="7964"/>
                    </a:cubicBezTo>
                    <a:cubicBezTo>
                      <a:pt x="17761" y="7964"/>
                      <a:pt x="17674" y="7964"/>
                      <a:pt x="17565" y="7959"/>
                    </a:cubicBezTo>
                    <a:cubicBezTo>
                      <a:pt x="17333" y="7959"/>
                      <a:pt x="17000" y="7954"/>
                      <a:pt x="16572" y="7950"/>
                    </a:cubicBezTo>
                    <a:cubicBezTo>
                      <a:pt x="15699" y="7946"/>
                      <a:pt x="14440" y="7937"/>
                      <a:pt x="12863" y="7928"/>
                    </a:cubicBezTo>
                    <a:cubicBezTo>
                      <a:pt x="9714" y="7920"/>
                      <a:pt x="5292" y="7911"/>
                      <a:pt x="154" y="7894"/>
                    </a:cubicBezTo>
                    <a:lnTo>
                      <a:pt x="154" y="7894"/>
                    </a:lnTo>
                    <a:cubicBezTo>
                      <a:pt x="154" y="6692"/>
                      <a:pt x="154" y="5437"/>
                      <a:pt x="158" y="4144"/>
                    </a:cubicBezTo>
                    <a:lnTo>
                      <a:pt x="158" y="2138"/>
                    </a:lnTo>
                    <a:lnTo>
                      <a:pt x="158" y="1111"/>
                    </a:lnTo>
                    <a:lnTo>
                      <a:pt x="158" y="596"/>
                    </a:lnTo>
                    <a:lnTo>
                      <a:pt x="158" y="338"/>
                    </a:lnTo>
                    <a:lnTo>
                      <a:pt x="158" y="206"/>
                    </a:lnTo>
                    <a:lnTo>
                      <a:pt x="158" y="158"/>
                    </a:lnTo>
                    <a:lnTo>
                      <a:pt x="158" y="158"/>
                    </a:lnTo>
                    <a:cubicBezTo>
                      <a:pt x="7035" y="150"/>
                      <a:pt x="13275" y="140"/>
                      <a:pt x="17858" y="136"/>
                    </a:cubicBezTo>
                    <a:close/>
                    <a:moveTo>
                      <a:pt x="80" y="1"/>
                    </a:moveTo>
                    <a:lnTo>
                      <a:pt x="1" y="80"/>
                    </a:lnTo>
                    <a:lnTo>
                      <a:pt x="1" y="84"/>
                    </a:lnTo>
                    <a:lnTo>
                      <a:pt x="1" y="88"/>
                    </a:lnTo>
                    <a:lnTo>
                      <a:pt x="1" y="93"/>
                    </a:lnTo>
                    <a:lnTo>
                      <a:pt x="1" y="110"/>
                    </a:lnTo>
                    <a:lnTo>
                      <a:pt x="1" y="146"/>
                    </a:lnTo>
                    <a:lnTo>
                      <a:pt x="1" y="206"/>
                    </a:lnTo>
                    <a:lnTo>
                      <a:pt x="1" y="338"/>
                    </a:lnTo>
                    <a:lnTo>
                      <a:pt x="1" y="596"/>
                    </a:lnTo>
                    <a:lnTo>
                      <a:pt x="1" y="1111"/>
                    </a:lnTo>
                    <a:lnTo>
                      <a:pt x="1" y="2138"/>
                    </a:lnTo>
                    <a:lnTo>
                      <a:pt x="1" y="4144"/>
                    </a:lnTo>
                    <a:cubicBezTo>
                      <a:pt x="5" y="5463"/>
                      <a:pt x="5" y="6744"/>
                      <a:pt x="5" y="7968"/>
                    </a:cubicBezTo>
                    <a:lnTo>
                      <a:pt x="5" y="8042"/>
                    </a:lnTo>
                    <a:lnTo>
                      <a:pt x="80" y="8042"/>
                    </a:lnTo>
                    <a:cubicBezTo>
                      <a:pt x="5271" y="8029"/>
                      <a:pt x="9737" y="8016"/>
                      <a:pt x="12910" y="8007"/>
                    </a:cubicBezTo>
                    <a:cubicBezTo>
                      <a:pt x="14483" y="7998"/>
                      <a:pt x="15738" y="7994"/>
                      <a:pt x="16603" y="7986"/>
                    </a:cubicBezTo>
                    <a:cubicBezTo>
                      <a:pt x="17027" y="7986"/>
                      <a:pt x="17355" y="7980"/>
                      <a:pt x="17583" y="7976"/>
                    </a:cubicBezTo>
                    <a:cubicBezTo>
                      <a:pt x="17687" y="7976"/>
                      <a:pt x="17770" y="7976"/>
                      <a:pt x="17835" y="7972"/>
                    </a:cubicBezTo>
                    <a:cubicBezTo>
                      <a:pt x="17888" y="7972"/>
                      <a:pt x="17918" y="7972"/>
                      <a:pt x="17914" y="7968"/>
                    </a:cubicBezTo>
                    <a:lnTo>
                      <a:pt x="17914" y="7968"/>
                    </a:lnTo>
                    <a:cubicBezTo>
                      <a:pt x="17914" y="7968"/>
                      <a:pt x="17914" y="7968"/>
                      <a:pt x="17914" y="7968"/>
                    </a:cubicBezTo>
                    <a:cubicBezTo>
                      <a:pt x="17918" y="7968"/>
                      <a:pt x="17918" y="7920"/>
                      <a:pt x="17923" y="7837"/>
                    </a:cubicBezTo>
                    <a:cubicBezTo>
                      <a:pt x="17923" y="7736"/>
                      <a:pt x="17923" y="7605"/>
                      <a:pt x="17928" y="7430"/>
                    </a:cubicBezTo>
                    <a:cubicBezTo>
                      <a:pt x="17932" y="7068"/>
                      <a:pt x="17936" y="6543"/>
                      <a:pt x="17940" y="5870"/>
                    </a:cubicBezTo>
                    <a:cubicBezTo>
                      <a:pt x="17950" y="4493"/>
                      <a:pt x="17958" y="2518"/>
                      <a:pt x="17971" y="80"/>
                    </a:cubicBezTo>
                    <a:lnTo>
                      <a:pt x="17971" y="23"/>
                    </a:lnTo>
                    <a:lnTo>
                      <a:pt x="17914" y="23"/>
                    </a:lnTo>
                    <a:cubicBezTo>
                      <a:pt x="13309" y="19"/>
                      <a:pt x="7016" y="9"/>
                      <a:pt x="8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3"/>
              <p:cNvSpPr/>
              <p:nvPr/>
            </p:nvSpPr>
            <p:spPr>
              <a:xfrm>
                <a:off x="1527654" y="4492993"/>
                <a:ext cx="23685" cy="24034"/>
              </a:xfrm>
              <a:custGeom>
                <a:rect b="b" l="l" r="r" t="t"/>
                <a:pathLst>
                  <a:path extrusionOk="0" h="1651" w="1627">
                    <a:moveTo>
                      <a:pt x="824" y="1"/>
                    </a:moveTo>
                    <a:cubicBezTo>
                      <a:pt x="738" y="1"/>
                      <a:pt x="649" y="14"/>
                      <a:pt x="560" y="46"/>
                    </a:cubicBezTo>
                    <a:cubicBezTo>
                      <a:pt x="263" y="141"/>
                      <a:pt x="1" y="456"/>
                      <a:pt x="5" y="828"/>
                    </a:cubicBezTo>
                    <a:cubicBezTo>
                      <a:pt x="1" y="1195"/>
                      <a:pt x="263" y="1510"/>
                      <a:pt x="560" y="1605"/>
                    </a:cubicBezTo>
                    <a:cubicBezTo>
                      <a:pt x="649" y="1637"/>
                      <a:pt x="739" y="1651"/>
                      <a:pt x="825" y="1651"/>
                    </a:cubicBezTo>
                    <a:cubicBezTo>
                      <a:pt x="1027" y="1651"/>
                      <a:pt x="1211" y="1576"/>
                      <a:pt x="1334" y="1474"/>
                    </a:cubicBezTo>
                    <a:cubicBezTo>
                      <a:pt x="1517" y="1326"/>
                      <a:pt x="1587" y="1143"/>
                      <a:pt x="1604" y="1020"/>
                    </a:cubicBezTo>
                    <a:cubicBezTo>
                      <a:pt x="1626" y="893"/>
                      <a:pt x="1608" y="828"/>
                      <a:pt x="1600" y="828"/>
                    </a:cubicBezTo>
                    <a:cubicBezTo>
                      <a:pt x="1587" y="828"/>
                      <a:pt x="1582" y="893"/>
                      <a:pt x="1548" y="1002"/>
                    </a:cubicBezTo>
                    <a:cubicBezTo>
                      <a:pt x="1513" y="1111"/>
                      <a:pt x="1434" y="1269"/>
                      <a:pt x="1268" y="1387"/>
                    </a:cubicBezTo>
                    <a:cubicBezTo>
                      <a:pt x="1163" y="1462"/>
                      <a:pt x="1015" y="1517"/>
                      <a:pt x="856" y="1517"/>
                    </a:cubicBezTo>
                    <a:cubicBezTo>
                      <a:pt x="775" y="1517"/>
                      <a:pt x="691" y="1503"/>
                      <a:pt x="608" y="1470"/>
                    </a:cubicBezTo>
                    <a:cubicBezTo>
                      <a:pt x="368" y="1383"/>
                      <a:pt x="158" y="1125"/>
                      <a:pt x="162" y="828"/>
                    </a:cubicBezTo>
                    <a:cubicBezTo>
                      <a:pt x="158" y="526"/>
                      <a:pt x="368" y="268"/>
                      <a:pt x="608" y="181"/>
                    </a:cubicBezTo>
                    <a:cubicBezTo>
                      <a:pt x="690" y="150"/>
                      <a:pt x="774" y="137"/>
                      <a:pt x="854" y="137"/>
                    </a:cubicBezTo>
                    <a:cubicBezTo>
                      <a:pt x="1014" y="137"/>
                      <a:pt x="1163" y="190"/>
                      <a:pt x="1268" y="268"/>
                    </a:cubicBezTo>
                    <a:cubicBezTo>
                      <a:pt x="1434" y="383"/>
                      <a:pt x="1513" y="540"/>
                      <a:pt x="1548" y="649"/>
                    </a:cubicBezTo>
                    <a:cubicBezTo>
                      <a:pt x="1582" y="758"/>
                      <a:pt x="1587" y="828"/>
                      <a:pt x="1600" y="828"/>
                    </a:cubicBezTo>
                    <a:cubicBezTo>
                      <a:pt x="1608" y="828"/>
                      <a:pt x="1626" y="758"/>
                      <a:pt x="1604" y="635"/>
                    </a:cubicBezTo>
                    <a:cubicBezTo>
                      <a:pt x="1587" y="514"/>
                      <a:pt x="1517" y="325"/>
                      <a:pt x="1334" y="181"/>
                    </a:cubicBezTo>
                    <a:cubicBezTo>
                      <a:pt x="1211" y="77"/>
                      <a:pt x="1026" y="1"/>
                      <a:pt x="8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3"/>
              <p:cNvSpPr/>
              <p:nvPr/>
            </p:nvSpPr>
            <p:spPr>
              <a:xfrm>
                <a:off x="1408923" y="4572608"/>
                <a:ext cx="261627" cy="117319"/>
              </a:xfrm>
              <a:custGeom>
                <a:rect b="b" l="l" r="r" t="t"/>
                <a:pathLst>
                  <a:path extrusionOk="0" h="8059" w="17972">
                    <a:moveTo>
                      <a:pt x="98" y="0"/>
                    </a:moveTo>
                    <a:cubicBezTo>
                      <a:pt x="98" y="0"/>
                      <a:pt x="93" y="5"/>
                      <a:pt x="81" y="17"/>
                    </a:cubicBezTo>
                    <a:cubicBezTo>
                      <a:pt x="81" y="17"/>
                      <a:pt x="81" y="17"/>
                      <a:pt x="81" y="17"/>
                    </a:cubicBezTo>
                    <a:lnTo>
                      <a:pt x="81" y="17"/>
                    </a:lnTo>
                    <a:cubicBezTo>
                      <a:pt x="91" y="7"/>
                      <a:pt x="98" y="0"/>
                      <a:pt x="98" y="0"/>
                    </a:cubicBezTo>
                    <a:close/>
                    <a:moveTo>
                      <a:pt x="161" y="95"/>
                    </a:moveTo>
                    <a:cubicBezTo>
                      <a:pt x="161" y="95"/>
                      <a:pt x="160" y="95"/>
                      <a:pt x="159" y="96"/>
                    </a:cubicBezTo>
                    <a:lnTo>
                      <a:pt x="159" y="96"/>
                    </a:lnTo>
                    <a:lnTo>
                      <a:pt x="159" y="96"/>
                    </a:lnTo>
                    <a:cubicBezTo>
                      <a:pt x="160" y="95"/>
                      <a:pt x="161" y="95"/>
                      <a:pt x="161" y="95"/>
                    </a:cubicBezTo>
                    <a:close/>
                    <a:moveTo>
                      <a:pt x="2" y="96"/>
                    </a:moveTo>
                    <a:cubicBezTo>
                      <a:pt x="1" y="97"/>
                      <a:pt x="1" y="97"/>
                      <a:pt x="1" y="97"/>
                    </a:cubicBezTo>
                    <a:cubicBezTo>
                      <a:pt x="1" y="97"/>
                      <a:pt x="1" y="97"/>
                      <a:pt x="2" y="96"/>
                    </a:cubicBezTo>
                    <a:lnTo>
                      <a:pt x="2" y="96"/>
                    </a:lnTo>
                    <a:lnTo>
                      <a:pt x="2" y="96"/>
                    </a:lnTo>
                    <a:close/>
                    <a:moveTo>
                      <a:pt x="81" y="174"/>
                    </a:moveTo>
                    <a:lnTo>
                      <a:pt x="81" y="174"/>
                    </a:lnTo>
                    <a:cubicBezTo>
                      <a:pt x="70" y="185"/>
                      <a:pt x="63" y="192"/>
                      <a:pt x="63" y="192"/>
                    </a:cubicBezTo>
                    <a:cubicBezTo>
                      <a:pt x="63" y="192"/>
                      <a:pt x="68" y="187"/>
                      <a:pt x="81" y="174"/>
                    </a:cubicBezTo>
                    <a:cubicBezTo>
                      <a:pt x="81" y="174"/>
                      <a:pt x="81" y="174"/>
                      <a:pt x="81" y="174"/>
                    </a:cubicBezTo>
                    <a:close/>
                    <a:moveTo>
                      <a:pt x="17859" y="153"/>
                    </a:moveTo>
                    <a:cubicBezTo>
                      <a:pt x="17872" y="2552"/>
                      <a:pt x="17885" y="4495"/>
                      <a:pt x="17889" y="5852"/>
                    </a:cubicBezTo>
                    <a:cubicBezTo>
                      <a:pt x="17898" y="6529"/>
                      <a:pt x="17902" y="7058"/>
                      <a:pt x="17907" y="7429"/>
                    </a:cubicBezTo>
                    <a:cubicBezTo>
                      <a:pt x="17907" y="7604"/>
                      <a:pt x="17911" y="7740"/>
                      <a:pt x="17911" y="7840"/>
                    </a:cubicBezTo>
                    <a:cubicBezTo>
                      <a:pt x="17911" y="7936"/>
                      <a:pt x="17915" y="7984"/>
                      <a:pt x="17915" y="7984"/>
                    </a:cubicBezTo>
                    <a:cubicBezTo>
                      <a:pt x="17915" y="7984"/>
                      <a:pt x="17885" y="7984"/>
                      <a:pt x="17824" y="7980"/>
                    </a:cubicBezTo>
                    <a:cubicBezTo>
                      <a:pt x="17762" y="7980"/>
                      <a:pt x="17675" y="7980"/>
                      <a:pt x="17566" y="7976"/>
                    </a:cubicBezTo>
                    <a:cubicBezTo>
                      <a:pt x="17334" y="7976"/>
                      <a:pt x="17001" y="7972"/>
                      <a:pt x="16573" y="7966"/>
                    </a:cubicBezTo>
                    <a:cubicBezTo>
                      <a:pt x="15700" y="7962"/>
                      <a:pt x="14441" y="7954"/>
                      <a:pt x="12864" y="7945"/>
                    </a:cubicBezTo>
                    <a:cubicBezTo>
                      <a:pt x="9715" y="7936"/>
                      <a:pt x="5293" y="7928"/>
                      <a:pt x="155" y="7910"/>
                    </a:cubicBezTo>
                    <a:lnTo>
                      <a:pt x="155" y="7910"/>
                    </a:lnTo>
                    <a:cubicBezTo>
                      <a:pt x="155" y="6708"/>
                      <a:pt x="155" y="5454"/>
                      <a:pt x="159" y="4160"/>
                    </a:cubicBezTo>
                    <a:lnTo>
                      <a:pt x="159" y="2155"/>
                    </a:lnTo>
                    <a:lnTo>
                      <a:pt x="159" y="1128"/>
                    </a:lnTo>
                    <a:lnTo>
                      <a:pt x="159" y="612"/>
                    </a:lnTo>
                    <a:lnTo>
                      <a:pt x="159" y="354"/>
                    </a:lnTo>
                    <a:lnTo>
                      <a:pt x="159" y="227"/>
                    </a:lnTo>
                    <a:lnTo>
                      <a:pt x="159" y="174"/>
                    </a:lnTo>
                    <a:lnTo>
                      <a:pt x="159" y="174"/>
                    </a:lnTo>
                    <a:cubicBezTo>
                      <a:pt x="7036" y="166"/>
                      <a:pt x="13276" y="158"/>
                      <a:pt x="17859" y="153"/>
                    </a:cubicBezTo>
                    <a:close/>
                    <a:moveTo>
                      <a:pt x="81" y="17"/>
                    </a:moveTo>
                    <a:cubicBezTo>
                      <a:pt x="56" y="42"/>
                      <a:pt x="10" y="88"/>
                      <a:pt x="2" y="96"/>
                    </a:cubicBezTo>
                    <a:lnTo>
                      <a:pt x="2" y="96"/>
                    </a:lnTo>
                    <a:lnTo>
                      <a:pt x="2" y="100"/>
                    </a:lnTo>
                    <a:lnTo>
                      <a:pt x="2" y="105"/>
                    </a:lnTo>
                    <a:lnTo>
                      <a:pt x="2" y="114"/>
                    </a:lnTo>
                    <a:lnTo>
                      <a:pt x="2" y="126"/>
                    </a:lnTo>
                    <a:lnTo>
                      <a:pt x="2" y="162"/>
                    </a:lnTo>
                    <a:lnTo>
                      <a:pt x="2" y="227"/>
                    </a:lnTo>
                    <a:lnTo>
                      <a:pt x="2" y="354"/>
                    </a:lnTo>
                    <a:lnTo>
                      <a:pt x="2" y="612"/>
                    </a:lnTo>
                    <a:lnTo>
                      <a:pt x="2" y="1128"/>
                    </a:lnTo>
                    <a:lnTo>
                      <a:pt x="2" y="2155"/>
                    </a:lnTo>
                    <a:lnTo>
                      <a:pt x="2" y="4160"/>
                    </a:lnTo>
                    <a:cubicBezTo>
                      <a:pt x="6" y="5481"/>
                      <a:pt x="6" y="6760"/>
                      <a:pt x="6" y="7984"/>
                    </a:cubicBezTo>
                    <a:lnTo>
                      <a:pt x="6" y="8059"/>
                    </a:lnTo>
                    <a:lnTo>
                      <a:pt x="81" y="8059"/>
                    </a:lnTo>
                    <a:cubicBezTo>
                      <a:pt x="5272" y="8045"/>
                      <a:pt x="9738" y="8032"/>
                      <a:pt x="12911" y="8024"/>
                    </a:cubicBezTo>
                    <a:cubicBezTo>
                      <a:pt x="14484" y="8015"/>
                      <a:pt x="15739" y="8010"/>
                      <a:pt x="16604" y="8006"/>
                    </a:cubicBezTo>
                    <a:cubicBezTo>
                      <a:pt x="17028" y="8002"/>
                      <a:pt x="17356" y="7998"/>
                      <a:pt x="17584" y="7993"/>
                    </a:cubicBezTo>
                    <a:cubicBezTo>
                      <a:pt x="17688" y="7993"/>
                      <a:pt x="17771" y="7993"/>
                      <a:pt x="17836" y="7988"/>
                    </a:cubicBezTo>
                    <a:cubicBezTo>
                      <a:pt x="17889" y="7988"/>
                      <a:pt x="17919" y="7988"/>
                      <a:pt x="17915" y="7984"/>
                    </a:cubicBezTo>
                    <a:lnTo>
                      <a:pt x="17915" y="7984"/>
                    </a:lnTo>
                    <a:cubicBezTo>
                      <a:pt x="17915" y="7984"/>
                      <a:pt x="17915" y="7984"/>
                      <a:pt x="17915" y="7984"/>
                    </a:cubicBezTo>
                    <a:cubicBezTo>
                      <a:pt x="17919" y="7984"/>
                      <a:pt x="17919" y="7937"/>
                      <a:pt x="17924" y="7853"/>
                    </a:cubicBezTo>
                    <a:cubicBezTo>
                      <a:pt x="17924" y="7752"/>
                      <a:pt x="17924" y="7621"/>
                      <a:pt x="17929" y="7451"/>
                    </a:cubicBezTo>
                    <a:cubicBezTo>
                      <a:pt x="17933" y="7084"/>
                      <a:pt x="17937" y="6560"/>
                      <a:pt x="17941" y="5886"/>
                    </a:cubicBezTo>
                    <a:cubicBezTo>
                      <a:pt x="17951" y="4510"/>
                      <a:pt x="17959" y="2534"/>
                      <a:pt x="17972" y="96"/>
                    </a:cubicBezTo>
                    <a:lnTo>
                      <a:pt x="17972" y="39"/>
                    </a:lnTo>
                    <a:lnTo>
                      <a:pt x="17915" y="39"/>
                    </a:lnTo>
                    <a:cubicBezTo>
                      <a:pt x="13310" y="35"/>
                      <a:pt x="7017" y="27"/>
                      <a:pt x="81" y="17"/>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3"/>
              <p:cNvSpPr/>
              <p:nvPr/>
            </p:nvSpPr>
            <p:spPr>
              <a:xfrm>
                <a:off x="1527654" y="4619396"/>
                <a:ext cx="23685" cy="24049"/>
              </a:xfrm>
              <a:custGeom>
                <a:rect b="b" l="l" r="r" t="t"/>
                <a:pathLst>
                  <a:path extrusionOk="0" h="1652" w="1627">
                    <a:moveTo>
                      <a:pt x="824" y="1"/>
                    </a:moveTo>
                    <a:cubicBezTo>
                      <a:pt x="738" y="1"/>
                      <a:pt x="649" y="15"/>
                      <a:pt x="560" y="46"/>
                    </a:cubicBezTo>
                    <a:cubicBezTo>
                      <a:pt x="263" y="143"/>
                      <a:pt x="1" y="457"/>
                      <a:pt x="5" y="829"/>
                    </a:cubicBezTo>
                    <a:cubicBezTo>
                      <a:pt x="1" y="1196"/>
                      <a:pt x="263" y="1510"/>
                      <a:pt x="560" y="1606"/>
                    </a:cubicBezTo>
                    <a:cubicBezTo>
                      <a:pt x="650" y="1638"/>
                      <a:pt x="741" y="1652"/>
                      <a:pt x="829" y="1652"/>
                    </a:cubicBezTo>
                    <a:cubicBezTo>
                      <a:pt x="1029" y="1652"/>
                      <a:pt x="1212" y="1578"/>
                      <a:pt x="1334" y="1475"/>
                    </a:cubicBezTo>
                    <a:cubicBezTo>
                      <a:pt x="1517" y="1327"/>
                      <a:pt x="1587" y="1143"/>
                      <a:pt x="1604" y="1021"/>
                    </a:cubicBezTo>
                    <a:cubicBezTo>
                      <a:pt x="1626" y="894"/>
                      <a:pt x="1608" y="829"/>
                      <a:pt x="1600" y="829"/>
                    </a:cubicBezTo>
                    <a:cubicBezTo>
                      <a:pt x="1587" y="829"/>
                      <a:pt x="1582" y="894"/>
                      <a:pt x="1548" y="1003"/>
                    </a:cubicBezTo>
                    <a:cubicBezTo>
                      <a:pt x="1513" y="1113"/>
                      <a:pt x="1434" y="1270"/>
                      <a:pt x="1268" y="1388"/>
                    </a:cubicBezTo>
                    <a:cubicBezTo>
                      <a:pt x="1164" y="1465"/>
                      <a:pt x="1018" y="1518"/>
                      <a:pt x="861" y="1518"/>
                    </a:cubicBezTo>
                    <a:cubicBezTo>
                      <a:pt x="778" y="1518"/>
                      <a:pt x="692" y="1504"/>
                      <a:pt x="608" y="1470"/>
                    </a:cubicBezTo>
                    <a:cubicBezTo>
                      <a:pt x="368" y="1388"/>
                      <a:pt x="158" y="1125"/>
                      <a:pt x="162" y="829"/>
                    </a:cubicBezTo>
                    <a:cubicBezTo>
                      <a:pt x="158" y="527"/>
                      <a:pt x="368" y="269"/>
                      <a:pt x="608" y="181"/>
                    </a:cubicBezTo>
                    <a:cubicBezTo>
                      <a:pt x="690" y="151"/>
                      <a:pt x="774" y="137"/>
                      <a:pt x="854" y="137"/>
                    </a:cubicBezTo>
                    <a:cubicBezTo>
                      <a:pt x="1014" y="137"/>
                      <a:pt x="1163" y="190"/>
                      <a:pt x="1268" y="269"/>
                    </a:cubicBezTo>
                    <a:cubicBezTo>
                      <a:pt x="1434" y="387"/>
                      <a:pt x="1513" y="540"/>
                      <a:pt x="1548" y="649"/>
                    </a:cubicBezTo>
                    <a:cubicBezTo>
                      <a:pt x="1582" y="758"/>
                      <a:pt x="1587" y="829"/>
                      <a:pt x="1600" y="829"/>
                    </a:cubicBezTo>
                    <a:cubicBezTo>
                      <a:pt x="1608" y="829"/>
                      <a:pt x="1626" y="758"/>
                      <a:pt x="1604" y="636"/>
                    </a:cubicBezTo>
                    <a:cubicBezTo>
                      <a:pt x="1587" y="514"/>
                      <a:pt x="1517" y="330"/>
                      <a:pt x="1334" y="181"/>
                    </a:cubicBezTo>
                    <a:cubicBezTo>
                      <a:pt x="1211" y="77"/>
                      <a:pt x="1026" y="1"/>
                      <a:pt x="8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3"/>
              <p:cNvSpPr/>
              <p:nvPr/>
            </p:nvSpPr>
            <p:spPr>
              <a:xfrm>
                <a:off x="434444" y="4295608"/>
                <a:ext cx="595984" cy="413404"/>
              </a:xfrm>
              <a:custGeom>
                <a:rect b="b" l="l" r="r" t="t"/>
                <a:pathLst>
                  <a:path extrusionOk="0" h="28398" w="40940">
                    <a:moveTo>
                      <a:pt x="0" y="0"/>
                    </a:moveTo>
                    <a:lnTo>
                      <a:pt x="0" y="28398"/>
                    </a:lnTo>
                    <a:lnTo>
                      <a:pt x="40939" y="28398"/>
                    </a:lnTo>
                    <a:lnTo>
                      <a:pt x="4093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3"/>
              <p:cNvSpPr/>
              <p:nvPr/>
            </p:nvSpPr>
            <p:spPr>
              <a:xfrm>
                <a:off x="411603" y="4266784"/>
                <a:ext cx="1702500" cy="39262"/>
              </a:xfrm>
              <a:custGeom>
                <a:rect b="b" l="l" r="r" t="t"/>
                <a:pathLst>
                  <a:path extrusionOk="0" h="2697" w="116950">
                    <a:moveTo>
                      <a:pt x="0" y="0"/>
                    </a:moveTo>
                    <a:lnTo>
                      <a:pt x="0" y="2697"/>
                    </a:lnTo>
                    <a:lnTo>
                      <a:pt x="116949" y="2697"/>
                    </a:lnTo>
                    <a:lnTo>
                      <a:pt x="11694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3"/>
              <p:cNvSpPr/>
              <p:nvPr/>
            </p:nvSpPr>
            <p:spPr>
              <a:xfrm>
                <a:off x="434444" y="4306031"/>
                <a:ext cx="52815" cy="402981"/>
              </a:xfrm>
              <a:custGeom>
                <a:rect b="b" l="l" r="r" t="t"/>
                <a:pathLst>
                  <a:path extrusionOk="0" h="27682" w="3628">
                    <a:moveTo>
                      <a:pt x="0" y="1"/>
                    </a:moveTo>
                    <a:lnTo>
                      <a:pt x="0" y="27682"/>
                    </a:lnTo>
                    <a:lnTo>
                      <a:pt x="3627" y="27682"/>
                    </a:lnTo>
                    <a:lnTo>
                      <a:pt x="3627" y="1"/>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3" name="Google Shape;983;p33"/>
            <p:cNvSpPr/>
            <p:nvPr/>
          </p:nvSpPr>
          <p:spPr>
            <a:xfrm>
              <a:off x="7067106" y="3718361"/>
              <a:ext cx="49867" cy="66113"/>
            </a:xfrm>
            <a:custGeom>
              <a:rect b="b" l="l" r="r" t="t"/>
              <a:pathLst>
                <a:path extrusionOk="0" h="2934" w="2213">
                  <a:moveTo>
                    <a:pt x="2174" y="0"/>
                  </a:moveTo>
                  <a:cubicBezTo>
                    <a:pt x="2104" y="0"/>
                    <a:pt x="1912" y="33"/>
                    <a:pt x="1648" y="133"/>
                  </a:cubicBezTo>
                  <a:cubicBezTo>
                    <a:pt x="1483" y="202"/>
                    <a:pt x="1295" y="312"/>
                    <a:pt x="1120" y="474"/>
                  </a:cubicBezTo>
                  <a:cubicBezTo>
                    <a:pt x="936" y="644"/>
                    <a:pt x="814" y="884"/>
                    <a:pt x="709" y="1130"/>
                  </a:cubicBezTo>
                  <a:cubicBezTo>
                    <a:pt x="299" y="2112"/>
                    <a:pt x="1" y="2921"/>
                    <a:pt x="41" y="2934"/>
                  </a:cubicBezTo>
                  <a:cubicBezTo>
                    <a:pt x="41" y="2934"/>
                    <a:pt x="41" y="2934"/>
                    <a:pt x="42" y="2934"/>
                  </a:cubicBezTo>
                  <a:cubicBezTo>
                    <a:pt x="87" y="2934"/>
                    <a:pt x="447" y="2158"/>
                    <a:pt x="853" y="1190"/>
                  </a:cubicBezTo>
                  <a:cubicBezTo>
                    <a:pt x="954" y="950"/>
                    <a:pt x="1063" y="731"/>
                    <a:pt x="1216" y="579"/>
                  </a:cubicBezTo>
                  <a:cubicBezTo>
                    <a:pt x="1374" y="422"/>
                    <a:pt x="1544" y="307"/>
                    <a:pt x="1692" y="233"/>
                  </a:cubicBezTo>
                  <a:cubicBezTo>
                    <a:pt x="1998" y="85"/>
                    <a:pt x="2213" y="28"/>
                    <a:pt x="2203" y="6"/>
                  </a:cubicBezTo>
                  <a:cubicBezTo>
                    <a:pt x="2202" y="3"/>
                    <a:pt x="2192" y="0"/>
                    <a:pt x="2174"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3"/>
            <p:cNvSpPr/>
            <p:nvPr/>
          </p:nvSpPr>
          <p:spPr>
            <a:xfrm>
              <a:off x="7094011" y="3740624"/>
              <a:ext cx="22263" cy="44076"/>
            </a:xfrm>
            <a:custGeom>
              <a:rect b="b" l="l" r="r" t="t"/>
              <a:pathLst>
                <a:path extrusionOk="0" h="1956" w="988">
                  <a:moveTo>
                    <a:pt x="883" y="1"/>
                  </a:moveTo>
                  <a:cubicBezTo>
                    <a:pt x="817" y="1"/>
                    <a:pt x="722" y="45"/>
                    <a:pt x="656" y="132"/>
                  </a:cubicBezTo>
                  <a:cubicBezTo>
                    <a:pt x="529" y="312"/>
                    <a:pt x="406" y="556"/>
                    <a:pt x="289" y="850"/>
                  </a:cubicBezTo>
                  <a:cubicBezTo>
                    <a:pt x="57" y="1435"/>
                    <a:pt x="0" y="1946"/>
                    <a:pt x="39" y="1955"/>
                  </a:cubicBezTo>
                  <a:cubicBezTo>
                    <a:pt x="39" y="1955"/>
                    <a:pt x="40" y="1955"/>
                    <a:pt x="40" y="1955"/>
                  </a:cubicBezTo>
                  <a:cubicBezTo>
                    <a:pt x="85" y="1955"/>
                    <a:pt x="208" y="1474"/>
                    <a:pt x="432" y="906"/>
                  </a:cubicBezTo>
                  <a:cubicBezTo>
                    <a:pt x="547" y="626"/>
                    <a:pt x="660" y="360"/>
                    <a:pt x="747" y="194"/>
                  </a:cubicBezTo>
                  <a:cubicBezTo>
                    <a:pt x="839" y="32"/>
                    <a:pt x="979" y="54"/>
                    <a:pt x="983" y="37"/>
                  </a:cubicBezTo>
                  <a:cubicBezTo>
                    <a:pt x="987" y="27"/>
                    <a:pt x="957" y="1"/>
                    <a:pt x="892" y="1"/>
                  </a:cubicBezTo>
                  <a:cubicBezTo>
                    <a:pt x="889" y="1"/>
                    <a:pt x="886" y="1"/>
                    <a:pt x="883"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5" name="Google Shape;985;p33"/>
            <p:cNvGrpSpPr/>
            <p:nvPr/>
          </p:nvGrpSpPr>
          <p:grpSpPr>
            <a:xfrm>
              <a:off x="5936530" y="2979576"/>
              <a:ext cx="1198267" cy="1888920"/>
              <a:chOff x="684717" y="3495251"/>
              <a:chExt cx="774124" cy="1220312"/>
            </a:xfrm>
          </p:grpSpPr>
          <p:sp>
            <p:nvSpPr>
              <p:cNvPr id="986" name="Google Shape;986;p33"/>
              <p:cNvSpPr/>
              <p:nvPr/>
            </p:nvSpPr>
            <p:spPr>
              <a:xfrm>
                <a:off x="1065788" y="3618219"/>
                <a:ext cx="30935" cy="52975"/>
              </a:xfrm>
              <a:custGeom>
                <a:rect b="b" l="l" r="r" t="t"/>
                <a:pathLst>
                  <a:path extrusionOk="0" h="3639" w="2125">
                    <a:moveTo>
                      <a:pt x="1100" y="135"/>
                    </a:moveTo>
                    <a:cubicBezTo>
                      <a:pt x="1175" y="135"/>
                      <a:pt x="1248" y="151"/>
                      <a:pt x="1316" y="182"/>
                    </a:cubicBezTo>
                    <a:cubicBezTo>
                      <a:pt x="1513" y="265"/>
                      <a:pt x="1652" y="440"/>
                      <a:pt x="1753" y="602"/>
                    </a:cubicBezTo>
                    <a:cubicBezTo>
                      <a:pt x="1949" y="938"/>
                      <a:pt x="2015" y="1262"/>
                      <a:pt x="2050" y="1477"/>
                    </a:cubicBezTo>
                    <a:cubicBezTo>
                      <a:pt x="2085" y="1691"/>
                      <a:pt x="2090" y="1817"/>
                      <a:pt x="2102" y="1821"/>
                    </a:cubicBezTo>
                    <a:lnTo>
                      <a:pt x="2102" y="1821"/>
                    </a:lnTo>
                    <a:cubicBezTo>
                      <a:pt x="2090" y="1822"/>
                      <a:pt x="2085" y="1947"/>
                      <a:pt x="2050" y="2162"/>
                    </a:cubicBezTo>
                    <a:cubicBezTo>
                      <a:pt x="2015" y="2376"/>
                      <a:pt x="1949" y="2699"/>
                      <a:pt x="1753" y="3036"/>
                    </a:cubicBezTo>
                    <a:cubicBezTo>
                      <a:pt x="1652" y="3198"/>
                      <a:pt x="1513" y="3373"/>
                      <a:pt x="1316" y="3456"/>
                    </a:cubicBezTo>
                    <a:cubicBezTo>
                      <a:pt x="1249" y="3488"/>
                      <a:pt x="1176" y="3503"/>
                      <a:pt x="1102" y="3503"/>
                    </a:cubicBezTo>
                    <a:cubicBezTo>
                      <a:pt x="959" y="3503"/>
                      <a:pt x="811" y="3447"/>
                      <a:pt x="691" y="3338"/>
                    </a:cubicBezTo>
                    <a:cubicBezTo>
                      <a:pt x="319" y="3002"/>
                      <a:pt x="162" y="2407"/>
                      <a:pt x="158" y="1817"/>
                    </a:cubicBezTo>
                    <a:cubicBezTo>
                      <a:pt x="162" y="1231"/>
                      <a:pt x="319" y="637"/>
                      <a:pt x="691" y="301"/>
                    </a:cubicBezTo>
                    <a:cubicBezTo>
                      <a:pt x="811" y="191"/>
                      <a:pt x="958" y="135"/>
                      <a:pt x="1100" y="135"/>
                    </a:cubicBezTo>
                    <a:close/>
                    <a:moveTo>
                      <a:pt x="1076" y="0"/>
                    </a:moveTo>
                    <a:cubicBezTo>
                      <a:pt x="1043" y="0"/>
                      <a:pt x="1009" y="3"/>
                      <a:pt x="975" y="8"/>
                    </a:cubicBezTo>
                    <a:cubicBezTo>
                      <a:pt x="835" y="29"/>
                      <a:pt x="708" y="99"/>
                      <a:pt x="599" y="192"/>
                    </a:cubicBezTo>
                    <a:cubicBezTo>
                      <a:pt x="166" y="576"/>
                      <a:pt x="9" y="1201"/>
                      <a:pt x="0" y="1817"/>
                    </a:cubicBezTo>
                    <a:cubicBezTo>
                      <a:pt x="9" y="2437"/>
                      <a:pt x="166" y="3062"/>
                      <a:pt x="599" y="3447"/>
                    </a:cubicBezTo>
                    <a:cubicBezTo>
                      <a:pt x="708" y="3539"/>
                      <a:pt x="835" y="3609"/>
                      <a:pt x="975" y="3631"/>
                    </a:cubicBezTo>
                    <a:cubicBezTo>
                      <a:pt x="1009" y="3636"/>
                      <a:pt x="1043" y="3639"/>
                      <a:pt x="1076" y="3639"/>
                    </a:cubicBezTo>
                    <a:cubicBezTo>
                      <a:pt x="1181" y="3639"/>
                      <a:pt x="1282" y="3614"/>
                      <a:pt x="1368" y="3574"/>
                    </a:cubicBezTo>
                    <a:cubicBezTo>
                      <a:pt x="1604" y="3464"/>
                      <a:pt x="1745" y="3268"/>
                      <a:pt x="1850" y="3093"/>
                    </a:cubicBezTo>
                    <a:cubicBezTo>
                      <a:pt x="2046" y="2726"/>
                      <a:pt x="2090" y="2394"/>
                      <a:pt x="2112" y="2171"/>
                    </a:cubicBezTo>
                    <a:cubicBezTo>
                      <a:pt x="2124" y="1947"/>
                      <a:pt x="2107" y="1822"/>
                      <a:pt x="2103" y="1821"/>
                    </a:cubicBezTo>
                    <a:lnTo>
                      <a:pt x="2103" y="1821"/>
                    </a:lnTo>
                    <a:cubicBezTo>
                      <a:pt x="2107" y="1817"/>
                      <a:pt x="2124" y="1691"/>
                      <a:pt x="2112" y="1467"/>
                    </a:cubicBezTo>
                    <a:cubicBezTo>
                      <a:pt x="2090" y="1245"/>
                      <a:pt x="2046" y="912"/>
                      <a:pt x="1850" y="545"/>
                    </a:cubicBezTo>
                    <a:cubicBezTo>
                      <a:pt x="1745" y="370"/>
                      <a:pt x="1604" y="174"/>
                      <a:pt x="1368" y="65"/>
                    </a:cubicBezTo>
                    <a:cubicBezTo>
                      <a:pt x="1282" y="25"/>
                      <a:pt x="1181" y="0"/>
                      <a:pt x="107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3"/>
              <p:cNvSpPr/>
              <p:nvPr/>
            </p:nvSpPr>
            <p:spPr>
              <a:xfrm>
                <a:off x="895364" y="3535415"/>
                <a:ext cx="183803" cy="295925"/>
              </a:xfrm>
              <a:custGeom>
                <a:rect b="b" l="l" r="r" t="t"/>
                <a:pathLst>
                  <a:path extrusionOk="0" h="20328" w="12626">
                    <a:moveTo>
                      <a:pt x="12625" y="1"/>
                    </a:moveTo>
                    <a:lnTo>
                      <a:pt x="887" y="1671"/>
                    </a:lnTo>
                    <a:lnTo>
                      <a:pt x="0" y="19602"/>
                    </a:lnTo>
                    <a:lnTo>
                      <a:pt x="7678" y="20327"/>
                    </a:lnTo>
                    <a:lnTo>
                      <a:pt x="8103" y="15975"/>
                    </a:lnTo>
                    <a:cubicBezTo>
                      <a:pt x="8103" y="15975"/>
                      <a:pt x="8431" y="16056"/>
                      <a:pt x="8893" y="16056"/>
                    </a:cubicBezTo>
                    <a:cubicBezTo>
                      <a:pt x="9760" y="16056"/>
                      <a:pt x="11098" y="15772"/>
                      <a:pt x="11633" y="14139"/>
                    </a:cubicBezTo>
                    <a:cubicBezTo>
                      <a:pt x="12157" y="12535"/>
                      <a:pt x="12625" y="1"/>
                      <a:pt x="12625"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3"/>
              <p:cNvSpPr/>
              <p:nvPr/>
            </p:nvSpPr>
            <p:spPr>
              <a:xfrm>
                <a:off x="861255" y="3495251"/>
                <a:ext cx="258119" cy="269023"/>
              </a:xfrm>
              <a:custGeom>
                <a:rect b="b" l="l" r="r" t="t"/>
                <a:pathLst>
                  <a:path extrusionOk="0" h="18480" w="17731">
                    <a:moveTo>
                      <a:pt x="12669" y="0"/>
                    </a:moveTo>
                    <a:cubicBezTo>
                      <a:pt x="11645" y="0"/>
                      <a:pt x="10594" y="302"/>
                      <a:pt x="9716" y="982"/>
                    </a:cubicBezTo>
                    <a:cubicBezTo>
                      <a:pt x="9716" y="982"/>
                      <a:pt x="9143" y="890"/>
                      <a:pt x="8280" y="890"/>
                    </a:cubicBezTo>
                    <a:cubicBezTo>
                      <a:pt x="5851" y="890"/>
                      <a:pt x="1121" y="1618"/>
                      <a:pt x="363" y="7170"/>
                    </a:cubicBezTo>
                    <a:cubicBezTo>
                      <a:pt x="0" y="9813"/>
                      <a:pt x="1273" y="11951"/>
                      <a:pt x="1482" y="13577"/>
                    </a:cubicBezTo>
                    <a:cubicBezTo>
                      <a:pt x="1919" y="16963"/>
                      <a:pt x="2517" y="18397"/>
                      <a:pt x="2517" y="18397"/>
                    </a:cubicBezTo>
                    <a:lnTo>
                      <a:pt x="4196" y="18472"/>
                    </a:lnTo>
                    <a:cubicBezTo>
                      <a:pt x="4351" y="18476"/>
                      <a:pt x="4499" y="18479"/>
                      <a:pt x="4641" y="18479"/>
                    </a:cubicBezTo>
                    <a:cubicBezTo>
                      <a:pt x="5886" y="18479"/>
                      <a:pt x="6659" y="18244"/>
                      <a:pt x="7985" y="16902"/>
                    </a:cubicBezTo>
                    <a:cubicBezTo>
                      <a:pt x="9349" y="15521"/>
                      <a:pt x="9738" y="14743"/>
                      <a:pt x="10698" y="13270"/>
                    </a:cubicBezTo>
                    <a:cubicBezTo>
                      <a:pt x="10698" y="13270"/>
                      <a:pt x="9304" y="12458"/>
                      <a:pt x="9540" y="11235"/>
                    </a:cubicBezTo>
                    <a:cubicBezTo>
                      <a:pt x="9665" y="10585"/>
                      <a:pt x="10352" y="10173"/>
                      <a:pt x="10968" y="10173"/>
                    </a:cubicBezTo>
                    <a:cubicBezTo>
                      <a:pt x="11558" y="10173"/>
                      <a:pt x="12084" y="10552"/>
                      <a:pt x="11987" y="11465"/>
                    </a:cubicBezTo>
                    <a:cubicBezTo>
                      <a:pt x="11987" y="11465"/>
                      <a:pt x="12286" y="11449"/>
                      <a:pt x="12591" y="11449"/>
                    </a:cubicBezTo>
                    <a:cubicBezTo>
                      <a:pt x="12777" y="11449"/>
                      <a:pt x="12965" y="11455"/>
                      <a:pt x="13089" y="11475"/>
                    </a:cubicBezTo>
                    <a:lnTo>
                      <a:pt x="13500" y="7502"/>
                    </a:lnTo>
                    <a:cubicBezTo>
                      <a:pt x="13500" y="7502"/>
                      <a:pt x="15969" y="6169"/>
                      <a:pt x="16624" y="4609"/>
                    </a:cubicBezTo>
                    <a:cubicBezTo>
                      <a:pt x="17731" y="1973"/>
                      <a:pt x="15290" y="0"/>
                      <a:pt x="126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3"/>
              <p:cNvSpPr/>
              <p:nvPr/>
            </p:nvSpPr>
            <p:spPr>
              <a:xfrm>
                <a:off x="1046005" y="3644786"/>
                <a:ext cx="50398" cy="3392"/>
              </a:xfrm>
              <a:custGeom>
                <a:rect b="b" l="l" r="r" t="t"/>
                <a:pathLst>
                  <a:path extrusionOk="0" h="233" w="3462">
                    <a:moveTo>
                      <a:pt x="3019" y="1"/>
                    </a:moveTo>
                    <a:cubicBezTo>
                      <a:pt x="2702" y="1"/>
                      <a:pt x="2241" y="14"/>
                      <a:pt x="1727" y="40"/>
                    </a:cubicBezTo>
                    <a:cubicBezTo>
                      <a:pt x="774" y="88"/>
                      <a:pt x="0" y="162"/>
                      <a:pt x="4" y="206"/>
                    </a:cubicBezTo>
                    <a:cubicBezTo>
                      <a:pt x="7" y="224"/>
                      <a:pt x="164" y="233"/>
                      <a:pt x="422" y="233"/>
                    </a:cubicBezTo>
                    <a:cubicBezTo>
                      <a:pt x="740" y="233"/>
                      <a:pt x="1210" y="219"/>
                      <a:pt x="1735" y="193"/>
                    </a:cubicBezTo>
                    <a:cubicBezTo>
                      <a:pt x="2688" y="144"/>
                      <a:pt x="3461" y="71"/>
                      <a:pt x="3461" y="31"/>
                    </a:cubicBezTo>
                    <a:cubicBezTo>
                      <a:pt x="3459" y="11"/>
                      <a:pt x="3293" y="1"/>
                      <a:pt x="30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3"/>
              <p:cNvSpPr/>
              <p:nvPr/>
            </p:nvSpPr>
            <p:spPr>
              <a:xfrm>
                <a:off x="1088818" y="3939430"/>
                <a:ext cx="370023" cy="291834"/>
              </a:xfrm>
              <a:custGeom>
                <a:rect b="b" l="l" r="r" t="t"/>
                <a:pathLst>
                  <a:path extrusionOk="0" h="20047" w="25418">
                    <a:moveTo>
                      <a:pt x="22593" y="0"/>
                    </a:moveTo>
                    <a:cubicBezTo>
                      <a:pt x="22259" y="0"/>
                      <a:pt x="19762" y="2900"/>
                      <a:pt x="19762" y="2900"/>
                    </a:cubicBezTo>
                    <a:lnTo>
                      <a:pt x="19762" y="4688"/>
                    </a:lnTo>
                    <a:cubicBezTo>
                      <a:pt x="19103" y="3876"/>
                      <a:pt x="18630" y="3641"/>
                      <a:pt x="18302" y="3641"/>
                    </a:cubicBezTo>
                    <a:cubicBezTo>
                      <a:pt x="18010" y="3641"/>
                      <a:pt x="17834" y="3827"/>
                      <a:pt x="17743" y="3958"/>
                    </a:cubicBezTo>
                    <a:cubicBezTo>
                      <a:pt x="17551" y="4237"/>
                      <a:pt x="19762" y="6318"/>
                      <a:pt x="19762" y="6318"/>
                    </a:cubicBezTo>
                    <a:lnTo>
                      <a:pt x="19762" y="6956"/>
                    </a:lnTo>
                    <a:lnTo>
                      <a:pt x="8789" y="12856"/>
                    </a:lnTo>
                    <a:lnTo>
                      <a:pt x="5900" y="5671"/>
                    </a:lnTo>
                    <a:lnTo>
                      <a:pt x="0" y="8765"/>
                    </a:lnTo>
                    <a:lnTo>
                      <a:pt x="3523" y="17291"/>
                    </a:lnTo>
                    <a:cubicBezTo>
                      <a:pt x="4241" y="19028"/>
                      <a:pt x="5910" y="20046"/>
                      <a:pt x="7644" y="20046"/>
                    </a:cubicBezTo>
                    <a:cubicBezTo>
                      <a:pt x="8409" y="20046"/>
                      <a:pt x="9188" y="19848"/>
                      <a:pt x="9903" y="19425"/>
                    </a:cubicBezTo>
                    <a:lnTo>
                      <a:pt x="22817" y="11794"/>
                    </a:lnTo>
                    <a:lnTo>
                      <a:pt x="23677" y="10361"/>
                    </a:lnTo>
                    <a:cubicBezTo>
                      <a:pt x="23975" y="9867"/>
                      <a:pt x="24149" y="9308"/>
                      <a:pt x="24189" y="8731"/>
                    </a:cubicBezTo>
                    <a:lnTo>
                      <a:pt x="24617" y="2280"/>
                    </a:lnTo>
                    <a:cubicBezTo>
                      <a:pt x="25417" y="1791"/>
                      <a:pt x="25063" y="855"/>
                      <a:pt x="25063" y="855"/>
                    </a:cubicBezTo>
                    <a:lnTo>
                      <a:pt x="25063" y="855"/>
                    </a:lnTo>
                    <a:lnTo>
                      <a:pt x="22262" y="2591"/>
                    </a:lnTo>
                    <a:lnTo>
                      <a:pt x="21235" y="4989"/>
                    </a:lnTo>
                    <a:lnTo>
                      <a:pt x="21235" y="2900"/>
                    </a:lnTo>
                    <a:cubicBezTo>
                      <a:pt x="21235" y="2900"/>
                      <a:pt x="21995" y="2014"/>
                      <a:pt x="22620" y="1345"/>
                    </a:cubicBezTo>
                    <a:cubicBezTo>
                      <a:pt x="23241" y="681"/>
                      <a:pt x="22795" y="235"/>
                      <a:pt x="22620" y="12"/>
                    </a:cubicBezTo>
                    <a:cubicBezTo>
                      <a:pt x="22614" y="4"/>
                      <a:pt x="22605" y="0"/>
                      <a:pt x="22593"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3"/>
              <p:cNvSpPr/>
              <p:nvPr/>
            </p:nvSpPr>
            <p:spPr>
              <a:xfrm>
                <a:off x="1201173" y="4126625"/>
                <a:ext cx="16989" cy="42653"/>
              </a:xfrm>
              <a:custGeom>
                <a:rect b="b" l="l" r="r" t="t"/>
                <a:pathLst>
                  <a:path extrusionOk="0" h="2930" w="1167">
                    <a:moveTo>
                      <a:pt x="1126" y="1"/>
                    </a:moveTo>
                    <a:cubicBezTo>
                      <a:pt x="1077" y="1"/>
                      <a:pt x="805" y="636"/>
                      <a:pt x="511" y="1435"/>
                    </a:cubicBezTo>
                    <a:cubicBezTo>
                      <a:pt x="210" y="2243"/>
                      <a:pt x="0" y="2911"/>
                      <a:pt x="39" y="2929"/>
                    </a:cubicBezTo>
                    <a:cubicBezTo>
                      <a:pt x="40" y="2929"/>
                      <a:pt x="40" y="2929"/>
                      <a:pt x="41" y="2929"/>
                    </a:cubicBezTo>
                    <a:cubicBezTo>
                      <a:pt x="89" y="2929"/>
                      <a:pt x="361" y="2292"/>
                      <a:pt x="656" y="1491"/>
                    </a:cubicBezTo>
                    <a:cubicBezTo>
                      <a:pt x="957" y="683"/>
                      <a:pt x="1167" y="15"/>
                      <a:pt x="1128" y="1"/>
                    </a:cubicBezTo>
                    <a:cubicBezTo>
                      <a:pt x="1127" y="1"/>
                      <a:pt x="1127" y="1"/>
                      <a:pt x="1126"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3"/>
              <p:cNvSpPr/>
              <p:nvPr/>
            </p:nvSpPr>
            <p:spPr>
              <a:xfrm>
                <a:off x="762774" y="3790652"/>
                <a:ext cx="434541" cy="576026"/>
              </a:xfrm>
              <a:custGeom>
                <a:rect b="b" l="l" r="r" t="t"/>
                <a:pathLst>
                  <a:path extrusionOk="0" h="39569" w="29850">
                    <a:moveTo>
                      <a:pt x="10060" y="0"/>
                    </a:moveTo>
                    <a:cubicBezTo>
                      <a:pt x="9991" y="0"/>
                      <a:pt x="9923" y="1"/>
                      <a:pt x="9855" y="1"/>
                    </a:cubicBezTo>
                    <a:cubicBezTo>
                      <a:pt x="5393" y="54"/>
                      <a:pt x="1557" y="3200"/>
                      <a:pt x="674" y="7575"/>
                    </a:cubicBezTo>
                    <a:cubicBezTo>
                      <a:pt x="0" y="10913"/>
                      <a:pt x="1180" y="13116"/>
                      <a:pt x="420" y="20423"/>
                    </a:cubicBezTo>
                    <a:lnTo>
                      <a:pt x="175" y="38786"/>
                    </a:lnTo>
                    <a:lnTo>
                      <a:pt x="21423" y="39569"/>
                    </a:lnTo>
                    <a:lnTo>
                      <a:pt x="20636" y="17892"/>
                    </a:lnTo>
                    <a:lnTo>
                      <a:pt x="21891" y="22140"/>
                    </a:lnTo>
                    <a:lnTo>
                      <a:pt x="29849" y="18535"/>
                    </a:lnTo>
                    <a:cubicBezTo>
                      <a:pt x="29561" y="17648"/>
                      <a:pt x="28244" y="13684"/>
                      <a:pt x="25723" y="7400"/>
                    </a:cubicBezTo>
                    <a:cubicBezTo>
                      <a:pt x="24321" y="3896"/>
                      <a:pt x="21200" y="1369"/>
                      <a:pt x="17477" y="749"/>
                    </a:cubicBezTo>
                    <a:cubicBezTo>
                      <a:pt x="14953" y="329"/>
                      <a:pt x="12212" y="0"/>
                      <a:pt x="10060"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3"/>
              <p:cNvSpPr/>
              <p:nvPr/>
            </p:nvSpPr>
            <p:spPr>
              <a:xfrm>
                <a:off x="723338" y="3863891"/>
                <a:ext cx="62495" cy="221449"/>
              </a:xfrm>
              <a:custGeom>
                <a:rect b="b" l="l" r="r" t="t"/>
                <a:pathLst>
                  <a:path extrusionOk="0" h="15212" w="4293">
                    <a:moveTo>
                      <a:pt x="4292" y="1"/>
                    </a:moveTo>
                    <a:cubicBezTo>
                      <a:pt x="3181" y="1386"/>
                      <a:pt x="0" y="13146"/>
                      <a:pt x="0" y="13146"/>
                    </a:cubicBezTo>
                    <a:cubicBezTo>
                      <a:pt x="1005" y="15081"/>
                      <a:pt x="3347" y="15212"/>
                      <a:pt x="3962" y="15212"/>
                    </a:cubicBezTo>
                    <a:cubicBezTo>
                      <a:pt x="4059" y="15212"/>
                      <a:pt x="4113" y="15209"/>
                      <a:pt x="4113" y="15209"/>
                    </a:cubicBezTo>
                    <a:lnTo>
                      <a:pt x="4292"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3"/>
              <p:cNvSpPr/>
              <p:nvPr/>
            </p:nvSpPr>
            <p:spPr>
              <a:xfrm>
                <a:off x="774420" y="3885756"/>
                <a:ext cx="368741" cy="81129"/>
              </a:xfrm>
              <a:custGeom>
                <a:rect b="b" l="l" r="r" t="t"/>
                <a:pathLst>
                  <a:path extrusionOk="0" h="5573" w="25330">
                    <a:moveTo>
                      <a:pt x="862" y="0"/>
                    </a:moveTo>
                    <a:cubicBezTo>
                      <a:pt x="617" y="0"/>
                      <a:pt x="420" y="19"/>
                      <a:pt x="280" y="46"/>
                    </a:cubicBezTo>
                    <a:cubicBezTo>
                      <a:pt x="96" y="80"/>
                      <a:pt x="1" y="106"/>
                      <a:pt x="5" y="116"/>
                    </a:cubicBezTo>
                    <a:cubicBezTo>
                      <a:pt x="5" y="122"/>
                      <a:pt x="16" y="124"/>
                      <a:pt x="37" y="124"/>
                    </a:cubicBezTo>
                    <a:cubicBezTo>
                      <a:pt x="105" y="124"/>
                      <a:pt x="282" y="99"/>
                      <a:pt x="557" y="99"/>
                    </a:cubicBezTo>
                    <a:cubicBezTo>
                      <a:pt x="706" y="99"/>
                      <a:pt x="884" y="107"/>
                      <a:pt x="1088" y="128"/>
                    </a:cubicBezTo>
                    <a:cubicBezTo>
                      <a:pt x="1779" y="207"/>
                      <a:pt x="2750" y="548"/>
                      <a:pt x="3772" y="1270"/>
                    </a:cubicBezTo>
                    <a:cubicBezTo>
                      <a:pt x="4283" y="1627"/>
                      <a:pt x="4812" y="2065"/>
                      <a:pt x="5358" y="2563"/>
                    </a:cubicBezTo>
                    <a:cubicBezTo>
                      <a:pt x="5904" y="3061"/>
                      <a:pt x="6486" y="3607"/>
                      <a:pt x="7155" y="4122"/>
                    </a:cubicBezTo>
                    <a:cubicBezTo>
                      <a:pt x="7823" y="4634"/>
                      <a:pt x="8587" y="5124"/>
                      <a:pt x="9493" y="5390"/>
                    </a:cubicBezTo>
                    <a:cubicBezTo>
                      <a:pt x="9908" y="5514"/>
                      <a:pt x="10349" y="5572"/>
                      <a:pt x="10795" y="5572"/>
                    </a:cubicBezTo>
                    <a:cubicBezTo>
                      <a:pt x="11315" y="5572"/>
                      <a:pt x="11843" y="5493"/>
                      <a:pt x="12351" y="5342"/>
                    </a:cubicBezTo>
                    <a:cubicBezTo>
                      <a:pt x="13299" y="5066"/>
                      <a:pt x="14142" y="4604"/>
                      <a:pt x="14929" y="4149"/>
                    </a:cubicBezTo>
                    <a:cubicBezTo>
                      <a:pt x="15715" y="3690"/>
                      <a:pt x="16454" y="3223"/>
                      <a:pt x="17179" y="2825"/>
                    </a:cubicBezTo>
                    <a:cubicBezTo>
                      <a:pt x="17900" y="2423"/>
                      <a:pt x="18622" y="2109"/>
                      <a:pt x="19325" y="1934"/>
                    </a:cubicBezTo>
                    <a:cubicBezTo>
                      <a:pt x="19675" y="1824"/>
                      <a:pt x="20029" y="1807"/>
                      <a:pt x="20361" y="1763"/>
                    </a:cubicBezTo>
                    <a:cubicBezTo>
                      <a:pt x="20693" y="1776"/>
                      <a:pt x="21020" y="1758"/>
                      <a:pt x="21322" y="1811"/>
                    </a:cubicBezTo>
                    <a:cubicBezTo>
                      <a:pt x="21934" y="1916"/>
                      <a:pt x="22484" y="2077"/>
                      <a:pt x="22974" y="2192"/>
                    </a:cubicBezTo>
                    <a:cubicBezTo>
                      <a:pt x="23425" y="2295"/>
                      <a:pt x="23828" y="2355"/>
                      <a:pt x="24168" y="2355"/>
                    </a:cubicBezTo>
                    <a:cubicBezTo>
                      <a:pt x="24200" y="2355"/>
                      <a:pt x="24232" y="2354"/>
                      <a:pt x="24263" y="2353"/>
                    </a:cubicBezTo>
                    <a:cubicBezTo>
                      <a:pt x="24626" y="2345"/>
                      <a:pt x="24897" y="2266"/>
                      <a:pt x="25076" y="2200"/>
                    </a:cubicBezTo>
                    <a:cubicBezTo>
                      <a:pt x="25247" y="2121"/>
                      <a:pt x="25330" y="2073"/>
                      <a:pt x="25326" y="2065"/>
                    </a:cubicBezTo>
                    <a:cubicBezTo>
                      <a:pt x="25325" y="2062"/>
                      <a:pt x="25322" y="2061"/>
                      <a:pt x="25318" y="2061"/>
                    </a:cubicBezTo>
                    <a:cubicBezTo>
                      <a:pt x="25265" y="2061"/>
                      <a:pt x="24941" y="2231"/>
                      <a:pt x="24344" y="2231"/>
                    </a:cubicBezTo>
                    <a:cubicBezTo>
                      <a:pt x="24318" y="2231"/>
                      <a:pt x="24291" y="2231"/>
                      <a:pt x="24263" y="2230"/>
                    </a:cubicBezTo>
                    <a:cubicBezTo>
                      <a:pt x="23918" y="2226"/>
                      <a:pt x="23499" y="2147"/>
                      <a:pt x="23018" y="2021"/>
                    </a:cubicBezTo>
                    <a:cubicBezTo>
                      <a:pt x="22533" y="1894"/>
                      <a:pt x="21990" y="1715"/>
                      <a:pt x="21361" y="1597"/>
                    </a:cubicBezTo>
                    <a:cubicBezTo>
                      <a:pt x="21042" y="1532"/>
                      <a:pt x="20701" y="1544"/>
                      <a:pt x="20352" y="1522"/>
                    </a:cubicBezTo>
                    <a:cubicBezTo>
                      <a:pt x="20003" y="1562"/>
                      <a:pt x="19631" y="1575"/>
                      <a:pt x="19263" y="1680"/>
                    </a:cubicBezTo>
                    <a:cubicBezTo>
                      <a:pt x="18529" y="1855"/>
                      <a:pt x="17778" y="2170"/>
                      <a:pt x="17044" y="2571"/>
                    </a:cubicBezTo>
                    <a:cubicBezTo>
                      <a:pt x="16300" y="2969"/>
                      <a:pt x="15558" y="3432"/>
                      <a:pt x="14775" y="3886"/>
                    </a:cubicBezTo>
                    <a:cubicBezTo>
                      <a:pt x="13993" y="4332"/>
                      <a:pt x="13168" y="4778"/>
                      <a:pt x="12262" y="5045"/>
                    </a:cubicBezTo>
                    <a:cubicBezTo>
                      <a:pt x="11779" y="5189"/>
                      <a:pt x="11284" y="5264"/>
                      <a:pt x="10797" y="5264"/>
                    </a:cubicBezTo>
                    <a:cubicBezTo>
                      <a:pt x="10379" y="5264"/>
                      <a:pt x="9967" y="5208"/>
                      <a:pt x="9575" y="5093"/>
                    </a:cubicBezTo>
                    <a:cubicBezTo>
                      <a:pt x="8728" y="4852"/>
                      <a:pt x="7988" y="4385"/>
                      <a:pt x="7329" y="3896"/>
                    </a:cubicBezTo>
                    <a:cubicBezTo>
                      <a:pt x="6673" y="3398"/>
                      <a:pt x="6088" y="2864"/>
                      <a:pt x="5529" y="2371"/>
                    </a:cubicBezTo>
                    <a:cubicBezTo>
                      <a:pt x="4973" y="1877"/>
                      <a:pt x="4428" y="1440"/>
                      <a:pt x="3898" y="1086"/>
                    </a:cubicBezTo>
                    <a:cubicBezTo>
                      <a:pt x="2837" y="373"/>
                      <a:pt x="1814" y="50"/>
                      <a:pt x="1102" y="6"/>
                    </a:cubicBezTo>
                    <a:cubicBezTo>
                      <a:pt x="1018" y="2"/>
                      <a:pt x="938" y="0"/>
                      <a:pt x="86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3"/>
              <p:cNvSpPr/>
              <p:nvPr/>
            </p:nvSpPr>
            <p:spPr>
              <a:xfrm>
                <a:off x="925381" y="4118036"/>
                <a:ext cx="140043" cy="15926"/>
              </a:xfrm>
              <a:custGeom>
                <a:rect b="b" l="l" r="r" t="t"/>
                <a:pathLst>
                  <a:path extrusionOk="0" h="1094" w="9620">
                    <a:moveTo>
                      <a:pt x="7606" y="0"/>
                    </a:moveTo>
                    <a:cubicBezTo>
                      <a:pt x="7324" y="0"/>
                      <a:pt x="7024" y="27"/>
                      <a:pt x="6713" y="84"/>
                    </a:cubicBezTo>
                    <a:cubicBezTo>
                      <a:pt x="6119" y="189"/>
                      <a:pt x="5490" y="391"/>
                      <a:pt x="4839" y="556"/>
                    </a:cubicBezTo>
                    <a:cubicBezTo>
                      <a:pt x="4137" y="739"/>
                      <a:pt x="3456" y="807"/>
                      <a:pt x="2841" y="807"/>
                    </a:cubicBezTo>
                    <a:cubicBezTo>
                      <a:pt x="2310" y="807"/>
                      <a:pt x="1829" y="756"/>
                      <a:pt x="1426" y="687"/>
                    </a:cubicBezTo>
                    <a:cubicBezTo>
                      <a:pt x="638" y="557"/>
                      <a:pt x="142" y="374"/>
                      <a:pt x="38" y="374"/>
                    </a:cubicBezTo>
                    <a:cubicBezTo>
                      <a:pt x="27" y="374"/>
                      <a:pt x="20" y="376"/>
                      <a:pt x="18" y="381"/>
                    </a:cubicBezTo>
                    <a:cubicBezTo>
                      <a:pt x="0" y="412"/>
                      <a:pt x="494" y="696"/>
                      <a:pt x="1382" y="906"/>
                    </a:cubicBezTo>
                    <a:cubicBezTo>
                      <a:pt x="1839" y="1015"/>
                      <a:pt x="2411" y="1093"/>
                      <a:pt x="3045" y="1093"/>
                    </a:cubicBezTo>
                    <a:cubicBezTo>
                      <a:pt x="3628" y="1093"/>
                      <a:pt x="4264" y="1027"/>
                      <a:pt x="4913" y="857"/>
                    </a:cubicBezTo>
                    <a:cubicBezTo>
                      <a:pt x="5581" y="687"/>
                      <a:pt x="6198" y="482"/>
                      <a:pt x="6765" y="369"/>
                    </a:cubicBezTo>
                    <a:cubicBezTo>
                      <a:pt x="7131" y="290"/>
                      <a:pt x="7477" y="252"/>
                      <a:pt x="7793" y="252"/>
                    </a:cubicBezTo>
                    <a:cubicBezTo>
                      <a:pt x="7967" y="252"/>
                      <a:pt x="8132" y="264"/>
                      <a:pt x="8286" y="286"/>
                    </a:cubicBezTo>
                    <a:cubicBezTo>
                      <a:pt x="9114" y="389"/>
                      <a:pt x="9529" y="770"/>
                      <a:pt x="9598" y="770"/>
                    </a:cubicBezTo>
                    <a:cubicBezTo>
                      <a:pt x="9602" y="770"/>
                      <a:pt x="9605" y="769"/>
                      <a:pt x="9607" y="766"/>
                    </a:cubicBezTo>
                    <a:cubicBezTo>
                      <a:pt x="9619" y="752"/>
                      <a:pt x="9536" y="635"/>
                      <a:pt x="9327" y="482"/>
                    </a:cubicBezTo>
                    <a:cubicBezTo>
                      <a:pt x="9121" y="329"/>
                      <a:pt x="8780" y="155"/>
                      <a:pt x="8322" y="67"/>
                    </a:cubicBezTo>
                    <a:cubicBezTo>
                      <a:pt x="8104" y="23"/>
                      <a:pt x="7863" y="0"/>
                      <a:pt x="76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3"/>
              <p:cNvSpPr/>
              <p:nvPr/>
            </p:nvSpPr>
            <p:spPr>
              <a:xfrm>
                <a:off x="922266" y="4285316"/>
                <a:ext cx="146405" cy="24180"/>
              </a:xfrm>
              <a:custGeom>
                <a:rect b="b" l="l" r="r" t="t"/>
                <a:pathLst>
                  <a:path extrusionOk="0" h="1661" w="10057">
                    <a:moveTo>
                      <a:pt x="1914" y="1"/>
                    </a:moveTo>
                    <a:cubicBezTo>
                      <a:pt x="1736" y="1"/>
                      <a:pt x="1566" y="12"/>
                      <a:pt x="1408" y="34"/>
                    </a:cubicBezTo>
                    <a:cubicBezTo>
                      <a:pt x="910" y="104"/>
                      <a:pt x="529" y="292"/>
                      <a:pt x="307" y="463"/>
                    </a:cubicBezTo>
                    <a:cubicBezTo>
                      <a:pt x="83" y="633"/>
                      <a:pt x="0" y="768"/>
                      <a:pt x="14" y="778"/>
                    </a:cubicBezTo>
                    <a:cubicBezTo>
                      <a:pt x="16" y="779"/>
                      <a:pt x="18" y="780"/>
                      <a:pt x="20" y="780"/>
                    </a:cubicBezTo>
                    <a:cubicBezTo>
                      <a:pt x="51" y="780"/>
                      <a:pt x="160" y="682"/>
                      <a:pt x="376" y="563"/>
                    </a:cubicBezTo>
                    <a:cubicBezTo>
                      <a:pt x="604" y="432"/>
                      <a:pt x="966" y="292"/>
                      <a:pt x="1434" y="253"/>
                    </a:cubicBezTo>
                    <a:cubicBezTo>
                      <a:pt x="1529" y="245"/>
                      <a:pt x="1627" y="241"/>
                      <a:pt x="1730" y="241"/>
                    </a:cubicBezTo>
                    <a:cubicBezTo>
                      <a:pt x="2134" y="241"/>
                      <a:pt x="2595" y="305"/>
                      <a:pt x="3077" y="445"/>
                    </a:cubicBezTo>
                    <a:cubicBezTo>
                      <a:pt x="3676" y="615"/>
                      <a:pt x="4318" y="921"/>
                      <a:pt x="5013" y="1192"/>
                    </a:cubicBezTo>
                    <a:cubicBezTo>
                      <a:pt x="5692" y="1462"/>
                      <a:pt x="6392" y="1660"/>
                      <a:pt x="7052" y="1660"/>
                    </a:cubicBezTo>
                    <a:cubicBezTo>
                      <a:pt x="7067" y="1660"/>
                      <a:pt x="7083" y="1660"/>
                      <a:pt x="7098" y="1660"/>
                    </a:cubicBezTo>
                    <a:cubicBezTo>
                      <a:pt x="7770" y="1656"/>
                      <a:pt x="8352" y="1450"/>
                      <a:pt x="8798" y="1228"/>
                    </a:cubicBezTo>
                    <a:cubicBezTo>
                      <a:pt x="9244" y="1000"/>
                      <a:pt x="9558" y="746"/>
                      <a:pt x="9759" y="563"/>
                    </a:cubicBezTo>
                    <a:cubicBezTo>
                      <a:pt x="9960" y="375"/>
                      <a:pt x="10057" y="253"/>
                      <a:pt x="10039" y="240"/>
                    </a:cubicBezTo>
                    <a:cubicBezTo>
                      <a:pt x="10037" y="238"/>
                      <a:pt x="10035" y="237"/>
                      <a:pt x="10031" y="237"/>
                    </a:cubicBezTo>
                    <a:cubicBezTo>
                      <a:pt x="9963" y="237"/>
                      <a:pt x="9530" y="652"/>
                      <a:pt x="8702" y="1030"/>
                    </a:cubicBezTo>
                    <a:cubicBezTo>
                      <a:pt x="8285" y="1211"/>
                      <a:pt x="7760" y="1372"/>
                      <a:pt x="7169" y="1372"/>
                    </a:cubicBezTo>
                    <a:cubicBezTo>
                      <a:pt x="7145" y="1372"/>
                      <a:pt x="7122" y="1372"/>
                      <a:pt x="7098" y="1371"/>
                    </a:cubicBezTo>
                    <a:cubicBezTo>
                      <a:pt x="6477" y="1367"/>
                      <a:pt x="5809" y="1175"/>
                      <a:pt x="5127" y="904"/>
                    </a:cubicBezTo>
                    <a:cubicBezTo>
                      <a:pt x="4440" y="637"/>
                      <a:pt x="3794" y="336"/>
                      <a:pt x="3151" y="169"/>
                    </a:cubicBezTo>
                    <a:cubicBezTo>
                      <a:pt x="2716" y="53"/>
                      <a:pt x="2295" y="1"/>
                      <a:pt x="19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3"/>
              <p:cNvSpPr/>
              <p:nvPr/>
            </p:nvSpPr>
            <p:spPr>
              <a:xfrm>
                <a:off x="732815" y="4088280"/>
                <a:ext cx="36015" cy="178519"/>
              </a:xfrm>
              <a:custGeom>
                <a:rect b="b" l="l" r="r" t="t"/>
                <a:pathLst>
                  <a:path extrusionOk="0" h="12263" w="2474">
                    <a:moveTo>
                      <a:pt x="1" y="0"/>
                    </a:moveTo>
                    <a:lnTo>
                      <a:pt x="2094" y="12262"/>
                    </a:lnTo>
                    <a:lnTo>
                      <a:pt x="2316" y="12262"/>
                    </a:lnTo>
                    <a:lnTo>
                      <a:pt x="2474" y="245"/>
                    </a:lnTo>
                    <a:cubicBezTo>
                      <a:pt x="1643" y="236"/>
                      <a:pt x="818" y="170"/>
                      <a:pt x="1" y="0"/>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3"/>
              <p:cNvSpPr/>
              <p:nvPr/>
            </p:nvSpPr>
            <p:spPr>
              <a:xfrm>
                <a:off x="778481" y="4355789"/>
                <a:ext cx="201112" cy="8603"/>
              </a:xfrm>
              <a:custGeom>
                <a:rect b="b" l="l" r="r" t="t"/>
                <a:pathLst>
                  <a:path extrusionOk="0" h="591" w="13815">
                    <a:moveTo>
                      <a:pt x="1" y="1"/>
                    </a:moveTo>
                    <a:lnTo>
                      <a:pt x="49" y="294"/>
                    </a:lnTo>
                    <a:lnTo>
                      <a:pt x="13815" y="590"/>
                    </a:lnTo>
                    <a:cubicBezTo>
                      <a:pt x="13815" y="564"/>
                      <a:pt x="13815" y="538"/>
                      <a:pt x="13811" y="507"/>
                    </a:cubicBezTo>
                    <a:lnTo>
                      <a:pt x="1" y="1"/>
                    </a:lnTo>
                    <a:close/>
                  </a:path>
                </a:pathLst>
              </a:custGeom>
              <a:solidFill>
                <a:srgbClr val="1B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3"/>
              <p:cNvSpPr/>
              <p:nvPr/>
            </p:nvSpPr>
            <p:spPr>
              <a:xfrm>
                <a:off x="763283" y="4266784"/>
                <a:ext cx="3261" cy="17513"/>
              </a:xfrm>
              <a:custGeom>
                <a:rect b="b" l="l" r="r" t="t"/>
                <a:pathLst>
                  <a:path extrusionOk="0" h="1203" w="224">
                    <a:moveTo>
                      <a:pt x="1" y="0"/>
                    </a:moveTo>
                    <a:lnTo>
                      <a:pt x="206" y="1202"/>
                    </a:lnTo>
                    <a:lnTo>
                      <a:pt x="223" y="0"/>
                    </a:lnTo>
                    <a:close/>
                  </a:path>
                </a:pathLst>
              </a:custGeom>
              <a:solidFill>
                <a:srgbClr val="1B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3"/>
              <p:cNvSpPr/>
              <p:nvPr/>
            </p:nvSpPr>
            <p:spPr>
              <a:xfrm>
                <a:off x="766268" y="4084583"/>
                <a:ext cx="213267" cy="278601"/>
              </a:xfrm>
              <a:custGeom>
                <a:rect b="b" l="l" r="r" t="t"/>
                <a:pathLst>
                  <a:path extrusionOk="0" h="19138" w="14650">
                    <a:moveTo>
                      <a:pt x="8007" y="0"/>
                    </a:moveTo>
                    <a:cubicBezTo>
                      <a:pt x="7395" y="0"/>
                      <a:pt x="6775" y="49"/>
                      <a:pt x="6176" y="83"/>
                    </a:cubicBezTo>
                    <a:cubicBezTo>
                      <a:pt x="4240" y="198"/>
                      <a:pt x="2295" y="503"/>
                      <a:pt x="368" y="503"/>
                    </a:cubicBezTo>
                    <a:cubicBezTo>
                      <a:pt x="303" y="503"/>
                      <a:pt x="237" y="503"/>
                      <a:pt x="176" y="499"/>
                    </a:cubicBezTo>
                    <a:lnTo>
                      <a:pt x="18" y="12516"/>
                    </a:lnTo>
                    <a:lnTo>
                      <a:pt x="1" y="13718"/>
                    </a:lnTo>
                    <a:lnTo>
                      <a:pt x="840" y="18631"/>
                    </a:lnTo>
                    <a:lnTo>
                      <a:pt x="14650" y="19137"/>
                    </a:lnTo>
                    <a:cubicBezTo>
                      <a:pt x="14567" y="17516"/>
                      <a:pt x="14488" y="15965"/>
                      <a:pt x="14383" y="14436"/>
                    </a:cubicBezTo>
                    <a:cubicBezTo>
                      <a:pt x="14182" y="14357"/>
                      <a:pt x="13986" y="14291"/>
                      <a:pt x="13793" y="14234"/>
                    </a:cubicBezTo>
                    <a:cubicBezTo>
                      <a:pt x="13308" y="14095"/>
                      <a:pt x="12845" y="14029"/>
                      <a:pt x="12443" y="14029"/>
                    </a:cubicBezTo>
                    <a:cubicBezTo>
                      <a:pt x="12342" y="14029"/>
                      <a:pt x="12241" y="14033"/>
                      <a:pt x="12150" y="14042"/>
                    </a:cubicBezTo>
                    <a:cubicBezTo>
                      <a:pt x="11682" y="14081"/>
                      <a:pt x="11320" y="14221"/>
                      <a:pt x="11092" y="14352"/>
                    </a:cubicBezTo>
                    <a:cubicBezTo>
                      <a:pt x="10878" y="14470"/>
                      <a:pt x="10769" y="14571"/>
                      <a:pt x="10734" y="14571"/>
                    </a:cubicBezTo>
                    <a:lnTo>
                      <a:pt x="10730" y="14567"/>
                    </a:lnTo>
                    <a:cubicBezTo>
                      <a:pt x="10716" y="14557"/>
                      <a:pt x="10799" y="14422"/>
                      <a:pt x="11023" y="14252"/>
                    </a:cubicBezTo>
                    <a:cubicBezTo>
                      <a:pt x="11245" y="14081"/>
                      <a:pt x="11626" y="13893"/>
                      <a:pt x="12124" y="13823"/>
                    </a:cubicBezTo>
                    <a:cubicBezTo>
                      <a:pt x="12285" y="13801"/>
                      <a:pt x="12451" y="13788"/>
                      <a:pt x="12631" y="13788"/>
                    </a:cubicBezTo>
                    <a:cubicBezTo>
                      <a:pt x="13011" y="13788"/>
                      <a:pt x="13435" y="13841"/>
                      <a:pt x="13867" y="13958"/>
                    </a:cubicBezTo>
                    <a:cubicBezTo>
                      <a:pt x="14034" y="13998"/>
                      <a:pt x="14195" y="14051"/>
                      <a:pt x="14361" y="14107"/>
                    </a:cubicBezTo>
                    <a:cubicBezTo>
                      <a:pt x="14129" y="10886"/>
                      <a:pt x="13772" y="7775"/>
                      <a:pt x="12985" y="4428"/>
                    </a:cubicBezTo>
                    <a:cubicBezTo>
                      <a:pt x="12897" y="4047"/>
                      <a:pt x="12796" y="3659"/>
                      <a:pt x="12675" y="3278"/>
                    </a:cubicBezTo>
                    <a:cubicBezTo>
                      <a:pt x="12548" y="3256"/>
                      <a:pt x="12425" y="3230"/>
                      <a:pt x="12312" y="3204"/>
                    </a:cubicBezTo>
                    <a:cubicBezTo>
                      <a:pt x="11424" y="2994"/>
                      <a:pt x="10930" y="2710"/>
                      <a:pt x="10948" y="2679"/>
                    </a:cubicBezTo>
                    <a:cubicBezTo>
                      <a:pt x="10948" y="2675"/>
                      <a:pt x="10957" y="2671"/>
                      <a:pt x="10970" y="2671"/>
                    </a:cubicBezTo>
                    <a:cubicBezTo>
                      <a:pt x="11075" y="2671"/>
                      <a:pt x="11573" y="2854"/>
                      <a:pt x="12356" y="2985"/>
                    </a:cubicBezTo>
                    <a:cubicBezTo>
                      <a:pt x="12429" y="2998"/>
                      <a:pt x="12508" y="3012"/>
                      <a:pt x="12592" y="3024"/>
                    </a:cubicBezTo>
                    <a:cubicBezTo>
                      <a:pt x="12290" y="2177"/>
                      <a:pt x="11862" y="1394"/>
                      <a:pt x="11162" y="853"/>
                    </a:cubicBezTo>
                    <a:cubicBezTo>
                      <a:pt x="10275" y="162"/>
                      <a:pt x="9157" y="0"/>
                      <a:pt x="8007"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3"/>
              <p:cNvSpPr/>
              <p:nvPr/>
            </p:nvSpPr>
            <p:spPr>
              <a:xfrm>
                <a:off x="925381" y="4123451"/>
                <a:ext cx="25403" cy="8866"/>
              </a:xfrm>
              <a:custGeom>
                <a:rect b="b" l="l" r="r" t="t"/>
                <a:pathLst>
                  <a:path extrusionOk="0" h="609" w="1745">
                    <a:moveTo>
                      <a:pt x="40" y="1"/>
                    </a:moveTo>
                    <a:cubicBezTo>
                      <a:pt x="27" y="1"/>
                      <a:pt x="18" y="5"/>
                      <a:pt x="18" y="9"/>
                    </a:cubicBezTo>
                    <a:cubicBezTo>
                      <a:pt x="0" y="40"/>
                      <a:pt x="494" y="324"/>
                      <a:pt x="1382" y="534"/>
                    </a:cubicBezTo>
                    <a:cubicBezTo>
                      <a:pt x="1495" y="560"/>
                      <a:pt x="1618" y="586"/>
                      <a:pt x="1745" y="608"/>
                    </a:cubicBezTo>
                    <a:cubicBezTo>
                      <a:pt x="1718" y="521"/>
                      <a:pt x="1688" y="438"/>
                      <a:pt x="1662" y="354"/>
                    </a:cubicBezTo>
                    <a:cubicBezTo>
                      <a:pt x="1578" y="342"/>
                      <a:pt x="1499" y="328"/>
                      <a:pt x="1426" y="315"/>
                    </a:cubicBezTo>
                    <a:cubicBezTo>
                      <a:pt x="643" y="184"/>
                      <a:pt x="145" y="1"/>
                      <a:pt x="40" y="1"/>
                    </a:cubicBezTo>
                    <a:close/>
                  </a:path>
                </a:pathLst>
              </a:custGeom>
              <a:solidFill>
                <a:srgbClr val="1B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3"/>
              <p:cNvSpPr/>
              <p:nvPr/>
            </p:nvSpPr>
            <p:spPr>
              <a:xfrm>
                <a:off x="922266" y="4285301"/>
                <a:ext cx="53397" cy="11399"/>
              </a:xfrm>
              <a:custGeom>
                <a:rect b="b" l="l" r="r" t="t"/>
                <a:pathLst>
                  <a:path extrusionOk="0" h="783" w="3668">
                    <a:moveTo>
                      <a:pt x="1915" y="0"/>
                    </a:moveTo>
                    <a:cubicBezTo>
                      <a:pt x="1735" y="0"/>
                      <a:pt x="1569" y="13"/>
                      <a:pt x="1408" y="35"/>
                    </a:cubicBezTo>
                    <a:cubicBezTo>
                      <a:pt x="910" y="105"/>
                      <a:pt x="529" y="293"/>
                      <a:pt x="307" y="464"/>
                    </a:cubicBezTo>
                    <a:cubicBezTo>
                      <a:pt x="83" y="634"/>
                      <a:pt x="0" y="769"/>
                      <a:pt x="14" y="779"/>
                    </a:cubicBezTo>
                    <a:lnTo>
                      <a:pt x="18" y="783"/>
                    </a:lnTo>
                    <a:cubicBezTo>
                      <a:pt x="53" y="783"/>
                      <a:pt x="162" y="682"/>
                      <a:pt x="376" y="564"/>
                    </a:cubicBezTo>
                    <a:cubicBezTo>
                      <a:pt x="604" y="433"/>
                      <a:pt x="966" y="293"/>
                      <a:pt x="1434" y="254"/>
                    </a:cubicBezTo>
                    <a:cubicBezTo>
                      <a:pt x="1525" y="245"/>
                      <a:pt x="1626" y="241"/>
                      <a:pt x="1727" y="241"/>
                    </a:cubicBezTo>
                    <a:cubicBezTo>
                      <a:pt x="2129" y="241"/>
                      <a:pt x="2592" y="307"/>
                      <a:pt x="3077" y="446"/>
                    </a:cubicBezTo>
                    <a:cubicBezTo>
                      <a:pt x="3270" y="503"/>
                      <a:pt x="3466" y="569"/>
                      <a:pt x="3667" y="648"/>
                    </a:cubicBezTo>
                    <a:cubicBezTo>
                      <a:pt x="3659" y="537"/>
                      <a:pt x="3654" y="428"/>
                      <a:pt x="3645" y="319"/>
                    </a:cubicBezTo>
                    <a:cubicBezTo>
                      <a:pt x="3479" y="263"/>
                      <a:pt x="3318" y="210"/>
                      <a:pt x="3151" y="170"/>
                    </a:cubicBezTo>
                    <a:cubicBezTo>
                      <a:pt x="2719" y="53"/>
                      <a:pt x="2295" y="0"/>
                      <a:pt x="1915" y="0"/>
                    </a:cubicBezTo>
                    <a:close/>
                  </a:path>
                </a:pathLst>
              </a:custGeom>
              <a:solidFill>
                <a:srgbClr val="1B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3"/>
              <p:cNvSpPr/>
              <p:nvPr/>
            </p:nvSpPr>
            <p:spPr>
              <a:xfrm>
                <a:off x="783329" y="3949329"/>
                <a:ext cx="11195" cy="124962"/>
              </a:xfrm>
              <a:custGeom>
                <a:rect b="b" l="l" r="r" t="t"/>
                <a:pathLst>
                  <a:path extrusionOk="0" h="8584" w="769">
                    <a:moveTo>
                      <a:pt x="171" y="1"/>
                    </a:moveTo>
                    <a:lnTo>
                      <a:pt x="97" y="525"/>
                    </a:lnTo>
                    <a:lnTo>
                      <a:pt x="0" y="8583"/>
                    </a:lnTo>
                    <a:lnTo>
                      <a:pt x="769" y="8583"/>
                    </a:lnTo>
                    <a:lnTo>
                      <a:pt x="171"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3"/>
              <p:cNvSpPr/>
              <p:nvPr/>
            </p:nvSpPr>
            <p:spPr>
              <a:xfrm>
                <a:off x="842112" y="4355279"/>
                <a:ext cx="513225" cy="360284"/>
              </a:xfrm>
              <a:custGeom>
                <a:rect b="b" l="l" r="r" t="t"/>
                <a:pathLst>
                  <a:path extrusionOk="0" h="24749" w="35255">
                    <a:moveTo>
                      <a:pt x="0" y="0"/>
                    </a:moveTo>
                    <a:lnTo>
                      <a:pt x="0" y="10738"/>
                    </a:lnTo>
                    <a:lnTo>
                      <a:pt x="24281" y="11376"/>
                    </a:lnTo>
                    <a:lnTo>
                      <a:pt x="24923" y="24749"/>
                    </a:lnTo>
                    <a:lnTo>
                      <a:pt x="34944" y="24749"/>
                    </a:lnTo>
                    <a:lnTo>
                      <a:pt x="35184" y="9239"/>
                    </a:lnTo>
                    <a:cubicBezTo>
                      <a:pt x="35254" y="4803"/>
                      <a:pt x="31758" y="1128"/>
                      <a:pt x="27322" y="970"/>
                    </a:cubicBez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3"/>
              <p:cNvSpPr/>
              <p:nvPr/>
            </p:nvSpPr>
            <p:spPr>
              <a:xfrm>
                <a:off x="684717" y="4492891"/>
                <a:ext cx="235657" cy="42057"/>
              </a:xfrm>
              <a:custGeom>
                <a:rect b="b" l="l" r="r" t="t"/>
                <a:pathLst>
                  <a:path extrusionOk="0" h="2889" w="16188">
                    <a:moveTo>
                      <a:pt x="16149" y="0"/>
                    </a:moveTo>
                    <a:cubicBezTo>
                      <a:pt x="16131" y="0"/>
                      <a:pt x="16143" y="253"/>
                      <a:pt x="16030" y="682"/>
                    </a:cubicBezTo>
                    <a:cubicBezTo>
                      <a:pt x="15921" y="1106"/>
                      <a:pt x="15632" y="1722"/>
                      <a:pt x="14995" y="2199"/>
                    </a:cubicBezTo>
                    <a:cubicBezTo>
                      <a:pt x="14675" y="2430"/>
                      <a:pt x="14277" y="2627"/>
                      <a:pt x="13823" y="2697"/>
                    </a:cubicBezTo>
                    <a:cubicBezTo>
                      <a:pt x="13633" y="2733"/>
                      <a:pt x="13437" y="2736"/>
                      <a:pt x="13229" y="2736"/>
                    </a:cubicBezTo>
                    <a:cubicBezTo>
                      <a:pt x="13189" y="2736"/>
                      <a:pt x="13148" y="2736"/>
                      <a:pt x="13107" y="2736"/>
                    </a:cubicBezTo>
                    <a:lnTo>
                      <a:pt x="12329" y="2736"/>
                    </a:lnTo>
                    <a:cubicBezTo>
                      <a:pt x="11266" y="2732"/>
                      <a:pt x="10100" y="2732"/>
                      <a:pt x="8876" y="2732"/>
                    </a:cubicBezTo>
                    <a:cubicBezTo>
                      <a:pt x="6433" y="2744"/>
                      <a:pt x="4222" y="2754"/>
                      <a:pt x="2601" y="2762"/>
                    </a:cubicBezTo>
                    <a:cubicBezTo>
                      <a:pt x="1810" y="2770"/>
                      <a:pt x="1167" y="2780"/>
                      <a:pt x="699" y="2788"/>
                    </a:cubicBezTo>
                    <a:cubicBezTo>
                      <a:pt x="485" y="2792"/>
                      <a:pt x="315" y="2802"/>
                      <a:pt x="180" y="2802"/>
                    </a:cubicBezTo>
                    <a:cubicBezTo>
                      <a:pt x="62" y="2810"/>
                      <a:pt x="1" y="2814"/>
                      <a:pt x="1" y="2819"/>
                    </a:cubicBezTo>
                    <a:cubicBezTo>
                      <a:pt x="1" y="2823"/>
                      <a:pt x="62" y="2828"/>
                      <a:pt x="180" y="2836"/>
                    </a:cubicBezTo>
                    <a:cubicBezTo>
                      <a:pt x="315" y="2836"/>
                      <a:pt x="485" y="2845"/>
                      <a:pt x="699" y="2849"/>
                    </a:cubicBezTo>
                    <a:cubicBezTo>
                      <a:pt x="1167" y="2854"/>
                      <a:pt x="1814" y="2863"/>
                      <a:pt x="2601" y="2871"/>
                    </a:cubicBezTo>
                    <a:cubicBezTo>
                      <a:pt x="4222" y="2875"/>
                      <a:pt x="6433" y="2881"/>
                      <a:pt x="8876" y="2889"/>
                    </a:cubicBezTo>
                    <a:cubicBezTo>
                      <a:pt x="10100" y="2885"/>
                      <a:pt x="11266" y="2881"/>
                      <a:pt x="12329" y="2881"/>
                    </a:cubicBezTo>
                    <a:cubicBezTo>
                      <a:pt x="12595" y="2875"/>
                      <a:pt x="12853" y="2875"/>
                      <a:pt x="13107" y="2875"/>
                    </a:cubicBezTo>
                    <a:cubicBezTo>
                      <a:pt x="13351" y="2871"/>
                      <a:pt x="13609" y="2871"/>
                      <a:pt x="13845" y="2823"/>
                    </a:cubicBezTo>
                    <a:cubicBezTo>
                      <a:pt x="14321" y="2744"/>
                      <a:pt x="14737" y="2530"/>
                      <a:pt x="15060" y="2286"/>
                    </a:cubicBezTo>
                    <a:cubicBezTo>
                      <a:pt x="15715" y="1779"/>
                      <a:pt x="15995" y="1132"/>
                      <a:pt x="16091" y="699"/>
                    </a:cubicBezTo>
                    <a:cubicBezTo>
                      <a:pt x="16187" y="253"/>
                      <a:pt x="16149" y="0"/>
                      <a:pt x="1614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3"/>
              <p:cNvSpPr/>
              <p:nvPr/>
            </p:nvSpPr>
            <p:spPr>
              <a:xfrm>
                <a:off x="921625" y="4561777"/>
                <a:ext cx="68653" cy="2242"/>
              </a:xfrm>
              <a:custGeom>
                <a:rect b="b" l="l" r="r" t="t"/>
                <a:pathLst>
                  <a:path extrusionOk="0" h="154" w="4716">
                    <a:moveTo>
                      <a:pt x="2356" y="1"/>
                    </a:moveTo>
                    <a:cubicBezTo>
                      <a:pt x="1054" y="1"/>
                      <a:pt x="0" y="36"/>
                      <a:pt x="0" y="75"/>
                    </a:cubicBezTo>
                    <a:cubicBezTo>
                      <a:pt x="0" y="119"/>
                      <a:pt x="1054" y="154"/>
                      <a:pt x="2356" y="154"/>
                    </a:cubicBezTo>
                    <a:cubicBezTo>
                      <a:pt x="3659" y="154"/>
                      <a:pt x="4716" y="119"/>
                      <a:pt x="4716" y="75"/>
                    </a:cubicBezTo>
                    <a:cubicBezTo>
                      <a:pt x="4716" y="36"/>
                      <a:pt x="3659" y="1"/>
                      <a:pt x="235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7" name="Google Shape;1007;p33"/>
            <p:cNvGrpSpPr/>
            <p:nvPr/>
          </p:nvGrpSpPr>
          <p:grpSpPr>
            <a:xfrm>
              <a:off x="5817869" y="3869448"/>
              <a:ext cx="961326" cy="982598"/>
              <a:chOff x="608057" y="4070142"/>
              <a:chExt cx="621052" cy="634794"/>
            </a:xfrm>
          </p:grpSpPr>
          <p:sp>
            <p:nvSpPr>
              <p:cNvPr id="1008" name="Google Shape;1008;p33"/>
              <p:cNvSpPr/>
              <p:nvPr/>
            </p:nvSpPr>
            <p:spPr>
              <a:xfrm>
                <a:off x="936387" y="4561719"/>
                <a:ext cx="39145" cy="143217"/>
              </a:xfrm>
              <a:custGeom>
                <a:rect b="b" l="l" r="r" t="t"/>
                <a:pathLst>
                  <a:path extrusionOk="0" h="9838" w="2689">
                    <a:moveTo>
                      <a:pt x="1" y="1"/>
                    </a:moveTo>
                    <a:lnTo>
                      <a:pt x="1" y="9838"/>
                    </a:lnTo>
                    <a:lnTo>
                      <a:pt x="2689" y="9838"/>
                    </a:lnTo>
                    <a:lnTo>
                      <a:pt x="2689" y="1"/>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3"/>
              <p:cNvSpPr/>
              <p:nvPr/>
            </p:nvSpPr>
            <p:spPr>
              <a:xfrm>
                <a:off x="608057" y="4070142"/>
                <a:ext cx="311749" cy="463613"/>
              </a:xfrm>
              <a:custGeom>
                <a:rect b="b" l="l" r="r" t="t"/>
                <a:pathLst>
                  <a:path extrusionOk="0" h="31847" w="21415">
                    <a:moveTo>
                      <a:pt x="2514" y="0"/>
                    </a:moveTo>
                    <a:cubicBezTo>
                      <a:pt x="1124" y="0"/>
                      <a:pt x="1" y="1124"/>
                      <a:pt x="1" y="2509"/>
                    </a:cubicBezTo>
                    <a:lnTo>
                      <a:pt x="1" y="26217"/>
                    </a:lnTo>
                    <a:cubicBezTo>
                      <a:pt x="1" y="29325"/>
                      <a:pt x="2522" y="31846"/>
                      <a:pt x="5634" y="31846"/>
                    </a:cubicBezTo>
                    <a:lnTo>
                      <a:pt x="21415" y="31846"/>
                    </a:lnTo>
                    <a:lnTo>
                      <a:pt x="21415" y="2509"/>
                    </a:lnTo>
                    <a:cubicBezTo>
                      <a:pt x="21415" y="1124"/>
                      <a:pt x="20291" y="0"/>
                      <a:pt x="18906" y="0"/>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3"/>
              <p:cNvSpPr/>
              <p:nvPr/>
            </p:nvSpPr>
            <p:spPr>
              <a:xfrm>
                <a:off x="669519" y="4500971"/>
                <a:ext cx="559590" cy="60763"/>
              </a:xfrm>
              <a:custGeom>
                <a:rect b="b" l="l" r="r" t="t"/>
                <a:pathLst>
                  <a:path extrusionOk="0" h="4174" w="38440">
                    <a:moveTo>
                      <a:pt x="4173" y="0"/>
                    </a:moveTo>
                    <a:cubicBezTo>
                      <a:pt x="1866" y="0"/>
                      <a:pt x="0" y="1866"/>
                      <a:pt x="0" y="4174"/>
                    </a:cubicBezTo>
                    <a:lnTo>
                      <a:pt x="38440" y="4174"/>
                    </a:lnTo>
                    <a:cubicBezTo>
                      <a:pt x="38440" y="1866"/>
                      <a:pt x="36570" y="0"/>
                      <a:pt x="34266" y="0"/>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3"/>
              <p:cNvSpPr/>
              <p:nvPr/>
            </p:nvSpPr>
            <p:spPr>
              <a:xfrm>
                <a:off x="875638" y="4319162"/>
                <a:ext cx="285021" cy="217576"/>
              </a:xfrm>
              <a:custGeom>
                <a:rect b="b" l="l" r="r" t="t"/>
                <a:pathLst>
                  <a:path extrusionOk="0" h="14946" w="19579">
                    <a:moveTo>
                      <a:pt x="7730" y="1"/>
                    </a:moveTo>
                    <a:cubicBezTo>
                      <a:pt x="6457" y="1"/>
                      <a:pt x="5302" y="22"/>
                      <a:pt x="4292" y="26"/>
                    </a:cubicBezTo>
                    <a:cubicBezTo>
                      <a:pt x="2967" y="39"/>
                      <a:pt x="1892" y="56"/>
                      <a:pt x="1154" y="78"/>
                    </a:cubicBezTo>
                    <a:cubicBezTo>
                      <a:pt x="783" y="87"/>
                      <a:pt x="494" y="95"/>
                      <a:pt x="297" y="105"/>
                    </a:cubicBezTo>
                    <a:cubicBezTo>
                      <a:pt x="105" y="117"/>
                      <a:pt x="0" y="126"/>
                      <a:pt x="0" y="135"/>
                    </a:cubicBezTo>
                    <a:cubicBezTo>
                      <a:pt x="0" y="148"/>
                      <a:pt x="105" y="157"/>
                      <a:pt x="297" y="170"/>
                    </a:cubicBezTo>
                    <a:cubicBezTo>
                      <a:pt x="494" y="178"/>
                      <a:pt x="783" y="187"/>
                      <a:pt x="1154" y="196"/>
                    </a:cubicBezTo>
                    <a:cubicBezTo>
                      <a:pt x="1892" y="218"/>
                      <a:pt x="2967" y="230"/>
                      <a:pt x="4292" y="248"/>
                    </a:cubicBezTo>
                    <a:cubicBezTo>
                      <a:pt x="5616" y="266"/>
                      <a:pt x="7197" y="257"/>
                      <a:pt x="8942" y="297"/>
                    </a:cubicBezTo>
                    <a:cubicBezTo>
                      <a:pt x="9807" y="309"/>
                      <a:pt x="10707" y="480"/>
                      <a:pt x="11602" y="751"/>
                    </a:cubicBezTo>
                    <a:cubicBezTo>
                      <a:pt x="12503" y="1022"/>
                      <a:pt x="13385" y="1450"/>
                      <a:pt x="14212" y="2009"/>
                    </a:cubicBezTo>
                    <a:cubicBezTo>
                      <a:pt x="15033" y="2569"/>
                      <a:pt x="15763" y="3220"/>
                      <a:pt x="16362" y="3945"/>
                    </a:cubicBezTo>
                    <a:cubicBezTo>
                      <a:pt x="16957" y="4675"/>
                      <a:pt x="17433" y="5454"/>
                      <a:pt x="17796" y="6240"/>
                    </a:cubicBezTo>
                    <a:cubicBezTo>
                      <a:pt x="17883" y="6436"/>
                      <a:pt x="17953" y="6638"/>
                      <a:pt x="18032" y="6830"/>
                    </a:cubicBezTo>
                    <a:cubicBezTo>
                      <a:pt x="18071" y="6930"/>
                      <a:pt x="18110" y="7027"/>
                      <a:pt x="18145" y="7122"/>
                    </a:cubicBezTo>
                    <a:cubicBezTo>
                      <a:pt x="18176" y="7223"/>
                      <a:pt x="18206" y="7324"/>
                      <a:pt x="18232" y="7420"/>
                    </a:cubicBezTo>
                    <a:cubicBezTo>
                      <a:pt x="18289" y="7616"/>
                      <a:pt x="18346" y="7808"/>
                      <a:pt x="18403" y="8001"/>
                    </a:cubicBezTo>
                    <a:cubicBezTo>
                      <a:pt x="18442" y="8197"/>
                      <a:pt x="18482" y="8390"/>
                      <a:pt x="18516" y="8578"/>
                    </a:cubicBezTo>
                    <a:cubicBezTo>
                      <a:pt x="18661" y="9334"/>
                      <a:pt x="18748" y="10059"/>
                      <a:pt x="18857" y="10715"/>
                    </a:cubicBezTo>
                    <a:cubicBezTo>
                      <a:pt x="19059" y="12021"/>
                      <a:pt x="19224" y="13084"/>
                      <a:pt x="19347" y="13813"/>
                    </a:cubicBezTo>
                    <a:cubicBezTo>
                      <a:pt x="19408" y="14180"/>
                      <a:pt x="19460" y="14464"/>
                      <a:pt x="19495" y="14657"/>
                    </a:cubicBezTo>
                    <a:cubicBezTo>
                      <a:pt x="19535" y="14845"/>
                      <a:pt x="19557" y="14946"/>
                      <a:pt x="19569" y="14946"/>
                    </a:cubicBezTo>
                    <a:cubicBezTo>
                      <a:pt x="19579" y="14946"/>
                      <a:pt x="19574" y="14841"/>
                      <a:pt x="19557" y="14648"/>
                    </a:cubicBezTo>
                    <a:cubicBezTo>
                      <a:pt x="19539" y="14452"/>
                      <a:pt x="19509" y="14163"/>
                      <a:pt x="19465" y="13796"/>
                    </a:cubicBezTo>
                    <a:cubicBezTo>
                      <a:pt x="19382" y="13062"/>
                      <a:pt x="19246" y="11995"/>
                      <a:pt x="19075" y="10684"/>
                    </a:cubicBezTo>
                    <a:cubicBezTo>
                      <a:pt x="18980" y="10024"/>
                      <a:pt x="18910" y="9308"/>
                      <a:pt x="18770" y="8530"/>
                    </a:cubicBezTo>
                    <a:cubicBezTo>
                      <a:pt x="18735" y="8338"/>
                      <a:pt x="18700" y="8141"/>
                      <a:pt x="18665" y="7939"/>
                    </a:cubicBezTo>
                    <a:cubicBezTo>
                      <a:pt x="18609" y="7743"/>
                      <a:pt x="18551" y="7542"/>
                      <a:pt x="18494" y="7342"/>
                    </a:cubicBezTo>
                    <a:cubicBezTo>
                      <a:pt x="18468" y="7241"/>
                      <a:pt x="18438" y="7136"/>
                      <a:pt x="18411" y="7035"/>
                    </a:cubicBezTo>
                    <a:cubicBezTo>
                      <a:pt x="18373" y="6935"/>
                      <a:pt x="18333" y="6834"/>
                      <a:pt x="18294" y="6733"/>
                    </a:cubicBezTo>
                    <a:cubicBezTo>
                      <a:pt x="18215" y="6533"/>
                      <a:pt x="18145" y="6323"/>
                      <a:pt x="18058" y="6122"/>
                    </a:cubicBezTo>
                    <a:cubicBezTo>
                      <a:pt x="17691" y="5309"/>
                      <a:pt x="17205" y="4510"/>
                      <a:pt x="16598" y="3753"/>
                    </a:cubicBezTo>
                    <a:cubicBezTo>
                      <a:pt x="15987" y="3001"/>
                      <a:pt x="15235" y="2324"/>
                      <a:pt x="14387" y="1751"/>
                    </a:cubicBezTo>
                    <a:cubicBezTo>
                      <a:pt x="13534" y="1174"/>
                      <a:pt x="12621" y="734"/>
                      <a:pt x="11695" y="462"/>
                    </a:cubicBezTo>
                    <a:cubicBezTo>
                      <a:pt x="10769" y="183"/>
                      <a:pt x="9841" y="12"/>
                      <a:pt x="8950" y="8"/>
                    </a:cubicBezTo>
                    <a:cubicBezTo>
                      <a:pt x="8532" y="3"/>
                      <a:pt x="8125" y="1"/>
                      <a:pt x="773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2" name="Google Shape;1012;p33"/>
            <p:cNvGrpSpPr/>
            <p:nvPr/>
          </p:nvGrpSpPr>
          <p:grpSpPr>
            <a:xfrm>
              <a:off x="5539174" y="3882383"/>
              <a:ext cx="228490" cy="291472"/>
              <a:chOff x="428010" y="4078498"/>
              <a:chExt cx="147613" cy="188301"/>
            </a:xfrm>
          </p:grpSpPr>
          <p:sp>
            <p:nvSpPr>
              <p:cNvPr id="1013" name="Google Shape;1013;p33"/>
              <p:cNvSpPr/>
              <p:nvPr/>
            </p:nvSpPr>
            <p:spPr>
              <a:xfrm>
                <a:off x="447298" y="4119200"/>
                <a:ext cx="41736" cy="34050"/>
              </a:xfrm>
              <a:custGeom>
                <a:rect b="b" l="l" r="r" t="t"/>
                <a:pathLst>
                  <a:path extrusionOk="0" h="2339" w="2867">
                    <a:moveTo>
                      <a:pt x="481" y="0"/>
                    </a:moveTo>
                    <a:cubicBezTo>
                      <a:pt x="481" y="0"/>
                      <a:pt x="0" y="1354"/>
                      <a:pt x="926" y="2338"/>
                    </a:cubicBezTo>
                    <a:lnTo>
                      <a:pt x="2867" y="2338"/>
                    </a:lnTo>
                    <a:cubicBezTo>
                      <a:pt x="2867" y="2338"/>
                      <a:pt x="2687" y="144"/>
                      <a:pt x="481" y="0"/>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3"/>
              <p:cNvSpPr/>
              <p:nvPr/>
            </p:nvSpPr>
            <p:spPr>
              <a:xfrm>
                <a:off x="452510" y="4119200"/>
                <a:ext cx="36525" cy="34050"/>
              </a:xfrm>
              <a:custGeom>
                <a:rect b="b" l="l" r="r" t="t"/>
                <a:pathLst>
                  <a:path extrusionOk="0" h="2339" w="2509">
                    <a:moveTo>
                      <a:pt x="123" y="0"/>
                    </a:moveTo>
                    <a:cubicBezTo>
                      <a:pt x="123" y="0"/>
                      <a:pt x="0" y="349"/>
                      <a:pt x="0" y="826"/>
                    </a:cubicBezTo>
                    <a:cubicBezTo>
                      <a:pt x="0" y="1285"/>
                      <a:pt x="114" y="1858"/>
                      <a:pt x="568" y="2338"/>
                    </a:cubicBezTo>
                    <a:lnTo>
                      <a:pt x="2509" y="2338"/>
                    </a:lnTo>
                    <a:cubicBezTo>
                      <a:pt x="2509" y="2338"/>
                      <a:pt x="2329" y="144"/>
                      <a:pt x="123" y="0"/>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3"/>
              <p:cNvSpPr/>
              <p:nvPr/>
            </p:nvSpPr>
            <p:spPr>
              <a:xfrm>
                <a:off x="477258" y="4078498"/>
                <a:ext cx="50078" cy="74753"/>
              </a:xfrm>
              <a:custGeom>
                <a:rect b="b" l="l" r="r" t="t"/>
                <a:pathLst>
                  <a:path extrusionOk="0" h="5135" w="3440">
                    <a:moveTo>
                      <a:pt x="1708" y="1"/>
                    </a:moveTo>
                    <a:cubicBezTo>
                      <a:pt x="1577" y="1"/>
                      <a:pt x="0" y="2541"/>
                      <a:pt x="910" y="5134"/>
                    </a:cubicBezTo>
                    <a:lnTo>
                      <a:pt x="2727" y="5134"/>
                    </a:lnTo>
                    <a:cubicBezTo>
                      <a:pt x="2727" y="5134"/>
                      <a:pt x="3439" y="2062"/>
                      <a:pt x="1714" y="3"/>
                    </a:cubicBezTo>
                    <a:cubicBezTo>
                      <a:pt x="1713" y="1"/>
                      <a:pt x="1711" y="1"/>
                      <a:pt x="1708"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3"/>
              <p:cNvSpPr/>
              <p:nvPr/>
            </p:nvSpPr>
            <p:spPr>
              <a:xfrm>
                <a:off x="516956" y="4119200"/>
                <a:ext cx="38053" cy="34050"/>
              </a:xfrm>
              <a:custGeom>
                <a:rect b="b" l="l" r="r" t="t"/>
                <a:pathLst>
                  <a:path extrusionOk="0" h="2339" w="2614">
                    <a:moveTo>
                      <a:pt x="2212" y="0"/>
                    </a:moveTo>
                    <a:cubicBezTo>
                      <a:pt x="2212" y="0"/>
                      <a:pt x="135" y="96"/>
                      <a:pt x="0" y="2338"/>
                    </a:cubicBezTo>
                    <a:lnTo>
                      <a:pt x="1823" y="2338"/>
                    </a:lnTo>
                    <a:cubicBezTo>
                      <a:pt x="1823" y="2338"/>
                      <a:pt x="2614" y="1219"/>
                      <a:pt x="2212"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3"/>
              <p:cNvSpPr/>
              <p:nvPr/>
            </p:nvSpPr>
            <p:spPr>
              <a:xfrm>
                <a:off x="428010" y="4151707"/>
                <a:ext cx="147613" cy="115092"/>
              </a:xfrm>
              <a:custGeom>
                <a:rect b="b" l="l" r="r" t="t"/>
                <a:pathLst>
                  <a:path extrusionOk="0" h="7906" w="10140">
                    <a:moveTo>
                      <a:pt x="2103" y="0"/>
                    </a:moveTo>
                    <a:cubicBezTo>
                      <a:pt x="2103" y="0"/>
                      <a:pt x="1" y="1364"/>
                      <a:pt x="468" y="4051"/>
                    </a:cubicBezTo>
                    <a:cubicBezTo>
                      <a:pt x="936" y="6735"/>
                      <a:pt x="3776" y="7905"/>
                      <a:pt x="3776" y="7905"/>
                    </a:cubicBezTo>
                    <a:lnTo>
                      <a:pt x="6932" y="7905"/>
                    </a:lnTo>
                    <a:cubicBezTo>
                      <a:pt x="6932" y="7905"/>
                      <a:pt x="10140" y="6495"/>
                      <a:pt x="10061" y="3575"/>
                    </a:cubicBezTo>
                    <a:cubicBezTo>
                      <a:pt x="9982" y="656"/>
                      <a:pt x="8073" y="44"/>
                      <a:pt x="8073" y="44"/>
                    </a:cubicBezTo>
                    <a:lnTo>
                      <a:pt x="2103"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3"/>
              <p:cNvSpPr/>
              <p:nvPr/>
            </p:nvSpPr>
            <p:spPr>
              <a:xfrm>
                <a:off x="433745" y="4188232"/>
                <a:ext cx="140611" cy="20308"/>
              </a:xfrm>
              <a:custGeom>
                <a:rect b="b" l="l" r="r" t="t"/>
                <a:pathLst>
                  <a:path extrusionOk="0" h="1395" w="9659">
                    <a:moveTo>
                      <a:pt x="8452" y="0"/>
                    </a:moveTo>
                    <a:cubicBezTo>
                      <a:pt x="8413" y="0"/>
                      <a:pt x="8374" y="1"/>
                      <a:pt x="8334" y="4"/>
                    </a:cubicBezTo>
                    <a:cubicBezTo>
                      <a:pt x="7818" y="35"/>
                      <a:pt x="7277" y="323"/>
                      <a:pt x="6730" y="660"/>
                    </a:cubicBezTo>
                    <a:cubicBezTo>
                      <a:pt x="6450" y="821"/>
                      <a:pt x="6158" y="996"/>
                      <a:pt x="5835" y="1110"/>
                    </a:cubicBezTo>
                    <a:cubicBezTo>
                      <a:pt x="5609" y="1191"/>
                      <a:pt x="5369" y="1238"/>
                      <a:pt x="5123" y="1238"/>
                    </a:cubicBezTo>
                    <a:cubicBezTo>
                      <a:pt x="5016" y="1238"/>
                      <a:pt x="4907" y="1229"/>
                      <a:pt x="4798" y="1210"/>
                    </a:cubicBezTo>
                    <a:cubicBezTo>
                      <a:pt x="4078" y="1092"/>
                      <a:pt x="3471" y="690"/>
                      <a:pt x="2880" y="414"/>
                    </a:cubicBezTo>
                    <a:cubicBezTo>
                      <a:pt x="2402" y="181"/>
                      <a:pt x="1909" y="24"/>
                      <a:pt x="1468" y="24"/>
                    </a:cubicBezTo>
                    <a:cubicBezTo>
                      <a:pt x="1372" y="24"/>
                      <a:pt x="1279" y="32"/>
                      <a:pt x="1189" y="47"/>
                    </a:cubicBezTo>
                    <a:cubicBezTo>
                      <a:pt x="686" y="126"/>
                      <a:pt x="332" y="388"/>
                      <a:pt x="171" y="616"/>
                    </a:cubicBezTo>
                    <a:cubicBezTo>
                      <a:pt x="88" y="729"/>
                      <a:pt x="48" y="834"/>
                      <a:pt x="26" y="904"/>
                    </a:cubicBezTo>
                    <a:cubicBezTo>
                      <a:pt x="9" y="974"/>
                      <a:pt x="0" y="1013"/>
                      <a:pt x="4" y="1013"/>
                    </a:cubicBezTo>
                    <a:cubicBezTo>
                      <a:pt x="5" y="1013"/>
                      <a:pt x="5" y="1014"/>
                      <a:pt x="6" y="1014"/>
                    </a:cubicBezTo>
                    <a:cubicBezTo>
                      <a:pt x="24" y="1014"/>
                      <a:pt x="53" y="854"/>
                      <a:pt x="219" y="655"/>
                    </a:cubicBezTo>
                    <a:cubicBezTo>
                      <a:pt x="389" y="450"/>
                      <a:pt x="726" y="218"/>
                      <a:pt x="1202" y="157"/>
                    </a:cubicBezTo>
                    <a:cubicBezTo>
                      <a:pt x="1274" y="147"/>
                      <a:pt x="1349" y="141"/>
                      <a:pt x="1425" y="141"/>
                    </a:cubicBezTo>
                    <a:cubicBezTo>
                      <a:pt x="1851" y="141"/>
                      <a:pt x="2334" y="301"/>
                      <a:pt x="2819" y="545"/>
                    </a:cubicBezTo>
                    <a:cubicBezTo>
                      <a:pt x="3392" y="821"/>
                      <a:pt x="4008" y="1237"/>
                      <a:pt x="4776" y="1363"/>
                    </a:cubicBezTo>
                    <a:cubicBezTo>
                      <a:pt x="4891" y="1384"/>
                      <a:pt x="5008" y="1394"/>
                      <a:pt x="5123" y="1394"/>
                    </a:cubicBezTo>
                    <a:cubicBezTo>
                      <a:pt x="5390" y="1394"/>
                      <a:pt x="5652" y="1342"/>
                      <a:pt x="5887" y="1253"/>
                    </a:cubicBezTo>
                    <a:cubicBezTo>
                      <a:pt x="6228" y="1127"/>
                      <a:pt x="6525" y="948"/>
                      <a:pt x="6801" y="781"/>
                    </a:cubicBezTo>
                    <a:cubicBezTo>
                      <a:pt x="7346" y="440"/>
                      <a:pt x="7862" y="157"/>
                      <a:pt x="8342" y="113"/>
                    </a:cubicBezTo>
                    <a:cubicBezTo>
                      <a:pt x="8397" y="108"/>
                      <a:pt x="8450" y="105"/>
                      <a:pt x="8502" y="105"/>
                    </a:cubicBezTo>
                    <a:cubicBezTo>
                      <a:pt x="8904" y="105"/>
                      <a:pt x="9222" y="260"/>
                      <a:pt x="9396" y="414"/>
                    </a:cubicBezTo>
                    <a:cubicBezTo>
                      <a:pt x="9592" y="589"/>
                      <a:pt x="9638" y="739"/>
                      <a:pt x="9652" y="739"/>
                    </a:cubicBezTo>
                    <a:cubicBezTo>
                      <a:pt x="9653" y="739"/>
                      <a:pt x="9653" y="739"/>
                      <a:pt x="9653" y="738"/>
                    </a:cubicBezTo>
                    <a:cubicBezTo>
                      <a:pt x="9659" y="738"/>
                      <a:pt x="9649" y="698"/>
                      <a:pt x="9623" y="633"/>
                    </a:cubicBezTo>
                    <a:cubicBezTo>
                      <a:pt x="9593" y="567"/>
                      <a:pt x="9536" y="467"/>
                      <a:pt x="9435" y="371"/>
                    </a:cubicBezTo>
                    <a:cubicBezTo>
                      <a:pt x="9255" y="186"/>
                      <a:pt x="8906" y="0"/>
                      <a:pt x="84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3"/>
              <p:cNvSpPr/>
              <p:nvPr/>
            </p:nvSpPr>
            <p:spPr>
              <a:xfrm>
                <a:off x="435900" y="4198466"/>
                <a:ext cx="139082" cy="20308"/>
              </a:xfrm>
              <a:custGeom>
                <a:rect b="b" l="l" r="r" t="t"/>
                <a:pathLst>
                  <a:path extrusionOk="0" h="1395" w="9554">
                    <a:moveTo>
                      <a:pt x="8358" y="1"/>
                    </a:moveTo>
                    <a:cubicBezTo>
                      <a:pt x="8320" y="1"/>
                      <a:pt x="8282" y="2"/>
                      <a:pt x="8243" y="5"/>
                    </a:cubicBezTo>
                    <a:cubicBezTo>
                      <a:pt x="7736" y="35"/>
                      <a:pt x="7198" y="324"/>
                      <a:pt x="6657" y="660"/>
                    </a:cubicBezTo>
                    <a:cubicBezTo>
                      <a:pt x="6381" y="822"/>
                      <a:pt x="6093" y="992"/>
                      <a:pt x="5774" y="1110"/>
                    </a:cubicBezTo>
                    <a:cubicBezTo>
                      <a:pt x="5552" y="1192"/>
                      <a:pt x="5312" y="1238"/>
                      <a:pt x="5068" y="1238"/>
                    </a:cubicBezTo>
                    <a:cubicBezTo>
                      <a:pt x="4962" y="1238"/>
                      <a:pt x="4854" y="1230"/>
                      <a:pt x="4747" y="1211"/>
                    </a:cubicBezTo>
                    <a:cubicBezTo>
                      <a:pt x="4031" y="1093"/>
                      <a:pt x="3432" y="691"/>
                      <a:pt x="2851" y="415"/>
                    </a:cubicBezTo>
                    <a:cubicBezTo>
                      <a:pt x="2379" y="182"/>
                      <a:pt x="1892" y="24"/>
                      <a:pt x="1455" y="24"/>
                    </a:cubicBezTo>
                    <a:cubicBezTo>
                      <a:pt x="1358" y="24"/>
                      <a:pt x="1264" y="31"/>
                      <a:pt x="1172" y="48"/>
                    </a:cubicBezTo>
                    <a:cubicBezTo>
                      <a:pt x="674" y="127"/>
                      <a:pt x="328" y="393"/>
                      <a:pt x="171" y="621"/>
                    </a:cubicBezTo>
                    <a:cubicBezTo>
                      <a:pt x="88" y="734"/>
                      <a:pt x="49" y="835"/>
                      <a:pt x="27" y="905"/>
                    </a:cubicBezTo>
                    <a:cubicBezTo>
                      <a:pt x="9" y="975"/>
                      <a:pt x="1" y="1014"/>
                      <a:pt x="5" y="1014"/>
                    </a:cubicBezTo>
                    <a:cubicBezTo>
                      <a:pt x="6" y="1014"/>
                      <a:pt x="6" y="1014"/>
                      <a:pt x="7" y="1014"/>
                    </a:cubicBezTo>
                    <a:cubicBezTo>
                      <a:pt x="24" y="1014"/>
                      <a:pt x="49" y="860"/>
                      <a:pt x="219" y="660"/>
                    </a:cubicBezTo>
                    <a:cubicBezTo>
                      <a:pt x="381" y="455"/>
                      <a:pt x="717" y="219"/>
                      <a:pt x="1189" y="157"/>
                    </a:cubicBezTo>
                    <a:cubicBezTo>
                      <a:pt x="1260" y="147"/>
                      <a:pt x="1332" y="142"/>
                      <a:pt x="1407" y="142"/>
                    </a:cubicBezTo>
                    <a:cubicBezTo>
                      <a:pt x="1827" y="142"/>
                      <a:pt x="2306" y="301"/>
                      <a:pt x="2785" y="546"/>
                    </a:cubicBezTo>
                    <a:cubicBezTo>
                      <a:pt x="3353" y="822"/>
                      <a:pt x="3960" y="1237"/>
                      <a:pt x="4721" y="1363"/>
                    </a:cubicBezTo>
                    <a:cubicBezTo>
                      <a:pt x="4836" y="1385"/>
                      <a:pt x="4953" y="1395"/>
                      <a:pt x="5068" y="1395"/>
                    </a:cubicBezTo>
                    <a:cubicBezTo>
                      <a:pt x="5333" y="1395"/>
                      <a:pt x="5592" y="1342"/>
                      <a:pt x="5826" y="1254"/>
                    </a:cubicBezTo>
                    <a:cubicBezTo>
                      <a:pt x="6163" y="1127"/>
                      <a:pt x="6455" y="949"/>
                      <a:pt x="6731" y="782"/>
                    </a:cubicBezTo>
                    <a:cubicBezTo>
                      <a:pt x="7268" y="441"/>
                      <a:pt x="7780" y="157"/>
                      <a:pt x="8252" y="114"/>
                    </a:cubicBezTo>
                    <a:cubicBezTo>
                      <a:pt x="8305" y="109"/>
                      <a:pt x="8357" y="106"/>
                      <a:pt x="8408" y="106"/>
                    </a:cubicBezTo>
                    <a:cubicBezTo>
                      <a:pt x="8806" y="106"/>
                      <a:pt x="9122" y="264"/>
                      <a:pt x="9296" y="415"/>
                    </a:cubicBezTo>
                    <a:cubicBezTo>
                      <a:pt x="9488" y="590"/>
                      <a:pt x="9534" y="739"/>
                      <a:pt x="9548" y="739"/>
                    </a:cubicBezTo>
                    <a:cubicBezTo>
                      <a:pt x="9549" y="739"/>
                      <a:pt x="9549" y="739"/>
                      <a:pt x="9550" y="739"/>
                    </a:cubicBezTo>
                    <a:cubicBezTo>
                      <a:pt x="9554" y="739"/>
                      <a:pt x="9545" y="699"/>
                      <a:pt x="9519" y="634"/>
                    </a:cubicBezTo>
                    <a:cubicBezTo>
                      <a:pt x="9489" y="568"/>
                      <a:pt x="9436" y="472"/>
                      <a:pt x="9336" y="372"/>
                    </a:cubicBezTo>
                    <a:cubicBezTo>
                      <a:pt x="9158" y="190"/>
                      <a:pt x="8810" y="1"/>
                      <a:pt x="835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3"/>
              <p:cNvSpPr/>
              <p:nvPr/>
            </p:nvSpPr>
            <p:spPr>
              <a:xfrm>
                <a:off x="452204" y="4208103"/>
                <a:ext cx="7948" cy="7046"/>
              </a:xfrm>
              <a:custGeom>
                <a:rect b="b" l="l" r="r" t="t"/>
                <a:pathLst>
                  <a:path extrusionOk="0" h="484" w="546">
                    <a:moveTo>
                      <a:pt x="253" y="59"/>
                    </a:moveTo>
                    <a:lnTo>
                      <a:pt x="253" y="59"/>
                    </a:lnTo>
                    <a:cubicBezTo>
                      <a:pt x="253" y="59"/>
                      <a:pt x="253" y="59"/>
                      <a:pt x="253" y="59"/>
                    </a:cubicBezTo>
                    <a:cubicBezTo>
                      <a:pt x="257" y="81"/>
                      <a:pt x="323" y="85"/>
                      <a:pt x="367" y="156"/>
                    </a:cubicBezTo>
                    <a:cubicBezTo>
                      <a:pt x="388" y="186"/>
                      <a:pt x="393" y="225"/>
                      <a:pt x="376" y="261"/>
                    </a:cubicBezTo>
                    <a:cubicBezTo>
                      <a:pt x="359" y="297"/>
                      <a:pt x="311" y="330"/>
                      <a:pt x="273" y="330"/>
                    </a:cubicBezTo>
                    <a:cubicBezTo>
                      <a:pt x="271" y="330"/>
                      <a:pt x="269" y="330"/>
                      <a:pt x="266" y="330"/>
                    </a:cubicBezTo>
                    <a:cubicBezTo>
                      <a:pt x="227" y="326"/>
                      <a:pt x="178" y="287"/>
                      <a:pt x="166" y="247"/>
                    </a:cubicBezTo>
                    <a:cubicBezTo>
                      <a:pt x="148" y="208"/>
                      <a:pt x="157" y="164"/>
                      <a:pt x="178" y="134"/>
                    </a:cubicBezTo>
                    <a:cubicBezTo>
                      <a:pt x="201" y="96"/>
                      <a:pt x="229" y="74"/>
                      <a:pt x="253" y="59"/>
                    </a:cubicBezTo>
                    <a:close/>
                    <a:moveTo>
                      <a:pt x="234" y="1"/>
                    </a:moveTo>
                    <a:cubicBezTo>
                      <a:pt x="198" y="1"/>
                      <a:pt x="149" y="14"/>
                      <a:pt x="95" y="59"/>
                    </a:cubicBezTo>
                    <a:cubicBezTo>
                      <a:pt x="47" y="98"/>
                      <a:pt x="0" y="190"/>
                      <a:pt x="26" y="287"/>
                    </a:cubicBezTo>
                    <a:cubicBezTo>
                      <a:pt x="52" y="382"/>
                      <a:pt x="131" y="475"/>
                      <a:pt x="257" y="483"/>
                    </a:cubicBezTo>
                    <a:cubicBezTo>
                      <a:pt x="263" y="483"/>
                      <a:pt x="268" y="484"/>
                      <a:pt x="274" y="484"/>
                    </a:cubicBezTo>
                    <a:cubicBezTo>
                      <a:pt x="389" y="484"/>
                      <a:pt x="478" y="404"/>
                      <a:pt x="507" y="317"/>
                    </a:cubicBezTo>
                    <a:cubicBezTo>
                      <a:pt x="545" y="221"/>
                      <a:pt x="498" y="120"/>
                      <a:pt x="446" y="77"/>
                    </a:cubicBezTo>
                    <a:cubicBezTo>
                      <a:pt x="399" y="38"/>
                      <a:pt x="355" y="26"/>
                      <a:pt x="321" y="26"/>
                    </a:cubicBezTo>
                    <a:cubicBezTo>
                      <a:pt x="310" y="26"/>
                      <a:pt x="300" y="27"/>
                      <a:pt x="292" y="29"/>
                    </a:cubicBezTo>
                    <a:lnTo>
                      <a:pt x="292" y="29"/>
                    </a:lnTo>
                    <a:cubicBezTo>
                      <a:pt x="292" y="28"/>
                      <a:pt x="293" y="26"/>
                      <a:pt x="293" y="25"/>
                    </a:cubicBezTo>
                    <a:cubicBezTo>
                      <a:pt x="295" y="16"/>
                      <a:pt x="272" y="1"/>
                      <a:pt x="2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3"/>
              <p:cNvSpPr/>
              <p:nvPr/>
            </p:nvSpPr>
            <p:spPr>
              <a:xfrm>
                <a:off x="504174" y="4191551"/>
                <a:ext cx="7963" cy="7060"/>
              </a:xfrm>
              <a:custGeom>
                <a:rect b="b" l="l" r="r" t="t"/>
                <a:pathLst>
                  <a:path extrusionOk="0" h="485" w="547">
                    <a:moveTo>
                      <a:pt x="252" y="59"/>
                    </a:moveTo>
                    <a:lnTo>
                      <a:pt x="252" y="59"/>
                    </a:lnTo>
                    <a:cubicBezTo>
                      <a:pt x="253" y="60"/>
                      <a:pt x="253" y="60"/>
                      <a:pt x="253" y="60"/>
                    </a:cubicBezTo>
                    <a:cubicBezTo>
                      <a:pt x="258" y="81"/>
                      <a:pt x="323" y="87"/>
                      <a:pt x="367" y="152"/>
                    </a:cubicBezTo>
                    <a:cubicBezTo>
                      <a:pt x="389" y="186"/>
                      <a:pt x="398" y="226"/>
                      <a:pt x="376" y="261"/>
                    </a:cubicBezTo>
                    <a:cubicBezTo>
                      <a:pt x="359" y="298"/>
                      <a:pt x="316" y="327"/>
                      <a:pt x="275" y="327"/>
                    </a:cubicBezTo>
                    <a:cubicBezTo>
                      <a:pt x="272" y="327"/>
                      <a:pt x="269" y="327"/>
                      <a:pt x="267" y="327"/>
                    </a:cubicBezTo>
                    <a:cubicBezTo>
                      <a:pt x="227" y="327"/>
                      <a:pt x="184" y="287"/>
                      <a:pt x="166" y="248"/>
                    </a:cubicBezTo>
                    <a:cubicBezTo>
                      <a:pt x="148" y="208"/>
                      <a:pt x="158" y="165"/>
                      <a:pt x="180" y="130"/>
                    </a:cubicBezTo>
                    <a:cubicBezTo>
                      <a:pt x="201" y="95"/>
                      <a:pt x="230" y="74"/>
                      <a:pt x="252" y="59"/>
                    </a:cubicBezTo>
                    <a:close/>
                    <a:moveTo>
                      <a:pt x="233" y="1"/>
                    </a:moveTo>
                    <a:cubicBezTo>
                      <a:pt x="198" y="1"/>
                      <a:pt x="151" y="14"/>
                      <a:pt x="101" y="55"/>
                    </a:cubicBezTo>
                    <a:cubicBezTo>
                      <a:pt x="49" y="99"/>
                      <a:pt x="0" y="191"/>
                      <a:pt x="31" y="287"/>
                    </a:cubicBezTo>
                    <a:cubicBezTo>
                      <a:pt x="53" y="379"/>
                      <a:pt x="136" y="470"/>
                      <a:pt x="258" y="484"/>
                    </a:cubicBezTo>
                    <a:cubicBezTo>
                      <a:pt x="261" y="484"/>
                      <a:pt x="264" y="484"/>
                      <a:pt x="267" y="484"/>
                    </a:cubicBezTo>
                    <a:cubicBezTo>
                      <a:pt x="389" y="484"/>
                      <a:pt x="477" y="403"/>
                      <a:pt x="507" y="317"/>
                    </a:cubicBezTo>
                    <a:cubicBezTo>
                      <a:pt x="547" y="218"/>
                      <a:pt x="498" y="117"/>
                      <a:pt x="450" y="77"/>
                    </a:cubicBezTo>
                    <a:cubicBezTo>
                      <a:pt x="403" y="39"/>
                      <a:pt x="358" y="27"/>
                      <a:pt x="323" y="27"/>
                    </a:cubicBezTo>
                    <a:cubicBezTo>
                      <a:pt x="311" y="27"/>
                      <a:pt x="301" y="28"/>
                      <a:pt x="291" y="30"/>
                    </a:cubicBezTo>
                    <a:lnTo>
                      <a:pt x="291" y="30"/>
                    </a:lnTo>
                    <a:cubicBezTo>
                      <a:pt x="292" y="28"/>
                      <a:pt x="293" y="27"/>
                      <a:pt x="293" y="25"/>
                    </a:cubicBezTo>
                    <a:cubicBezTo>
                      <a:pt x="295" y="16"/>
                      <a:pt x="271" y="1"/>
                      <a:pt x="23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3"/>
              <p:cNvSpPr/>
              <p:nvPr/>
            </p:nvSpPr>
            <p:spPr>
              <a:xfrm>
                <a:off x="554616" y="4208860"/>
                <a:ext cx="7905" cy="7046"/>
              </a:xfrm>
              <a:custGeom>
                <a:rect b="b" l="l" r="r" t="t"/>
                <a:pathLst>
                  <a:path extrusionOk="0" h="484" w="543">
                    <a:moveTo>
                      <a:pt x="249" y="60"/>
                    </a:moveTo>
                    <a:cubicBezTo>
                      <a:pt x="255" y="82"/>
                      <a:pt x="320" y="86"/>
                      <a:pt x="364" y="151"/>
                    </a:cubicBezTo>
                    <a:cubicBezTo>
                      <a:pt x="386" y="187"/>
                      <a:pt x="394" y="225"/>
                      <a:pt x="372" y="261"/>
                    </a:cubicBezTo>
                    <a:cubicBezTo>
                      <a:pt x="355" y="297"/>
                      <a:pt x="313" y="326"/>
                      <a:pt x="275" y="326"/>
                    </a:cubicBezTo>
                    <a:cubicBezTo>
                      <a:pt x="272" y="326"/>
                      <a:pt x="269" y="326"/>
                      <a:pt x="267" y="326"/>
                    </a:cubicBezTo>
                    <a:cubicBezTo>
                      <a:pt x="223" y="326"/>
                      <a:pt x="180" y="287"/>
                      <a:pt x="162" y="247"/>
                    </a:cubicBezTo>
                    <a:cubicBezTo>
                      <a:pt x="150" y="209"/>
                      <a:pt x="158" y="165"/>
                      <a:pt x="180" y="130"/>
                    </a:cubicBezTo>
                    <a:cubicBezTo>
                      <a:pt x="201" y="96"/>
                      <a:pt x="228" y="75"/>
                      <a:pt x="249" y="60"/>
                    </a:cubicBezTo>
                    <a:close/>
                    <a:moveTo>
                      <a:pt x="232" y="0"/>
                    </a:moveTo>
                    <a:cubicBezTo>
                      <a:pt x="197" y="0"/>
                      <a:pt x="149" y="13"/>
                      <a:pt x="97" y="56"/>
                    </a:cubicBezTo>
                    <a:cubicBezTo>
                      <a:pt x="49" y="99"/>
                      <a:pt x="1" y="191"/>
                      <a:pt x="27" y="287"/>
                    </a:cubicBezTo>
                    <a:cubicBezTo>
                      <a:pt x="49" y="379"/>
                      <a:pt x="132" y="471"/>
                      <a:pt x="254" y="483"/>
                    </a:cubicBezTo>
                    <a:cubicBezTo>
                      <a:pt x="258" y="484"/>
                      <a:pt x="261" y="484"/>
                      <a:pt x="264" y="484"/>
                    </a:cubicBezTo>
                    <a:cubicBezTo>
                      <a:pt x="385" y="484"/>
                      <a:pt x="473" y="407"/>
                      <a:pt x="507" y="318"/>
                    </a:cubicBezTo>
                    <a:cubicBezTo>
                      <a:pt x="543" y="217"/>
                      <a:pt x="499" y="116"/>
                      <a:pt x="446" y="78"/>
                    </a:cubicBezTo>
                    <a:cubicBezTo>
                      <a:pt x="399" y="39"/>
                      <a:pt x="354" y="26"/>
                      <a:pt x="319" y="26"/>
                    </a:cubicBezTo>
                    <a:cubicBezTo>
                      <a:pt x="307" y="26"/>
                      <a:pt x="297" y="27"/>
                      <a:pt x="288" y="30"/>
                    </a:cubicBezTo>
                    <a:lnTo>
                      <a:pt x="288" y="30"/>
                    </a:lnTo>
                    <a:cubicBezTo>
                      <a:pt x="289" y="28"/>
                      <a:pt x="289" y="27"/>
                      <a:pt x="289" y="25"/>
                    </a:cubicBezTo>
                    <a:cubicBezTo>
                      <a:pt x="293" y="16"/>
                      <a:pt x="271" y="0"/>
                      <a:pt x="23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3" name="Google Shape;1023;p33"/>
            <p:cNvGrpSpPr/>
            <p:nvPr/>
          </p:nvGrpSpPr>
          <p:grpSpPr>
            <a:xfrm>
              <a:off x="7782637" y="3880580"/>
              <a:ext cx="193721" cy="293274"/>
              <a:chOff x="1877369" y="4077333"/>
              <a:chExt cx="125151" cy="189466"/>
            </a:xfrm>
          </p:grpSpPr>
          <p:sp>
            <p:nvSpPr>
              <p:cNvPr id="1024" name="Google Shape;1024;p33"/>
              <p:cNvSpPr/>
              <p:nvPr/>
            </p:nvSpPr>
            <p:spPr>
              <a:xfrm>
                <a:off x="1884487" y="4111747"/>
                <a:ext cx="108614" cy="155052"/>
              </a:xfrm>
              <a:custGeom>
                <a:rect b="b" l="l" r="r" t="t"/>
                <a:pathLst>
                  <a:path extrusionOk="0" h="10651" w="7461">
                    <a:moveTo>
                      <a:pt x="1" y="0"/>
                    </a:moveTo>
                    <a:lnTo>
                      <a:pt x="1028" y="10650"/>
                    </a:lnTo>
                    <a:lnTo>
                      <a:pt x="6215" y="10650"/>
                    </a:lnTo>
                    <a:lnTo>
                      <a:pt x="7460"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3"/>
              <p:cNvSpPr/>
              <p:nvPr/>
            </p:nvSpPr>
            <p:spPr>
              <a:xfrm>
                <a:off x="1877369" y="4091716"/>
                <a:ext cx="125151" cy="20424"/>
              </a:xfrm>
              <a:custGeom>
                <a:rect b="b" l="l" r="r" t="t"/>
                <a:pathLst>
                  <a:path extrusionOk="0" h="1403" w="8597">
                    <a:moveTo>
                      <a:pt x="490" y="0"/>
                    </a:moveTo>
                    <a:cubicBezTo>
                      <a:pt x="490" y="0"/>
                      <a:pt x="57" y="432"/>
                      <a:pt x="0" y="1403"/>
                    </a:cubicBezTo>
                    <a:lnTo>
                      <a:pt x="8435" y="1403"/>
                    </a:lnTo>
                    <a:cubicBezTo>
                      <a:pt x="8435" y="1403"/>
                      <a:pt x="8596" y="537"/>
                      <a:pt x="794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3"/>
              <p:cNvSpPr/>
              <p:nvPr/>
            </p:nvSpPr>
            <p:spPr>
              <a:xfrm>
                <a:off x="1894299" y="4077333"/>
                <a:ext cx="92688" cy="16246"/>
              </a:xfrm>
              <a:custGeom>
                <a:rect b="b" l="l" r="r" t="t"/>
                <a:pathLst>
                  <a:path extrusionOk="0" h="1116" w="6367">
                    <a:moveTo>
                      <a:pt x="5947" y="0"/>
                    </a:moveTo>
                    <a:lnTo>
                      <a:pt x="289" y="14"/>
                    </a:lnTo>
                    <a:lnTo>
                      <a:pt x="0" y="1067"/>
                    </a:lnTo>
                    <a:lnTo>
                      <a:pt x="6367" y="1115"/>
                    </a:lnTo>
                    <a:lnTo>
                      <a:pt x="594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3"/>
              <p:cNvSpPr/>
              <p:nvPr/>
            </p:nvSpPr>
            <p:spPr>
              <a:xfrm>
                <a:off x="1882901" y="4150557"/>
                <a:ext cx="110200" cy="77999"/>
              </a:xfrm>
              <a:custGeom>
                <a:rect b="b" l="l" r="r" t="t"/>
                <a:pathLst>
                  <a:path extrusionOk="0" h="5358" w="7570">
                    <a:moveTo>
                      <a:pt x="1" y="0"/>
                    </a:moveTo>
                    <a:cubicBezTo>
                      <a:pt x="1" y="97"/>
                      <a:pt x="621" y="5358"/>
                      <a:pt x="621" y="5358"/>
                    </a:cubicBezTo>
                    <a:lnTo>
                      <a:pt x="6962" y="5358"/>
                    </a:lnTo>
                    <a:lnTo>
                      <a:pt x="756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28" name="Google Shape;1028;p33"/>
          <p:cNvGrpSpPr/>
          <p:nvPr/>
        </p:nvGrpSpPr>
        <p:grpSpPr>
          <a:xfrm flipH="1">
            <a:off x="5439694" y="1207471"/>
            <a:ext cx="3625176" cy="3841674"/>
            <a:chOff x="783602" y="2116525"/>
            <a:chExt cx="3615414" cy="3841674"/>
          </a:xfrm>
        </p:grpSpPr>
        <p:sp>
          <p:nvSpPr>
            <p:cNvPr id="1029" name="Google Shape;1029;p33"/>
            <p:cNvSpPr/>
            <p:nvPr/>
          </p:nvSpPr>
          <p:spPr>
            <a:xfrm>
              <a:off x="1110622" y="3153609"/>
              <a:ext cx="391230" cy="380866"/>
            </a:xfrm>
            <a:custGeom>
              <a:rect b="b" l="l" r="r" t="t"/>
              <a:pathLst>
                <a:path extrusionOk="0" h="10878" w="11174">
                  <a:moveTo>
                    <a:pt x="7624" y="1"/>
                  </a:moveTo>
                  <a:cubicBezTo>
                    <a:pt x="7272" y="1"/>
                    <a:pt x="6880" y="36"/>
                    <a:pt x="6446" y="111"/>
                  </a:cubicBezTo>
                  <a:cubicBezTo>
                    <a:pt x="3478" y="623"/>
                    <a:pt x="1934" y="2250"/>
                    <a:pt x="2139" y="3136"/>
                  </a:cubicBezTo>
                  <a:cubicBezTo>
                    <a:pt x="851" y="3531"/>
                    <a:pt x="0" y="8656"/>
                    <a:pt x="2666" y="10308"/>
                  </a:cubicBezTo>
                  <a:cubicBezTo>
                    <a:pt x="3333" y="10722"/>
                    <a:pt x="4200" y="10877"/>
                    <a:pt x="5124" y="10877"/>
                  </a:cubicBezTo>
                  <a:cubicBezTo>
                    <a:pt x="7890" y="10877"/>
                    <a:pt x="11173" y="9486"/>
                    <a:pt x="11173" y="9486"/>
                  </a:cubicBezTo>
                  <a:cubicBezTo>
                    <a:pt x="11173" y="9486"/>
                    <a:pt x="10290" y="8434"/>
                    <a:pt x="10585" y="5641"/>
                  </a:cubicBezTo>
                  <a:cubicBezTo>
                    <a:pt x="10848" y="3167"/>
                    <a:pt x="10967" y="1"/>
                    <a:pt x="76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3"/>
            <p:cNvSpPr/>
            <p:nvPr/>
          </p:nvSpPr>
          <p:spPr>
            <a:xfrm>
              <a:off x="1500559" y="3704745"/>
              <a:ext cx="313327" cy="524242"/>
            </a:xfrm>
            <a:custGeom>
              <a:rect b="b" l="l" r="r" t="t"/>
              <a:pathLst>
                <a:path extrusionOk="0" h="14973" w="8949">
                  <a:moveTo>
                    <a:pt x="2312" y="1"/>
                  </a:moveTo>
                  <a:lnTo>
                    <a:pt x="1" y="144"/>
                  </a:lnTo>
                  <a:cubicBezTo>
                    <a:pt x="44" y="913"/>
                    <a:pt x="133" y="1616"/>
                    <a:pt x="234" y="2345"/>
                  </a:cubicBezTo>
                  <a:cubicBezTo>
                    <a:pt x="338" y="3066"/>
                    <a:pt x="475" y="3784"/>
                    <a:pt x="629" y="4498"/>
                  </a:cubicBezTo>
                  <a:cubicBezTo>
                    <a:pt x="790" y="5212"/>
                    <a:pt x="959" y="5927"/>
                    <a:pt x="1185" y="6630"/>
                  </a:cubicBezTo>
                  <a:cubicBezTo>
                    <a:pt x="1397" y="7337"/>
                    <a:pt x="1651" y="8038"/>
                    <a:pt x="1949" y="8727"/>
                  </a:cubicBezTo>
                  <a:lnTo>
                    <a:pt x="2183" y="9244"/>
                  </a:lnTo>
                  <a:cubicBezTo>
                    <a:pt x="2216" y="9322"/>
                    <a:pt x="2276" y="9433"/>
                    <a:pt x="2327" y="9531"/>
                  </a:cubicBezTo>
                  <a:cubicBezTo>
                    <a:pt x="2380" y="9631"/>
                    <a:pt x="2438" y="9721"/>
                    <a:pt x="2491" y="9814"/>
                  </a:cubicBezTo>
                  <a:cubicBezTo>
                    <a:pt x="2714" y="10173"/>
                    <a:pt x="2962" y="10478"/>
                    <a:pt x="3210" y="10773"/>
                  </a:cubicBezTo>
                  <a:cubicBezTo>
                    <a:pt x="3712" y="11358"/>
                    <a:pt x="4243" y="11867"/>
                    <a:pt x="4789" y="12355"/>
                  </a:cubicBezTo>
                  <a:cubicBezTo>
                    <a:pt x="5890" y="13321"/>
                    <a:pt x="7025" y="14186"/>
                    <a:pt x="8246" y="14972"/>
                  </a:cubicBezTo>
                  <a:lnTo>
                    <a:pt x="8949" y="14068"/>
                  </a:lnTo>
                  <a:cubicBezTo>
                    <a:pt x="8453" y="13586"/>
                    <a:pt x="7948" y="13094"/>
                    <a:pt x="7463" y="12599"/>
                  </a:cubicBezTo>
                  <a:cubicBezTo>
                    <a:pt x="6971" y="12108"/>
                    <a:pt x="6493" y="11605"/>
                    <a:pt x="6038" y="11096"/>
                  </a:cubicBezTo>
                  <a:cubicBezTo>
                    <a:pt x="5579" y="10589"/>
                    <a:pt x="5144" y="10069"/>
                    <a:pt x="4764" y="9545"/>
                  </a:cubicBezTo>
                  <a:cubicBezTo>
                    <a:pt x="4573" y="9287"/>
                    <a:pt x="4404" y="9021"/>
                    <a:pt x="4268" y="8770"/>
                  </a:cubicBezTo>
                  <a:cubicBezTo>
                    <a:pt x="4240" y="8709"/>
                    <a:pt x="4204" y="8644"/>
                    <a:pt x="4179" y="8587"/>
                  </a:cubicBezTo>
                  <a:cubicBezTo>
                    <a:pt x="4154" y="8522"/>
                    <a:pt x="4132" y="8482"/>
                    <a:pt x="4100" y="8396"/>
                  </a:cubicBezTo>
                  <a:lnTo>
                    <a:pt x="3924" y="7934"/>
                  </a:lnTo>
                  <a:cubicBezTo>
                    <a:pt x="3465" y="6691"/>
                    <a:pt x="3142" y="5371"/>
                    <a:pt x="2875" y="4036"/>
                  </a:cubicBezTo>
                  <a:cubicBezTo>
                    <a:pt x="2743" y="3368"/>
                    <a:pt x="2646" y="2689"/>
                    <a:pt x="2545" y="2015"/>
                  </a:cubicBezTo>
                  <a:cubicBezTo>
                    <a:pt x="2448" y="1344"/>
                    <a:pt x="2373" y="643"/>
                    <a:pt x="2312"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3"/>
            <p:cNvSpPr/>
            <p:nvPr/>
          </p:nvSpPr>
          <p:spPr>
            <a:xfrm>
              <a:off x="1434980" y="3607760"/>
              <a:ext cx="176358" cy="233253"/>
            </a:xfrm>
            <a:custGeom>
              <a:rect b="b" l="l" r="r" t="t"/>
              <a:pathLst>
                <a:path extrusionOk="0" h="6662" w="5037">
                  <a:moveTo>
                    <a:pt x="2431" y="1"/>
                  </a:moveTo>
                  <a:cubicBezTo>
                    <a:pt x="1717" y="1"/>
                    <a:pt x="1248" y="323"/>
                    <a:pt x="718" y="1080"/>
                  </a:cubicBezTo>
                  <a:cubicBezTo>
                    <a:pt x="0" y="2107"/>
                    <a:pt x="1468" y="6662"/>
                    <a:pt x="1468" y="6662"/>
                  </a:cubicBezTo>
                  <a:lnTo>
                    <a:pt x="5036" y="4235"/>
                  </a:lnTo>
                  <a:cubicBezTo>
                    <a:pt x="5036" y="4235"/>
                    <a:pt x="4386" y="391"/>
                    <a:pt x="3449" y="154"/>
                  </a:cubicBezTo>
                  <a:cubicBezTo>
                    <a:pt x="3055" y="55"/>
                    <a:pt x="2722" y="1"/>
                    <a:pt x="24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3"/>
            <p:cNvSpPr/>
            <p:nvPr/>
          </p:nvSpPr>
          <p:spPr>
            <a:xfrm>
              <a:off x="1564282" y="3706881"/>
              <a:ext cx="1646" cy="8858"/>
            </a:xfrm>
            <a:custGeom>
              <a:rect b="b" l="l" r="r" t="t"/>
              <a:pathLst>
                <a:path extrusionOk="0" h="253" w="47">
                  <a:moveTo>
                    <a:pt x="0" y="1"/>
                  </a:moveTo>
                  <a:lnTo>
                    <a:pt x="0" y="252"/>
                  </a:lnTo>
                  <a:lnTo>
                    <a:pt x="47" y="252"/>
                  </a:lnTo>
                  <a:lnTo>
                    <a:pt x="47" y="1"/>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3"/>
            <p:cNvSpPr/>
            <p:nvPr/>
          </p:nvSpPr>
          <p:spPr>
            <a:xfrm>
              <a:off x="1470028" y="3741088"/>
              <a:ext cx="149959" cy="113756"/>
            </a:xfrm>
            <a:custGeom>
              <a:rect b="b" l="l" r="r" t="t"/>
              <a:pathLst>
                <a:path extrusionOk="0" h="3249" w="4283">
                  <a:moveTo>
                    <a:pt x="4200" y="1"/>
                  </a:moveTo>
                  <a:lnTo>
                    <a:pt x="0" y="2829"/>
                  </a:lnTo>
                  <a:lnTo>
                    <a:pt x="270" y="3248"/>
                  </a:lnTo>
                  <a:lnTo>
                    <a:pt x="4282" y="374"/>
                  </a:lnTo>
                  <a:lnTo>
                    <a:pt x="420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3"/>
            <p:cNvSpPr/>
            <p:nvPr/>
          </p:nvSpPr>
          <p:spPr>
            <a:xfrm>
              <a:off x="1776775" y="4185715"/>
              <a:ext cx="112040" cy="66769"/>
            </a:xfrm>
            <a:custGeom>
              <a:rect b="b" l="l" r="r" t="t"/>
              <a:pathLst>
                <a:path extrusionOk="0" h="1907" w="3200">
                  <a:moveTo>
                    <a:pt x="632" y="0"/>
                  </a:moveTo>
                  <a:lnTo>
                    <a:pt x="1" y="671"/>
                  </a:lnTo>
                  <a:cubicBezTo>
                    <a:pt x="249" y="1580"/>
                    <a:pt x="1666" y="1906"/>
                    <a:pt x="1666" y="1906"/>
                  </a:cubicBezTo>
                  <a:lnTo>
                    <a:pt x="3199" y="184"/>
                  </a:lnTo>
                  <a:lnTo>
                    <a:pt x="63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3"/>
            <p:cNvSpPr/>
            <p:nvPr/>
          </p:nvSpPr>
          <p:spPr>
            <a:xfrm>
              <a:off x="1378890" y="5693504"/>
              <a:ext cx="84660" cy="183781"/>
            </a:xfrm>
            <a:custGeom>
              <a:rect b="b" l="l" r="r" t="t"/>
              <a:pathLst>
                <a:path extrusionOk="0" h="5249" w="2418">
                  <a:moveTo>
                    <a:pt x="152" y="1"/>
                  </a:moveTo>
                  <a:lnTo>
                    <a:pt x="1" y="5249"/>
                  </a:lnTo>
                  <a:lnTo>
                    <a:pt x="2266" y="5249"/>
                  </a:lnTo>
                  <a:lnTo>
                    <a:pt x="2417"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3"/>
            <p:cNvSpPr/>
            <p:nvPr/>
          </p:nvSpPr>
          <p:spPr>
            <a:xfrm>
              <a:off x="830484" y="5483007"/>
              <a:ext cx="166414" cy="190433"/>
            </a:xfrm>
            <a:custGeom>
              <a:rect b="b" l="l" r="r" t="t"/>
              <a:pathLst>
                <a:path extrusionOk="0" h="5439" w="4753">
                  <a:moveTo>
                    <a:pt x="2656" y="1"/>
                  </a:moveTo>
                  <a:lnTo>
                    <a:pt x="0" y="4585"/>
                  </a:lnTo>
                  <a:lnTo>
                    <a:pt x="2096" y="5438"/>
                  </a:lnTo>
                  <a:lnTo>
                    <a:pt x="4753" y="859"/>
                  </a:lnTo>
                  <a:lnTo>
                    <a:pt x="2656"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3"/>
            <p:cNvSpPr/>
            <p:nvPr/>
          </p:nvSpPr>
          <p:spPr>
            <a:xfrm>
              <a:off x="783602" y="5615950"/>
              <a:ext cx="225516" cy="194775"/>
            </a:xfrm>
            <a:custGeom>
              <a:rect b="b" l="l" r="r" t="t"/>
              <a:pathLst>
                <a:path extrusionOk="0" h="5563" w="6441">
                  <a:moveTo>
                    <a:pt x="1551" y="0"/>
                  </a:moveTo>
                  <a:cubicBezTo>
                    <a:pt x="1497" y="0"/>
                    <a:pt x="1444" y="24"/>
                    <a:pt x="1407" y="69"/>
                  </a:cubicBezTo>
                  <a:lnTo>
                    <a:pt x="130" y="1653"/>
                  </a:lnTo>
                  <a:cubicBezTo>
                    <a:pt x="1" y="1814"/>
                    <a:pt x="51" y="2075"/>
                    <a:pt x="238" y="2183"/>
                  </a:cubicBezTo>
                  <a:cubicBezTo>
                    <a:pt x="1009" y="2622"/>
                    <a:pt x="1404" y="2797"/>
                    <a:pt x="2366" y="3368"/>
                  </a:cubicBezTo>
                  <a:cubicBezTo>
                    <a:pt x="2958" y="3720"/>
                    <a:pt x="4347" y="4926"/>
                    <a:pt x="5166" y="5410"/>
                  </a:cubicBezTo>
                  <a:cubicBezTo>
                    <a:pt x="5348" y="5519"/>
                    <a:pt x="5516" y="5563"/>
                    <a:pt x="5664" y="5563"/>
                  </a:cubicBezTo>
                  <a:cubicBezTo>
                    <a:pt x="6169" y="5563"/>
                    <a:pt x="6440" y="5054"/>
                    <a:pt x="6210" y="4840"/>
                  </a:cubicBezTo>
                  <a:cubicBezTo>
                    <a:pt x="4878" y="3605"/>
                    <a:pt x="4344" y="2377"/>
                    <a:pt x="4086" y="1641"/>
                  </a:cubicBezTo>
                  <a:cubicBezTo>
                    <a:pt x="4038" y="1509"/>
                    <a:pt x="3949" y="1398"/>
                    <a:pt x="3831" y="1329"/>
                  </a:cubicBezTo>
                  <a:lnTo>
                    <a:pt x="1644" y="26"/>
                  </a:lnTo>
                  <a:cubicBezTo>
                    <a:pt x="1615" y="9"/>
                    <a:pt x="1583" y="0"/>
                    <a:pt x="15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3"/>
            <p:cNvSpPr/>
            <p:nvPr/>
          </p:nvSpPr>
          <p:spPr>
            <a:xfrm>
              <a:off x="1354311" y="5867937"/>
              <a:ext cx="241411" cy="90262"/>
            </a:xfrm>
            <a:custGeom>
              <a:rect b="b" l="l" r="r" t="t"/>
              <a:pathLst>
                <a:path extrusionOk="0" h="2578" w="6895">
                  <a:moveTo>
                    <a:pt x="502" y="1"/>
                  </a:moveTo>
                  <a:cubicBezTo>
                    <a:pt x="409" y="1"/>
                    <a:pt x="333" y="65"/>
                    <a:pt x="323" y="159"/>
                  </a:cubicBezTo>
                  <a:lnTo>
                    <a:pt x="32" y="2172"/>
                  </a:lnTo>
                  <a:cubicBezTo>
                    <a:pt x="0" y="2379"/>
                    <a:pt x="176" y="2575"/>
                    <a:pt x="389" y="2575"/>
                  </a:cubicBezTo>
                  <a:cubicBezTo>
                    <a:pt x="391" y="2575"/>
                    <a:pt x="393" y="2575"/>
                    <a:pt x="394" y="2575"/>
                  </a:cubicBezTo>
                  <a:cubicBezTo>
                    <a:pt x="1281" y="2560"/>
                    <a:pt x="1708" y="2506"/>
                    <a:pt x="2828" y="2506"/>
                  </a:cubicBezTo>
                  <a:cubicBezTo>
                    <a:pt x="3517" y="2506"/>
                    <a:pt x="4942" y="2578"/>
                    <a:pt x="5893" y="2578"/>
                  </a:cubicBezTo>
                  <a:cubicBezTo>
                    <a:pt x="6823" y="2578"/>
                    <a:pt x="6895" y="1637"/>
                    <a:pt x="6496" y="1551"/>
                  </a:cubicBezTo>
                  <a:cubicBezTo>
                    <a:pt x="4723" y="1171"/>
                    <a:pt x="4024" y="643"/>
                    <a:pt x="3424" y="141"/>
                  </a:cubicBezTo>
                  <a:cubicBezTo>
                    <a:pt x="3316" y="51"/>
                    <a:pt x="3184" y="1"/>
                    <a:pt x="30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3"/>
            <p:cNvSpPr/>
            <p:nvPr/>
          </p:nvSpPr>
          <p:spPr>
            <a:xfrm>
              <a:off x="1381445" y="5769901"/>
              <a:ext cx="665" cy="18417"/>
            </a:xfrm>
            <a:custGeom>
              <a:rect b="b" l="l" r="r" t="t"/>
              <a:pathLst>
                <a:path extrusionOk="0" h="526" w="19">
                  <a:moveTo>
                    <a:pt x="18" y="1"/>
                  </a:moveTo>
                  <a:lnTo>
                    <a:pt x="0" y="526"/>
                  </a:lnTo>
                  <a:lnTo>
                    <a:pt x="4" y="526"/>
                  </a:lnTo>
                  <a:lnTo>
                    <a:pt x="18"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3"/>
            <p:cNvSpPr/>
            <p:nvPr/>
          </p:nvSpPr>
          <p:spPr>
            <a:xfrm>
              <a:off x="1381551" y="5769901"/>
              <a:ext cx="79828" cy="18417"/>
            </a:xfrm>
            <a:custGeom>
              <a:rect b="b" l="l" r="r" t="t"/>
              <a:pathLst>
                <a:path extrusionOk="0" h="526" w="2280">
                  <a:moveTo>
                    <a:pt x="15" y="1"/>
                  </a:moveTo>
                  <a:lnTo>
                    <a:pt x="1" y="526"/>
                  </a:lnTo>
                  <a:lnTo>
                    <a:pt x="2265" y="526"/>
                  </a:lnTo>
                  <a:lnTo>
                    <a:pt x="2280"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3"/>
            <p:cNvSpPr/>
            <p:nvPr/>
          </p:nvSpPr>
          <p:spPr>
            <a:xfrm>
              <a:off x="875476" y="5549741"/>
              <a:ext cx="9313" cy="16141"/>
            </a:xfrm>
            <a:custGeom>
              <a:rect b="b" l="l" r="r" t="t"/>
              <a:pathLst>
                <a:path extrusionOk="0" h="461" w="266">
                  <a:moveTo>
                    <a:pt x="266" y="0"/>
                  </a:moveTo>
                  <a:lnTo>
                    <a:pt x="1" y="456"/>
                  </a:lnTo>
                  <a:lnTo>
                    <a:pt x="1" y="460"/>
                  </a:lnTo>
                  <a:lnTo>
                    <a:pt x="266"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3"/>
            <p:cNvSpPr/>
            <p:nvPr/>
          </p:nvSpPr>
          <p:spPr>
            <a:xfrm>
              <a:off x="875476" y="5549741"/>
              <a:ext cx="82700" cy="46041"/>
            </a:xfrm>
            <a:custGeom>
              <a:rect b="b" l="l" r="r" t="t"/>
              <a:pathLst>
                <a:path extrusionOk="0" h="1315" w="2362">
                  <a:moveTo>
                    <a:pt x="266" y="0"/>
                  </a:moveTo>
                  <a:lnTo>
                    <a:pt x="1" y="460"/>
                  </a:lnTo>
                  <a:lnTo>
                    <a:pt x="2100" y="1314"/>
                  </a:lnTo>
                  <a:lnTo>
                    <a:pt x="2362" y="858"/>
                  </a:lnTo>
                  <a:lnTo>
                    <a:pt x="266" y="0"/>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3"/>
            <p:cNvSpPr/>
            <p:nvPr/>
          </p:nvSpPr>
          <p:spPr>
            <a:xfrm>
              <a:off x="1138632" y="3590218"/>
              <a:ext cx="454952" cy="501659"/>
            </a:xfrm>
            <a:custGeom>
              <a:rect b="b" l="l" r="r" t="t"/>
              <a:pathLst>
                <a:path extrusionOk="0" h="14328" w="12994">
                  <a:moveTo>
                    <a:pt x="6302" y="1"/>
                  </a:moveTo>
                  <a:cubicBezTo>
                    <a:pt x="5548" y="1"/>
                    <a:pt x="4771" y="34"/>
                    <a:pt x="3909" y="74"/>
                  </a:cubicBezTo>
                  <a:cubicBezTo>
                    <a:pt x="1928" y="170"/>
                    <a:pt x="1" y="591"/>
                    <a:pt x="1" y="591"/>
                  </a:cubicBezTo>
                  <a:cubicBezTo>
                    <a:pt x="1792" y="8276"/>
                    <a:pt x="1788" y="10583"/>
                    <a:pt x="1634" y="14327"/>
                  </a:cubicBezTo>
                  <a:lnTo>
                    <a:pt x="10833" y="14327"/>
                  </a:lnTo>
                  <a:cubicBezTo>
                    <a:pt x="12994" y="1036"/>
                    <a:pt x="11913" y="655"/>
                    <a:pt x="11913" y="655"/>
                  </a:cubicBezTo>
                  <a:cubicBezTo>
                    <a:pt x="11913" y="655"/>
                    <a:pt x="9882" y="239"/>
                    <a:pt x="8087" y="77"/>
                  </a:cubicBezTo>
                  <a:cubicBezTo>
                    <a:pt x="7485" y="22"/>
                    <a:pt x="6900" y="1"/>
                    <a:pt x="63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3"/>
            <p:cNvSpPr/>
            <p:nvPr/>
          </p:nvSpPr>
          <p:spPr>
            <a:xfrm>
              <a:off x="1275462" y="3428179"/>
              <a:ext cx="194599" cy="293475"/>
            </a:xfrm>
            <a:custGeom>
              <a:rect b="b" l="l" r="r" t="t"/>
              <a:pathLst>
                <a:path extrusionOk="0" h="8382" w="5558">
                  <a:moveTo>
                    <a:pt x="414" y="0"/>
                  </a:moveTo>
                  <a:lnTo>
                    <a:pt x="414" y="0"/>
                  </a:lnTo>
                  <a:cubicBezTo>
                    <a:pt x="680" y="1342"/>
                    <a:pt x="942" y="3808"/>
                    <a:pt x="1" y="4702"/>
                  </a:cubicBezTo>
                  <a:cubicBezTo>
                    <a:pt x="1" y="4702"/>
                    <a:pt x="1243" y="7089"/>
                    <a:pt x="3695" y="8381"/>
                  </a:cubicBezTo>
                  <a:cubicBezTo>
                    <a:pt x="5557" y="6892"/>
                    <a:pt x="4179" y="4705"/>
                    <a:pt x="4179" y="4705"/>
                  </a:cubicBezTo>
                  <a:cubicBezTo>
                    <a:pt x="2679" y="4346"/>
                    <a:pt x="2718" y="3234"/>
                    <a:pt x="2981" y="2189"/>
                  </a:cubicBezTo>
                  <a:lnTo>
                    <a:pt x="414"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3"/>
            <p:cNvSpPr/>
            <p:nvPr/>
          </p:nvSpPr>
          <p:spPr>
            <a:xfrm>
              <a:off x="1368211" y="3495018"/>
              <a:ext cx="11484" cy="9839"/>
            </a:xfrm>
            <a:custGeom>
              <a:rect b="b" l="l" r="r" t="t"/>
              <a:pathLst>
                <a:path extrusionOk="0" h="281" w="328">
                  <a:moveTo>
                    <a:pt x="1" y="0"/>
                  </a:moveTo>
                  <a:lnTo>
                    <a:pt x="327" y="280"/>
                  </a:lnTo>
                  <a:lnTo>
                    <a:pt x="327" y="280"/>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3"/>
            <p:cNvSpPr/>
            <p:nvPr/>
          </p:nvSpPr>
          <p:spPr>
            <a:xfrm>
              <a:off x="1375143" y="3528701"/>
              <a:ext cx="280" cy="2066"/>
            </a:xfrm>
            <a:custGeom>
              <a:rect b="b" l="l" r="r" t="t"/>
              <a:pathLst>
                <a:path extrusionOk="0" h="59" w="8">
                  <a:moveTo>
                    <a:pt x="8" y="0"/>
                  </a:moveTo>
                  <a:cubicBezTo>
                    <a:pt x="4" y="22"/>
                    <a:pt x="4" y="40"/>
                    <a:pt x="0" y="58"/>
                  </a:cubicBezTo>
                  <a:lnTo>
                    <a:pt x="0" y="58"/>
                  </a:lnTo>
                  <a:cubicBezTo>
                    <a:pt x="4" y="40"/>
                    <a:pt x="4" y="22"/>
                    <a:pt x="8"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3"/>
            <p:cNvSpPr/>
            <p:nvPr/>
          </p:nvSpPr>
          <p:spPr>
            <a:xfrm>
              <a:off x="1317337" y="3459446"/>
              <a:ext cx="62357" cy="71320"/>
            </a:xfrm>
            <a:custGeom>
              <a:rect b="b" l="l" r="r" t="t"/>
              <a:pathLst>
                <a:path extrusionOk="0" h="2037" w="1781">
                  <a:moveTo>
                    <a:pt x="262" y="1"/>
                  </a:moveTo>
                  <a:cubicBezTo>
                    <a:pt x="216" y="141"/>
                    <a:pt x="1" y="550"/>
                    <a:pt x="57" y="844"/>
                  </a:cubicBezTo>
                  <a:cubicBezTo>
                    <a:pt x="180" y="1465"/>
                    <a:pt x="1081" y="1953"/>
                    <a:pt x="1651" y="2036"/>
                  </a:cubicBezTo>
                  <a:cubicBezTo>
                    <a:pt x="1655" y="2018"/>
                    <a:pt x="1655" y="2000"/>
                    <a:pt x="1659" y="1978"/>
                  </a:cubicBezTo>
                  <a:cubicBezTo>
                    <a:pt x="1677" y="1752"/>
                    <a:pt x="1723" y="1523"/>
                    <a:pt x="1780" y="1296"/>
                  </a:cubicBezTo>
                  <a:lnTo>
                    <a:pt x="1454" y="1016"/>
                  </a:lnTo>
                  <a:lnTo>
                    <a:pt x="262"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3"/>
            <p:cNvSpPr/>
            <p:nvPr/>
          </p:nvSpPr>
          <p:spPr>
            <a:xfrm>
              <a:off x="1191011" y="3214286"/>
              <a:ext cx="258952" cy="296171"/>
            </a:xfrm>
            <a:custGeom>
              <a:rect b="b" l="l" r="r" t="t"/>
              <a:pathLst>
                <a:path extrusionOk="0" h="8459" w="7396">
                  <a:moveTo>
                    <a:pt x="3493" y="1"/>
                  </a:moveTo>
                  <a:cubicBezTo>
                    <a:pt x="1462" y="1"/>
                    <a:pt x="1" y="1964"/>
                    <a:pt x="572" y="3948"/>
                  </a:cubicBezTo>
                  <a:cubicBezTo>
                    <a:pt x="1193" y="6109"/>
                    <a:pt x="1412" y="7039"/>
                    <a:pt x="2769" y="7918"/>
                  </a:cubicBezTo>
                  <a:cubicBezTo>
                    <a:pt x="3342" y="8290"/>
                    <a:pt x="3953" y="8459"/>
                    <a:pt x="4536" y="8459"/>
                  </a:cubicBezTo>
                  <a:cubicBezTo>
                    <a:pt x="6027" y="8459"/>
                    <a:pt x="7337" y="7354"/>
                    <a:pt x="7363" y="5700"/>
                  </a:cubicBezTo>
                  <a:cubicBezTo>
                    <a:pt x="7395" y="3625"/>
                    <a:pt x="6372" y="441"/>
                    <a:pt x="4036" y="46"/>
                  </a:cubicBezTo>
                  <a:cubicBezTo>
                    <a:pt x="3851" y="15"/>
                    <a:pt x="3670" y="1"/>
                    <a:pt x="3493"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3"/>
            <p:cNvSpPr/>
            <p:nvPr/>
          </p:nvSpPr>
          <p:spPr>
            <a:xfrm>
              <a:off x="1176446" y="3198636"/>
              <a:ext cx="221209" cy="210880"/>
            </a:xfrm>
            <a:custGeom>
              <a:rect b="b" l="l" r="r" t="t"/>
              <a:pathLst>
                <a:path extrusionOk="0" h="6023" w="6318">
                  <a:moveTo>
                    <a:pt x="5206" y="0"/>
                  </a:moveTo>
                  <a:cubicBezTo>
                    <a:pt x="5155" y="0"/>
                    <a:pt x="5105" y="4"/>
                    <a:pt x="5055" y="13"/>
                  </a:cubicBezTo>
                  <a:lnTo>
                    <a:pt x="2678" y="404"/>
                  </a:lnTo>
                  <a:cubicBezTo>
                    <a:pt x="2514" y="432"/>
                    <a:pt x="2359" y="505"/>
                    <a:pt x="2229" y="616"/>
                  </a:cubicBezTo>
                  <a:lnTo>
                    <a:pt x="561" y="2055"/>
                  </a:lnTo>
                  <a:cubicBezTo>
                    <a:pt x="395" y="2198"/>
                    <a:pt x="284" y="2396"/>
                    <a:pt x="252" y="2611"/>
                  </a:cubicBezTo>
                  <a:lnTo>
                    <a:pt x="19" y="4144"/>
                  </a:lnTo>
                  <a:cubicBezTo>
                    <a:pt x="1" y="4266"/>
                    <a:pt x="8" y="4391"/>
                    <a:pt x="37" y="4510"/>
                  </a:cubicBezTo>
                  <a:cubicBezTo>
                    <a:pt x="155" y="4956"/>
                    <a:pt x="505" y="6023"/>
                    <a:pt x="1139" y="6023"/>
                  </a:cubicBezTo>
                  <a:cubicBezTo>
                    <a:pt x="1178" y="6023"/>
                    <a:pt x="1219" y="6019"/>
                    <a:pt x="1260" y="6010"/>
                  </a:cubicBezTo>
                  <a:cubicBezTo>
                    <a:pt x="2151" y="5828"/>
                    <a:pt x="2746" y="3692"/>
                    <a:pt x="2204" y="2920"/>
                  </a:cubicBezTo>
                  <a:lnTo>
                    <a:pt x="2204" y="2920"/>
                  </a:lnTo>
                  <a:cubicBezTo>
                    <a:pt x="2302" y="2926"/>
                    <a:pt x="2398" y="2929"/>
                    <a:pt x="2493" y="2929"/>
                  </a:cubicBezTo>
                  <a:cubicBezTo>
                    <a:pt x="3998" y="2929"/>
                    <a:pt x="5113" y="2231"/>
                    <a:pt x="5819" y="1595"/>
                  </a:cubicBezTo>
                  <a:cubicBezTo>
                    <a:pt x="6318" y="1146"/>
                    <a:pt x="6178" y="339"/>
                    <a:pt x="5564" y="74"/>
                  </a:cubicBezTo>
                  <a:cubicBezTo>
                    <a:pt x="5450" y="25"/>
                    <a:pt x="5328" y="0"/>
                    <a:pt x="52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3"/>
            <p:cNvSpPr/>
            <p:nvPr/>
          </p:nvSpPr>
          <p:spPr>
            <a:xfrm>
              <a:off x="1282009" y="4091846"/>
              <a:ext cx="298517" cy="1678079"/>
            </a:xfrm>
            <a:custGeom>
              <a:rect b="b" l="l" r="r" t="t"/>
              <a:pathLst>
                <a:path extrusionOk="0" h="47928" w="8526">
                  <a:moveTo>
                    <a:pt x="1" y="0"/>
                  </a:moveTo>
                  <a:cubicBezTo>
                    <a:pt x="1" y="0"/>
                    <a:pt x="2445" y="17211"/>
                    <a:pt x="2739" y="24906"/>
                  </a:cubicBezTo>
                  <a:cubicBezTo>
                    <a:pt x="3009" y="31963"/>
                    <a:pt x="2524" y="47928"/>
                    <a:pt x="2524" y="47928"/>
                  </a:cubicBezTo>
                  <a:lnTo>
                    <a:pt x="5589" y="47928"/>
                  </a:lnTo>
                  <a:cubicBezTo>
                    <a:pt x="5589" y="47928"/>
                    <a:pt x="8221" y="31543"/>
                    <a:pt x="8375" y="24357"/>
                  </a:cubicBezTo>
                  <a:cubicBezTo>
                    <a:pt x="8526" y="17448"/>
                    <a:pt x="6738" y="0"/>
                    <a:pt x="6738"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3"/>
            <p:cNvSpPr/>
            <p:nvPr/>
          </p:nvSpPr>
          <p:spPr>
            <a:xfrm>
              <a:off x="1355291" y="5728726"/>
              <a:ext cx="140925" cy="45131"/>
            </a:xfrm>
            <a:custGeom>
              <a:rect b="b" l="l" r="r" t="t"/>
              <a:pathLst>
                <a:path extrusionOk="0" h="1289" w="4025">
                  <a:moveTo>
                    <a:pt x="0" y="0"/>
                  </a:moveTo>
                  <a:lnTo>
                    <a:pt x="166" y="1288"/>
                  </a:lnTo>
                  <a:lnTo>
                    <a:pt x="3762" y="1288"/>
                  </a:lnTo>
                  <a:lnTo>
                    <a:pt x="4024" y="140"/>
                  </a:ln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3"/>
            <p:cNvSpPr/>
            <p:nvPr/>
          </p:nvSpPr>
          <p:spPr>
            <a:xfrm>
              <a:off x="1354416" y="4673933"/>
              <a:ext cx="4307" cy="41035"/>
            </a:xfrm>
            <a:custGeom>
              <a:rect b="b" l="l" r="r" t="t"/>
              <a:pathLst>
                <a:path extrusionOk="0" h="1172" w="123">
                  <a:moveTo>
                    <a:pt x="0" y="1"/>
                  </a:moveTo>
                  <a:lnTo>
                    <a:pt x="0" y="4"/>
                  </a:lnTo>
                  <a:cubicBezTo>
                    <a:pt x="43" y="395"/>
                    <a:pt x="83" y="785"/>
                    <a:pt x="122" y="1172"/>
                  </a:cubicBezTo>
                  <a:lnTo>
                    <a:pt x="122" y="1172"/>
                  </a:lnTo>
                  <a:cubicBezTo>
                    <a:pt x="83" y="785"/>
                    <a:pt x="43" y="395"/>
                    <a:pt x="0" y="1"/>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3"/>
            <p:cNvSpPr/>
            <p:nvPr/>
          </p:nvSpPr>
          <p:spPr>
            <a:xfrm>
              <a:off x="1354416" y="4379475"/>
              <a:ext cx="72406" cy="421936"/>
            </a:xfrm>
            <a:custGeom>
              <a:rect b="b" l="l" r="r" t="t"/>
              <a:pathLst>
                <a:path extrusionOk="0" h="12051" w="2068">
                  <a:moveTo>
                    <a:pt x="1213" y="1"/>
                  </a:moveTo>
                  <a:cubicBezTo>
                    <a:pt x="858" y="2682"/>
                    <a:pt x="438" y="5672"/>
                    <a:pt x="0" y="8411"/>
                  </a:cubicBezTo>
                  <a:cubicBezTo>
                    <a:pt x="43" y="8806"/>
                    <a:pt x="83" y="9197"/>
                    <a:pt x="123" y="9584"/>
                  </a:cubicBezTo>
                  <a:cubicBezTo>
                    <a:pt x="209" y="10428"/>
                    <a:pt x="284" y="11254"/>
                    <a:pt x="355" y="12051"/>
                  </a:cubicBezTo>
                  <a:cubicBezTo>
                    <a:pt x="941" y="9789"/>
                    <a:pt x="2068" y="4732"/>
                    <a:pt x="1738" y="403"/>
                  </a:cubicBezTo>
                  <a:lnTo>
                    <a:pt x="1213"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3"/>
            <p:cNvSpPr/>
            <p:nvPr/>
          </p:nvSpPr>
          <p:spPr>
            <a:xfrm>
              <a:off x="873445" y="4091846"/>
              <a:ext cx="559430" cy="1494228"/>
            </a:xfrm>
            <a:custGeom>
              <a:rect b="b" l="l" r="r" t="t"/>
              <a:pathLst>
                <a:path extrusionOk="0" h="42677" w="15978">
                  <a:moveTo>
                    <a:pt x="9208" y="0"/>
                  </a:moveTo>
                  <a:cubicBezTo>
                    <a:pt x="6770" y="5072"/>
                    <a:pt x="9380" y="16658"/>
                    <a:pt x="6332" y="24432"/>
                  </a:cubicBezTo>
                  <a:cubicBezTo>
                    <a:pt x="4904" y="28075"/>
                    <a:pt x="1" y="41507"/>
                    <a:pt x="1" y="41507"/>
                  </a:cubicBezTo>
                  <a:lnTo>
                    <a:pt x="2862" y="42677"/>
                  </a:lnTo>
                  <a:cubicBezTo>
                    <a:pt x="2862" y="42677"/>
                    <a:pt x="10449" y="30879"/>
                    <a:pt x="12319" y="23962"/>
                  </a:cubicBezTo>
                  <a:cubicBezTo>
                    <a:pt x="13891" y="18140"/>
                    <a:pt x="15977" y="0"/>
                    <a:pt x="15977"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3"/>
            <p:cNvSpPr/>
            <p:nvPr/>
          </p:nvSpPr>
          <p:spPr>
            <a:xfrm>
              <a:off x="859755" y="5496487"/>
              <a:ext cx="153460" cy="99926"/>
            </a:xfrm>
            <a:custGeom>
              <a:rect b="b" l="l" r="r" t="t"/>
              <a:pathLst>
                <a:path extrusionOk="0" h="2854" w="4383">
                  <a:moveTo>
                    <a:pt x="284" y="0"/>
                  </a:moveTo>
                  <a:lnTo>
                    <a:pt x="1" y="1403"/>
                  </a:lnTo>
                  <a:lnTo>
                    <a:pt x="3551" y="2853"/>
                  </a:lnTo>
                  <a:lnTo>
                    <a:pt x="4383" y="1891"/>
                  </a:lnTo>
                  <a:lnTo>
                    <a:pt x="28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3"/>
            <p:cNvSpPr/>
            <p:nvPr/>
          </p:nvSpPr>
          <p:spPr>
            <a:xfrm>
              <a:off x="1336559" y="3332664"/>
              <a:ext cx="17506" cy="22863"/>
            </a:xfrm>
            <a:custGeom>
              <a:rect b="b" l="l" r="r" t="t"/>
              <a:pathLst>
                <a:path extrusionOk="0" h="653" w="500">
                  <a:moveTo>
                    <a:pt x="207" y="0"/>
                  </a:moveTo>
                  <a:cubicBezTo>
                    <a:pt x="197" y="0"/>
                    <a:pt x="186" y="1"/>
                    <a:pt x="176" y="4"/>
                  </a:cubicBezTo>
                  <a:cubicBezTo>
                    <a:pt x="61" y="29"/>
                    <a:pt x="0" y="197"/>
                    <a:pt x="40" y="373"/>
                  </a:cubicBezTo>
                  <a:cubicBezTo>
                    <a:pt x="76" y="537"/>
                    <a:pt x="184" y="653"/>
                    <a:pt x="290" y="653"/>
                  </a:cubicBezTo>
                  <a:cubicBezTo>
                    <a:pt x="300" y="653"/>
                    <a:pt x="310" y="652"/>
                    <a:pt x="320" y="650"/>
                  </a:cubicBezTo>
                  <a:cubicBezTo>
                    <a:pt x="439" y="625"/>
                    <a:pt x="499" y="459"/>
                    <a:pt x="460" y="280"/>
                  </a:cubicBezTo>
                  <a:cubicBezTo>
                    <a:pt x="424" y="117"/>
                    <a:pt x="316" y="0"/>
                    <a:pt x="2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3"/>
            <p:cNvSpPr/>
            <p:nvPr/>
          </p:nvSpPr>
          <p:spPr>
            <a:xfrm>
              <a:off x="1407075" y="3316944"/>
              <a:ext cx="17611" cy="22898"/>
            </a:xfrm>
            <a:custGeom>
              <a:rect b="b" l="l" r="r" t="t"/>
              <a:pathLst>
                <a:path extrusionOk="0" h="654" w="503">
                  <a:moveTo>
                    <a:pt x="210" y="1"/>
                  </a:moveTo>
                  <a:cubicBezTo>
                    <a:pt x="200" y="1"/>
                    <a:pt x="190" y="2"/>
                    <a:pt x="180" y="4"/>
                  </a:cubicBezTo>
                  <a:cubicBezTo>
                    <a:pt x="65" y="33"/>
                    <a:pt x="0" y="198"/>
                    <a:pt x="40" y="373"/>
                  </a:cubicBezTo>
                  <a:cubicBezTo>
                    <a:pt x="75" y="538"/>
                    <a:pt x="186" y="653"/>
                    <a:pt x="293" y="653"/>
                  </a:cubicBezTo>
                  <a:cubicBezTo>
                    <a:pt x="303" y="653"/>
                    <a:pt x="313" y="652"/>
                    <a:pt x="323" y="650"/>
                  </a:cubicBezTo>
                  <a:cubicBezTo>
                    <a:pt x="441" y="625"/>
                    <a:pt x="503" y="459"/>
                    <a:pt x="463" y="280"/>
                  </a:cubicBezTo>
                  <a:cubicBezTo>
                    <a:pt x="427" y="120"/>
                    <a:pt x="319" y="1"/>
                    <a:pt x="2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3"/>
            <p:cNvSpPr/>
            <p:nvPr/>
          </p:nvSpPr>
          <p:spPr>
            <a:xfrm>
              <a:off x="1411592" y="3310151"/>
              <a:ext cx="14110" cy="9138"/>
            </a:xfrm>
            <a:custGeom>
              <a:rect b="b" l="l" r="r" t="t"/>
              <a:pathLst>
                <a:path extrusionOk="0" h="261" w="403">
                  <a:moveTo>
                    <a:pt x="402" y="0"/>
                  </a:moveTo>
                  <a:lnTo>
                    <a:pt x="1" y="219"/>
                  </a:lnTo>
                  <a:cubicBezTo>
                    <a:pt x="46" y="249"/>
                    <a:pt x="88" y="261"/>
                    <a:pt x="126" y="261"/>
                  </a:cubicBezTo>
                  <a:cubicBezTo>
                    <a:pt x="303" y="261"/>
                    <a:pt x="402" y="1"/>
                    <a:pt x="4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3"/>
            <p:cNvSpPr/>
            <p:nvPr/>
          </p:nvSpPr>
          <p:spPr>
            <a:xfrm>
              <a:off x="1389218" y="3346109"/>
              <a:ext cx="31196" cy="44116"/>
            </a:xfrm>
            <a:custGeom>
              <a:rect b="b" l="l" r="r" t="t"/>
              <a:pathLst>
                <a:path extrusionOk="0" h="1260" w="891">
                  <a:moveTo>
                    <a:pt x="0" y="0"/>
                  </a:moveTo>
                  <a:lnTo>
                    <a:pt x="280" y="1260"/>
                  </a:lnTo>
                  <a:cubicBezTo>
                    <a:pt x="280" y="1260"/>
                    <a:pt x="283" y="1260"/>
                    <a:pt x="287" y="1260"/>
                  </a:cubicBezTo>
                  <a:cubicBezTo>
                    <a:pt x="343" y="1260"/>
                    <a:pt x="718" y="1250"/>
                    <a:pt x="890" y="998"/>
                  </a:cubicBezTo>
                  <a:cubicBezTo>
                    <a:pt x="474" y="703"/>
                    <a:pt x="1" y="0"/>
                    <a:pt x="0" y="0"/>
                  </a:cubicBezTo>
                  <a:close/>
                </a:path>
              </a:pathLst>
            </a:custGeom>
            <a:solidFill>
              <a:srgbClr val="ED89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3"/>
            <p:cNvSpPr/>
            <p:nvPr/>
          </p:nvSpPr>
          <p:spPr>
            <a:xfrm>
              <a:off x="1330922" y="3406226"/>
              <a:ext cx="50558" cy="16176"/>
            </a:xfrm>
            <a:custGeom>
              <a:rect b="b" l="l" r="r" t="t"/>
              <a:pathLst>
                <a:path extrusionOk="0" h="462" w="1444">
                  <a:moveTo>
                    <a:pt x="59" y="0"/>
                  </a:moveTo>
                  <a:cubicBezTo>
                    <a:pt x="46" y="0"/>
                    <a:pt x="33" y="6"/>
                    <a:pt x="22" y="17"/>
                  </a:cubicBezTo>
                  <a:cubicBezTo>
                    <a:pt x="0" y="38"/>
                    <a:pt x="0" y="74"/>
                    <a:pt x="22" y="92"/>
                  </a:cubicBezTo>
                  <a:cubicBezTo>
                    <a:pt x="39" y="113"/>
                    <a:pt x="407" y="462"/>
                    <a:pt x="1022" y="462"/>
                  </a:cubicBezTo>
                  <a:cubicBezTo>
                    <a:pt x="1056" y="462"/>
                    <a:pt x="1091" y="461"/>
                    <a:pt x="1127" y="458"/>
                  </a:cubicBezTo>
                  <a:cubicBezTo>
                    <a:pt x="1213" y="451"/>
                    <a:pt x="1303" y="440"/>
                    <a:pt x="1397" y="419"/>
                  </a:cubicBezTo>
                  <a:cubicBezTo>
                    <a:pt x="1425" y="412"/>
                    <a:pt x="1443" y="383"/>
                    <a:pt x="1435" y="354"/>
                  </a:cubicBezTo>
                  <a:cubicBezTo>
                    <a:pt x="1430" y="331"/>
                    <a:pt x="1409" y="312"/>
                    <a:pt x="1386" y="312"/>
                  </a:cubicBezTo>
                  <a:cubicBezTo>
                    <a:pt x="1381" y="312"/>
                    <a:pt x="1376" y="313"/>
                    <a:pt x="1371" y="315"/>
                  </a:cubicBezTo>
                  <a:cubicBezTo>
                    <a:pt x="1249" y="341"/>
                    <a:pt x="1134" y="353"/>
                    <a:pt x="1028" y="353"/>
                  </a:cubicBezTo>
                  <a:cubicBezTo>
                    <a:pt x="448" y="353"/>
                    <a:pt x="100" y="19"/>
                    <a:pt x="97" y="17"/>
                  </a:cubicBezTo>
                  <a:cubicBezTo>
                    <a:pt x="86" y="6"/>
                    <a:pt x="73" y="0"/>
                    <a:pt x="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3"/>
            <p:cNvSpPr/>
            <p:nvPr/>
          </p:nvSpPr>
          <p:spPr>
            <a:xfrm>
              <a:off x="1195668" y="3386479"/>
              <a:ext cx="74472" cy="66174"/>
            </a:xfrm>
            <a:custGeom>
              <a:rect b="b" l="l" r="r" t="t"/>
              <a:pathLst>
                <a:path extrusionOk="0" h="1890" w="2127">
                  <a:moveTo>
                    <a:pt x="849" y="0"/>
                  </a:moveTo>
                  <a:cubicBezTo>
                    <a:pt x="800" y="0"/>
                    <a:pt x="751" y="6"/>
                    <a:pt x="701" y="17"/>
                  </a:cubicBezTo>
                  <a:cubicBezTo>
                    <a:pt x="163" y="143"/>
                    <a:pt x="1" y="742"/>
                    <a:pt x="295" y="1187"/>
                  </a:cubicBezTo>
                  <a:cubicBezTo>
                    <a:pt x="554" y="1575"/>
                    <a:pt x="966" y="1808"/>
                    <a:pt x="1344" y="1876"/>
                  </a:cubicBezTo>
                  <a:cubicBezTo>
                    <a:pt x="1393" y="1885"/>
                    <a:pt x="1441" y="1890"/>
                    <a:pt x="1485" y="1890"/>
                  </a:cubicBezTo>
                  <a:cubicBezTo>
                    <a:pt x="1948" y="1890"/>
                    <a:pt x="2126" y="1419"/>
                    <a:pt x="1943" y="954"/>
                  </a:cubicBezTo>
                  <a:cubicBezTo>
                    <a:pt x="1776" y="539"/>
                    <a:pt x="1340" y="0"/>
                    <a:pt x="849" y="0"/>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3"/>
            <p:cNvSpPr/>
            <p:nvPr/>
          </p:nvSpPr>
          <p:spPr>
            <a:xfrm>
              <a:off x="1305398" y="3295446"/>
              <a:ext cx="44011" cy="22968"/>
            </a:xfrm>
            <a:custGeom>
              <a:rect b="b" l="l" r="r" t="t"/>
              <a:pathLst>
                <a:path extrusionOk="0" h="656" w="1257">
                  <a:moveTo>
                    <a:pt x="1124" y="0"/>
                  </a:moveTo>
                  <a:cubicBezTo>
                    <a:pt x="990" y="0"/>
                    <a:pt x="359" y="38"/>
                    <a:pt x="37" y="485"/>
                  </a:cubicBezTo>
                  <a:cubicBezTo>
                    <a:pt x="0" y="532"/>
                    <a:pt x="11" y="600"/>
                    <a:pt x="58" y="636"/>
                  </a:cubicBezTo>
                  <a:cubicBezTo>
                    <a:pt x="69" y="639"/>
                    <a:pt x="80" y="647"/>
                    <a:pt x="90" y="650"/>
                  </a:cubicBezTo>
                  <a:cubicBezTo>
                    <a:pt x="101" y="654"/>
                    <a:pt x="112" y="656"/>
                    <a:pt x="123" y="656"/>
                  </a:cubicBezTo>
                  <a:cubicBezTo>
                    <a:pt x="155" y="656"/>
                    <a:pt x="187" y="641"/>
                    <a:pt x="209" y="611"/>
                  </a:cubicBezTo>
                  <a:cubicBezTo>
                    <a:pt x="494" y="215"/>
                    <a:pt x="1117" y="212"/>
                    <a:pt x="1144" y="212"/>
                  </a:cubicBezTo>
                  <a:cubicBezTo>
                    <a:pt x="1145" y="212"/>
                    <a:pt x="1145" y="212"/>
                    <a:pt x="1145" y="212"/>
                  </a:cubicBezTo>
                  <a:cubicBezTo>
                    <a:pt x="1148" y="212"/>
                    <a:pt x="1150" y="212"/>
                    <a:pt x="1153" y="212"/>
                  </a:cubicBezTo>
                  <a:cubicBezTo>
                    <a:pt x="1210" y="212"/>
                    <a:pt x="1253" y="163"/>
                    <a:pt x="1256" y="109"/>
                  </a:cubicBezTo>
                  <a:cubicBezTo>
                    <a:pt x="1256" y="47"/>
                    <a:pt x="1210" y="1"/>
                    <a:pt x="1149" y="1"/>
                  </a:cubicBezTo>
                  <a:cubicBezTo>
                    <a:pt x="1146" y="1"/>
                    <a:pt x="1138" y="0"/>
                    <a:pt x="112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3"/>
            <p:cNvSpPr/>
            <p:nvPr/>
          </p:nvSpPr>
          <p:spPr>
            <a:xfrm>
              <a:off x="1387958" y="3266840"/>
              <a:ext cx="39249" cy="11554"/>
            </a:xfrm>
            <a:custGeom>
              <a:rect b="b" l="l" r="r" t="t"/>
              <a:pathLst>
                <a:path extrusionOk="0" h="330" w="1121">
                  <a:moveTo>
                    <a:pt x="537" y="0"/>
                  </a:moveTo>
                  <a:cubicBezTo>
                    <a:pt x="265" y="0"/>
                    <a:pt x="80" y="103"/>
                    <a:pt x="69" y="111"/>
                  </a:cubicBezTo>
                  <a:cubicBezTo>
                    <a:pt x="18" y="139"/>
                    <a:pt x="0" y="204"/>
                    <a:pt x="30" y="258"/>
                  </a:cubicBezTo>
                  <a:cubicBezTo>
                    <a:pt x="49" y="292"/>
                    <a:pt x="84" y="311"/>
                    <a:pt x="122" y="311"/>
                  </a:cubicBezTo>
                  <a:cubicBezTo>
                    <a:pt x="140" y="311"/>
                    <a:pt x="159" y="306"/>
                    <a:pt x="177" y="297"/>
                  </a:cubicBezTo>
                  <a:cubicBezTo>
                    <a:pt x="188" y="290"/>
                    <a:pt x="327" y="214"/>
                    <a:pt x="535" y="214"/>
                  </a:cubicBezTo>
                  <a:cubicBezTo>
                    <a:pt x="655" y="214"/>
                    <a:pt x="798" y="239"/>
                    <a:pt x="952" y="318"/>
                  </a:cubicBezTo>
                  <a:cubicBezTo>
                    <a:pt x="969" y="326"/>
                    <a:pt x="987" y="330"/>
                    <a:pt x="1006" y="330"/>
                  </a:cubicBezTo>
                  <a:cubicBezTo>
                    <a:pt x="1042" y="326"/>
                    <a:pt x="1077" y="305"/>
                    <a:pt x="1095" y="272"/>
                  </a:cubicBezTo>
                  <a:cubicBezTo>
                    <a:pt x="1120" y="218"/>
                    <a:pt x="1099" y="154"/>
                    <a:pt x="1049" y="125"/>
                  </a:cubicBezTo>
                  <a:cubicBezTo>
                    <a:pt x="861" y="31"/>
                    <a:pt x="686" y="0"/>
                    <a:pt x="5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3"/>
            <p:cNvSpPr/>
            <p:nvPr/>
          </p:nvSpPr>
          <p:spPr>
            <a:xfrm>
              <a:off x="916686" y="5671656"/>
              <a:ext cx="41490" cy="20972"/>
            </a:xfrm>
            <a:custGeom>
              <a:rect b="b" l="l" r="r" t="t"/>
              <a:pathLst>
                <a:path extrusionOk="0" h="599" w="1185">
                  <a:moveTo>
                    <a:pt x="191" y="108"/>
                  </a:moveTo>
                  <a:cubicBezTo>
                    <a:pt x="521" y="108"/>
                    <a:pt x="959" y="144"/>
                    <a:pt x="1045" y="269"/>
                  </a:cubicBezTo>
                  <a:cubicBezTo>
                    <a:pt x="1056" y="284"/>
                    <a:pt x="1067" y="309"/>
                    <a:pt x="1049" y="352"/>
                  </a:cubicBezTo>
                  <a:cubicBezTo>
                    <a:pt x="1017" y="428"/>
                    <a:pt x="969" y="474"/>
                    <a:pt x="905" y="489"/>
                  </a:cubicBezTo>
                  <a:cubicBezTo>
                    <a:pt x="891" y="492"/>
                    <a:pt x="876" y="493"/>
                    <a:pt x="860" y="493"/>
                  </a:cubicBezTo>
                  <a:cubicBezTo>
                    <a:pt x="702" y="493"/>
                    <a:pt x="461" y="352"/>
                    <a:pt x="191" y="108"/>
                  </a:cubicBezTo>
                  <a:close/>
                  <a:moveTo>
                    <a:pt x="213" y="1"/>
                  </a:moveTo>
                  <a:cubicBezTo>
                    <a:pt x="135" y="1"/>
                    <a:pt x="78" y="3"/>
                    <a:pt x="58" y="4"/>
                  </a:cubicBezTo>
                  <a:cubicBezTo>
                    <a:pt x="33" y="7"/>
                    <a:pt x="15" y="22"/>
                    <a:pt x="8" y="40"/>
                  </a:cubicBezTo>
                  <a:cubicBezTo>
                    <a:pt x="0" y="62"/>
                    <a:pt x="8" y="83"/>
                    <a:pt x="22" y="97"/>
                  </a:cubicBezTo>
                  <a:cubicBezTo>
                    <a:pt x="221" y="292"/>
                    <a:pt x="583" y="599"/>
                    <a:pt x="859" y="599"/>
                  </a:cubicBezTo>
                  <a:cubicBezTo>
                    <a:pt x="872" y="599"/>
                    <a:pt x="885" y="598"/>
                    <a:pt x="898" y="596"/>
                  </a:cubicBezTo>
                  <a:cubicBezTo>
                    <a:pt x="909" y="596"/>
                    <a:pt x="916" y="592"/>
                    <a:pt x="926" y="592"/>
                  </a:cubicBezTo>
                  <a:cubicBezTo>
                    <a:pt x="1027" y="571"/>
                    <a:pt x="1103" y="503"/>
                    <a:pt x="1149" y="391"/>
                  </a:cubicBezTo>
                  <a:cubicBezTo>
                    <a:pt x="1185" y="309"/>
                    <a:pt x="1160" y="244"/>
                    <a:pt x="1135" y="209"/>
                  </a:cubicBezTo>
                  <a:cubicBezTo>
                    <a:pt x="1004" y="25"/>
                    <a:pt x="483" y="1"/>
                    <a:pt x="213" y="1"/>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3"/>
            <p:cNvSpPr/>
            <p:nvPr/>
          </p:nvSpPr>
          <p:spPr>
            <a:xfrm>
              <a:off x="916826" y="5649983"/>
              <a:ext cx="35713" cy="25594"/>
            </a:xfrm>
            <a:custGeom>
              <a:rect b="b" l="l" r="r" t="t"/>
              <a:pathLst>
                <a:path extrusionOk="0" h="731" w="1020">
                  <a:moveTo>
                    <a:pt x="742" y="108"/>
                  </a:moveTo>
                  <a:cubicBezTo>
                    <a:pt x="781" y="108"/>
                    <a:pt x="814" y="122"/>
                    <a:pt x="847" y="146"/>
                  </a:cubicBezTo>
                  <a:cubicBezTo>
                    <a:pt x="905" y="189"/>
                    <a:pt x="901" y="221"/>
                    <a:pt x="890" y="246"/>
                  </a:cubicBezTo>
                  <a:cubicBezTo>
                    <a:pt x="841" y="397"/>
                    <a:pt x="431" y="580"/>
                    <a:pt x="158" y="619"/>
                  </a:cubicBezTo>
                  <a:cubicBezTo>
                    <a:pt x="281" y="436"/>
                    <a:pt x="510" y="149"/>
                    <a:pt x="704" y="113"/>
                  </a:cubicBezTo>
                  <a:cubicBezTo>
                    <a:pt x="707" y="109"/>
                    <a:pt x="715" y="109"/>
                    <a:pt x="718" y="109"/>
                  </a:cubicBezTo>
                  <a:cubicBezTo>
                    <a:pt x="726" y="108"/>
                    <a:pt x="734" y="108"/>
                    <a:pt x="742" y="108"/>
                  </a:cubicBezTo>
                  <a:close/>
                  <a:moveTo>
                    <a:pt x="737" y="1"/>
                  </a:moveTo>
                  <a:cubicBezTo>
                    <a:pt x="719" y="1"/>
                    <a:pt x="701" y="2"/>
                    <a:pt x="682" y="5"/>
                  </a:cubicBezTo>
                  <a:cubicBezTo>
                    <a:pt x="359" y="66"/>
                    <a:pt x="22" y="626"/>
                    <a:pt x="8" y="651"/>
                  </a:cubicBezTo>
                  <a:cubicBezTo>
                    <a:pt x="1" y="666"/>
                    <a:pt x="1" y="687"/>
                    <a:pt x="8" y="706"/>
                  </a:cubicBezTo>
                  <a:cubicBezTo>
                    <a:pt x="18" y="720"/>
                    <a:pt x="36" y="730"/>
                    <a:pt x="54" y="730"/>
                  </a:cubicBezTo>
                  <a:cubicBezTo>
                    <a:pt x="79" y="730"/>
                    <a:pt x="108" y="730"/>
                    <a:pt x="137" y="727"/>
                  </a:cubicBezTo>
                  <a:cubicBezTo>
                    <a:pt x="417" y="694"/>
                    <a:pt x="915" y="505"/>
                    <a:pt x="995" y="282"/>
                  </a:cubicBezTo>
                  <a:cubicBezTo>
                    <a:pt x="1008" y="235"/>
                    <a:pt x="1020" y="142"/>
                    <a:pt x="915" y="59"/>
                  </a:cubicBezTo>
                  <a:cubicBezTo>
                    <a:pt x="862" y="20"/>
                    <a:pt x="802" y="1"/>
                    <a:pt x="737"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3"/>
            <p:cNvSpPr/>
            <p:nvPr/>
          </p:nvSpPr>
          <p:spPr>
            <a:xfrm>
              <a:off x="1464111" y="5861740"/>
              <a:ext cx="49683" cy="20202"/>
            </a:xfrm>
            <a:custGeom>
              <a:rect b="b" l="l" r="r" t="t"/>
              <a:pathLst>
                <a:path extrusionOk="0" h="577" w="1419">
                  <a:moveTo>
                    <a:pt x="1163" y="106"/>
                  </a:moveTo>
                  <a:cubicBezTo>
                    <a:pt x="1206" y="106"/>
                    <a:pt x="1239" y="113"/>
                    <a:pt x="1264" y="128"/>
                  </a:cubicBezTo>
                  <a:cubicBezTo>
                    <a:pt x="1286" y="138"/>
                    <a:pt x="1297" y="156"/>
                    <a:pt x="1300" y="185"/>
                  </a:cubicBezTo>
                  <a:cubicBezTo>
                    <a:pt x="1307" y="257"/>
                    <a:pt x="1286" y="315"/>
                    <a:pt x="1239" y="358"/>
                  </a:cubicBezTo>
                  <a:cubicBezTo>
                    <a:pt x="1157" y="431"/>
                    <a:pt x="990" y="467"/>
                    <a:pt x="761" y="467"/>
                  </a:cubicBezTo>
                  <a:cubicBezTo>
                    <a:pt x="608" y="467"/>
                    <a:pt x="428" y="451"/>
                    <a:pt x="227" y="418"/>
                  </a:cubicBezTo>
                  <a:cubicBezTo>
                    <a:pt x="539" y="267"/>
                    <a:pt x="952" y="106"/>
                    <a:pt x="1163" y="106"/>
                  </a:cubicBezTo>
                  <a:close/>
                  <a:moveTo>
                    <a:pt x="1170" y="0"/>
                  </a:moveTo>
                  <a:cubicBezTo>
                    <a:pt x="804" y="0"/>
                    <a:pt x="123" y="350"/>
                    <a:pt x="33" y="393"/>
                  </a:cubicBezTo>
                  <a:cubicBezTo>
                    <a:pt x="15" y="404"/>
                    <a:pt x="0" y="426"/>
                    <a:pt x="5" y="451"/>
                  </a:cubicBezTo>
                  <a:cubicBezTo>
                    <a:pt x="8" y="472"/>
                    <a:pt x="26" y="490"/>
                    <a:pt x="48" y="494"/>
                  </a:cubicBezTo>
                  <a:cubicBezTo>
                    <a:pt x="242" y="533"/>
                    <a:pt x="510" y="576"/>
                    <a:pt x="762" y="576"/>
                  </a:cubicBezTo>
                  <a:cubicBezTo>
                    <a:pt x="988" y="576"/>
                    <a:pt x="1193" y="540"/>
                    <a:pt x="1311" y="436"/>
                  </a:cubicBezTo>
                  <a:cubicBezTo>
                    <a:pt x="1386" y="368"/>
                    <a:pt x="1418" y="282"/>
                    <a:pt x="1408" y="174"/>
                  </a:cubicBezTo>
                  <a:cubicBezTo>
                    <a:pt x="1400" y="110"/>
                    <a:pt x="1372" y="63"/>
                    <a:pt x="1318" y="30"/>
                  </a:cubicBezTo>
                  <a:cubicBezTo>
                    <a:pt x="1279" y="9"/>
                    <a:pt x="1229" y="0"/>
                    <a:pt x="1170" y="0"/>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3"/>
            <p:cNvSpPr/>
            <p:nvPr/>
          </p:nvSpPr>
          <p:spPr>
            <a:xfrm>
              <a:off x="1464251" y="5843113"/>
              <a:ext cx="30811" cy="36063"/>
            </a:xfrm>
            <a:custGeom>
              <a:rect b="b" l="l" r="r" t="t"/>
              <a:pathLst>
                <a:path extrusionOk="0" h="1030" w="880">
                  <a:moveTo>
                    <a:pt x="629" y="110"/>
                  </a:moveTo>
                  <a:cubicBezTo>
                    <a:pt x="725" y="121"/>
                    <a:pt x="733" y="161"/>
                    <a:pt x="733" y="171"/>
                  </a:cubicBezTo>
                  <a:cubicBezTo>
                    <a:pt x="758" y="325"/>
                    <a:pt x="395" y="710"/>
                    <a:pt x="119" y="878"/>
                  </a:cubicBezTo>
                  <a:cubicBezTo>
                    <a:pt x="147" y="699"/>
                    <a:pt x="223" y="337"/>
                    <a:pt x="410" y="179"/>
                  </a:cubicBezTo>
                  <a:cubicBezTo>
                    <a:pt x="467" y="132"/>
                    <a:pt x="528" y="110"/>
                    <a:pt x="596" y="110"/>
                  </a:cubicBezTo>
                  <a:close/>
                  <a:moveTo>
                    <a:pt x="599" y="0"/>
                  </a:moveTo>
                  <a:cubicBezTo>
                    <a:pt x="503" y="0"/>
                    <a:pt x="416" y="33"/>
                    <a:pt x="341" y="96"/>
                  </a:cubicBezTo>
                  <a:cubicBezTo>
                    <a:pt x="54" y="333"/>
                    <a:pt x="4" y="943"/>
                    <a:pt x="1" y="968"/>
                  </a:cubicBezTo>
                  <a:cubicBezTo>
                    <a:pt x="1" y="990"/>
                    <a:pt x="8" y="1008"/>
                    <a:pt x="26" y="1019"/>
                  </a:cubicBezTo>
                  <a:cubicBezTo>
                    <a:pt x="33" y="1026"/>
                    <a:pt x="44" y="1029"/>
                    <a:pt x="54" y="1029"/>
                  </a:cubicBezTo>
                  <a:cubicBezTo>
                    <a:pt x="61" y="1029"/>
                    <a:pt x="69" y="1026"/>
                    <a:pt x="76" y="1022"/>
                  </a:cubicBezTo>
                  <a:cubicBezTo>
                    <a:pt x="349" y="900"/>
                    <a:pt x="879" y="412"/>
                    <a:pt x="841" y="157"/>
                  </a:cubicBezTo>
                  <a:cubicBezTo>
                    <a:pt x="829" y="96"/>
                    <a:pt x="786" y="20"/>
                    <a:pt x="639" y="2"/>
                  </a:cubicBezTo>
                  <a:cubicBezTo>
                    <a:pt x="625" y="1"/>
                    <a:pt x="612" y="0"/>
                    <a:pt x="59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3"/>
            <p:cNvSpPr/>
            <p:nvPr/>
          </p:nvSpPr>
          <p:spPr>
            <a:xfrm>
              <a:off x="1341076" y="3325872"/>
              <a:ext cx="14005" cy="9138"/>
            </a:xfrm>
            <a:custGeom>
              <a:rect b="b" l="l" r="r" t="t"/>
              <a:pathLst>
                <a:path extrusionOk="0" h="261" w="400">
                  <a:moveTo>
                    <a:pt x="399" y="0"/>
                  </a:moveTo>
                  <a:lnTo>
                    <a:pt x="1" y="219"/>
                  </a:lnTo>
                  <a:cubicBezTo>
                    <a:pt x="46" y="248"/>
                    <a:pt x="87" y="260"/>
                    <a:pt x="125" y="260"/>
                  </a:cubicBezTo>
                  <a:cubicBezTo>
                    <a:pt x="302" y="260"/>
                    <a:pt x="399" y="0"/>
                    <a:pt x="3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3"/>
            <p:cNvSpPr/>
            <p:nvPr/>
          </p:nvSpPr>
          <p:spPr>
            <a:xfrm>
              <a:off x="1181628" y="4070453"/>
              <a:ext cx="346484" cy="35853"/>
            </a:xfrm>
            <a:custGeom>
              <a:rect b="b" l="l" r="r" t="t"/>
              <a:pathLst>
                <a:path extrusionOk="0" h="1024" w="9896">
                  <a:moveTo>
                    <a:pt x="416" y="1"/>
                  </a:moveTo>
                  <a:cubicBezTo>
                    <a:pt x="348" y="1"/>
                    <a:pt x="287" y="30"/>
                    <a:pt x="265" y="73"/>
                  </a:cubicBezTo>
                  <a:lnTo>
                    <a:pt x="32" y="895"/>
                  </a:lnTo>
                  <a:cubicBezTo>
                    <a:pt x="0" y="959"/>
                    <a:pt x="75" y="1024"/>
                    <a:pt x="183" y="1024"/>
                  </a:cubicBezTo>
                  <a:lnTo>
                    <a:pt x="9652" y="1024"/>
                  </a:lnTo>
                  <a:cubicBezTo>
                    <a:pt x="9734" y="1024"/>
                    <a:pt x="9802" y="984"/>
                    <a:pt x="9806" y="931"/>
                  </a:cubicBezTo>
                  <a:lnTo>
                    <a:pt x="9889" y="108"/>
                  </a:lnTo>
                  <a:cubicBezTo>
                    <a:pt x="9895" y="51"/>
                    <a:pt x="9824" y="1"/>
                    <a:pt x="9734" y="1"/>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3"/>
            <p:cNvSpPr/>
            <p:nvPr/>
          </p:nvSpPr>
          <p:spPr>
            <a:xfrm>
              <a:off x="1224098" y="4067967"/>
              <a:ext cx="19397" cy="41490"/>
            </a:xfrm>
            <a:custGeom>
              <a:rect b="b" l="l" r="r" t="t"/>
              <a:pathLst>
                <a:path extrusionOk="0" h="1185" w="554">
                  <a:moveTo>
                    <a:pt x="215" y="0"/>
                  </a:moveTo>
                  <a:cubicBezTo>
                    <a:pt x="165" y="0"/>
                    <a:pt x="122" y="25"/>
                    <a:pt x="119" y="58"/>
                  </a:cubicBezTo>
                  <a:lnTo>
                    <a:pt x="3" y="1127"/>
                  </a:lnTo>
                  <a:cubicBezTo>
                    <a:pt x="0" y="1160"/>
                    <a:pt x="36" y="1185"/>
                    <a:pt x="86" y="1185"/>
                  </a:cubicBezTo>
                  <a:lnTo>
                    <a:pt x="338" y="1185"/>
                  </a:lnTo>
                  <a:cubicBezTo>
                    <a:pt x="384" y="1185"/>
                    <a:pt x="431" y="1160"/>
                    <a:pt x="431" y="1127"/>
                  </a:cubicBezTo>
                  <a:lnTo>
                    <a:pt x="550" y="58"/>
                  </a:lnTo>
                  <a:cubicBezTo>
                    <a:pt x="553" y="25"/>
                    <a:pt x="513" y="0"/>
                    <a:pt x="46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3"/>
            <p:cNvSpPr/>
            <p:nvPr/>
          </p:nvSpPr>
          <p:spPr>
            <a:xfrm>
              <a:off x="1224098" y="4067967"/>
              <a:ext cx="19257" cy="41490"/>
            </a:xfrm>
            <a:custGeom>
              <a:rect b="b" l="l" r="r" t="t"/>
              <a:pathLst>
                <a:path extrusionOk="0" h="1185" w="550">
                  <a:moveTo>
                    <a:pt x="215" y="0"/>
                  </a:moveTo>
                  <a:cubicBezTo>
                    <a:pt x="165" y="0"/>
                    <a:pt x="122" y="25"/>
                    <a:pt x="119" y="58"/>
                  </a:cubicBezTo>
                  <a:lnTo>
                    <a:pt x="3" y="1127"/>
                  </a:lnTo>
                  <a:lnTo>
                    <a:pt x="3" y="1131"/>
                  </a:lnTo>
                  <a:cubicBezTo>
                    <a:pt x="0" y="1160"/>
                    <a:pt x="40" y="1185"/>
                    <a:pt x="86" y="1185"/>
                  </a:cubicBezTo>
                  <a:lnTo>
                    <a:pt x="338" y="1185"/>
                  </a:lnTo>
                  <a:cubicBezTo>
                    <a:pt x="384" y="1185"/>
                    <a:pt x="431" y="1160"/>
                    <a:pt x="431" y="1127"/>
                  </a:cubicBezTo>
                  <a:lnTo>
                    <a:pt x="550" y="58"/>
                  </a:lnTo>
                  <a:lnTo>
                    <a:pt x="550" y="54"/>
                  </a:lnTo>
                  <a:cubicBezTo>
                    <a:pt x="550" y="25"/>
                    <a:pt x="513" y="0"/>
                    <a:pt x="467" y="0"/>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3"/>
            <p:cNvSpPr/>
            <p:nvPr/>
          </p:nvSpPr>
          <p:spPr>
            <a:xfrm>
              <a:off x="1483123" y="4067967"/>
              <a:ext cx="19467" cy="41490"/>
            </a:xfrm>
            <a:custGeom>
              <a:rect b="b" l="l" r="r" t="t"/>
              <a:pathLst>
                <a:path extrusionOk="0" h="1185" w="556">
                  <a:moveTo>
                    <a:pt x="219" y="0"/>
                  </a:moveTo>
                  <a:cubicBezTo>
                    <a:pt x="168" y="0"/>
                    <a:pt x="125" y="25"/>
                    <a:pt x="122" y="58"/>
                  </a:cubicBezTo>
                  <a:lnTo>
                    <a:pt x="3" y="1127"/>
                  </a:lnTo>
                  <a:cubicBezTo>
                    <a:pt x="0" y="1160"/>
                    <a:pt x="39" y="1185"/>
                    <a:pt x="90" y="1185"/>
                  </a:cubicBezTo>
                  <a:lnTo>
                    <a:pt x="337" y="1185"/>
                  </a:lnTo>
                  <a:cubicBezTo>
                    <a:pt x="388" y="1185"/>
                    <a:pt x="431" y="1160"/>
                    <a:pt x="434" y="1127"/>
                  </a:cubicBezTo>
                  <a:lnTo>
                    <a:pt x="552" y="58"/>
                  </a:lnTo>
                  <a:cubicBezTo>
                    <a:pt x="556"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3"/>
            <p:cNvSpPr/>
            <p:nvPr/>
          </p:nvSpPr>
          <p:spPr>
            <a:xfrm>
              <a:off x="1354171" y="4067967"/>
              <a:ext cx="19362" cy="41490"/>
            </a:xfrm>
            <a:custGeom>
              <a:rect b="b" l="l" r="r" t="t"/>
              <a:pathLst>
                <a:path extrusionOk="0" h="1185" w="553">
                  <a:moveTo>
                    <a:pt x="216" y="0"/>
                  </a:moveTo>
                  <a:cubicBezTo>
                    <a:pt x="165" y="0"/>
                    <a:pt x="122" y="25"/>
                    <a:pt x="118" y="58"/>
                  </a:cubicBezTo>
                  <a:lnTo>
                    <a:pt x="4" y="1127"/>
                  </a:lnTo>
                  <a:cubicBezTo>
                    <a:pt x="0" y="1160"/>
                    <a:pt x="36" y="1185"/>
                    <a:pt x="87" y="1185"/>
                  </a:cubicBezTo>
                  <a:lnTo>
                    <a:pt x="337" y="1185"/>
                  </a:lnTo>
                  <a:cubicBezTo>
                    <a:pt x="384" y="1185"/>
                    <a:pt x="431" y="1160"/>
                    <a:pt x="435" y="1127"/>
                  </a:cubicBezTo>
                  <a:lnTo>
                    <a:pt x="549" y="58"/>
                  </a:lnTo>
                  <a:cubicBezTo>
                    <a:pt x="553"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3"/>
            <p:cNvSpPr/>
            <p:nvPr/>
          </p:nvSpPr>
          <p:spPr>
            <a:xfrm>
              <a:off x="1816234" y="4166983"/>
              <a:ext cx="72581" cy="85501"/>
            </a:xfrm>
            <a:custGeom>
              <a:rect b="b" l="l" r="r" t="t"/>
              <a:pathLst>
                <a:path extrusionOk="0" h="2442" w="2073">
                  <a:moveTo>
                    <a:pt x="1375" y="0"/>
                  </a:moveTo>
                  <a:lnTo>
                    <a:pt x="1" y="1486"/>
                  </a:lnTo>
                  <a:lnTo>
                    <a:pt x="539" y="2441"/>
                  </a:lnTo>
                  <a:lnTo>
                    <a:pt x="2072" y="719"/>
                  </a:lnTo>
                  <a:lnTo>
                    <a:pt x="1375"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3"/>
            <p:cNvSpPr/>
            <p:nvPr/>
          </p:nvSpPr>
          <p:spPr>
            <a:xfrm>
              <a:off x="1324865" y="3894654"/>
              <a:ext cx="70060" cy="105878"/>
            </a:xfrm>
            <a:custGeom>
              <a:rect b="b" l="l" r="r" t="t"/>
              <a:pathLst>
                <a:path extrusionOk="0" h="3024" w="2001">
                  <a:moveTo>
                    <a:pt x="1343" y="0"/>
                  </a:moveTo>
                  <a:lnTo>
                    <a:pt x="1" y="2046"/>
                  </a:lnTo>
                  <a:lnTo>
                    <a:pt x="76" y="2980"/>
                  </a:lnTo>
                  <a:cubicBezTo>
                    <a:pt x="178" y="3010"/>
                    <a:pt x="283" y="3023"/>
                    <a:pt x="386" y="3023"/>
                  </a:cubicBezTo>
                  <a:cubicBezTo>
                    <a:pt x="1199" y="3023"/>
                    <a:pt x="2000" y="2208"/>
                    <a:pt x="2000" y="2208"/>
                  </a:cubicBezTo>
                  <a:lnTo>
                    <a:pt x="1343"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3"/>
            <p:cNvSpPr/>
            <p:nvPr/>
          </p:nvSpPr>
          <p:spPr>
            <a:xfrm>
              <a:off x="1070497" y="3706425"/>
              <a:ext cx="287488" cy="370957"/>
            </a:xfrm>
            <a:custGeom>
              <a:rect b="b" l="l" r="r" t="t"/>
              <a:pathLst>
                <a:path extrusionOk="0" h="10595" w="8211">
                  <a:moveTo>
                    <a:pt x="1882" y="8579"/>
                  </a:moveTo>
                  <a:cubicBezTo>
                    <a:pt x="1885" y="8579"/>
                    <a:pt x="1888" y="8580"/>
                    <a:pt x="1892" y="8582"/>
                  </a:cubicBezTo>
                  <a:cubicBezTo>
                    <a:pt x="1905" y="8585"/>
                    <a:pt x="1922" y="8593"/>
                    <a:pt x="1940" y="8605"/>
                  </a:cubicBezTo>
                  <a:lnTo>
                    <a:pt x="1940" y="8605"/>
                  </a:lnTo>
                  <a:cubicBezTo>
                    <a:pt x="1919" y="8600"/>
                    <a:pt x="1902" y="8594"/>
                    <a:pt x="1892" y="8589"/>
                  </a:cubicBezTo>
                  <a:cubicBezTo>
                    <a:pt x="1877" y="8584"/>
                    <a:pt x="1877" y="8579"/>
                    <a:pt x="1882" y="8579"/>
                  </a:cubicBezTo>
                  <a:close/>
                  <a:moveTo>
                    <a:pt x="877" y="0"/>
                  </a:moveTo>
                  <a:cubicBezTo>
                    <a:pt x="701" y="1360"/>
                    <a:pt x="554" y="2724"/>
                    <a:pt x="421" y="4092"/>
                  </a:cubicBezTo>
                  <a:cubicBezTo>
                    <a:pt x="277" y="5455"/>
                    <a:pt x="156" y="6823"/>
                    <a:pt x="44" y="8191"/>
                  </a:cubicBezTo>
                  <a:lnTo>
                    <a:pt x="22" y="8446"/>
                  </a:lnTo>
                  <a:lnTo>
                    <a:pt x="8" y="8618"/>
                  </a:lnTo>
                  <a:cubicBezTo>
                    <a:pt x="5" y="8686"/>
                    <a:pt x="1" y="8765"/>
                    <a:pt x="8" y="8847"/>
                  </a:cubicBezTo>
                  <a:cubicBezTo>
                    <a:pt x="12" y="9005"/>
                    <a:pt x="37" y="9192"/>
                    <a:pt x="98" y="9382"/>
                  </a:cubicBezTo>
                  <a:cubicBezTo>
                    <a:pt x="163" y="9576"/>
                    <a:pt x="267" y="9781"/>
                    <a:pt x="414" y="9953"/>
                  </a:cubicBezTo>
                  <a:cubicBezTo>
                    <a:pt x="561" y="10125"/>
                    <a:pt x="737" y="10258"/>
                    <a:pt x="909" y="10351"/>
                  </a:cubicBezTo>
                  <a:cubicBezTo>
                    <a:pt x="1074" y="10434"/>
                    <a:pt x="1243" y="10495"/>
                    <a:pt x="1387" y="10527"/>
                  </a:cubicBezTo>
                  <a:cubicBezTo>
                    <a:pt x="1621" y="10580"/>
                    <a:pt x="1820" y="10594"/>
                    <a:pt x="2005" y="10594"/>
                  </a:cubicBezTo>
                  <a:cubicBezTo>
                    <a:pt x="2058" y="10594"/>
                    <a:pt x="2110" y="10593"/>
                    <a:pt x="2162" y="10591"/>
                  </a:cubicBezTo>
                  <a:cubicBezTo>
                    <a:pt x="2618" y="10566"/>
                    <a:pt x="3005" y="10484"/>
                    <a:pt x="3375" y="10384"/>
                  </a:cubicBezTo>
                  <a:cubicBezTo>
                    <a:pt x="3741" y="10280"/>
                    <a:pt x="4089" y="10161"/>
                    <a:pt x="4430" y="10031"/>
                  </a:cubicBezTo>
                  <a:cubicBezTo>
                    <a:pt x="5780" y="9493"/>
                    <a:pt x="7011" y="8851"/>
                    <a:pt x="8210" y="8093"/>
                  </a:cubicBezTo>
                  <a:lnTo>
                    <a:pt x="7679" y="7078"/>
                  </a:lnTo>
                  <a:cubicBezTo>
                    <a:pt x="7057" y="7314"/>
                    <a:pt x="6418" y="7555"/>
                    <a:pt x="5787" y="7774"/>
                  </a:cubicBezTo>
                  <a:cubicBezTo>
                    <a:pt x="5155" y="7997"/>
                    <a:pt x="4516" y="8197"/>
                    <a:pt x="3888" y="8356"/>
                  </a:cubicBezTo>
                  <a:cubicBezTo>
                    <a:pt x="3576" y="8438"/>
                    <a:pt x="3264" y="8510"/>
                    <a:pt x="2962" y="8560"/>
                  </a:cubicBezTo>
                  <a:cubicBezTo>
                    <a:pt x="2704" y="8603"/>
                    <a:pt x="2448" y="8634"/>
                    <a:pt x="2233" y="8634"/>
                  </a:cubicBezTo>
                  <a:cubicBezTo>
                    <a:pt x="2200" y="8634"/>
                    <a:pt x="2168" y="8633"/>
                    <a:pt x="2137" y="8632"/>
                  </a:cubicBezTo>
                  <a:cubicBezTo>
                    <a:pt x="2129" y="8631"/>
                    <a:pt x="2120" y="8630"/>
                    <a:pt x="2112" y="8630"/>
                  </a:cubicBezTo>
                  <a:lnTo>
                    <a:pt x="2112" y="8630"/>
                  </a:lnTo>
                  <a:lnTo>
                    <a:pt x="2140" y="8431"/>
                  </a:lnTo>
                  <a:cubicBezTo>
                    <a:pt x="2338" y="7074"/>
                    <a:pt x="2528" y="5714"/>
                    <a:pt x="2697" y="4350"/>
                  </a:cubicBezTo>
                  <a:cubicBezTo>
                    <a:pt x="2873" y="2989"/>
                    <a:pt x="3037" y="1626"/>
                    <a:pt x="3178" y="262"/>
                  </a:cubicBezTo>
                  <a:lnTo>
                    <a:pt x="877"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3"/>
            <p:cNvSpPr/>
            <p:nvPr/>
          </p:nvSpPr>
          <p:spPr>
            <a:xfrm>
              <a:off x="1067626" y="3609125"/>
              <a:ext cx="170931" cy="212176"/>
            </a:xfrm>
            <a:custGeom>
              <a:rect b="b" l="l" r="r" t="t"/>
              <a:pathLst>
                <a:path extrusionOk="0" h="6060" w="4882">
                  <a:moveTo>
                    <a:pt x="2366" y="0"/>
                  </a:moveTo>
                  <a:cubicBezTo>
                    <a:pt x="2255" y="0"/>
                    <a:pt x="2142" y="16"/>
                    <a:pt x="2029" y="51"/>
                  </a:cubicBezTo>
                  <a:cubicBezTo>
                    <a:pt x="1109" y="331"/>
                    <a:pt x="1" y="3503"/>
                    <a:pt x="1" y="3503"/>
                  </a:cubicBezTo>
                  <a:lnTo>
                    <a:pt x="3576" y="6059"/>
                  </a:lnTo>
                  <a:cubicBezTo>
                    <a:pt x="3576" y="6059"/>
                    <a:pt x="4882" y="3410"/>
                    <a:pt x="4494" y="2219"/>
                  </a:cubicBezTo>
                  <a:cubicBezTo>
                    <a:pt x="4136" y="1114"/>
                    <a:pt x="3291" y="0"/>
                    <a:pt x="2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3"/>
            <p:cNvSpPr/>
            <p:nvPr/>
          </p:nvSpPr>
          <p:spPr>
            <a:xfrm>
              <a:off x="1058943" y="3721726"/>
              <a:ext cx="146702" cy="110639"/>
            </a:xfrm>
            <a:custGeom>
              <a:rect b="b" l="l" r="r" t="t"/>
              <a:pathLst>
                <a:path extrusionOk="0" h="3160" w="4190">
                  <a:moveTo>
                    <a:pt x="83" y="1"/>
                  </a:moveTo>
                  <a:lnTo>
                    <a:pt x="1" y="370"/>
                  </a:lnTo>
                  <a:lnTo>
                    <a:pt x="3856" y="3160"/>
                  </a:lnTo>
                  <a:lnTo>
                    <a:pt x="4190" y="2786"/>
                  </a:lnTo>
                  <a:lnTo>
                    <a:pt x="83"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3"/>
            <p:cNvSpPr/>
            <p:nvPr/>
          </p:nvSpPr>
          <p:spPr>
            <a:xfrm>
              <a:off x="1371887" y="3873296"/>
              <a:ext cx="78953" cy="98700"/>
            </a:xfrm>
            <a:custGeom>
              <a:rect b="b" l="l" r="r" t="t"/>
              <a:pathLst>
                <a:path extrusionOk="0" h="2819" w="2255">
                  <a:moveTo>
                    <a:pt x="1802" y="0"/>
                  </a:moveTo>
                  <a:lnTo>
                    <a:pt x="0" y="610"/>
                  </a:lnTo>
                  <a:lnTo>
                    <a:pt x="657" y="2818"/>
                  </a:lnTo>
                  <a:lnTo>
                    <a:pt x="2254" y="1881"/>
                  </a:lnTo>
                  <a:lnTo>
                    <a:pt x="180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3"/>
            <p:cNvSpPr/>
            <p:nvPr/>
          </p:nvSpPr>
          <p:spPr>
            <a:xfrm>
              <a:off x="1526480" y="2116525"/>
              <a:ext cx="2872536" cy="797926"/>
            </a:xfrm>
            <a:custGeom>
              <a:rect b="b" l="l" r="r" t="t"/>
              <a:pathLst>
                <a:path extrusionOk="0" h="6333" w="9145">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rgbClr val="434343"/>
            </a:solidFill>
            <a:ln>
              <a:noFill/>
            </a:ln>
          </p:spPr>
          <p:txBody>
            <a:bodyPr anchorCtr="0" anchor="t" bIns="91425" lIns="91425" spcFirstLastPara="1" rIns="91425" wrap="square" tIns="91425">
              <a:noAutofit/>
            </a:bodyPr>
            <a:lstStyle/>
            <a:p>
              <a:pPr indent="0" lvl="0" marL="0" marR="72000" rtl="0" algn="ctr">
                <a:spcBef>
                  <a:spcPts val="0"/>
                </a:spcBef>
                <a:spcAft>
                  <a:spcPts val="0"/>
                </a:spcAft>
                <a:buNone/>
              </a:pPr>
              <a:r>
                <a:rPr lang="en" sz="1000">
                  <a:solidFill>
                    <a:srgbClr val="FFF2CC"/>
                  </a:solidFill>
                  <a:latin typeface="Anaheim"/>
                  <a:ea typeface="Anaheim"/>
                  <a:cs typeface="Anaheim"/>
                  <a:sym typeface="Anaheim"/>
                </a:rPr>
                <a:t>Para sobrecargar métodos, importa la cantidad y el tipo de los parámetros que se piden, pero </a:t>
              </a:r>
              <a:r>
                <a:rPr b="1" lang="en" sz="1000">
                  <a:solidFill>
                    <a:srgbClr val="FFF2CC"/>
                  </a:solidFill>
                  <a:latin typeface="Anaheim"/>
                  <a:ea typeface="Anaheim"/>
                  <a:cs typeface="Anaheim"/>
                  <a:sym typeface="Anaheim"/>
                </a:rPr>
                <a:t>no importa el tipo de dato devuelto por el método</a:t>
              </a:r>
              <a:r>
                <a:rPr lang="en" sz="1000">
                  <a:solidFill>
                    <a:srgbClr val="FFF2CC"/>
                  </a:solidFill>
                  <a:latin typeface="Anaheim"/>
                  <a:ea typeface="Anaheim"/>
                  <a:cs typeface="Anaheim"/>
                  <a:sym typeface="Anaheim"/>
                </a:rPr>
                <a:t>.</a:t>
              </a:r>
              <a:endParaRPr sz="1000">
                <a:solidFill>
                  <a:srgbClr val="FFF2CC"/>
                </a:solidFill>
                <a:latin typeface="Anaheim"/>
                <a:ea typeface="Anaheim"/>
                <a:cs typeface="Anaheim"/>
                <a:sym typeface="Anaheim"/>
              </a:endParaRPr>
            </a:p>
          </p:txBody>
        </p:sp>
      </p:grpSp>
      <p:pic>
        <p:nvPicPr>
          <p:cNvPr id="1081" name="Google Shape;1081;p33"/>
          <p:cNvPicPr preferRelativeResize="0"/>
          <p:nvPr/>
        </p:nvPicPr>
        <p:blipFill>
          <a:blip r:embed="rId3">
            <a:alphaModFix/>
          </a:blip>
          <a:stretch>
            <a:fillRect/>
          </a:stretch>
        </p:blipFill>
        <p:spPr>
          <a:xfrm>
            <a:off x="38100" y="2782023"/>
            <a:ext cx="4864714" cy="24236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1085" name="Shape 1085"/>
        <p:cNvGrpSpPr/>
        <p:nvPr/>
      </p:nvGrpSpPr>
      <p:grpSpPr>
        <a:xfrm>
          <a:off x="0" y="0"/>
          <a:ext cx="0" cy="0"/>
          <a:chOff x="0" y="0"/>
          <a:chExt cx="0" cy="0"/>
        </a:xfrm>
      </p:grpSpPr>
      <p:sp>
        <p:nvSpPr>
          <p:cNvPr id="1086" name="Google Shape;1086;p34"/>
          <p:cNvSpPr txBox="1"/>
          <p:nvPr>
            <p:ph type="ctrTitle"/>
          </p:nvPr>
        </p:nvSpPr>
        <p:spPr>
          <a:xfrm>
            <a:off x="4099025" y="457300"/>
            <a:ext cx="42762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Sobrecarga de constructores</a:t>
            </a:r>
            <a:endParaRPr/>
          </a:p>
        </p:txBody>
      </p:sp>
      <p:sp>
        <p:nvSpPr>
          <p:cNvPr id="1087" name="Google Shape;1087;p34"/>
          <p:cNvSpPr/>
          <p:nvPr/>
        </p:nvSpPr>
        <p:spPr>
          <a:xfrm>
            <a:off x="871575" y="1173040"/>
            <a:ext cx="6301800" cy="18780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4"/>
          <p:cNvSpPr/>
          <p:nvPr/>
        </p:nvSpPr>
        <p:spPr>
          <a:xfrm>
            <a:off x="951799" y="1100413"/>
            <a:ext cx="6301800" cy="18780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4"/>
          <p:cNvSpPr txBox="1"/>
          <p:nvPr/>
        </p:nvSpPr>
        <p:spPr>
          <a:xfrm>
            <a:off x="1001673" y="1180374"/>
            <a:ext cx="6258000" cy="1745700"/>
          </a:xfrm>
          <a:prstGeom prst="rect">
            <a:avLst/>
          </a:prstGeom>
          <a:noFill/>
          <a:ln>
            <a:noFill/>
          </a:ln>
        </p:spPr>
        <p:txBody>
          <a:bodyPr anchorCtr="0" anchor="ctr" bIns="91425" lIns="91425" spcFirstLastPara="1" rIns="91425" wrap="square" tIns="91425">
            <a:noAutofit/>
          </a:bodyPr>
          <a:lstStyle/>
          <a:p>
            <a:pPr indent="0" lvl="0" marL="0" marR="72000" rtl="0" algn="just">
              <a:spcBef>
                <a:spcPts val="0"/>
              </a:spcBef>
              <a:spcAft>
                <a:spcPts val="0"/>
              </a:spcAft>
              <a:buNone/>
            </a:pPr>
            <a:r>
              <a:rPr lang="en" sz="1800">
                <a:solidFill>
                  <a:srgbClr val="434343"/>
                </a:solidFill>
                <a:latin typeface="Staatliches"/>
                <a:ea typeface="Staatliches"/>
                <a:cs typeface="Staatliches"/>
                <a:sym typeface="Staatliches"/>
              </a:rPr>
              <a:t>Llamar a un constructor desde otro constructor</a:t>
            </a:r>
            <a:endParaRPr sz="1800">
              <a:solidFill>
                <a:srgbClr val="434343"/>
              </a:solidFill>
              <a:latin typeface="Anaheim"/>
              <a:ea typeface="Anaheim"/>
              <a:cs typeface="Anaheim"/>
              <a:sym typeface="Anaheim"/>
            </a:endParaRPr>
          </a:p>
          <a:p>
            <a:pPr indent="0" lvl="0" marL="0" marR="72000" rtl="0" algn="just">
              <a:spcBef>
                <a:spcPts val="1000"/>
              </a:spcBef>
              <a:spcAft>
                <a:spcPts val="0"/>
              </a:spcAft>
              <a:buNone/>
            </a:pPr>
            <a:r>
              <a:rPr lang="en" sz="1100">
                <a:solidFill>
                  <a:srgbClr val="434343"/>
                </a:solidFill>
                <a:latin typeface="Anaheim"/>
                <a:ea typeface="Anaheim"/>
                <a:cs typeface="Anaheim"/>
                <a:sym typeface="Anaheim"/>
              </a:rPr>
              <a:t>Respecto de la clase </a:t>
            </a:r>
            <a:r>
              <a:rPr b="1" lang="en" sz="1100">
                <a:solidFill>
                  <a:srgbClr val="434343"/>
                </a:solidFill>
                <a:latin typeface="Anaheim"/>
                <a:ea typeface="Anaheim"/>
                <a:cs typeface="Anaheim"/>
                <a:sym typeface="Anaheim"/>
              </a:rPr>
              <a:t>Moneda:</a:t>
            </a:r>
            <a:r>
              <a:rPr lang="en" sz="1100">
                <a:solidFill>
                  <a:srgbClr val="434343"/>
                </a:solidFill>
                <a:latin typeface="Anaheim"/>
                <a:ea typeface="Anaheim"/>
                <a:cs typeface="Anaheim"/>
                <a:sym typeface="Anaheim"/>
              </a:rPr>
              <a:t> ¿qué sucedería si quisiéramos implementar dos constructores?</a:t>
            </a:r>
            <a:endParaRPr sz="1100">
              <a:solidFill>
                <a:srgbClr val="434343"/>
              </a:solidFill>
              <a:latin typeface="Anaheim"/>
              <a:ea typeface="Anaheim"/>
              <a:cs typeface="Anaheim"/>
              <a:sym typeface="Anaheim"/>
            </a:endParaRPr>
          </a:p>
          <a:p>
            <a:pPr indent="-298450" lvl="0" marL="457200" marR="72000" rtl="0" algn="just">
              <a:spcBef>
                <a:spcPts val="0"/>
              </a:spcBef>
              <a:spcAft>
                <a:spcPts val="0"/>
              </a:spcAft>
              <a:buClr>
                <a:srgbClr val="434343"/>
              </a:buClr>
              <a:buSzPts val="1100"/>
              <a:buFont typeface="Anaheim"/>
              <a:buChar char="●"/>
            </a:pPr>
            <a:r>
              <a:rPr lang="en" sz="1100">
                <a:solidFill>
                  <a:srgbClr val="434343"/>
                </a:solidFill>
                <a:latin typeface="Anaheim"/>
                <a:ea typeface="Anaheim"/>
                <a:cs typeface="Anaheim"/>
                <a:sym typeface="Anaheim"/>
              </a:rPr>
              <a:t>Uno que solicite los parámetros de construcción pValor y pNombre.</a:t>
            </a:r>
            <a:endParaRPr sz="1100">
              <a:solidFill>
                <a:srgbClr val="434343"/>
              </a:solidFill>
              <a:latin typeface="Anaheim"/>
              <a:ea typeface="Anaheim"/>
              <a:cs typeface="Anaheim"/>
              <a:sym typeface="Anaheim"/>
            </a:endParaRPr>
          </a:p>
          <a:p>
            <a:pPr indent="-298450" lvl="0" marL="457200" marR="72000" rtl="0" algn="just">
              <a:spcBef>
                <a:spcPts val="0"/>
              </a:spcBef>
              <a:spcAft>
                <a:spcPts val="0"/>
              </a:spcAft>
              <a:buClr>
                <a:srgbClr val="434343"/>
              </a:buClr>
              <a:buSzPts val="1100"/>
              <a:buFont typeface="Anaheim"/>
              <a:buChar char="●"/>
            </a:pPr>
            <a:r>
              <a:rPr lang="en" sz="1100">
                <a:solidFill>
                  <a:srgbClr val="434343"/>
                </a:solidFill>
                <a:latin typeface="Anaheim"/>
                <a:ea typeface="Anaheim"/>
                <a:cs typeface="Anaheim"/>
                <a:sym typeface="Anaheim"/>
              </a:rPr>
              <a:t>Otro que no solicite ningún parámetro de construcción, pero que por defecto cree una moneda de a dólar (Nombre: Un dólar. Valor = $1). </a:t>
            </a:r>
            <a:endParaRPr sz="1100">
              <a:solidFill>
                <a:srgbClr val="434343"/>
              </a:solidFill>
              <a:latin typeface="Anaheim"/>
              <a:ea typeface="Anaheim"/>
              <a:cs typeface="Anaheim"/>
              <a:sym typeface="Anaheim"/>
            </a:endParaRPr>
          </a:p>
          <a:p>
            <a:pPr indent="0" lvl="0" marL="0" marR="72000" rtl="0" algn="just">
              <a:spcBef>
                <a:spcPts val="0"/>
              </a:spcBef>
              <a:spcAft>
                <a:spcPts val="0"/>
              </a:spcAft>
              <a:buNone/>
            </a:pPr>
            <a:r>
              <a:t/>
            </a:r>
            <a:endParaRPr sz="1100">
              <a:solidFill>
                <a:srgbClr val="434343"/>
              </a:solidFill>
              <a:latin typeface="Anaheim"/>
              <a:ea typeface="Anaheim"/>
              <a:cs typeface="Anaheim"/>
              <a:sym typeface="Anaheim"/>
            </a:endParaRPr>
          </a:p>
          <a:p>
            <a:pPr indent="0" lvl="0" marL="0" marR="72000" rtl="0" algn="just">
              <a:spcBef>
                <a:spcPts val="0"/>
              </a:spcBef>
              <a:spcAft>
                <a:spcPts val="0"/>
              </a:spcAft>
              <a:buNone/>
            </a:pPr>
            <a:r>
              <a:rPr lang="en" sz="1100">
                <a:solidFill>
                  <a:srgbClr val="434343"/>
                </a:solidFill>
                <a:latin typeface="Anaheim"/>
                <a:ea typeface="Anaheim"/>
                <a:cs typeface="Anaheim"/>
                <a:sym typeface="Anaheim"/>
              </a:rPr>
              <a:t>Claro, es posible inicializar el atributo nombre con la cadena de texto "Un dólar" y el atributo valor con $1. Pero también es posible </a:t>
            </a:r>
            <a:r>
              <a:rPr b="1" lang="en" sz="1100">
                <a:solidFill>
                  <a:srgbClr val="434343"/>
                </a:solidFill>
                <a:latin typeface="Anaheim"/>
                <a:ea typeface="Anaheim"/>
                <a:cs typeface="Anaheim"/>
                <a:sym typeface="Anaheim"/>
              </a:rPr>
              <a:t>llamar a otro constructor de la misma clase</a:t>
            </a:r>
            <a:r>
              <a:rPr lang="en" sz="1100">
                <a:solidFill>
                  <a:srgbClr val="434343"/>
                </a:solidFill>
                <a:latin typeface="Anaheim"/>
                <a:ea typeface="Anaheim"/>
                <a:cs typeface="Anaheim"/>
                <a:sym typeface="Anaheim"/>
              </a:rPr>
              <a:t> y proveerle dichos valores.</a:t>
            </a:r>
            <a:endParaRPr sz="1100">
              <a:solidFill>
                <a:srgbClr val="434343"/>
              </a:solidFill>
              <a:latin typeface="Anaheim"/>
              <a:ea typeface="Anaheim"/>
              <a:cs typeface="Anaheim"/>
              <a:sym typeface="Anaheim"/>
            </a:endParaRPr>
          </a:p>
        </p:txBody>
      </p:sp>
      <p:pic>
        <p:nvPicPr>
          <p:cNvPr id="1090" name="Google Shape;1090;p34"/>
          <p:cNvPicPr preferRelativeResize="0"/>
          <p:nvPr/>
        </p:nvPicPr>
        <p:blipFill>
          <a:blip r:embed="rId3">
            <a:alphaModFix/>
          </a:blip>
          <a:stretch>
            <a:fillRect/>
          </a:stretch>
        </p:blipFill>
        <p:spPr>
          <a:xfrm>
            <a:off x="1115650" y="3001212"/>
            <a:ext cx="5083902" cy="2309449"/>
          </a:xfrm>
          <a:prstGeom prst="rect">
            <a:avLst/>
          </a:prstGeom>
          <a:noFill/>
          <a:ln>
            <a:noFill/>
          </a:ln>
        </p:spPr>
      </p:pic>
      <p:pic>
        <p:nvPicPr>
          <p:cNvPr id="1091" name="Google Shape;1091;p34">
            <a:hlinkClick r:id="rId4"/>
          </p:cNvPr>
          <p:cNvPicPr preferRelativeResize="0"/>
          <p:nvPr/>
        </p:nvPicPr>
        <p:blipFill>
          <a:blip r:embed="rId5">
            <a:alphaModFix/>
          </a:blip>
          <a:stretch>
            <a:fillRect/>
          </a:stretch>
        </p:blipFill>
        <p:spPr>
          <a:xfrm>
            <a:off x="5284280" y="3167854"/>
            <a:ext cx="707400" cy="707400"/>
          </a:xfrm>
          <a:prstGeom prst="roundRect">
            <a:avLst>
              <a:gd fmla="val 16667" name="adj"/>
            </a:avLst>
          </a:prstGeom>
          <a:noFill/>
          <a:ln cap="flat" cmpd="sng" w="9525">
            <a:solidFill>
              <a:srgbClr val="000000"/>
            </a:solidFill>
            <a:prstDash val="solid"/>
            <a:round/>
            <a:headEnd len="sm" w="sm" type="none"/>
            <a:tailEnd len="sm" w="sm" type="none"/>
          </a:ln>
        </p:spPr>
      </p:pic>
      <p:pic>
        <p:nvPicPr>
          <p:cNvPr id="1092" name="Google Shape;1092;p34">
            <a:hlinkClick r:id="rId6"/>
          </p:cNvPr>
          <p:cNvPicPr preferRelativeResize="0"/>
          <p:nvPr/>
        </p:nvPicPr>
        <p:blipFill>
          <a:blip r:embed="rId7">
            <a:alphaModFix/>
          </a:blip>
          <a:stretch>
            <a:fillRect/>
          </a:stretch>
        </p:blipFill>
        <p:spPr>
          <a:xfrm>
            <a:off x="4462573" y="3167849"/>
            <a:ext cx="745500" cy="707400"/>
          </a:xfrm>
          <a:prstGeom prst="roundRect">
            <a:avLst>
              <a:gd fmla="val 16667" name="adj"/>
            </a:avLst>
          </a:prstGeom>
          <a:noFill/>
          <a:ln cap="flat" cmpd="sng" w="9525">
            <a:solidFill>
              <a:srgbClr val="000000"/>
            </a:solidFill>
            <a:prstDash val="solid"/>
            <a:round/>
            <a:headEnd len="sm" w="sm" type="none"/>
            <a:tailEnd len="sm" w="sm" type="none"/>
          </a:ln>
        </p:spPr>
      </p:pic>
      <p:grpSp>
        <p:nvGrpSpPr>
          <p:cNvPr id="1093" name="Google Shape;1093;p34"/>
          <p:cNvGrpSpPr/>
          <p:nvPr/>
        </p:nvGrpSpPr>
        <p:grpSpPr>
          <a:xfrm>
            <a:off x="7819802" y="1999688"/>
            <a:ext cx="1180672" cy="2720503"/>
            <a:chOff x="7819802" y="2304488"/>
            <a:chExt cx="1180672" cy="2720503"/>
          </a:xfrm>
        </p:grpSpPr>
        <p:sp>
          <p:nvSpPr>
            <p:cNvPr id="1094" name="Google Shape;1094;p34"/>
            <p:cNvSpPr/>
            <p:nvPr/>
          </p:nvSpPr>
          <p:spPr>
            <a:xfrm>
              <a:off x="8480546" y="2501427"/>
              <a:ext cx="39225" cy="27462"/>
            </a:xfrm>
            <a:custGeom>
              <a:rect b="b" l="l" r="r" t="t"/>
              <a:pathLst>
                <a:path extrusionOk="0" h="670" w="957">
                  <a:moveTo>
                    <a:pt x="927" y="0"/>
                  </a:moveTo>
                  <a:cubicBezTo>
                    <a:pt x="877" y="0"/>
                    <a:pt x="673" y="121"/>
                    <a:pt x="441" y="284"/>
                  </a:cubicBezTo>
                  <a:cubicBezTo>
                    <a:pt x="191" y="467"/>
                    <a:pt x="0" y="639"/>
                    <a:pt x="19" y="665"/>
                  </a:cubicBezTo>
                  <a:cubicBezTo>
                    <a:pt x="21" y="668"/>
                    <a:pt x="24" y="670"/>
                    <a:pt x="30" y="670"/>
                  </a:cubicBezTo>
                  <a:cubicBezTo>
                    <a:pt x="81" y="670"/>
                    <a:pt x="283" y="550"/>
                    <a:pt x="512" y="381"/>
                  </a:cubicBezTo>
                  <a:cubicBezTo>
                    <a:pt x="766" y="198"/>
                    <a:pt x="957" y="26"/>
                    <a:pt x="938" y="4"/>
                  </a:cubicBezTo>
                  <a:cubicBezTo>
                    <a:pt x="936" y="2"/>
                    <a:pt x="932" y="0"/>
                    <a:pt x="92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4"/>
            <p:cNvSpPr/>
            <p:nvPr/>
          </p:nvSpPr>
          <p:spPr>
            <a:xfrm>
              <a:off x="8553420" y="2438472"/>
              <a:ext cx="34798" cy="33077"/>
            </a:xfrm>
            <a:custGeom>
              <a:rect b="b" l="l" r="r" t="t"/>
              <a:pathLst>
                <a:path extrusionOk="0" h="807" w="849">
                  <a:moveTo>
                    <a:pt x="816" y="0"/>
                  </a:moveTo>
                  <a:cubicBezTo>
                    <a:pt x="778" y="0"/>
                    <a:pt x="590" y="152"/>
                    <a:pt x="382" y="360"/>
                  </a:cubicBezTo>
                  <a:cubicBezTo>
                    <a:pt x="161" y="580"/>
                    <a:pt x="1" y="778"/>
                    <a:pt x="23" y="804"/>
                  </a:cubicBezTo>
                  <a:cubicBezTo>
                    <a:pt x="25" y="806"/>
                    <a:pt x="27" y="807"/>
                    <a:pt x="31" y="807"/>
                  </a:cubicBezTo>
                  <a:cubicBezTo>
                    <a:pt x="75" y="807"/>
                    <a:pt x="260" y="653"/>
                    <a:pt x="468" y="445"/>
                  </a:cubicBezTo>
                  <a:cubicBezTo>
                    <a:pt x="687" y="226"/>
                    <a:pt x="849" y="24"/>
                    <a:pt x="822" y="2"/>
                  </a:cubicBezTo>
                  <a:cubicBezTo>
                    <a:pt x="820" y="1"/>
                    <a:pt x="819" y="0"/>
                    <a:pt x="81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4"/>
            <p:cNvSpPr/>
            <p:nvPr/>
          </p:nvSpPr>
          <p:spPr>
            <a:xfrm>
              <a:off x="8616047" y="2364820"/>
              <a:ext cx="28773" cy="38282"/>
            </a:xfrm>
            <a:custGeom>
              <a:rect b="b" l="l" r="r" t="t"/>
              <a:pathLst>
                <a:path extrusionOk="0" h="934" w="702">
                  <a:moveTo>
                    <a:pt x="669" y="0"/>
                  </a:moveTo>
                  <a:cubicBezTo>
                    <a:pt x="634" y="0"/>
                    <a:pt x="472" y="186"/>
                    <a:pt x="299" y="432"/>
                  </a:cubicBezTo>
                  <a:cubicBezTo>
                    <a:pt x="123" y="689"/>
                    <a:pt x="0" y="913"/>
                    <a:pt x="26" y="932"/>
                  </a:cubicBezTo>
                  <a:cubicBezTo>
                    <a:pt x="27" y="933"/>
                    <a:pt x="29" y="934"/>
                    <a:pt x="31" y="934"/>
                  </a:cubicBezTo>
                  <a:cubicBezTo>
                    <a:pt x="70" y="934"/>
                    <a:pt x="230" y="746"/>
                    <a:pt x="400" y="502"/>
                  </a:cubicBezTo>
                  <a:cubicBezTo>
                    <a:pt x="579" y="244"/>
                    <a:pt x="702" y="20"/>
                    <a:pt x="672" y="1"/>
                  </a:cubicBezTo>
                  <a:cubicBezTo>
                    <a:pt x="671" y="1"/>
                    <a:pt x="670" y="0"/>
                    <a:pt x="6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4"/>
            <p:cNvSpPr/>
            <p:nvPr/>
          </p:nvSpPr>
          <p:spPr>
            <a:xfrm>
              <a:off x="8488210" y="2306251"/>
              <a:ext cx="504310" cy="591327"/>
            </a:xfrm>
            <a:custGeom>
              <a:rect b="b" l="l" r="r" t="t"/>
              <a:pathLst>
                <a:path extrusionOk="0" h="14427" w="12304">
                  <a:moveTo>
                    <a:pt x="3605" y="0"/>
                  </a:moveTo>
                  <a:lnTo>
                    <a:pt x="609" y="1954"/>
                  </a:lnTo>
                  <a:cubicBezTo>
                    <a:pt x="131" y="2749"/>
                    <a:pt x="180" y="3750"/>
                    <a:pt x="314" y="4669"/>
                  </a:cubicBezTo>
                  <a:cubicBezTo>
                    <a:pt x="449" y="5588"/>
                    <a:pt x="654" y="6529"/>
                    <a:pt x="449" y="7433"/>
                  </a:cubicBezTo>
                  <a:cubicBezTo>
                    <a:pt x="314" y="8031"/>
                    <a:pt x="0" y="8629"/>
                    <a:pt x="146" y="9222"/>
                  </a:cubicBezTo>
                  <a:cubicBezTo>
                    <a:pt x="251" y="9644"/>
                    <a:pt x="568" y="9977"/>
                    <a:pt x="725" y="10380"/>
                  </a:cubicBezTo>
                  <a:cubicBezTo>
                    <a:pt x="945" y="10955"/>
                    <a:pt x="822" y="11598"/>
                    <a:pt x="747" y="12210"/>
                  </a:cubicBezTo>
                  <a:cubicBezTo>
                    <a:pt x="673" y="12823"/>
                    <a:pt x="673" y="13510"/>
                    <a:pt x="1080" y="13973"/>
                  </a:cubicBezTo>
                  <a:cubicBezTo>
                    <a:pt x="1359" y="14292"/>
                    <a:pt x="1770" y="14427"/>
                    <a:pt x="2198" y="14427"/>
                  </a:cubicBezTo>
                  <a:cubicBezTo>
                    <a:pt x="2542" y="14427"/>
                    <a:pt x="2897" y="14340"/>
                    <a:pt x="3205" y="14194"/>
                  </a:cubicBezTo>
                  <a:cubicBezTo>
                    <a:pt x="3900" y="13865"/>
                    <a:pt x="4448" y="13304"/>
                    <a:pt x="5088" y="12887"/>
                  </a:cubicBezTo>
                  <a:cubicBezTo>
                    <a:pt x="5529" y="12598"/>
                    <a:pt x="6062" y="12380"/>
                    <a:pt x="6576" y="12380"/>
                  </a:cubicBezTo>
                  <a:cubicBezTo>
                    <a:pt x="6809" y="12380"/>
                    <a:pt x="7038" y="12424"/>
                    <a:pt x="7253" y="12528"/>
                  </a:cubicBezTo>
                  <a:cubicBezTo>
                    <a:pt x="7572" y="12677"/>
                    <a:pt x="7848" y="12949"/>
                    <a:pt x="8199" y="12980"/>
                  </a:cubicBezTo>
                  <a:cubicBezTo>
                    <a:pt x="8218" y="12981"/>
                    <a:pt x="8237" y="12982"/>
                    <a:pt x="8256" y="12982"/>
                  </a:cubicBezTo>
                  <a:cubicBezTo>
                    <a:pt x="8718" y="12982"/>
                    <a:pt x="9095" y="12560"/>
                    <a:pt x="9551" y="12434"/>
                  </a:cubicBezTo>
                  <a:cubicBezTo>
                    <a:pt x="9675" y="12400"/>
                    <a:pt x="9801" y="12389"/>
                    <a:pt x="9929" y="12389"/>
                  </a:cubicBezTo>
                  <a:cubicBezTo>
                    <a:pt x="10154" y="12389"/>
                    <a:pt x="10384" y="12423"/>
                    <a:pt x="10610" y="12423"/>
                  </a:cubicBezTo>
                  <a:cubicBezTo>
                    <a:pt x="10678" y="12423"/>
                    <a:pt x="10746" y="12419"/>
                    <a:pt x="10813" y="12412"/>
                  </a:cubicBezTo>
                  <a:cubicBezTo>
                    <a:pt x="11673" y="12318"/>
                    <a:pt x="12304" y="11396"/>
                    <a:pt x="12184" y="10541"/>
                  </a:cubicBezTo>
                  <a:cubicBezTo>
                    <a:pt x="12065" y="9689"/>
                    <a:pt x="11299" y="9001"/>
                    <a:pt x="10451" y="8860"/>
                  </a:cubicBezTo>
                  <a:cubicBezTo>
                    <a:pt x="10085" y="8800"/>
                    <a:pt x="9651" y="8793"/>
                    <a:pt x="9450" y="8482"/>
                  </a:cubicBezTo>
                  <a:cubicBezTo>
                    <a:pt x="9158" y="8031"/>
                    <a:pt x="9674" y="7444"/>
                    <a:pt x="9584" y="6910"/>
                  </a:cubicBezTo>
                  <a:cubicBezTo>
                    <a:pt x="9517" y="6526"/>
                    <a:pt x="9155" y="6271"/>
                    <a:pt x="8796" y="6114"/>
                  </a:cubicBezTo>
                  <a:cubicBezTo>
                    <a:pt x="8441" y="5962"/>
                    <a:pt x="8046" y="5853"/>
                    <a:pt x="7769" y="5581"/>
                  </a:cubicBezTo>
                  <a:cubicBezTo>
                    <a:pt x="7272" y="5095"/>
                    <a:pt x="7329" y="4303"/>
                    <a:pt x="7175" y="3627"/>
                  </a:cubicBezTo>
                  <a:cubicBezTo>
                    <a:pt x="6925" y="2510"/>
                    <a:pt x="5879" y="225"/>
                    <a:pt x="36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4"/>
            <p:cNvSpPr/>
            <p:nvPr/>
          </p:nvSpPr>
          <p:spPr>
            <a:xfrm>
              <a:off x="8363283" y="4922974"/>
              <a:ext cx="233506" cy="102018"/>
            </a:xfrm>
            <a:custGeom>
              <a:rect b="b" l="l" r="r" t="t"/>
              <a:pathLst>
                <a:path extrusionOk="0" h="2489" w="5697">
                  <a:moveTo>
                    <a:pt x="2649" y="0"/>
                  </a:moveTo>
                  <a:lnTo>
                    <a:pt x="2604" y="1629"/>
                  </a:lnTo>
                  <a:cubicBezTo>
                    <a:pt x="2604" y="1629"/>
                    <a:pt x="1" y="2160"/>
                    <a:pt x="624" y="2365"/>
                  </a:cubicBezTo>
                  <a:cubicBezTo>
                    <a:pt x="925" y="2461"/>
                    <a:pt x="2058" y="2488"/>
                    <a:pt x="3173" y="2488"/>
                  </a:cubicBezTo>
                  <a:cubicBezTo>
                    <a:pt x="4133" y="2488"/>
                    <a:pt x="5080" y="2468"/>
                    <a:pt x="5469" y="2455"/>
                  </a:cubicBezTo>
                  <a:lnTo>
                    <a:pt x="5659" y="2447"/>
                  </a:lnTo>
                  <a:lnTo>
                    <a:pt x="5696" y="64"/>
                  </a:lnTo>
                  <a:lnTo>
                    <a:pt x="2649" y="0"/>
                  </a:ln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4"/>
            <p:cNvSpPr/>
            <p:nvPr/>
          </p:nvSpPr>
          <p:spPr>
            <a:xfrm>
              <a:off x="8549895" y="4986297"/>
              <a:ext cx="45988" cy="35167"/>
            </a:xfrm>
            <a:custGeom>
              <a:rect b="b" l="l" r="r" t="t"/>
              <a:pathLst>
                <a:path extrusionOk="0" h="858" w="1122">
                  <a:moveTo>
                    <a:pt x="1021" y="1"/>
                  </a:moveTo>
                  <a:cubicBezTo>
                    <a:pt x="798" y="1"/>
                    <a:pt x="583" y="78"/>
                    <a:pt x="404" y="211"/>
                  </a:cubicBezTo>
                  <a:cubicBezTo>
                    <a:pt x="195" y="368"/>
                    <a:pt x="49" y="599"/>
                    <a:pt x="1" y="853"/>
                  </a:cubicBezTo>
                  <a:lnTo>
                    <a:pt x="1102" y="858"/>
                  </a:lnTo>
                  <a:lnTo>
                    <a:pt x="1121" y="6"/>
                  </a:lnTo>
                  <a:cubicBezTo>
                    <a:pt x="1088" y="2"/>
                    <a:pt x="1054" y="1"/>
                    <a:pt x="1021" y="1"/>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4"/>
            <p:cNvSpPr/>
            <p:nvPr/>
          </p:nvSpPr>
          <p:spPr>
            <a:xfrm>
              <a:off x="8431353" y="4604748"/>
              <a:ext cx="197166" cy="21142"/>
            </a:xfrm>
            <a:custGeom>
              <a:rect b="b" l="l" r="r" t="t"/>
              <a:pathLst>
                <a:path extrusionOk="0" h="562" w="5241">
                  <a:moveTo>
                    <a:pt x="912" y="0"/>
                  </a:moveTo>
                  <a:cubicBezTo>
                    <a:pt x="912" y="0"/>
                    <a:pt x="0" y="243"/>
                    <a:pt x="109" y="396"/>
                  </a:cubicBezTo>
                  <a:cubicBezTo>
                    <a:pt x="184" y="497"/>
                    <a:pt x="1787" y="562"/>
                    <a:pt x="3296" y="562"/>
                  </a:cubicBezTo>
                  <a:cubicBezTo>
                    <a:pt x="4028" y="562"/>
                    <a:pt x="4738" y="546"/>
                    <a:pt x="5241" y="512"/>
                  </a:cubicBezTo>
                  <a:lnTo>
                    <a:pt x="5237" y="441"/>
                  </a:lnTo>
                  <a:lnTo>
                    <a:pt x="1174" y="396"/>
                  </a:lnTo>
                  <a:cubicBezTo>
                    <a:pt x="1174" y="396"/>
                    <a:pt x="1091" y="11"/>
                    <a:pt x="912" y="0"/>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4"/>
            <p:cNvSpPr/>
            <p:nvPr/>
          </p:nvSpPr>
          <p:spPr>
            <a:xfrm>
              <a:off x="8435416" y="4617613"/>
              <a:ext cx="194796" cy="4815"/>
            </a:xfrm>
            <a:custGeom>
              <a:rect b="b" l="l" r="r" t="t"/>
              <a:pathLst>
                <a:path extrusionOk="0" h="128" w="5178">
                  <a:moveTo>
                    <a:pt x="25" y="0"/>
                  </a:moveTo>
                  <a:cubicBezTo>
                    <a:pt x="9" y="0"/>
                    <a:pt x="1" y="2"/>
                    <a:pt x="1" y="2"/>
                  </a:cubicBezTo>
                  <a:cubicBezTo>
                    <a:pt x="1" y="2"/>
                    <a:pt x="20" y="5"/>
                    <a:pt x="54" y="9"/>
                  </a:cubicBezTo>
                  <a:cubicBezTo>
                    <a:pt x="98" y="13"/>
                    <a:pt x="147" y="17"/>
                    <a:pt x="202" y="21"/>
                  </a:cubicBezTo>
                  <a:cubicBezTo>
                    <a:pt x="356" y="28"/>
                    <a:pt x="539" y="39"/>
                    <a:pt x="759" y="54"/>
                  </a:cubicBezTo>
                  <a:cubicBezTo>
                    <a:pt x="1226" y="81"/>
                    <a:pt x="1872" y="107"/>
                    <a:pt x="2590" y="117"/>
                  </a:cubicBezTo>
                  <a:cubicBezTo>
                    <a:pt x="2946" y="125"/>
                    <a:pt x="3286" y="128"/>
                    <a:pt x="3596" y="128"/>
                  </a:cubicBezTo>
                  <a:cubicBezTo>
                    <a:pt x="3905" y="128"/>
                    <a:pt x="4184" y="125"/>
                    <a:pt x="4419" y="121"/>
                  </a:cubicBezTo>
                  <a:cubicBezTo>
                    <a:pt x="4636" y="117"/>
                    <a:pt x="4823" y="114"/>
                    <a:pt x="4972" y="110"/>
                  </a:cubicBezTo>
                  <a:cubicBezTo>
                    <a:pt x="5029" y="107"/>
                    <a:pt x="5081" y="107"/>
                    <a:pt x="5126" y="103"/>
                  </a:cubicBezTo>
                  <a:cubicBezTo>
                    <a:pt x="5159" y="103"/>
                    <a:pt x="5178" y="99"/>
                    <a:pt x="5178" y="99"/>
                  </a:cubicBezTo>
                  <a:cubicBezTo>
                    <a:pt x="5178" y="99"/>
                    <a:pt x="5159" y="95"/>
                    <a:pt x="5126" y="95"/>
                  </a:cubicBezTo>
                  <a:lnTo>
                    <a:pt x="4419" y="95"/>
                  </a:lnTo>
                  <a:cubicBezTo>
                    <a:pt x="4302" y="96"/>
                    <a:pt x="4173" y="96"/>
                    <a:pt x="4035" y="96"/>
                  </a:cubicBezTo>
                  <a:cubicBezTo>
                    <a:pt x="3622" y="96"/>
                    <a:pt x="3125" y="92"/>
                    <a:pt x="2590" y="84"/>
                  </a:cubicBezTo>
                  <a:cubicBezTo>
                    <a:pt x="1872" y="69"/>
                    <a:pt x="1226" y="47"/>
                    <a:pt x="759" y="28"/>
                  </a:cubicBezTo>
                  <a:cubicBezTo>
                    <a:pt x="539" y="21"/>
                    <a:pt x="356" y="13"/>
                    <a:pt x="206" y="5"/>
                  </a:cubicBezTo>
                  <a:cubicBezTo>
                    <a:pt x="150" y="2"/>
                    <a:pt x="98" y="2"/>
                    <a:pt x="54" y="2"/>
                  </a:cubicBezTo>
                  <a:cubicBezTo>
                    <a:pt x="42" y="1"/>
                    <a:pt x="33" y="0"/>
                    <a:pt x="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4"/>
            <p:cNvSpPr/>
            <p:nvPr/>
          </p:nvSpPr>
          <p:spPr>
            <a:xfrm>
              <a:off x="8464646" y="4603280"/>
              <a:ext cx="11700" cy="18246"/>
            </a:xfrm>
            <a:custGeom>
              <a:rect b="b" l="l" r="r" t="t"/>
              <a:pathLst>
                <a:path extrusionOk="0" h="485" w="311">
                  <a:moveTo>
                    <a:pt x="7" y="1"/>
                  </a:moveTo>
                  <a:cubicBezTo>
                    <a:pt x="6" y="1"/>
                    <a:pt x="5" y="1"/>
                    <a:pt x="5" y="2"/>
                  </a:cubicBezTo>
                  <a:cubicBezTo>
                    <a:pt x="1" y="9"/>
                    <a:pt x="113" y="81"/>
                    <a:pt x="191" y="219"/>
                  </a:cubicBezTo>
                  <a:cubicBezTo>
                    <a:pt x="273" y="353"/>
                    <a:pt x="277" y="484"/>
                    <a:pt x="289" y="484"/>
                  </a:cubicBezTo>
                  <a:cubicBezTo>
                    <a:pt x="289" y="484"/>
                    <a:pt x="289" y="484"/>
                    <a:pt x="289" y="484"/>
                  </a:cubicBezTo>
                  <a:cubicBezTo>
                    <a:pt x="300" y="484"/>
                    <a:pt x="310" y="340"/>
                    <a:pt x="221" y="200"/>
                  </a:cubicBezTo>
                  <a:cubicBezTo>
                    <a:pt x="145" y="62"/>
                    <a:pt x="28" y="1"/>
                    <a:pt x="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4"/>
            <p:cNvSpPr/>
            <p:nvPr/>
          </p:nvSpPr>
          <p:spPr>
            <a:xfrm>
              <a:off x="8458946" y="4991994"/>
              <a:ext cx="7255" cy="10493"/>
            </a:xfrm>
            <a:custGeom>
              <a:rect b="b" l="l" r="r" t="t"/>
              <a:pathLst>
                <a:path extrusionOk="0" h="256" w="177">
                  <a:moveTo>
                    <a:pt x="14" y="1"/>
                  </a:moveTo>
                  <a:cubicBezTo>
                    <a:pt x="13" y="1"/>
                    <a:pt x="12" y="1"/>
                    <a:pt x="12" y="1"/>
                  </a:cubicBezTo>
                  <a:cubicBezTo>
                    <a:pt x="1" y="5"/>
                    <a:pt x="30" y="69"/>
                    <a:pt x="72" y="139"/>
                  </a:cubicBezTo>
                  <a:cubicBezTo>
                    <a:pt x="114" y="206"/>
                    <a:pt x="153" y="256"/>
                    <a:pt x="166" y="256"/>
                  </a:cubicBezTo>
                  <a:cubicBezTo>
                    <a:pt x="167" y="256"/>
                    <a:pt x="168" y="256"/>
                    <a:pt x="168" y="255"/>
                  </a:cubicBezTo>
                  <a:cubicBezTo>
                    <a:pt x="177" y="251"/>
                    <a:pt x="151" y="188"/>
                    <a:pt x="106" y="117"/>
                  </a:cubicBezTo>
                  <a:cubicBezTo>
                    <a:pt x="64" y="51"/>
                    <a:pt x="25" y="1"/>
                    <a:pt x="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4"/>
            <p:cNvSpPr/>
            <p:nvPr/>
          </p:nvSpPr>
          <p:spPr>
            <a:xfrm>
              <a:off x="8468127" y="4990150"/>
              <a:ext cx="8198" cy="7296"/>
            </a:xfrm>
            <a:custGeom>
              <a:rect b="b" l="l" r="r" t="t"/>
              <a:pathLst>
                <a:path extrusionOk="0" h="178" w="200">
                  <a:moveTo>
                    <a:pt x="8" y="0"/>
                  </a:moveTo>
                  <a:cubicBezTo>
                    <a:pt x="6" y="0"/>
                    <a:pt x="5" y="1"/>
                    <a:pt x="5" y="2"/>
                  </a:cubicBezTo>
                  <a:cubicBezTo>
                    <a:pt x="1" y="9"/>
                    <a:pt x="34" y="54"/>
                    <a:pt x="87" y="102"/>
                  </a:cubicBezTo>
                  <a:cubicBezTo>
                    <a:pt x="134" y="146"/>
                    <a:pt x="178" y="178"/>
                    <a:pt x="189" y="178"/>
                  </a:cubicBezTo>
                  <a:cubicBezTo>
                    <a:pt x="190" y="178"/>
                    <a:pt x="191" y="177"/>
                    <a:pt x="191" y="176"/>
                  </a:cubicBezTo>
                  <a:cubicBezTo>
                    <a:pt x="199" y="169"/>
                    <a:pt x="165" y="124"/>
                    <a:pt x="113" y="76"/>
                  </a:cubicBezTo>
                  <a:cubicBezTo>
                    <a:pt x="66" y="32"/>
                    <a:pt x="21" y="0"/>
                    <a:pt x="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4"/>
            <p:cNvSpPr/>
            <p:nvPr/>
          </p:nvSpPr>
          <p:spPr>
            <a:xfrm>
              <a:off x="8469521" y="4984822"/>
              <a:ext cx="13198" cy="1558"/>
            </a:xfrm>
            <a:custGeom>
              <a:rect b="b" l="l" r="r" t="t"/>
              <a:pathLst>
                <a:path extrusionOk="0" h="38" w="322">
                  <a:moveTo>
                    <a:pt x="161" y="1"/>
                  </a:moveTo>
                  <a:cubicBezTo>
                    <a:pt x="75" y="1"/>
                    <a:pt x="0" y="8"/>
                    <a:pt x="0" y="19"/>
                  </a:cubicBezTo>
                  <a:cubicBezTo>
                    <a:pt x="0" y="27"/>
                    <a:pt x="72" y="37"/>
                    <a:pt x="161" y="37"/>
                  </a:cubicBezTo>
                  <a:cubicBezTo>
                    <a:pt x="251" y="37"/>
                    <a:pt x="322" y="30"/>
                    <a:pt x="322" y="19"/>
                  </a:cubicBezTo>
                  <a:cubicBezTo>
                    <a:pt x="322" y="11"/>
                    <a:pt x="251" y="1"/>
                    <a:pt x="1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4"/>
            <p:cNvSpPr/>
            <p:nvPr/>
          </p:nvSpPr>
          <p:spPr>
            <a:xfrm>
              <a:off x="8470135" y="4977239"/>
              <a:ext cx="15042" cy="2172"/>
            </a:xfrm>
            <a:custGeom>
              <a:rect b="b" l="l" r="r" t="t"/>
              <a:pathLst>
                <a:path extrusionOk="0" h="53" w="367">
                  <a:moveTo>
                    <a:pt x="351" y="0"/>
                  </a:moveTo>
                  <a:cubicBezTo>
                    <a:pt x="326" y="0"/>
                    <a:pt x="261" y="11"/>
                    <a:pt x="183" y="14"/>
                  </a:cubicBezTo>
                  <a:cubicBezTo>
                    <a:pt x="83" y="21"/>
                    <a:pt x="4" y="14"/>
                    <a:pt x="0" y="25"/>
                  </a:cubicBezTo>
                  <a:cubicBezTo>
                    <a:pt x="0" y="32"/>
                    <a:pt x="64" y="52"/>
                    <a:pt x="148" y="52"/>
                  </a:cubicBezTo>
                  <a:cubicBezTo>
                    <a:pt x="160" y="52"/>
                    <a:pt x="171" y="52"/>
                    <a:pt x="183" y="51"/>
                  </a:cubicBezTo>
                  <a:cubicBezTo>
                    <a:pt x="288" y="48"/>
                    <a:pt x="366" y="14"/>
                    <a:pt x="363" y="3"/>
                  </a:cubicBezTo>
                  <a:cubicBezTo>
                    <a:pt x="362" y="1"/>
                    <a:pt x="358" y="0"/>
                    <a:pt x="3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4"/>
            <p:cNvSpPr/>
            <p:nvPr/>
          </p:nvSpPr>
          <p:spPr>
            <a:xfrm>
              <a:off x="8438125" y="4979985"/>
              <a:ext cx="23650" cy="13731"/>
            </a:xfrm>
            <a:custGeom>
              <a:rect b="b" l="l" r="r" t="t"/>
              <a:pathLst>
                <a:path extrusionOk="0" h="335" w="577">
                  <a:moveTo>
                    <a:pt x="181" y="36"/>
                  </a:moveTo>
                  <a:cubicBezTo>
                    <a:pt x="221" y="36"/>
                    <a:pt x="261" y="42"/>
                    <a:pt x="295" y="51"/>
                  </a:cubicBezTo>
                  <a:cubicBezTo>
                    <a:pt x="367" y="77"/>
                    <a:pt x="423" y="119"/>
                    <a:pt x="460" y="163"/>
                  </a:cubicBezTo>
                  <a:cubicBezTo>
                    <a:pt x="493" y="205"/>
                    <a:pt x="513" y="243"/>
                    <a:pt x="524" y="273"/>
                  </a:cubicBezTo>
                  <a:lnTo>
                    <a:pt x="524" y="273"/>
                  </a:lnTo>
                  <a:cubicBezTo>
                    <a:pt x="491" y="269"/>
                    <a:pt x="443" y="263"/>
                    <a:pt x="385" y="250"/>
                  </a:cubicBezTo>
                  <a:cubicBezTo>
                    <a:pt x="326" y="238"/>
                    <a:pt x="259" y="219"/>
                    <a:pt x="183" y="193"/>
                  </a:cubicBezTo>
                  <a:cubicBezTo>
                    <a:pt x="150" y="178"/>
                    <a:pt x="109" y="167"/>
                    <a:pt x="76" y="145"/>
                  </a:cubicBezTo>
                  <a:cubicBezTo>
                    <a:pt x="42" y="122"/>
                    <a:pt x="31" y="85"/>
                    <a:pt x="61" y="62"/>
                  </a:cubicBezTo>
                  <a:cubicBezTo>
                    <a:pt x="95" y="43"/>
                    <a:pt x="138" y="36"/>
                    <a:pt x="181" y="36"/>
                  </a:cubicBezTo>
                  <a:close/>
                  <a:moveTo>
                    <a:pt x="189" y="1"/>
                  </a:moveTo>
                  <a:cubicBezTo>
                    <a:pt x="140" y="1"/>
                    <a:pt x="89" y="11"/>
                    <a:pt x="38" y="36"/>
                  </a:cubicBezTo>
                  <a:cubicBezTo>
                    <a:pt x="16" y="51"/>
                    <a:pt x="1" y="85"/>
                    <a:pt x="9" y="111"/>
                  </a:cubicBezTo>
                  <a:cubicBezTo>
                    <a:pt x="16" y="141"/>
                    <a:pt x="35" y="160"/>
                    <a:pt x="57" y="174"/>
                  </a:cubicBezTo>
                  <a:cubicBezTo>
                    <a:pt x="94" y="200"/>
                    <a:pt x="135" y="212"/>
                    <a:pt x="173" y="227"/>
                  </a:cubicBezTo>
                  <a:cubicBezTo>
                    <a:pt x="251" y="253"/>
                    <a:pt x="322" y="267"/>
                    <a:pt x="382" y="276"/>
                  </a:cubicBezTo>
                  <a:cubicBezTo>
                    <a:pt x="440" y="285"/>
                    <a:pt x="488" y="288"/>
                    <a:pt x="522" y="288"/>
                  </a:cubicBezTo>
                  <a:cubicBezTo>
                    <a:pt x="525" y="288"/>
                    <a:pt x="527" y="288"/>
                    <a:pt x="530" y="287"/>
                  </a:cubicBezTo>
                  <a:lnTo>
                    <a:pt x="530" y="287"/>
                  </a:lnTo>
                  <a:cubicBezTo>
                    <a:pt x="540" y="317"/>
                    <a:pt x="543" y="335"/>
                    <a:pt x="546" y="335"/>
                  </a:cubicBezTo>
                  <a:cubicBezTo>
                    <a:pt x="550" y="335"/>
                    <a:pt x="550" y="319"/>
                    <a:pt x="544" y="287"/>
                  </a:cubicBezTo>
                  <a:lnTo>
                    <a:pt x="544" y="287"/>
                  </a:lnTo>
                  <a:cubicBezTo>
                    <a:pt x="565" y="286"/>
                    <a:pt x="576" y="284"/>
                    <a:pt x="576" y="283"/>
                  </a:cubicBezTo>
                  <a:cubicBezTo>
                    <a:pt x="576" y="280"/>
                    <a:pt x="564" y="278"/>
                    <a:pt x="541" y="275"/>
                  </a:cubicBezTo>
                  <a:lnTo>
                    <a:pt x="541" y="275"/>
                  </a:lnTo>
                  <a:cubicBezTo>
                    <a:pt x="534" y="245"/>
                    <a:pt x="518" y="198"/>
                    <a:pt x="483" y="148"/>
                  </a:cubicBezTo>
                  <a:cubicBezTo>
                    <a:pt x="434" y="78"/>
                    <a:pt x="321" y="1"/>
                    <a:pt x="18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4"/>
            <p:cNvSpPr/>
            <p:nvPr/>
          </p:nvSpPr>
          <p:spPr>
            <a:xfrm>
              <a:off x="8458372" y="4976420"/>
              <a:ext cx="12255" cy="15493"/>
            </a:xfrm>
            <a:custGeom>
              <a:rect b="b" l="l" r="r" t="t"/>
              <a:pathLst>
                <a:path extrusionOk="0" h="378" w="299">
                  <a:moveTo>
                    <a:pt x="226" y="0"/>
                  </a:moveTo>
                  <a:cubicBezTo>
                    <a:pt x="146" y="0"/>
                    <a:pt x="103" y="57"/>
                    <a:pt x="67" y="97"/>
                  </a:cubicBezTo>
                  <a:cubicBezTo>
                    <a:pt x="34" y="146"/>
                    <a:pt x="18" y="198"/>
                    <a:pt x="11" y="239"/>
                  </a:cubicBezTo>
                  <a:cubicBezTo>
                    <a:pt x="0" y="325"/>
                    <a:pt x="28" y="377"/>
                    <a:pt x="33" y="377"/>
                  </a:cubicBezTo>
                  <a:cubicBezTo>
                    <a:pt x="33" y="377"/>
                    <a:pt x="34" y="377"/>
                    <a:pt x="34" y="377"/>
                  </a:cubicBezTo>
                  <a:cubicBezTo>
                    <a:pt x="37" y="377"/>
                    <a:pt x="22" y="325"/>
                    <a:pt x="37" y="247"/>
                  </a:cubicBezTo>
                  <a:cubicBezTo>
                    <a:pt x="44" y="206"/>
                    <a:pt x="63" y="161"/>
                    <a:pt x="97" y="120"/>
                  </a:cubicBezTo>
                  <a:cubicBezTo>
                    <a:pt x="126" y="80"/>
                    <a:pt x="175" y="37"/>
                    <a:pt x="222" y="37"/>
                  </a:cubicBezTo>
                  <a:cubicBezTo>
                    <a:pt x="224" y="37"/>
                    <a:pt x="225" y="37"/>
                    <a:pt x="227" y="37"/>
                  </a:cubicBezTo>
                  <a:cubicBezTo>
                    <a:pt x="277" y="49"/>
                    <a:pt x="258" y="123"/>
                    <a:pt x="227" y="164"/>
                  </a:cubicBezTo>
                  <a:cubicBezTo>
                    <a:pt x="201" y="209"/>
                    <a:pt x="172" y="247"/>
                    <a:pt x="146" y="280"/>
                  </a:cubicBezTo>
                  <a:cubicBezTo>
                    <a:pt x="89" y="340"/>
                    <a:pt x="44" y="370"/>
                    <a:pt x="48" y="373"/>
                  </a:cubicBezTo>
                  <a:cubicBezTo>
                    <a:pt x="48" y="374"/>
                    <a:pt x="49" y="374"/>
                    <a:pt x="50" y="374"/>
                  </a:cubicBezTo>
                  <a:cubicBezTo>
                    <a:pt x="59" y="374"/>
                    <a:pt x="105" y="351"/>
                    <a:pt x="165" y="299"/>
                  </a:cubicBezTo>
                  <a:cubicBezTo>
                    <a:pt x="194" y="269"/>
                    <a:pt x="227" y="228"/>
                    <a:pt x="258" y="180"/>
                  </a:cubicBezTo>
                  <a:cubicBezTo>
                    <a:pt x="272" y="157"/>
                    <a:pt x="287" y="127"/>
                    <a:pt x="291" y="94"/>
                  </a:cubicBezTo>
                  <a:cubicBezTo>
                    <a:pt x="299" y="60"/>
                    <a:pt x="280" y="8"/>
                    <a:pt x="235" y="0"/>
                  </a:cubicBezTo>
                  <a:cubicBezTo>
                    <a:pt x="232" y="0"/>
                    <a:pt x="229" y="0"/>
                    <a:pt x="2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4"/>
            <p:cNvSpPr/>
            <p:nvPr/>
          </p:nvSpPr>
          <p:spPr>
            <a:xfrm>
              <a:off x="8550059" y="4985068"/>
              <a:ext cx="45168" cy="35618"/>
            </a:xfrm>
            <a:custGeom>
              <a:rect b="b" l="l" r="r" t="t"/>
              <a:pathLst>
                <a:path extrusionOk="0" h="869" w="1102">
                  <a:moveTo>
                    <a:pt x="913" y="1"/>
                  </a:moveTo>
                  <a:cubicBezTo>
                    <a:pt x="901" y="1"/>
                    <a:pt x="888" y="1"/>
                    <a:pt x="874" y="2"/>
                  </a:cubicBezTo>
                  <a:cubicBezTo>
                    <a:pt x="732" y="9"/>
                    <a:pt x="531" y="58"/>
                    <a:pt x="359" y="193"/>
                  </a:cubicBezTo>
                  <a:cubicBezTo>
                    <a:pt x="183" y="327"/>
                    <a:pt x="83" y="507"/>
                    <a:pt x="38" y="641"/>
                  </a:cubicBezTo>
                  <a:cubicBezTo>
                    <a:pt x="19" y="708"/>
                    <a:pt x="7" y="767"/>
                    <a:pt x="4" y="805"/>
                  </a:cubicBezTo>
                  <a:cubicBezTo>
                    <a:pt x="0" y="846"/>
                    <a:pt x="0" y="865"/>
                    <a:pt x="0" y="869"/>
                  </a:cubicBezTo>
                  <a:cubicBezTo>
                    <a:pt x="7" y="869"/>
                    <a:pt x="15" y="779"/>
                    <a:pt x="64" y="652"/>
                  </a:cubicBezTo>
                  <a:cubicBezTo>
                    <a:pt x="112" y="521"/>
                    <a:pt x="213" y="350"/>
                    <a:pt x="381" y="222"/>
                  </a:cubicBezTo>
                  <a:cubicBezTo>
                    <a:pt x="550" y="95"/>
                    <a:pt x="740" y="43"/>
                    <a:pt x="874" y="28"/>
                  </a:cubicBezTo>
                  <a:cubicBezTo>
                    <a:pt x="915" y="25"/>
                    <a:pt x="951" y="24"/>
                    <a:pt x="982" y="24"/>
                  </a:cubicBezTo>
                  <a:cubicBezTo>
                    <a:pt x="1033" y="24"/>
                    <a:pt x="1069" y="26"/>
                    <a:pt x="1088" y="26"/>
                  </a:cubicBezTo>
                  <a:cubicBezTo>
                    <a:pt x="1096" y="26"/>
                    <a:pt x="1101" y="26"/>
                    <a:pt x="1102" y="24"/>
                  </a:cubicBezTo>
                  <a:cubicBezTo>
                    <a:pt x="1102" y="24"/>
                    <a:pt x="1079" y="17"/>
                    <a:pt x="1043" y="9"/>
                  </a:cubicBezTo>
                  <a:cubicBezTo>
                    <a:pt x="1009" y="6"/>
                    <a:pt x="966" y="1"/>
                    <a:pt x="91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4"/>
            <p:cNvSpPr/>
            <p:nvPr/>
          </p:nvSpPr>
          <p:spPr>
            <a:xfrm>
              <a:off x="8582192" y="4933835"/>
              <a:ext cx="1721" cy="51316"/>
            </a:xfrm>
            <a:custGeom>
              <a:rect b="b" l="l" r="r" t="t"/>
              <a:pathLst>
                <a:path extrusionOk="0" h="1252" w="42">
                  <a:moveTo>
                    <a:pt x="26" y="0"/>
                  </a:moveTo>
                  <a:cubicBezTo>
                    <a:pt x="16" y="0"/>
                    <a:pt x="4" y="281"/>
                    <a:pt x="4" y="628"/>
                  </a:cubicBezTo>
                  <a:cubicBezTo>
                    <a:pt x="0" y="972"/>
                    <a:pt x="8" y="1252"/>
                    <a:pt x="16" y="1252"/>
                  </a:cubicBezTo>
                  <a:cubicBezTo>
                    <a:pt x="16" y="1252"/>
                    <a:pt x="16" y="1252"/>
                    <a:pt x="16" y="1252"/>
                  </a:cubicBezTo>
                  <a:cubicBezTo>
                    <a:pt x="27" y="1252"/>
                    <a:pt x="38" y="970"/>
                    <a:pt x="38" y="628"/>
                  </a:cubicBezTo>
                  <a:cubicBezTo>
                    <a:pt x="42" y="281"/>
                    <a:pt x="35" y="0"/>
                    <a:pt x="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4"/>
            <p:cNvSpPr/>
            <p:nvPr/>
          </p:nvSpPr>
          <p:spPr>
            <a:xfrm>
              <a:off x="8539131" y="4610202"/>
              <a:ext cx="33632" cy="1881"/>
            </a:xfrm>
            <a:custGeom>
              <a:rect b="b" l="l" r="r" t="t"/>
              <a:pathLst>
                <a:path extrusionOk="0" h="50" w="894">
                  <a:moveTo>
                    <a:pt x="28" y="1"/>
                  </a:moveTo>
                  <a:cubicBezTo>
                    <a:pt x="10" y="1"/>
                    <a:pt x="0" y="2"/>
                    <a:pt x="0" y="4"/>
                  </a:cubicBezTo>
                  <a:cubicBezTo>
                    <a:pt x="0" y="16"/>
                    <a:pt x="198" y="46"/>
                    <a:pt x="445" y="49"/>
                  </a:cubicBezTo>
                  <a:cubicBezTo>
                    <a:pt x="462" y="49"/>
                    <a:pt x="479" y="50"/>
                    <a:pt x="495" y="50"/>
                  </a:cubicBezTo>
                  <a:cubicBezTo>
                    <a:pt x="721" y="50"/>
                    <a:pt x="893" y="23"/>
                    <a:pt x="893" y="16"/>
                  </a:cubicBezTo>
                  <a:cubicBezTo>
                    <a:pt x="893" y="12"/>
                    <a:pt x="868" y="11"/>
                    <a:pt x="825" y="11"/>
                  </a:cubicBezTo>
                  <a:cubicBezTo>
                    <a:pt x="763" y="11"/>
                    <a:pt x="665" y="13"/>
                    <a:pt x="550" y="13"/>
                  </a:cubicBezTo>
                  <a:cubicBezTo>
                    <a:pt x="517" y="13"/>
                    <a:pt x="483" y="13"/>
                    <a:pt x="448" y="12"/>
                  </a:cubicBezTo>
                  <a:cubicBezTo>
                    <a:pt x="257" y="12"/>
                    <a:pt x="92" y="1"/>
                    <a:pt x="2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4"/>
            <p:cNvSpPr/>
            <p:nvPr/>
          </p:nvSpPr>
          <p:spPr>
            <a:xfrm>
              <a:off x="8591534" y="4611030"/>
              <a:ext cx="3988" cy="6546"/>
            </a:xfrm>
            <a:custGeom>
              <a:rect b="b" l="l" r="r" t="t"/>
              <a:pathLst>
                <a:path extrusionOk="0" h="174" w="106">
                  <a:moveTo>
                    <a:pt x="95" y="0"/>
                  </a:moveTo>
                  <a:cubicBezTo>
                    <a:pt x="82" y="0"/>
                    <a:pt x="47" y="29"/>
                    <a:pt x="27" y="76"/>
                  </a:cubicBezTo>
                  <a:cubicBezTo>
                    <a:pt x="0" y="125"/>
                    <a:pt x="5" y="173"/>
                    <a:pt x="16" y="173"/>
                  </a:cubicBezTo>
                  <a:cubicBezTo>
                    <a:pt x="16" y="173"/>
                    <a:pt x="17" y="173"/>
                    <a:pt x="17" y="173"/>
                  </a:cubicBezTo>
                  <a:cubicBezTo>
                    <a:pt x="28" y="173"/>
                    <a:pt x="39" y="134"/>
                    <a:pt x="60" y="91"/>
                  </a:cubicBezTo>
                  <a:cubicBezTo>
                    <a:pt x="79" y="46"/>
                    <a:pt x="105" y="9"/>
                    <a:pt x="98" y="1"/>
                  </a:cubicBezTo>
                  <a:cubicBezTo>
                    <a:pt x="97" y="0"/>
                    <a:pt x="96" y="0"/>
                    <a:pt x="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4"/>
            <p:cNvSpPr/>
            <p:nvPr/>
          </p:nvSpPr>
          <p:spPr>
            <a:xfrm>
              <a:off x="8563380" y="4997937"/>
              <a:ext cx="5369" cy="4755"/>
            </a:xfrm>
            <a:custGeom>
              <a:rect b="b" l="l" r="r" t="t"/>
              <a:pathLst>
                <a:path extrusionOk="0" h="116" w="131">
                  <a:moveTo>
                    <a:pt x="119" y="0"/>
                  </a:moveTo>
                  <a:cubicBezTo>
                    <a:pt x="106" y="0"/>
                    <a:pt x="78" y="18"/>
                    <a:pt x="52" y="43"/>
                  </a:cubicBezTo>
                  <a:cubicBezTo>
                    <a:pt x="18" y="76"/>
                    <a:pt x="0" y="106"/>
                    <a:pt x="8" y="114"/>
                  </a:cubicBezTo>
                  <a:cubicBezTo>
                    <a:pt x="8" y="115"/>
                    <a:pt x="9" y="115"/>
                    <a:pt x="11" y="115"/>
                  </a:cubicBezTo>
                  <a:cubicBezTo>
                    <a:pt x="21" y="115"/>
                    <a:pt x="50" y="98"/>
                    <a:pt x="78" y="69"/>
                  </a:cubicBezTo>
                  <a:cubicBezTo>
                    <a:pt x="108" y="39"/>
                    <a:pt x="130" y="9"/>
                    <a:pt x="123" y="2"/>
                  </a:cubicBezTo>
                  <a:cubicBezTo>
                    <a:pt x="122" y="1"/>
                    <a:pt x="121" y="0"/>
                    <a:pt x="1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4"/>
            <p:cNvSpPr/>
            <p:nvPr/>
          </p:nvSpPr>
          <p:spPr>
            <a:xfrm>
              <a:off x="8574200" y="4992158"/>
              <a:ext cx="7706" cy="3156"/>
            </a:xfrm>
            <a:custGeom>
              <a:rect b="b" l="l" r="r" t="t"/>
              <a:pathLst>
                <a:path extrusionOk="0" h="77" w="188">
                  <a:moveTo>
                    <a:pt x="132" y="0"/>
                  </a:moveTo>
                  <a:cubicBezTo>
                    <a:pt x="117" y="0"/>
                    <a:pt x="101" y="2"/>
                    <a:pt x="83" y="8"/>
                  </a:cubicBezTo>
                  <a:cubicBezTo>
                    <a:pt x="28" y="27"/>
                    <a:pt x="1" y="68"/>
                    <a:pt x="9" y="75"/>
                  </a:cubicBezTo>
                  <a:cubicBezTo>
                    <a:pt x="10" y="76"/>
                    <a:pt x="11" y="77"/>
                    <a:pt x="13" y="77"/>
                  </a:cubicBezTo>
                  <a:cubicBezTo>
                    <a:pt x="24" y="77"/>
                    <a:pt x="56" y="55"/>
                    <a:pt x="95" y="42"/>
                  </a:cubicBezTo>
                  <a:cubicBezTo>
                    <a:pt x="140" y="27"/>
                    <a:pt x="180" y="31"/>
                    <a:pt x="185" y="20"/>
                  </a:cubicBezTo>
                  <a:cubicBezTo>
                    <a:pt x="187" y="12"/>
                    <a:pt x="165" y="0"/>
                    <a:pt x="13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4"/>
            <p:cNvSpPr/>
            <p:nvPr/>
          </p:nvSpPr>
          <p:spPr>
            <a:xfrm>
              <a:off x="8587275" y="4990314"/>
              <a:ext cx="3976" cy="2090"/>
            </a:xfrm>
            <a:custGeom>
              <a:rect b="b" l="l" r="r" t="t"/>
              <a:pathLst>
                <a:path extrusionOk="0" h="51" w="97">
                  <a:moveTo>
                    <a:pt x="77" y="0"/>
                  </a:moveTo>
                  <a:cubicBezTo>
                    <a:pt x="67" y="0"/>
                    <a:pt x="54" y="3"/>
                    <a:pt x="41" y="8"/>
                  </a:cubicBezTo>
                  <a:cubicBezTo>
                    <a:pt x="18" y="15"/>
                    <a:pt x="0" y="31"/>
                    <a:pt x="4" y="42"/>
                  </a:cubicBezTo>
                  <a:cubicBezTo>
                    <a:pt x="6" y="48"/>
                    <a:pt x="12" y="50"/>
                    <a:pt x="21" y="50"/>
                  </a:cubicBezTo>
                  <a:cubicBezTo>
                    <a:pt x="31" y="50"/>
                    <a:pt x="43" y="48"/>
                    <a:pt x="56" y="42"/>
                  </a:cubicBezTo>
                  <a:cubicBezTo>
                    <a:pt x="82" y="34"/>
                    <a:pt x="97" y="20"/>
                    <a:pt x="93" y="8"/>
                  </a:cubicBezTo>
                  <a:cubicBezTo>
                    <a:pt x="93" y="3"/>
                    <a:pt x="87" y="0"/>
                    <a:pt x="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4"/>
            <p:cNvSpPr/>
            <p:nvPr/>
          </p:nvSpPr>
          <p:spPr>
            <a:xfrm>
              <a:off x="8717981" y="4922974"/>
              <a:ext cx="233506" cy="102018"/>
            </a:xfrm>
            <a:custGeom>
              <a:rect b="b" l="l" r="r" t="t"/>
              <a:pathLst>
                <a:path extrusionOk="0" h="2489" w="5697">
                  <a:moveTo>
                    <a:pt x="2649" y="0"/>
                  </a:moveTo>
                  <a:lnTo>
                    <a:pt x="2604" y="1629"/>
                  </a:lnTo>
                  <a:cubicBezTo>
                    <a:pt x="2604" y="1629"/>
                    <a:pt x="1" y="2160"/>
                    <a:pt x="625" y="2365"/>
                  </a:cubicBezTo>
                  <a:cubicBezTo>
                    <a:pt x="926" y="2461"/>
                    <a:pt x="2058" y="2488"/>
                    <a:pt x="3174" y="2488"/>
                  </a:cubicBezTo>
                  <a:cubicBezTo>
                    <a:pt x="4134" y="2488"/>
                    <a:pt x="5082" y="2468"/>
                    <a:pt x="5472" y="2455"/>
                  </a:cubicBezTo>
                  <a:lnTo>
                    <a:pt x="5659" y="2447"/>
                  </a:lnTo>
                  <a:lnTo>
                    <a:pt x="5697" y="64"/>
                  </a:lnTo>
                  <a:lnTo>
                    <a:pt x="2649" y="0"/>
                  </a:ln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4"/>
            <p:cNvSpPr/>
            <p:nvPr/>
          </p:nvSpPr>
          <p:spPr>
            <a:xfrm>
              <a:off x="8904592" y="4986297"/>
              <a:ext cx="45988" cy="35167"/>
            </a:xfrm>
            <a:custGeom>
              <a:rect b="b" l="l" r="r" t="t"/>
              <a:pathLst>
                <a:path extrusionOk="0" h="858" w="1122">
                  <a:moveTo>
                    <a:pt x="1022" y="1"/>
                  </a:moveTo>
                  <a:cubicBezTo>
                    <a:pt x="800" y="1"/>
                    <a:pt x="586" y="78"/>
                    <a:pt x="404" y="211"/>
                  </a:cubicBezTo>
                  <a:cubicBezTo>
                    <a:pt x="199" y="368"/>
                    <a:pt x="49" y="599"/>
                    <a:pt x="1" y="853"/>
                  </a:cubicBezTo>
                  <a:lnTo>
                    <a:pt x="1106" y="858"/>
                  </a:lnTo>
                  <a:lnTo>
                    <a:pt x="1121" y="6"/>
                  </a:lnTo>
                  <a:cubicBezTo>
                    <a:pt x="1088" y="2"/>
                    <a:pt x="1055" y="1"/>
                    <a:pt x="1022" y="1"/>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4"/>
            <p:cNvSpPr/>
            <p:nvPr/>
          </p:nvSpPr>
          <p:spPr>
            <a:xfrm>
              <a:off x="8756945" y="4604748"/>
              <a:ext cx="197129" cy="21142"/>
            </a:xfrm>
            <a:custGeom>
              <a:rect b="b" l="l" r="r" t="t"/>
              <a:pathLst>
                <a:path extrusionOk="0" h="562" w="5240">
                  <a:moveTo>
                    <a:pt x="911" y="0"/>
                  </a:moveTo>
                  <a:cubicBezTo>
                    <a:pt x="911" y="0"/>
                    <a:pt x="0" y="243"/>
                    <a:pt x="108" y="396"/>
                  </a:cubicBezTo>
                  <a:cubicBezTo>
                    <a:pt x="183" y="497"/>
                    <a:pt x="1786" y="562"/>
                    <a:pt x="3295" y="562"/>
                  </a:cubicBezTo>
                  <a:cubicBezTo>
                    <a:pt x="4027" y="562"/>
                    <a:pt x="4737" y="546"/>
                    <a:pt x="5240" y="512"/>
                  </a:cubicBezTo>
                  <a:lnTo>
                    <a:pt x="5236" y="441"/>
                  </a:lnTo>
                  <a:lnTo>
                    <a:pt x="1176" y="396"/>
                  </a:lnTo>
                  <a:cubicBezTo>
                    <a:pt x="1176" y="396"/>
                    <a:pt x="1090" y="11"/>
                    <a:pt x="911" y="0"/>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4"/>
            <p:cNvSpPr/>
            <p:nvPr/>
          </p:nvSpPr>
          <p:spPr>
            <a:xfrm>
              <a:off x="8760970" y="4617613"/>
              <a:ext cx="194796" cy="4815"/>
            </a:xfrm>
            <a:custGeom>
              <a:rect b="b" l="l" r="r" t="t"/>
              <a:pathLst>
                <a:path extrusionOk="0" h="128" w="5178">
                  <a:moveTo>
                    <a:pt x="25" y="0"/>
                  </a:moveTo>
                  <a:cubicBezTo>
                    <a:pt x="9" y="0"/>
                    <a:pt x="1" y="2"/>
                    <a:pt x="1" y="2"/>
                  </a:cubicBezTo>
                  <a:cubicBezTo>
                    <a:pt x="1" y="2"/>
                    <a:pt x="20" y="5"/>
                    <a:pt x="54" y="9"/>
                  </a:cubicBezTo>
                  <a:cubicBezTo>
                    <a:pt x="99" y="13"/>
                    <a:pt x="151" y="17"/>
                    <a:pt x="207" y="21"/>
                  </a:cubicBezTo>
                  <a:cubicBezTo>
                    <a:pt x="356" y="28"/>
                    <a:pt x="539" y="39"/>
                    <a:pt x="759" y="54"/>
                  </a:cubicBezTo>
                  <a:cubicBezTo>
                    <a:pt x="1226" y="81"/>
                    <a:pt x="1873" y="107"/>
                    <a:pt x="2590" y="117"/>
                  </a:cubicBezTo>
                  <a:cubicBezTo>
                    <a:pt x="2947" y="125"/>
                    <a:pt x="3287" y="128"/>
                    <a:pt x="3597" y="128"/>
                  </a:cubicBezTo>
                  <a:cubicBezTo>
                    <a:pt x="3908" y="128"/>
                    <a:pt x="4187" y="125"/>
                    <a:pt x="4420" y="121"/>
                  </a:cubicBezTo>
                  <a:cubicBezTo>
                    <a:pt x="4640" y="117"/>
                    <a:pt x="4824" y="114"/>
                    <a:pt x="4976" y="110"/>
                  </a:cubicBezTo>
                  <a:cubicBezTo>
                    <a:pt x="5033" y="107"/>
                    <a:pt x="5081" y="107"/>
                    <a:pt x="5126" y="103"/>
                  </a:cubicBezTo>
                  <a:cubicBezTo>
                    <a:pt x="5160" y="103"/>
                    <a:pt x="5178" y="99"/>
                    <a:pt x="5178" y="99"/>
                  </a:cubicBezTo>
                  <a:cubicBezTo>
                    <a:pt x="5178" y="99"/>
                    <a:pt x="5160" y="95"/>
                    <a:pt x="5126" y="95"/>
                  </a:cubicBezTo>
                  <a:lnTo>
                    <a:pt x="4420" y="95"/>
                  </a:lnTo>
                  <a:cubicBezTo>
                    <a:pt x="4303" y="96"/>
                    <a:pt x="4175" y="96"/>
                    <a:pt x="4038" y="96"/>
                  </a:cubicBezTo>
                  <a:cubicBezTo>
                    <a:pt x="3624" y="96"/>
                    <a:pt x="3125" y="92"/>
                    <a:pt x="2590" y="84"/>
                  </a:cubicBezTo>
                  <a:cubicBezTo>
                    <a:pt x="1876" y="69"/>
                    <a:pt x="1230" y="47"/>
                    <a:pt x="759" y="28"/>
                  </a:cubicBezTo>
                  <a:cubicBezTo>
                    <a:pt x="543" y="21"/>
                    <a:pt x="356" y="13"/>
                    <a:pt x="207" y="5"/>
                  </a:cubicBezTo>
                  <a:cubicBezTo>
                    <a:pt x="151" y="2"/>
                    <a:pt x="102" y="2"/>
                    <a:pt x="54" y="2"/>
                  </a:cubicBezTo>
                  <a:cubicBezTo>
                    <a:pt x="42" y="1"/>
                    <a:pt x="33" y="0"/>
                    <a:pt x="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4"/>
            <p:cNvSpPr/>
            <p:nvPr/>
          </p:nvSpPr>
          <p:spPr>
            <a:xfrm>
              <a:off x="8790238" y="4603280"/>
              <a:ext cx="11662" cy="18246"/>
            </a:xfrm>
            <a:custGeom>
              <a:rect b="b" l="l" r="r" t="t"/>
              <a:pathLst>
                <a:path extrusionOk="0" h="485" w="310">
                  <a:moveTo>
                    <a:pt x="9" y="1"/>
                  </a:moveTo>
                  <a:cubicBezTo>
                    <a:pt x="8" y="1"/>
                    <a:pt x="7" y="1"/>
                    <a:pt x="7" y="2"/>
                  </a:cubicBezTo>
                  <a:cubicBezTo>
                    <a:pt x="0" y="9"/>
                    <a:pt x="112" y="81"/>
                    <a:pt x="191" y="219"/>
                  </a:cubicBezTo>
                  <a:cubicBezTo>
                    <a:pt x="273" y="353"/>
                    <a:pt x="276" y="484"/>
                    <a:pt x="288" y="484"/>
                  </a:cubicBezTo>
                  <a:cubicBezTo>
                    <a:pt x="288" y="484"/>
                    <a:pt x="288" y="484"/>
                    <a:pt x="288" y="484"/>
                  </a:cubicBezTo>
                  <a:cubicBezTo>
                    <a:pt x="299" y="484"/>
                    <a:pt x="309" y="340"/>
                    <a:pt x="224" y="200"/>
                  </a:cubicBezTo>
                  <a:cubicBezTo>
                    <a:pt x="145" y="62"/>
                    <a:pt x="27" y="1"/>
                    <a:pt x="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4"/>
            <p:cNvSpPr/>
            <p:nvPr/>
          </p:nvSpPr>
          <p:spPr>
            <a:xfrm>
              <a:off x="8813807" y="4991994"/>
              <a:ext cx="7091" cy="10493"/>
            </a:xfrm>
            <a:custGeom>
              <a:rect b="b" l="l" r="r" t="t"/>
              <a:pathLst>
                <a:path extrusionOk="0" h="256" w="173">
                  <a:moveTo>
                    <a:pt x="11" y="1"/>
                  </a:moveTo>
                  <a:cubicBezTo>
                    <a:pt x="10" y="1"/>
                    <a:pt x="9" y="1"/>
                    <a:pt x="9" y="1"/>
                  </a:cubicBezTo>
                  <a:cubicBezTo>
                    <a:pt x="1" y="5"/>
                    <a:pt x="27" y="69"/>
                    <a:pt x="71" y="139"/>
                  </a:cubicBezTo>
                  <a:cubicBezTo>
                    <a:pt x="110" y="206"/>
                    <a:pt x="152" y="256"/>
                    <a:pt x="164" y="256"/>
                  </a:cubicBezTo>
                  <a:cubicBezTo>
                    <a:pt x="164" y="256"/>
                    <a:pt x="165" y="256"/>
                    <a:pt x="165" y="255"/>
                  </a:cubicBezTo>
                  <a:cubicBezTo>
                    <a:pt x="173" y="251"/>
                    <a:pt x="147" y="188"/>
                    <a:pt x="102" y="117"/>
                  </a:cubicBezTo>
                  <a:cubicBezTo>
                    <a:pt x="63" y="51"/>
                    <a:pt x="22" y="1"/>
                    <a:pt x="1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4"/>
            <p:cNvSpPr/>
            <p:nvPr/>
          </p:nvSpPr>
          <p:spPr>
            <a:xfrm>
              <a:off x="8822865" y="4990150"/>
              <a:ext cx="8279" cy="7296"/>
            </a:xfrm>
            <a:custGeom>
              <a:rect b="b" l="l" r="r" t="t"/>
              <a:pathLst>
                <a:path extrusionOk="0" h="178" w="202">
                  <a:moveTo>
                    <a:pt x="10" y="0"/>
                  </a:moveTo>
                  <a:cubicBezTo>
                    <a:pt x="9" y="0"/>
                    <a:pt x="8" y="1"/>
                    <a:pt x="7" y="2"/>
                  </a:cubicBezTo>
                  <a:cubicBezTo>
                    <a:pt x="0" y="9"/>
                    <a:pt x="34" y="54"/>
                    <a:pt x="86" y="102"/>
                  </a:cubicBezTo>
                  <a:cubicBezTo>
                    <a:pt x="133" y="146"/>
                    <a:pt x="177" y="178"/>
                    <a:pt x="191" y="178"/>
                  </a:cubicBezTo>
                  <a:cubicBezTo>
                    <a:pt x="193" y="178"/>
                    <a:pt x="194" y="177"/>
                    <a:pt x="195" y="176"/>
                  </a:cubicBezTo>
                  <a:cubicBezTo>
                    <a:pt x="202" y="169"/>
                    <a:pt x="164" y="124"/>
                    <a:pt x="112" y="76"/>
                  </a:cubicBezTo>
                  <a:cubicBezTo>
                    <a:pt x="65" y="32"/>
                    <a:pt x="21" y="0"/>
                    <a:pt x="1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4"/>
            <p:cNvSpPr/>
            <p:nvPr/>
          </p:nvSpPr>
          <p:spPr>
            <a:xfrm>
              <a:off x="8824382" y="4984822"/>
              <a:ext cx="13075" cy="1558"/>
            </a:xfrm>
            <a:custGeom>
              <a:rect b="b" l="l" r="r" t="t"/>
              <a:pathLst>
                <a:path extrusionOk="0" h="38" w="319">
                  <a:moveTo>
                    <a:pt x="158" y="1"/>
                  </a:moveTo>
                  <a:cubicBezTo>
                    <a:pt x="72" y="1"/>
                    <a:pt x="1" y="8"/>
                    <a:pt x="1" y="19"/>
                  </a:cubicBezTo>
                  <a:cubicBezTo>
                    <a:pt x="1" y="27"/>
                    <a:pt x="72" y="37"/>
                    <a:pt x="158" y="37"/>
                  </a:cubicBezTo>
                  <a:cubicBezTo>
                    <a:pt x="247" y="37"/>
                    <a:pt x="318" y="30"/>
                    <a:pt x="318" y="19"/>
                  </a:cubicBezTo>
                  <a:cubicBezTo>
                    <a:pt x="318" y="11"/>
                    <a:pt x="247" y="1"/>
                    <a:pt x="15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4"/>
            <p:cNvSpPr/>
            <p:nvPr/>
          </p:nvSpPr>
          <p:spPr>
            <a:xfrm>
              <a:off x="8824833" y="4977239"/>
              <a:ext cx="15083" cy="2172"/>
            </a:xfrm>
            <a:custGeom>
              <a:rect b="b" l="l" r="r" t="t"/>
              <a:pathLst>
                <a:path extrusionOk="0" h="53" w="368">
                  <a:moveTo>
                    <a:pt x="353" y="0"/>
                  </a:moveTo>
                  <a:cubicBezTo>
                    <a:pt x="329" y="0"/>
                    <a:pt x="261" y="11"/>
                    <a:pt x="183" y="14"/>
                  </a:cubicBezTo>
                  <a:cubicBezTo>
                    <a:pt x="87" y="21"/>
                    <a:pt x="4" y="14"/>
                    <a:pt x="4" y="25"/>
                  </a:cubicBezTo>
                  <a:cubicBezTo>
                    <a:pt x="1" y="32"/>
                    <a:pt x="65" y="52"/>
                    <a:pt x="151" y="52"/>
                  </a:cubicBezTo>
                  <a:cubicBezTo>
                    <a:pt x="163" y="52"/>
                    <a:pt x="175" y="52"/>
                    <a:pt x="188" y="51"/>
                  </a:cubicBezTo>
                  <a:cubicBezTo>
                    <a:pt x="288" y="48"/>
                    <a:pt x="367" y="14"/>
                    <a:pt x="363" y="3"/>
                  </a:cubicBezTo>
                  <a:cubicBezTo>
                    <a:pt x="363" y="1"/>
                    <a:pt x="359" y="0"/>
                    <a:pt x="3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4"/>
            <p:cNvSpPr/>
            <p:nvPr/>
          </p:nvSpPr>
          <p:spPr>
            <a:xfrm>
              <a:off x="8792822" y="4979985"/>
              <a:ext cx="23773" cy="13731"/>
            </a:xfrm>
            <a:custGeom>
              <a:rect b="b" l="l" r="r" t="t"/>
              <a:pathLst>
                <a:path extrusionOk="0" h="335" w="580">
                  <a:moveTo>
                    <a:pt x="183" y="36"/>
                  </a:moveTo>
                  <a:cubicBezTo>
                    <a:pt x="223" y="36"/>
                    <a:pt x="264" y="42"/>
                    <a:pt x="297" y="51"/>
                  </a:cubicBezTo>
                  <a:cubicBezTo>
                    <a:pt x="371" y="77"/>
                    <a:pt x="426" y="119"/>
                    <a:pt x="461" y="163"/>
                  </a:cubicBezTo>
                  <a:cubicBezTo>
                    <a:pt x="494" y="205"/>
                    <a:pt x="513" y="243"/>
                    <a:pt x="526" y="273"/>
                  </a:cubicBezTo>
                  <a:lnTo>
                    <a:pt x="526" y="273"/>
                  </a:lnTo>
                  <a:cubicBezTo>
                    <a:pt x="492" y="269"/>
                    <a:pt x="445" y="262"/>
                    <a:pt x="386" y="250"/>
                  </a:cubicBezTo>
                  <a:cubicBezTo>
                    <a:pt x="330" y="238"/>
                    <a:pt x="259" y="219"/>
                    <a:pt x="184" y="193"/>
                  </a:cubicBezTo>
                  <a:cubicBezTo>
                    <a:pt x="150" y="178"/>
                    <a:pt x="109" y="167"/>
                    <a:pt x="76" y="145"/>
                  </a:cubicBezTo>
                  <a:cubicBezTo>
                    <a:pt x="42" y="122"/>
                    <a:pt x="31" y="85"/>
                    <a:pt x="61" y="62"/>
                  </a:cubicBezTo>
                  <a:cubicBezTo>
                    <a:pt x="95" y="43"/>
                    <a:pt x="139" y="36"/>
                    <a:pt x="183" y="36"/>
                  </a:cubicBezTo>
                  <a:close/>
                  <a:moveTo>
                    <a:pt x="190" y="1"/>
                  </a:moveTo>
                  <a:cubicBezTo>
                    <a:pt x="141" y="1"/>
                    <a:pt x="90" y="11"/>
                    <a:pt x="38" y="36"/>
                  </a:cubicBezTo>
                  <a:cubicBezTo>
                    <a:pt x="16" y="51"/>
                    <a:pt x="1" y="85"/>
                    <a:pt x="9" y="111"/>
                  </a:cubicBezTo>
                  <a:cubicBezTo>
                    <a:pt x="16" y="141"/>
                    <a:pt x="38" y="160"/>
                    <a:pt x="57" y="174"/>
                  </a:cubicBezTo>
                  <a:cubicBezTo>
                    <a:pt x="98" y="200"/>
                    <a:pt x="135" y="212"/>
                    <a:pt x="173" y="227"/>
                  </a:cubicBezTo>
                  <a:cubicBezTo>
                    <a:pt x="252" y="253"/>
                    <a:pt x="323" y="267"/>
                    <a:pt x="382" y="276"/>
                  </a:cubicBezTo>
                  <a:cubicBezTo>
                    <a:pt x="441" y="285"/>
                    <a:pt x="489" y="288"/>
                    <a:pt x="524" y="288"/>
                  </a:cubicBezTo>
                  <a:cubicBezTo>
                    <a:pt x="526" y="288"/>
                    <a:pt x="529" y="288"/>
                    <a:pt x="531" y="287"/>
                  </a:cubicBezTo>
                  <a:lnTo>
                    <a:pt x="531" y="287"/>
                  </a:lnTo>
                  <a:cubicBezTo>
                    <a:pt x="542" y="317"/>
                    <a:pt x="545" y="335"/>
                    <a:pt x="547" y="335"/>
                  </a:cubicBezTo>
                  <a:cubicBezTo>
                    <a:pt x="550" y="335"/>
                    <a:pt x="550" y="319"/>
                    <a:pt x="545" y="287"/>
                  </a:cubicBezTo>
                  <a:lnTo>
                    <a:pt x="545" y="287"/>
                  </a:lnTo>
                  <a:cubicBezTo>
                    <a:pt x="567" y="286"/>
                    <a:pt x="580" y="284"/>
                    <a:pt x="580" y="283"/>
                  </a:cubicBezTo>
                  <a:cubicBezTo>
                    <a:pt x="580" y="280"/>
                    <a:pt x="566" y="278"/>
                    <a:pt x="542" y="275"/>
                  </a:cubicBezTo>
                  <a:lnTo>
                    <a:pt x="542" y="275"/>
                  </a:lnTo>
                  <a:cubicBezTo>
                    <a:pt x="534" y="245"/>
                    <a:pt x="519" y="198"/>
                    <a:pt x="483" y="148"/>
                  </a:cubicBezTo>
                  <a:cubicBezTo>
                    <a:pt x="434" y="78"/>
                    <a:pt x="321" y="1"/>
                    <a:pt x="19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4"/>
            <p:cNvSpPr/>
            <p:nvPr/>
          </p:nvSpPr>
          <p:spPr>
            <a:xfrm>
              <a:off x="8813234" y="4976420"/>
              <a:ext cx="12255" cy="15493"/>
            </a:xfrm>
            <a:custGeom>
              <a:rect b="b" l="l" r="r" t="t"/>
              <a:pathLst>
                <a:path extrusionOk="0" h="378" w="299">
                  <a:moveTo>
                    <a:pt x="222" y="0"/>
                  </a:moveTo>
                  <a:cubicBezTo>
                    <a:pt x="142" y="0"/>
                    <a:pt x="99" y="57"/>
                    <a:pt x="67" y="97"/>
                  </a:cubicBezTo>
                  <a:cubicBezTo>
                    <a:pt x="33" y="146"/>
                    <a:pt x="15" y="198"/>
                    <a:pt x="11" y="239"/>
                  </a:cubicBezTo>
                  <a:cubicBezTo>
                    <a:pt x="1" y="325"/>
                    <a:pt x="24" y="377"/>
                    <a:pt x="29" y="377"/>
                  </a:cubicBezTo>
                  <a:cubicBezTo>
                    <a:pt x="29" y="377"/>
                    <a:pt x="30" y="377"/>
                    <a:pt x="30" y="377"/>
                  </a:cubicBezTo>
                  <a:cubicBezTo>
                    <a:pt x="37" y="377"/>
                    <a:pt x="18" y="325"/>
                    <a:pt x="33" y="247"/>
                  </a:cubicBezTo>
                  <a:cubicBezTo>
                    <a:pt x="45" y="206"/>
                    <a:pt x="63" y="161"/>
                    <a:pt x="93" y="120"/>
                  </a:cubicBezTo>
                  <a:cubicBezTo>
                    <a:pt x="122" y="80"/>
                    <a:pt x="171" y="37"/>
                    <a:pt x="219" y="37"/>
                  </a:cubicBezTo>
                  <a:cubicBezTo>
                    <a:pt x="221" y="37"/>
                    <a:pt x="222" y="37"/>
                    <a:pt x="224" y="37"/>
                  </a:cubicBezTo>
                  <a:cubicBezTo>
                    <a:pt x="273" y="49"/>
                    <a:pt x="254" y="123"/>
                    <a:pt x="224" y="164"/>
                  </a:cubicBezTo>
                  <a:cubicBezTo>
                    <a:pt x="197" y="209"/>
                    <a:pt x="168" y="247"/>
                    <a:pt x="142" y="280"/>
                  </a:cubicBezTo>
                  <a:cubicBezTo>
                    <a:pt x="85" y="340"/>
                    <a:pt x="41" y="370"/>
                    <a:pt x="45" y="373"/>
                  </a:cubicBezTo>
                  <a:cubicBezTo>
                    <a:pt x="45" y="374"/>
                    <a:pt x="46" y="374"/>
                    <a:pt x="46" y="374"/>
                  </a:cubicBezTo>
                  <a:cubicBezTo>
                    <a:pt x="55" y="374"/>
                    <a:pt x="101" y="351"/>
                    <a:pt x="161" y="299"/>
                  </a:cubicBezTo>
                  <a:cubicBezTo>
                    <a:pt x="190" y="269"/>
                    <a:pt x="224" y="228"/>
                    <a:pt x="254" y="180"/>
                  </a:cubicBezTo>
                  <a:cubicBezTo>
                    <a:pt x="269" y="157"/>
                    <a:pt x="283" y="127"/>
                    <a:pt x="292" y="94"/>
                  </a:cubicBezTo>
                  <a:cubicBezTo>
                    <a:pt x="299" y="60"/>
                    <a:pt x="276" y="8"/>
                    <a:pt x="231" y="0"/>
                  </a:cubicBezTo>
                  <a:cubicBezTo>
                    <a:pt x="228" y="0"/>
                    <a:pt x="225" y="0"/>
                    <a:pt x="22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4"/>
            <p:cNvSpPr/>
            <p:nvPr/>
          </p:nvSpPr>
          <p:spPr>
            <a:xfrm>
              <a:off x="8904756" y="4985068"/>
              <a:ext cx="45168" cy="35618"/>
            </a:xfrm>
            <a:custGeom>
              <a:rect b="b" l="l" r="r" t="t"/>
              <a:pathLst>
                <a:path extrusionOk="0" h="869" w="1102">
                  <a:moveTo>
                    <a:pt x="913" y="1"/>
                  </a:moveTo>
                  <a:cubicBezTo>
                    <a:pt x="901" y="1"/>
                    <a:pt x="888" y="1"/>
                    <a:pt x="874" y="2"/>
                  </a:cubicBezTo>
                  <a:cubicBezTo>
                    <a:pt x="733" y="9"/>
                    <a:pt x="534" y="58"/>
                    <a:pt x="359" y="193"/>
                  </a:cubicBezTo>
                  <a:cubicBezTo>
                    <a:pt x="183" y="327"/>
                    <a:pt x="83" y="507"/>
                    <a:pt x="41" y="641"/>
                  </a:cubicBezTo>
                  <a:cubicBezTo>
                    <a:pt x="19" y="708"/>
                    <a:pt x="8" y="767"/>
                    <a:pt x="4" y="805"/>
                  </a:cubicBezTo>
                  <a:cubicBezTo>
                    <a:pt x="0" y="846"/>
                    <a:pt x="0" y="865"/>
                    <a:pt x="4" y="869"/>
                  </a:cubicBezTo>
                  <a:cubicBezTo>
                    <a:pt x="8" y="869"/>
                    <a:pt x="15" y="779"/>
                    <a:pt x="64" y="652"/>
                  </a:cubicBezTo>
                  <a:cubicBezTo>
                    <a:pt x="112" y="521"/>
                    <a:pt x="214" y="350"/>
                    <a:pt x="381" y="222"/>
                  </a:cubicBezTo>
                  <a:cubicBezTo>
                    <a:pt x="550" y="95"/>
                    <a:pt x="740" y="43"/>
                    <a:pt x="878" y="28"/>
                  </a:cubicBezTo>
                  <a:cubicBezTo>
                    <a:pt x="919" y="25"/>
                    <a:pt x="955" y="24"/>
                    <a:pt x="986" y="24"/>
                  </a:cubicBezTo>
                  <a:cubicBezTo>
                    <a:pt x="1037" y="24"/>
                    <a:pt x="1073" y="26"/>
                    <a:pt x="1090" y="26"/>
                  </a:cubicBezTo>
                  <a:cubicBezTo>
                    <a:pt x="1098" y="26"/>
                    <a:pt x="1102" y="26"/>
                    <a:pt x="1102" y="24"/>
                  </a:cubicBezTo>
                  <a:cubicBezTo>
                    <a:pt x="1102" y="24"/>
                    <a:pt x="1080" y="17"/>
                    <a:pt x="1043" y="9"/>
                  </a:cubicBezTo>
                  <a:cubicBezTo>
                    <a:pt x="1009" y="6"/>
                    <a:pt x="966" y="1"/>
                    <a:pt x="91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4"/>
            <p:cNvSpPr/>
            <p:nvPr/>
          </p:nvSpPr>
          <p:spPr>
            <a:xfrm>
              <a:off x="8936890" y="4933835"/>
              <a:ext cx="1721" cy="51316"/>
            </a:xfrm>
            <a:custGeom>
              <a:rect b="b" l="l" r="r" t="t"/>
              <a:pathLst>
                <a:path extrusionOk="0" h="1252" w="42">
                  <a:moveTo>
                    <a:pt x="27" y="0"/>
                  </a:moveTo>
                  <a:cubicBezTo>
                    <a:pt x="16" y="0"/>
                    <a:pt x="4" y="281"/>
                    <a:pt x="4" y="628"/>
                  </a:cubicBezTo>
                  <a:cubicBezTo>
                    <a:pt x="1" y="972"/>
                    <a:pt x="9" y="1252"/>
                    <a:pt x="19" y="1252"/>
                  </a:cubicBezTo>
                  <a:cubicBezTo>
                    <a:pt x="19" y="1252"/>
                    <a:pt x="19" y="1252"/>
                    <a:pt x="20" y="1252"/>
                  </a:cubicBezTo>
                  <a:cubicBezTo>
                    <a:pt x="27" y="1252"/>
                    <a:pt x="38" y="970"/>
                    <a:pt x="42" y="628"/>
                  </a:cubicBezTo>
                  <a:cubicBezTo>
                    <a:pt x="42" y="281"/>
                    <a:pt x="38" y="0"/>
                    <a:pt x="2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4"/>
            <p:cNvSpPr/>
            <p:nvPr/>
          </p:nvSpPr>
          <p:spPr>
            <a:xfrm>
              <a:off x="8864686" y="4610202"/>
              <a:ext cx="33632" cy="1881"/>
            </a:xfrm>
            <a:custGeom>
              <a:rect b="b" l="l" r="r" t="t"/>
              <a:pathLst>
                <a:path extrusionOk="0" h="50" w="894">
                  <a:moveTo>
                    <a:pt x="30" y="1"/>
                  </a:moveTo>
                  <a:cubicBezTo>
                    <a:pt x="12" y="1"/>
                    <a:pt x="1" y="2"/>
                    <a:pt x="0" y="4"/>
                  </a:cubicBezTo>
                  <a:cubicBezTo>
                    <a:pt x="0" y="16"/>
                    <a:pt x="198" y="46"/>
                    <a:pt x="449" y="49"/>
                  </a:cubicBezTo>
                  <a:cubicBezTo>
                    <a:pt x="465" y="49"/>
                    <a:pt x="482" y="50"/>
                    <a:pt x="498" y="50"/>
                  </a:cubicBezTo>
                  <a:cubicBezTo>
                    <a:pt x="721" y="50"/>
                    <a:pt x="893" y="23"/>
                    <a:pt x="893" y="16"/>
                  </a:cubicBezTo>
                  <a:cubicBezTo>
                    <a:pt x="893" y="12"/>
                    <a:pt x="868" y="11"/>
                    <a:pt x="825" y="11"/>
                  </a:cubicBezTo>
                  <a:cubicBezTo>
                    <a:pt x="763" y="11"/>
                    <a:pt x="665" y="13"/>
                    <a:pt x="550" y="13"/>
                  </a:cubicBezTo>
                  <a:cubicBezTo>
                    <a:pt x="518" y="13"/>
                    <a:pt x="484" y="13"/>
                    <a:pt x="449" y="12"/>
                  </a:cubicBezTo>
                  <a:cubicBezTo>
                    <a:pt x="257" y="12"/>
                    <a:pt x="95" y="1"/>
                    <a:pt x="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4"/>
            <p:cNvSpPr/>
            <p:nvPr/>
          </p:nvSpPr>
          <p:spPr>
            <a:xfrm>
              <a:off x="8917126" y="4611030"/>
              <a:ext cx="3950" cy="6546"/>
            </a:xfrm>
            <a:custGeom>
              <a:rect b="b" l="l" r="r" t="t"/>
              <a:pathLst>
                <a:path extrusionOk="0" h="174" w="105">
                  <a:moveTo>
                    <a:pt x="94" y="0"/>
                  </a:moveTo>
                  <a:cubicBezTo>
                    <a:pt x="83" y="0"/>
                    <a:pt x="50" y="29"/>
                    <a:pt x="26" y="76"/>
                  </a:cubicBezTo>
                  <a:cubicBezTo>
                    <a:pt x="0" y="125"/>
                    <a:pt x="8" y="173"/>
                    <a:pt x="15" y="173"/>
                  </a:cubicBezTo>
                  <a:cubicBezTo>
                    <a:pt x="15" y="173"/>
                    <a:pt x="16" y="173"/>
                    <a:pt x="16" y="173"/>
                  </a:cubicBezTo>
                  <a:cubicBezTo>
                    <a:pt x="27" y="173"/>
                    <a:pt x="38" y="134"/>
                    <a:pt x="59" y="91"/>
                  </a:cubicBezTo>
                  <a:cubicBezTo>
                    <a:pt x="82" y="46"/>
                    <a:pt x="104" y="9"/>
                    <a:pt x="97" y="1"/>
                  </a:cubicBezTo>
                  <a:cubicBezTo>
                    <a:pt x="96" y="0"/>
                    <a:pt x="95" y="0"/>
                    <a:pt x="9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4"/>
            <p:cNvSpPr/>
            <p:nvPr/>
          </p:nvSpPr>
          <p:spPr>
            <a:xfrm>
              <a:off x="8918077" y="4997937"/>
              <a:ext cx="5410" cy="4755"/>
            </a:xfrm>
            <a:custGeom>
              <a:rect b="b" l="l" r="r" t="t"/>
              <a:pathLst>
                <a:path extrusionOk="0" h="116" w="132">
                  <a:moveTo>
                    <a:pt x="119" y="0"/>
                  </a:moveTo>
                  <a:cubicBezTo>
                    <a:pt x="107" y="0"/>
                    <a:pt x="78" y="18"/>
                    <a:pt x="53" y="43"/>
                  </a:cubicBezTo>
                  <a:cubicBezTo>
                    <a:pt x="19" y="76"/>
                    <a:pt x="1" y="106"/>
                    <a:pt x="8" y="114"/>
                  </a:cubicBezTo>
                  <a:cubicBezTo>
                    <a:pt x="9" y="115"/>
                    <a:pt x="10" y="115"/>
                    <a:pt x="12" y="115"/>
                  </a:cubicBezTo>
                  <a:cubicBezTo>
                    <a:pt x="24" y="115"/>
                    <a:pt x="50" y="98"/>
                    <a:pt x="79" y="69"/>
                  </a:cubicBezTo>
                  <a:cubicBezTo>
                    <a:pt x="109" y="39"/>
                    <a:pt x="131" y="9"/>
                    <a:pt x="123" y="2"/>
                  </a:cubicBezTo>
                  <a:cubicBezTo>
                    <a:pt x="122" y="1"/>
                    <a:pt x="121" y="0"/>
                    <a:pt x="1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4"/>
            <p:cNvSpPr/>
            <p:nvPr/>
          </p:nvSpPr>
          <p:spPr>
            <a:xfrm>
              <a:off x="8928938" y="4992158"/>
              <a:ext cx="7665" cy="3156"/>
            </a:xfrm>
            <a:custGeom>
              <a:rect b="b" l="l" r="r" t="t"/>
              <a:pathLst>
                <a:path extrusionOk="0" h="77" w="187">
                  <a:moveTo>
                    <a:pt x="131" y="0"/>
                  </a:moveTo>
                  <a:cubicBezTo>
                    <a:pt x="116" y="0"/>
                    <a:pt x="100" y="2"/>
                    <a:pt x="83" y="8"/>
                  </a:cubicBezTo>
                  <a:cubicBezTo>
                    <a:pt x="27" y="27"/>
                    <a:pt x="1" y="68"/>
                    <a:pt x="8" y="75"/>
                  </a:cubicBezTo>
                  <a:cubicBezTo>
                    <a:pt x="9" y="76"/>
                    <a:pt x="11" y="77"/>
                    <a:pt x="13" y="77"/>
                  </a:cubicBezTo>
                  <a:cubicBezTo>
                    <a:pt x="26" y="77"/>
                    <a:pt x="55" y="55"/>
                    <a:pt x="94" y="42"/>
                  </a:cubicBezTo>
                  <a:cubicBezTo>
                    <a:pt x="139" y="27"/>
                    <a:pt x="180" y="31"/>
                    <a:pt x="184" y="20"/>
                  </a:cubicBezTo>
                  <a:cubicBezTo>
                    <a:pt x="186" y="12"/>
                    <a:pt x="164" y="0"/>
                    <a:pt x="1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4"/>
            <p:cNvSpPr/>
            <p:nvPr/>
          </p:nvSpPr>
          <p:spPr>
            <a:xfrm>
              <a:off x="8941972" y="4990314"/>
              <a:ext cx="4140" cy="2090"/>
            </a:xfrm>
            <a:custGeom>
              <a:rect b="b" l="l" r="r" t="t"/>
              <a:pathLst>
                <a:path extrusionOk="0" h="51" w="101">
                  <a:moveTo>
                    <a:pt x="78" y="0"/>
                  </a:moveTo>
                  <a:cubicBezTo>
                    <a:pt x="68" y="0"/>
                    <a:pt x="56" y="3"/>
                    <a:pt x="45" y="8"/>
                  </a:cubicBezTo>
                  <a:cubicBezTo>
                    <a:pt x="19" y="15"/>
                    <a:pt x="0" y="31"/>
                    <a:pt x="4" y="42"/>
                  </a:cubicBezTo>
                  <a:cubicBezTo>
                    <a:pt x="6" y="48"/>
                    <a:pt x="12" y="50"/>
                    <a:pt x="21" y="50"/>
                  </a:cubicBezTo>
                  <a:cubicBezTo>
                    <a:pt x="31" y="50"/>
                    <a:pt x="43" y="48"/>
                    <a:pt x="56" y="42"/>
                  </a:cubicBezTo>
                  <a:cubicBezTo>
                    <a:pt x="82" y="34"/>
                    <a:pt x="101" y="20"/>
                    <a:pt x="97" y="8"/>
                  </a:cubicBezTo>
                  <a:cubicBezTo>
                    <a:pt x="95" y="3"/>
                    <a:pt x="88" y="0"/>
                    <a:pt x="7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4"/>
            <p:cNvSpPr/>
            <p:nvPr/>
          </p:nvSpPr>
          <p:spPr>
            <a:xfrm>
              <a:off x="8384842" y="3274509"/>
              <a:ext cx="615632" cy="1699260"/>
            </a:xfrm>
            <a:custGeom>
              <a:rect b="b" l="l" r="r" t="t"/>
              <a:pathLst>
                <a:path extrusionOk="0" h="41458" w="15020">
                  <a:moveTo>
                    <a:pt x="1461" y="1"/>
                  </a:moveTo>
                  <a:lnTo>
                    <a:pt x="1" y="21798"/>
                  </a:lnTo>
                  <a:lnTo>
                    <a:pt x="1" y="41457"/>
                  </a:lnTo>
                  <a:lnTo>
                    <a:pt x="5843" y="41457"/>
                  </a:lnTo>
                  <a:cubicBezTo>
                    <a:pt x="5843" y="41457"/>
                    <a:pt x="6089" y="24503"/>
                    <a:pt x="5936" y="23394"/>
                  </a:cubicBezTo>
                  <a:cubicBezTo>
                    <a:pt x="5936" y="23394"/>
                    <a:pt x="6879" y="6654"/>
                    <a:pt x="6994" y="6654"/>
                  </a:cubicBezTo>
                  <a:cubicBezTo>
                    <a:pt x="6995" y="6654"/>
                    <a:pt x="6996" y="6655"/>
                    <a:pt x="6996" y="6657"/>
                  </a:cubicBezTo>
                  <a:cubicBezTo>
                    <a:pt x="7221" y="7154"/>
                    <a:pt x="7217" y="21586"/>
                    <a:pt x="7542" y="23375"/>
                  </a:cubicBezTo>
                  <a:cubicBezTo>
                    <a:pt x="7870" y="25165"/>
                    <a:pt x="9380" y="41457"/>
                    <a:pt x="9380" y="41457"/>
                  </a:cubicBezTo>
                  <a:lnTo>
                    <a:pt x="15020" y="41457"/>
                  </a:lnTo>
                  <a:lnTo>
                    <a:pt x="13126" y="22777"/>
                  </a:lnTo>
                  <a:cubicBezTo>
                    <a:pt x="13089" y="20529"/>
                    <a:pt x="12510" y="759"/>
                    <a:pt x="12510" y="759"/>
                  </a:cubicBezTo>
                  <a:lnTo>
                    <a:pt x="146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4"/>
            <p:cNvSpPr/>
            <p:nvPr/>
          </p:nvSpPr>
          <p:spPr>
            <a:xfrm>
              <a:off x="8773108" y="4909489"/>
              <a:ext cx="222029" cy="38938"/>
            </a:xfrm>
            <a:custGeom>
              <a:rect b="b" l="l" r="r" t="t"/>
              <a:pathLst>
                <a:path extrusionOk="0" h="950" w="5417">
                  <a:moveTo>
                    <a:pt x="3602" y="0"/>
                  </a:moveTo>
                  <a:cubicBezTo>
                    <a:pt x="3464" y="0"/>
                    <a:pt x="3322" y="29"/>
                    <a:pt x="3190" y="79"/>
                  </a:cubicBezTo>
                  <a:cubicBezTo>
                    <a:pt x="3003" y="146"/>
                    <a:pt x="2835" y="255"/>
                    <a:pt x="2667" y="363"/>
                  </a:cubicBezTo>
                  <a:cubicBezTo>
                    <a:pt x="2335" y="584"/>
                    <a:pt x="2021" y="789"/>
                    <a:pt x="1685" y="827"/>
                  </a:cubicBezTo>
                  <a:cubicBezTo>
                    <a:pt x="1604" y="838"/>
                    <a:pt x="1525" y="844"/>
                    <a:pt x="1448" y="844"/>
                  </a:cubicBezTo>
                  <a:cubicBezTo>
                    <a:pt x="1209" y="844"/>
                    <a:pt x="990" y="795"/>
                    <a:pt x="804" y="744"/>
                  </a:cubicBezTo>
                  <a:cubicBezTo>
                    <a:pt x="337" y="607"/>
                    <a:pt x="48" y="474"/>
                    <a:pt x="8" y="474"/>
                  </a:cubicBezTo>
                  <a:cubicBezTo>
                    <a:pt x="6" y="474"/>
                    <a:pt x="4" y="474"/>
                    <a:pt x="4" y="475"/>
                  </a:cubicBezTo>
                  <a:cubicBezTo>
                    <a:pt x="0" y="482"/>
                    <a:pt x="71" y="524"/>
                    <a:pt x="202" y="591"/>
                  </a:cubicBezTo>
                  <a:cubicBezTo>
                    <a:pt x="333" y="651"/>
                    <a:pt x="527" y="744"/>
                    <a:pt x="778" y="827"/>
                  </a:cubicBezTo>
                  <a:cubicBezTo>
                    <a:pt x="979" y="889"/>
                    <a:pt x="1224" y="950"/>
                    <a:pt x="1498" y="950"/>
                  </a:cubicBezTo>
                  <a:cubicBezTo>
                    <a:pt x="1564" y="950"/>
                    <a:pt x="1631" y="946"/>
                    <a:pt x="1700" y="939"/>
                  </a:cubicBezTo>
                  <a:cubicBezTo>
                    <a:pt x="2066" y="901"/>
                    <a:pt x="2405" y="680"/>
                    <a:pt x="2734" y="464"/>
                  </a:cubicBezTo>
                  <a:cubicBezTo>
                    <a:pt x="3022" y="269"/>
                    <a:pt x="3324" y="112"/>
                    <a:pt x="3618" y="112"/>
                  </a:cubicBezTo>
                  <a:cubicBezTo>
                    <a:pt x="3656" y="112"/>
                    <a:pt x="3694" y="115"/>
                    <a:pt x="3731" y="120"/>
                  </a:cubicBezTo>
                  <a:cubicBezTo>
                    <a:pt x="4060" y="165"/>
                    <a:pt x="4333" y="334"/>
                    <a:pt x="4579" y="423"/>
                  </a:cubicBezTo>
                  <a:cubicBezTo>
                    <a:pt x="4771" y="499"/>
                    <a:pt x="4950" y="531"/>
                    <a:pt x="5089" y="531"/>
                  </a:cubicBezTo>
                  <a:cubicBezTo>
                    <a:pt x="5128" y="531"/>
                    <a:pt x="5164" y="529"/>
                    <a:pt x="5196" y="524"/>
                  </a:cubicBezTo>
                  <a:cubicBezTo>
                    <a:pt x="5349" y="501"/>
                    <a:pt x="5417" y="453"/>
                    <a:pt x="5417" y="449"/>
                  </a:cubicBezTo>
                  <a:cubicBezTo>
                    <a:pt x="5416" y="448"/>
                    <a:pt x="5414" y="447"/>
                    <a:pt x="5410" y="447"/>
                  </a:cubicBezTo>
                  <a:cubicBezTo>
                    <a:pt x="5388" y="447"/>
                    <a:pt x="5314" y="473"/>
                    <a:pt x="5192" y="479"/>
                  </a:cubicBezTo>
                  <a:cubicBezTo>
                    <a:pt x="5181" y="479"/>
                    <a:pt x="5169" y="480"/>
                    <a:pt x="5157" y="480"/>
                  </a:cubicBezTo>
                  <a:cubicBezTo>
                    <a:pt x="5017" y="480"/>
                    <a:pt x="4826" y="441"/>
                    <a:pt x="4610" y="344"/>
                  </a:cubicBezTo>
                  <a:cubicBezTo>
                    <a:pt x="4374" y="248"/>
                    <a:pt x="4109" y="68"/>
                    <a:pt x="3746" y="12"/>
                  </a:cubicBezTo>
                  <a:cubicBezTo>
                    <a:pt x="3699" y="4"/>
                    <a:pt x="3651" y="0"/>
                    <a:pt x="360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4"/>
            <p:cNvSpPr/>
            <p:nvPr/>
          </p:nvSpPr>
          <p:spPr>
            <a:xfrm>
              <a:off x="8390089" y="4908465"/>
              <a:ext cx="236539" cy="36889"/>
            </a:xfrm>
            <a:custGeom>
              <a:rect b="b" l="l" r="r" t="t"/>
              <a:pathLst>
                <a:path extrusionOk="0" h="900" w="5771">
                  <a:moveTo>
                    <a:pt x="5115" y="0"/>
                  </a:moveTo>
                  <a:cubicBezTo>
                    <a:pt x="5062" y="0"/>
                    <a:pt x="5007" y="5"/>
                    <a:pt x="4949" y="14"/>
                  </a:cubicBezTo>
                  <a:cubicBezTo>
                    <a:pt x="4658" y="56"/>
                    <a:pt x="4355" y="235"/>
                    <a:pt x="4045" y="433"/>
                  </a:cubicBezTo>
                  <a:cubicBezTo>
                    <a:pt x="3781" y="597"/>
                    <a:pt x="3473" y="781"/>
                    <a:pt x="3129" y="781"/>
                  </a:cubicBezTo>
                  <a:cubicBezTo>
                    <a:pt x="3074" y="781"/>
                    <a:pt x="3019" y="776"/>
                    <a:pt x="2962" y="766"/>
                  </a:cubicBezTo>
                  <a:cubicBezTo>
                    <a:pt x="2555" y="698"/>
                    <a:pt x="2200" y="471"/>
                    <a:pt x="1826" y="392"/>
                  </a:cubicBezTo>
                  <a:cubicBezTo>
                    <a:pt x="1701" y="364"/>
                    <a:pt x="1580" y="352"/>
                    <a:pt x="1464" y="352"/>
                  </a:cubicBezTo>
                  <a:cubicBezTo>
                    <a:pt x="1226" y="352"/>
                    <a:pt x="1010" y="401"/>
                    <a:pt x="829" y="459"/>
                  </a:cubicBezTo>
                  <a:cubicBezTo>
                    <a:pt x="560" y="545"/>
                    <a:pt x="355" y="645"/>
                    <a:pt x="212" y="717"/>
                  </a:cubicBezTo>
                  <a:cubicBezTo>
                    <a:pt x="74" y="788"/>
                    <a:pt x="0" y="833"/>
                    <a:pt x="4" y="840"/>
                  </a:cubicBezTo>
                  <a:cubicBezTo>
                    <a:pt x="4" y="841"/>
                    <a:pt x="6" y="842"/>
                    <a:pt x="8" y="842"/>
                  </a:cubicBezTo>
                  <a:cubicBezTo>
                    <a:pt x="51" y="842"/>
                    <a:pt x="357" y="689"/>
                    <a:pt x="852" y="541"/>
                  </a:cubicBezTo>
                  <a:cubicBezTo>
                    <a:pt x="1019" y="494"/>
                    <a:pt x="1214" y="456"/>
                    <a:pt x="1423" y="456"/>
                  </a:cubicBezTo>
                  <a:cubicBezTo>
                    <a:pt x="1545" y="456"/>
                    <a:pt x="1671" y="469"/>
                    <a:pt x="1800" y="500"/>
                  </a:cubicBezTo>
                  <a:cubicBezTo>
                    <a:pt x="2151" y="578"/>
                    <a:pt x="2498" y="810"/>
                    <a:pt x="2943" y="885"/>
                  </a:cubicBezTo>
                  <a:cubicBezTo>
                    <a:pt x="3002" y="895"/>
                    <a:pt x="3061" y="899"/>
                    <a:pt x="3120" y="899"/>
                  </a:cubicBezTo>
                  <a:cubicBezTo>
                    <a:pt x="3283" y="899"/>
                    <a:pt x="3443" y="864"/>
                    <a:pt x="3586" y="807"/>
                  </a:cubicBezTo>
                  <a:cubicBezTo>
                    <a:pt x="3780" y="731"/>
                    <a:pt x="3948" y="627"/>
                    <a:pt x="4105" y="526"/>
                  </a:cubicBezTo>
                  <a:cubicBezTo>
                    <a:pt x="4415" y="321"/>
                    <a:pt x="4695" y="145"/>
                    <a:pt x="4964" y="97"/>
                  </a:cubicBezTo>
                  <a:cubicBezTo>
                    <a:pt x="5029" y="84"/>
                    <a:pt x="5092" y="78"/>
                    <a:pt x="5152" y="78"/>
                  </a:cubicBezTo>
                  <a:cubicBezTo>
                    <a:pt x="5334" y="78"/>
                    <a:pt x="5484" y="130"/>
                    <a:pt x="5580" y="186"/>
                  </a:cubicBezTo>
                  <a:cubicBezTo>
                    <a:pt x="5706" y="265"/>
                    <a:pt x="5752" y="340"/>
                    <a:pt x="5762" y="340"/>
                  </a:cubicBezTo>
                  <a:cubicBezTo>
                    <a:pt x="5762" y="340"/>
                    <a:pt x="5763" y="340"/>
                    <a:pt x="5763" y="340"/>
                  </a:cubicBezTo>
                  <a:cubicBezTo>
                    <a:pt x="5770" y="336"/>
                    <a:pt x="5737" y="247"/>
                    <a:pt x="5606" y="149"/>
                  </a:cubicBezTo>
                  <a:cubicBezTo>
                    <a:pt x="5501" y="71"/>
                    <a:pt x="5330" y="0"/>
                    <a:pt x="511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4"/>
            <p:cNvSpPr/>
            <p:nvPr/>
          </p:nvSpPr>
          <p:spPr>
            <a:xfrm>
              <a:off x="8789912" y="3434601"/>
              <a:ext cx="91484" cy="30946"/>
            </a:xfrm>
            <a:custGeom>
              <a:rect b="b" l="l" r="r" t="t"/>
              <a:pathLst>
                <a:path extrusionOk="0" h="755" w="2232">
                  <a:moveTo>
                    <a:pt x="16" y="0"/>
                  </a:moveTo>
                  <a:cubicBezTo>
                    <a:pt x="14" y="0"/>
                    <a:pt x="13" y="1"/>
                    <a:pt x="13" y="2"/>
                  </a:cubicBezTo>
                  <a:cubicBezTo>
                    <a:pt x="1" y="13"/>
                    <a:pt x="76" y="129"/>
                    <a:pt x="244" y="274"/>
                  </a:cubicBezTo>
                  <a:cubicBezTo>
                    <a:pt x="416" y="424"/>
                    <a:pt x="685" y="588"/>
                    <a:pt x="1017" y="677"/>
                  </a:cubicBezTo>
                  <a:cubicBezTo>
                    <a:pt x="1216" y="733"/>
                    <a:pt x="1410" y="754"/>
                    <a:pt x="1580" y="754"/>
                  </a:cubicBezTo>
                  <a:cubicBezTo>
                    <a:pt x="1694" y="754"/>
                    <a:pt x="1797" y="745"/>
                    <a:pt x="1883" y="730"/>
                  </a:cubicBezTo>
                  <a:cubicBezTo>
                    <a:pt x="2107" y="689"/>
                    <a:pt x="2231" y="629"/>
                    <a:pt x="2228" y="614"/>
                  </a:cubicBezTo>
                  <a:cubicBezTo>
                    <a:pt x="2227" y="610"/>
                    <a:pt x="2220" y="608"/>
                    <a:pt x="2208" y="608"/>
                  </a:cubicBezTo>
                  <a:cubicBezTo>
                    <a:pt x="2148" y="608"/>
                    <a:pt x="1954" y="649"/>
                    <a:pt x="1689" y="649"/>
                  </a:cubicBezTo>
                  <a:cubicBezTo>
                    <a:pt x="1503" y="649"/>
                    <a:pt x="1282" y="629"/>
                    <a:pt x="1047" y="562"/>
                  </a:cubicBezTo>
                  <a:cubicBezTo>
                    <a:pt x="429" y="400"/>
                    <a:pt x="60" y="0"/>
                    <a:pt x="1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4"/>
            <p:cNvSpPr/>
            <p:nvPr/>
          </p:nvSpPr>
          <p:spPr>
            <a:xfrm>
              <a:off x="8427591" y="3424846"/>
              <a:ext cx="56522" cy="50169"/>
            </a:xfrm>
            <a:custGeom>
              <a:rect b="b" l="l" r="r" t="t"/>
              <a:pathLst>
                <a:path extrusionOk="0" h="1224" w="1379">
                  <a:moveTo>
                    <a:pt x="1363" y="0"/>
                  </a:moveTo>
                  <a:cubicBezTo>
                    <a:pt x="1328" y="0"/>
                    <a:pt x="1235" y="438"/>
                    <a:pt x="844" y="781"/>
                  </a:cubicBezTo>
                  <a:cubicBezTo>
                    <a:pt x="452" y="1136"/>
                    <a:pt x="0" y="1174"/>
                    <a:pt x="7" y="1210"/>
                  </a:cubicBezTo>
                  <a:cubicBezTo>
                    <a:pt x="9" y="1216"/>
                    <a:pt x="41" y="1224"/>
                    <a:pt x="95" y="1224"/>
                  </a:cubicBezTo>
                  <a:cubicBezTo>
                    <a:pt x="145" y="1224"/>
                    <a:pt x="215" y="1218"/>
                    <a:pt x="299" y="1200"/>
                  </a:cubicBezTo>
                  <a:cubicBezTo>
                    <a:pt x="478" y="1158"/>
                    <a:pt x="714" y="1058"/>
                    <a:pt x="923" y="871"/>
                  </a:cubicBezTo>
                  <a:cubicBezTo>
                    <a:pt x="1132" y="684"/>
                    <a:pt x="1262" y="460"/>
                    <a:pt x="1319" y="288"/>
                  </a:cubicBezTo>
                  <a:cubicBezTo>
                    <a:pt x="1378" y="117"/>
                    <a:pt x="1378" y="5"/>
                    <a:pt x="1364" y="0"/>
                  </a:cubicBezTo>
                  <a:cubicBezTo>
                    <a:pt x="1363" y="0"/>
                    <a:pt x="1363" y="0"/>
                    <a:pt x="136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4"/>
            <p:cNvSpPr/>
            <p:nvPr/>
          </p:nvSpPr>
          <p:spPr>
            <a:xfrm>
              <a:off x="7819802" y="2361500"/>
              <a:ext cx="605385" cy="670310"/>
            </a:xfrm>
            <a:custGeom>
              <a:rect b="b" l="l" r="r" t="t"/>
              <a:pathLst>
                <a:path extrusionOk="0" h="16354" w="14770">
                  <a:moveTo>
                    <a:pt x="1870" y="0"/>
                  </a:moveTo>
                  <a:cubicBezTo>
                    <a:pt x="1867" y="0"/>
                    <a:pt x="1864" y="1"/>
                    <a:pt x="1861" y="1"/>
                  </a:cubicBezTo>
                  <a:cubicBezTo>
                    <a:pt x="1357" y="23"/>
                    <a:pt x="1809" y="2462"/>
                    <a:pt x="1857" y="2694"/>
                  </a:cubicBezTo>
                  <a:cubicBezTo>
                    <a:pt x="1875" y="2779"/>
                    <a:pt x="1809" y="2827"/>
                    <a:pt x="1740" y="2827"/>
                  </a:cubicBezTo>
                  <a:cubicBezTo>
                    <a:pt x="1679" y="2827"/>
                    <a:pt x="1616" y="2790"/>
                    <a:pt x="1603" y="2709"/>
                  </a:cubicBezTo>
                  <a:cubicBezTo>
                    <a:pt x="1577" y="2530"/>
                    <a:pt x="1403" y="411"/>
                    <a:pt x="895" y="411"/>
                  </a:cubicBezTo>
                  <a:cubicBezTo>
                    <a:pt x="893" y="411"/>
                    <a:pt x="892" y="411"/>
                    <a:pt x="890" y="411"/>
                  </a:cubicBezTo>
                  <a:cubicBezTo>
                    <a:pt x="494" y="426"/>
                    <a:pt x="1245" y="2425"/>
                    <a:pt x="1031" y="2884"/>
                  </a:cubicBezTo>
                  <a:cubicBezTo>
                    <a:pt x="1010" y="2931"/>
                    <a:pt x="989" y="2952"/>
                    <a:pt x="967" y="2952"/>
                  </a:cubicBezTo>
                  <a:cubicBezTo>
                    <a:pt x="781" y="2952"/>
                    <a:pt x="586" y="1341"/>
                    <a:pt x="252" y="1341"/>
                  </a:cubicBezTo>
                  <a:cubicBezTo>
                    <a:pt x="249" y="1341"/>
                    <a:pt x="246" y="1342"/>
                    <a:pt x="244" y="1342"/>
                  </a:cubicBezTo>
                  <a:cubicBezTo>
                    <a:pt x="105" y="1352"/>
                    <a:pt x="1" y="1378"/>
                    <a:pt x="288" y="2530"/>
                  </a:cubicBezTo>
                  <a:cubicBezTo>
                    <a:pt x="426" y="3090"/>
                    <a:pt x="792" y="4071"/>
                    <a:pt x="1140" y="4953"/>
                  </a:cubicBezTo>
                  <a:lnTo>
                    <a:pt x="1128" y="4957"/>
                  </a:lnTo>
                  <a:cubicBezTo>
                    <a:pt x="1128" y="4957"/>
                    <a:pt x="3073" y="16354"/>
                    <a:pt x="8089" y="16354"/>
                  </a:cubicBezTo>
                  <a:cubicBezTo>
                    <a:pt x="8229" y="16354"/>
                    <a:pt x="8372" y="16345"/>
                    <a:pt x="8517" y="16326"/>
                  </a:cubicBezTo>
                  <a:cubicBezTo>
                    <a:pt x="14176" y="15613"/>
                    <a:pt x="14769" y="15064"/>
                    <a:pt x="14769" y="15064"/>
                  </a:cubicBezTo>
                  <a:lnTo>
                    <a:pt x="13593" y="10750"/>
                  </a:lnTo>
                  <a:cubicBezTo>
                    <a:pt x="13593" y="10750"/>
                    <a:pt x="9452" y="11830"/>
                    <a:pt x="8103" y="11830"/>
                  </a:cubicBezTo>
                  <a:cubicBezTo>
                    <a:pt x="7894" y="11830"/>
                    <a:pt x="7751" y="11804"/>
                    <a:pt x="7703" y="11744"/>
                  </a:cubicBezTo>
                  <a:cubicBezTo>
                    <a:pt x="5696" y="9263"/>
                    <a:pt x="4681" y="5850"/>
                    <a:pt x="4363" y="4624"/>
                  </a:cubicBezTo>
                  <a:cubicBezTo>
                    <a:pt x="4412" y="4449"/>
                    <a:pt x="4467" y="4243"/>
                    <a:pt x="4550" y="4004"/>
                  </a:cubicBezTo>
                  <a:cubicBezTo>
                    <a:pt x="4617" y="3799"/>
                    <a:pt x="4726" y="3609"/>
                    <a:pt x="4860" y="3437"/>
                  </a:cubicBezTo>
                  <a:cubicBezTo>
                    <a:pt x="5021" y="3231"/>
                    <a:pt x="5248" y="2966"/>
                    <a:pt x="5417" y="2858"/>
                  </a:cubicBezTo>
                  <a:cubicBezTo>
                    <a:pt x="5626" y="2727"/>
                    <a:pt x="5566" y="2409"/>
                    <a:pt x="5341" y="2395"/>
                  </a:cubicBezTo>
                  <a:cubicBezTo>
                    <a:pt x="5336" y="2395"/>
                    <a:pt x="5330" y="2394"/>
                    <a:pt x="5324" y="2394"/>
                  </a:cubicBezTo>
                  <a:cubicBezTo>
                    <a:pt x="5088" y="2394"/>
                    <a:pt x="4520" y="2744"/>
                    <a:pt x="4098" y="3395"/>
                  </a:cubicBezTo>
                  <a:cubicBezTo>
                    <a:pt x="4009" y="3532"/>
                    <a:pt x="3933" y="3588"/>
                    <a:pt x="3867" y="3588"/>
                  </a:cubicBezTo>
                  <a:cubicBezTo>
                    <a:pt x="3611" y="3588"/>
                    <a:pt x="3518" y="2724"/>
                    <a:pt x="3471" y="2361"/>
                  </a:cubicBezTo>
                  <a:cubicBezTo>
                    <a:pt x="3414" y="1909"/>
                    <a:pt x="3176" y="513"/>
                    <a:pt x="3022" y="418"/>
                  </a:cubicBezTo>
                  <a:cubicBezTo>
                    <a:pt x="2977" y="391"/>
                    <a:pt x="2934" y="377"/>
                    <a:pt x="2893" y="377"/>
                  </a:cubicBezTo>
                  <a:cubicBezTo>
                    <a:pt x="2732" y="377"/>
                    <a:pt x="2621" y="588"/>
                    <a:pt x="2675" y="949"/>
                  </a:cubicBezTo>
                  <a:cubicBezTo>
                    <a:pt x="2742" y="1409"/>
                    <a:pt x="2847" y="2772"/>
                    <a:pt x="2607" y="2790"/>
                  </a:cubicBezTo>
                  <a:cubicBezTo>
                    <a:pt x="2606" y="2790"/>
                    <a:pt x="2605" y="2790"/>
                    <a:pt x="2604" y="2790"/>
                  </a:cubicBezTo>
                  <a:cubicBezTo>
                    <a:pt x="2367" y="2790"/>
                    <a:pt x="2114" y="494"/>
                    <a:pt x="2114" y="494"/>
                  </a:cubicBezTo>
                  <a:cubicBezTo>
                    <a:pt x="2114" y="494"/>
                    <a:pt x="2136" y="0"/>
                    <a:pt x="1870"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4"/>
            <p:cNvSpPr/>
            <p:nvPr/>
          </p:nvSpPr>
          <p:spPr>
            <a:xfrm>
              <a:off x="8497678" y="2336375"/>
              <a:ext cx="25125" cy="133250"/>
            </a:xfrm>
            <a:custGeom>
              <a:rect b="b" l="l" r="r" t="t"/>
              <a:pathLst>
                <a:path extrusionOk="0" h="3251" w="613">
                  <a:moveTo>
                    <a:pt x="613" y="1"/>
                  </a:moveTo>
                  <a:cubicBezTo>
                    <a:pt x="187" y="404"/>
                    <a:pt x="1" y="1017"/>
                    <a:pt x="30" y="1600"/>
                  </a:cubicBezTo>
                  <a:cubicBezTo>
                    <a:pt x="61" y="2186"/>
                    <a:pt x="288" y="2746"/>
                    <a:pt x="583" y="3250"/>
                  </a:cubicBezTo>
                  <a:lnTo>
                    <a:pt x="61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4"/>
            <p:cNvSpPr/>
            <p:nvPr/>
          </p:nvSpPr>
          <p:spPr>
            <a:xfrm>
              <a:off x="8511614" y="2319694"/>
              <a:ext cx="230432" cy="460290"/>
            </a:xfrm>
            <a:custGeom>
              <a:rect b="b" l="l" r="r" t="t"/>
              <a:pathLst>
                <a:path extrusionOk="0" h="11230" w="5622">
                  <a:moveTo>
                    <a:pt x="2724" y="1"/>
                  </a:moveTo>
                  <a:lnTo>
                    <a:pt x="90" y="1290"/>
                  </a:lnTo>
                  <a:cubicBezTo>
                    <a:pt x="90" y="1290"/>
                    <a:pt x="0" y="4598"/>
                    <a:pt x="90" y="6029"/>
                  </a:cubicBezTo>
                  <a:cubicBezTo>
                    <a:pt x="176" y="7463"/>
                    <a:pt x="1626" y="7617"/>
                    <a:pt x="1626" y="7617"/>
                  </a:cubicBezTo>
                  <a:cubicBezTo>
                    <a:pt x="1626" y="7617"/>
                    <a:pt x="1581" y="8408"/>
                    <a:pt x="1536" y="9242"/>
                  </a:cubicBezTo>
                  <a:cubicBezTo>
                    <a:pt x="1480" y="10273"/>
                    <a:pt x="2260" y="11154"/>
                    <a:pt x="3288" y="11225"/>
                  </a:cubicBezTo>
                  <a:cubicBezTo>
                    <a:pt x="3333" y="11228"/>
                    <a:pt x="3378" y="11229"/>
                    <a:pt x="3422" y="11229"/>
                  </a:cubicBezTo>
                  <a:cubicBezTo>
                    <a:pt x="4424" y="11229"/>
                    <a:pt x="5265" y="10440"/>
                    <a:pt x="5308" y="9425"/>
                  </a:cubicBezTo>
                  <a:lnTo>
                    <a:pt x="5622" y="2197"/>
                  </a:lnTo>
                  <a:lnTo>
                    <a:pt x="2724"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4"/>
            <p:cNvSpPr/>
            <p:nvPr/>
          </p:nvSpPr>
          <p:spPr>
            <a:xfrm>
              <a:off x="8534566" y="2463761"/>
              <a:ext cx="15083" cy="15206"/>
            </a:xfrm>
            <a:custGeom>
              <a:rect b="b" l="l" r="r" t="t"/>
              <a:pathLst>
                <a:path extrusionOk="0" h="371" w="368">
                  <a:moveTo>
                    <a:pt x="184" y="0"/>
                  </a:moveTo>
                  <a:cubicBezTo>
                    <a:pt x="83" y="0"/>
                    <a:pt x="1" y="83"/>
                    <a:pt x="1" y="183"/>
                  </a:cubicBezTo>
                  <a:cubicBezTo>
                    <a:pt x="1" y="288"/>
                    <a:pt x="83" y="371"/>
                    <a:pt x="184" y="371"/>
                  </a:cubicBezTo>
                  <a:cubicBezTo>
                    <a:pt x="285" y="371"/>
                    <a:pt x="367" y="288"/>
                    <a:pt x="367" y="183"/>
                  </a:cubicBezTo>
                  <a:cubicBezTo>
                    <a:pt x="367" y="83"/>
                    <a:pt x="285" y="0"/>
                    <a:pt x="1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4"/>
            <p:cNvSpPr/>
            <p:nvPr/>
          </p:nvSpPr>
          <p:spPr>
            <a:xfrm>
              <a:off x="8519278" y="2454088"/>
              <a:ext cx="30495" cy="9222"/>
            </a:xfrm>
            <a:custGeom>
              <a:rect b="b" l="l" r="r" t="t"/>
              <a:pathLst>
                <a:path extrusionOk="0" h="225" w="744">
                  <a:moveTo>
                    <a:pt x="396" y="0"/>
                  </a:moveTo>
                  <a:cubicBezTo>
                    <a:pt x="385" y="0"/>
                    <a:pt x="374" y="1"/>
                    <a:pt x="363" y="2"/>
                  </a:cubicBezTo>
                  <a:cubicBezTo>
                    <a:pt x="239" y="9"/>
                    <a:pt x="135" y="61"/>
                    <a:pt x="79" y="114"/>
                  </a:cubicBezTo>
                  <a:cubicBezTo>
                    <a:pt x="19" y="166"/>
                    <a:pt x="1" y="210"/>
                    <a:pt x="12" y="221"/>
                  </a:cubicBezTo>
                  <a:cubicBezTo>
                    <a:pt x="14" y="223"/>
                    <a:pt x="16" y="224"/>
                    <a:pt x="20" y="224"/>
                  </a:cubicBezTo>
                  <a:cubicBezTo>
                    <a:pt x="59" y="224"/>
                    <a:pt x="189" y="127"/>
                    <a:pt x="370" y="121"/>
                  </a:cubicBezTo>
                  <a:cubicBezTo>
                    <a:pt x="384" y="120"/>
                    <a:pt x="398" y="119"/>
                    <a:pt x="412" y="119"/>
                  </a:cubicBezTo>
                  <a:cubicBezTo>
                    <a:pt x="563" y="119"/>
                    <a:pt x="680" y="181"/>
                    <a:pt x="722" y="181"/>
                  </a:cubicBezTo>
                  <a:cubicBezTo>
                    <a:pt x="728" y="181"/>
                    <a:pt x="733" y="180"/>
                    <a:pt x="736" y="176"/>
                  </a:cubicBezTo>
                  <a:cubicBezTo>
                    <a:pt x="744" y="166"/>
                    <a:pt x="722" y="121"/>
                    <a:pt x="658" y="76"/>
                  </a:cubicBezTo>
                  <a:cubicBezTo>
                    <a:pt x="597" y="35"/>
                    <a:pt x="505" y="0"/>
                    <a:pt x="39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4"/>
            <p:cNvSpPr/>
            <p:nvPr/>
          </p:nvSpPr>
          <p:spPr>
            <a:xfrm>
              <a:off x="8621703" y="2463761"/>
              <a:ext cx="15206" cy="15206"/>
            </a:xfrm>
            <a:custGeom>
              <a:rect b="b" l="l" r="r" t="t"/>
              <a:pathLst>
                <a:path extrusionOk="0" h="371" w="371">
                  <a:moveTo>
                    <a:pt x="183" y="0"/>
                  </a:moveTo>
                  <a:cubicBezTo>
                    <a:pt x="83" y="0"/>
                    <a:pt x="0" y="83"/>
                    <a:pt x="0" y="183"/>
                  </a:cubicBezTo>
                  <a:cubicBezTo>
                    <a:pt x="0" y="288"/>
                    <a:pt x="83" y="371"/>
                    <a:pt x="183" y="371"/>
                  </a:cubicBezTo>
                  <a:cubicBezTo>
                    <a:pt x="288" y="371"/>
                    <a:pt x="370" y="288"/>
                    <a:pt x="370" y="183"/>
                  </a:cubicBezTo>
                  <a:cubicBezTo>
                    <a:pt x="370" y="83"/>
                    <a:pt x="288"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4"/>
            <p:cNvSpPr/>
            <p:nvPr/>
          </p:nvSpPr>
          <p:spPr>
            <a:xfrm>
              <a:off x="8609121" y="2454088"/>
              <a:ext cx="30536" cy="9222"/>
            </a:xfrm>
            <a:custGeom>
              <a:rect b="b" l="l" r="r" t="t"/>
              <a:pathLst>
                <a:path extrusionOk="0" h="225" w="745">
                  <a:moveTo>
                    <a:pt x="393" y="0"/>
                  </a:moveTo>
                  <a:cubicBezTo>
                    <a:pt x="382" y="0"/>
                    <a:pt x="370" y="1"/>
                    <a:pt x="359" y="2"/>
                  </a:cubicBezTo>
                  <a:cubicBezTo>
                    <a:pt x="236" y="9"/>
                    <a:pt x="135" y="61"/>
                    <a:pt x="76" y="114"/>
                  </a:cubicBezTo>
                  <a:cubicBezTo>
                    <a:pt x="19" y="166"/>
                    <a:pt x="1" y="210"/>
                    <a:pt x="12" y="221"/>
                  </a:cubicBezTo>
                  <a:cubicBezTo>
                    <a:pt x="14" y="223"/>
                    <a:pt x="17" y="224"/>
                    <a:pt x="21" y="224"/>
                  </a:cubicBezTo>
                  <a:cubicBezTo>
                    <a:pt x="59" y="224"/>
                    <a:pt x="187" y="127"/>
                    <a:pt x="367" y="121"/>
                  </a:cubicBezTo>
                  <a:cubicBezTo>
                    <a:pt x="382" y="120"/>
                    <a:pt x="396" y="119"/>
                    <a:pt x="410" y="119"/>
                  </a:cubicBezTo>
                  <a:cubicBezTo>
                    <a:pt x="563" y="119"/>
                    <a:pt x="681" y="181"/>
                    <a:pt x="720" y="181"/>
                  </a:cubicBezTo>
                  <a:cubicBezTo>
                    <a:pt x="726" y="181"/>
                    <a:pt x="731" y="180"/>
                    <a:pt x="733" y="176"/>
                  </a:cubicBezTo>
                  <a:cubicBezTo>
                    <a:pt x="745" y="166"/>
                    <a:pt x="718" y="121"/>
                    <a:pt x="655" y="76"/>
                  </a:cubicBezTo>
                  <a:cubicBezTo>
                    <a:pt x="597" y="35"/>
                    <a:pt x="502" y="0"/>
                    <a:pt x="39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4"/>
            <p:cNvSpPr/>
            <p:nvPr/>
          </p:nvSpPr>
          <p:spPr>
            <a:xfrm>
              <a:off x="8567970" y="2539216"/>
              <a:ext cx="44266" cy="22912"/>
            </a:xfrm>
            <a:custGeom>
              <a:rect b="b" l="l" r="r" t="t"/>
              <a:pathLst>
                <a:path extrusionOk="0" h="559" w="1080">
                  <a:moveTo>
                    <a:pt x="953" y="1"/>
                  </a:moveTo>
                  <a:cubicBezTo>
                    <a:pt x="710" y="121"/>
                    <a:pt x="273" y="296"/>
                    <a:pt x="1" y="330"/>
                  </a:cubicBezTo>
                  <a:cubicBezTo>
                    <a:pt x="1" y="330"/>
                    <a:pt x="160" y="559"/>
                    <a:pt x="441" y="559"/>
                  </a:cubicBezTo>
                  <a:cubicBezTo>
                    <a:pt x="505" y="559"/>
                    <a:pt x="577" y="546"/>
                    <a:pt x="654" y="516"/>
                  </a:cubicBezTo>
                  <a:cubicBezTo>
                    <a:pt x="1080" y="349"/>
                    <a:pt x="953" y="1"/>
                    <a:pt x="95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4"/>
            <p:cNvSpPr/>
            <p:nvPr/>
          </p:nvSpPr>
          <p:spPr>
            <a:xfrm>
              <a:off x="8578094" y="2605696"/>
              <a:ext cx="77917" cy="40865"/>
            </a:xfrm>
            <a:custGeom>
              <a:rect b="b" l="l" r="r" t="t"/>
              <a:pathLst>
                <a:path extrusionOk="0" h="997" w="1901">
                  <a:moveTo>
                    <a:pt x="1900" y="0"/>
                  </a:moveTo>
                  <a:lnTo>
                    <a:pt x="1900" y="0"/>
                  </a:lnTo>
                  <a:cubicBezTo>
                    <a:pt x="1000" y="628"/>
                    <a:pt x="67" y="639"/>
                    <a:pt x="4" y="639"/>
                  </a:cubicBezTo>
                  <a:cubicBezTo>
                    <a:pt x="1" y="639"/>
                    <a:pt x="0" y="639"/>
                    <a:pt x="0" y="639"/>
                  </a:cubicBezTo>
                  <a:lnTo>
                    <a:pt x="0" y="639"/>
                  </a:lnTo>
                  <a:lnTo>
                    <a:pt x="33" y="994"/>
                  </a:lnTo>
                  <a:cubicBezTo>
                    <a:pt x="73" y="995"/>
                    <a:pt x="112" y="996"/>
                    <a:pt x="150" y="996"/>
                  </a:cubicBezTo>
                  <a:cubicBezTo>
                    <a:pt x="1494" y="996"/>
                    <a:pt x="1900" y="0"/>
                    <a:pt x="190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4"/>
            <p:cNvSpPr/>
            <p:nvPr/>
          </p:nvSpPr>
          <p:spPr>
            <a:xfrm>
              <a:off x="8732982" y="2467613"/>
              <a:ext cx="50415" cy="51972"/>
            </a:xfrm>
            <a:custGeom>
              <a:rect b="b" l="l" r="r" t="t"/>
              <a:pathLst>
                <a:path extrusionOk="0" h="1268" w="1230">
                  <a:moveTo>
                    <a:pt x="650" y="1"/>
                  </a:moveTo>
                  <a:cubicBezTo>
                    <a:pt x="634" y="1"/>
                    <a:pt x="618" y="2"/>
                    <a:pt x="602" y="3"/>
                  </a:cubicBezTo>
                  <a:cubicBezTo>
                    <a:pt x="363" y="30"/>
                    <a:pt x="173" y="227"/>
                    <a:pt x="86" y="448"/>
                  </a:cubicBezTo>
                  <a:cubicBezTo>
                    <a:pt x="0" y="672"/>
                    <a:pt x="0" y="919"/>
                    <a:pt x="8" y="1158"/>
                  </a:cubicBezTo>
                  <a:lnTo>
                    <a:pt x="34" y="1187"/>
                  </a:lnTo>
                  <a:cubicBezTo>
                    <a:pt x="155" y="1240"/>
                    <a:pt x="288" y="1267"/>
                    <a:pt x="420" y="1267"/>
                  </a:cubicBezTo>
                  <a:cubicBezTo>
                    <a:pt x="564" y="1267"/>
                    <a:pt x="706" y="1235"/>
                    <a:pt x="830" y="1165"/>
                  </a:cubicBezTo>
                  <a:cubicBezTo>
                    <a:pt x="1069" y="1031"/>
                    <a:pt x="1229" y="747"/>
                    <a:pt x="1185" y="474"/>
                  </a:cubicBezTo>
                  <a:cubicBezTo>
                    <a:pt x="1142" y="217"/>
                    <a:pt x="905" y="1"/>
                    <a:pt x="650"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4"/>
            <p:cNvSpPr/>
            <p:nvPr/>
          </p:nvSpPr>
          <p:spPr>
            <a:xfrm>
              <a:off x="8750032" y="2479909"/>
              <a:ext cx="21887" cy="29593"/>
            </a:xfrm>
            <a:custGeom>
              <a:rect b="b" l="l" r="r" t="t"/>
              <a:pathLst>
                <a:path extrusionOk="0" h="722" w="534">
                  <a:moveTo>
                    <a:pt x="261" y="1"/>
                  </a:moveTo>
                  <a:cubicBezTo>
                    <a:pt x="234" y="1"/>
                    <a:pt x="208" y="5"/>
                    <a:pt x="186" y="10"/>
                  </a:cubicBezTo>
                  <a:cubicBezTo>
                    <a:pt x="55" y="47"/>
                    <a:pt x="3" y="103"/>
                    <a:pt x="7" y="115"/>
                  </a:cubicBezTo>
                  <a:cubicBezTo>
                    <a:pt x="8" y="119"/>
                    <a:pt x="14" y="121"/>
                    <a:pt x="22" y="121"/>
                  </a:cubicBezTo>
                  <a:cubicBezTo>
                    <a:pt x="50" y="121"/>
                    <a:pt x="114" y="101"/>
                    <a:pt x="198" y="96"/>
                  </a:cubicBezTo>
                  <a:cubicBezTo>
                    <a:pt x="204" y="95"/>
                    <a:pt x="210" y="95"/>
                    <a:pt x="217" y="95"/>
                  </a:cubicBezTo>
                  <a:cubicBezTo>
                    <a:pt x="264" y="95"/>
                    <a:pt x="318" y="108"/>
                    <a:pt x="354" y="141"/>
                  </a:cubicBezTo>
                  <a:cubicBezTo>
                    <a:pt x="395" y="178"/>
                    <a:pt x="410" y="253"/>
                    <a:pt x="406" y="331"/>
                  </a:cubicBezTo>
                  <a:cubicBezTo>
                    <a:pt x="395" y="496"/>
                    <a:pt x="291" y="611"/>
                    <a:pt x="189" y="637"/>
                  </a:cubicBezTo>
                  <a:cubicBezTo>
                    <a:pt x="156" y="647"/>
                    <a:pt x="126" y="650"/>
                    <a:pt x="101" y="650"/>
                  </a:cubicBezTo>
                  <a:cubicBezTo>
                    <a:pt x="66" y="650"/>
                    <a:pt x="40" y="645"/>
                    <a:pt x="24" y="645"/>
                  </a:cubicBezTo>
                  <a:cubicBezTo>
                    <a:pt x="17" y="645"/>
                    <a:pt x="13" y="646"/>
                    <a:pt x="10" y="649"/>
                  </a:cubicBezTo>
                  <a:cubicBezTo>
                    <a:pt x="0" y="656"/>
                    <a:pt x="56" y="722"/>
                    <a:pt x="174" y="722"/>
                  </a:cubicBezTo>
                  <a:cubicBezTo>
                    <a:pt x="185" y="722"/>
                    <a:pt x="196" y="721"/>
                    <a:pt x="208" y="720"/>
                  </a:cubicBezTo>
                  <a:cubicBezTo>
                    <a:pt x="272" y="712"/>
                    <a:pt x="358" y="679"/>
                    <a:pt x="417" y="608"/>
                  </a:cubicBezTo>
                  <a:cubicBezTo>
                    <a:pt x="481" y="541"/>
                    <a:pt x="518" y="443"/>
                    <a:pt x="526" y="339"/>
                  </a:cubicBezTo>
                  <a:cubicBezTo>
                    <a:pt x="534" y="241"/>
                    <a:pt x="511" y="125"/>
                    <a:pt x="425" y="58"/>
                  </a:cubicBezTo>
                  <a:cubicBezTo>
                    <a:pt x="371" y="14"/>
                    <a:pt x="313" y="1"/>
                    <a:pt x="261"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4"/>
            <p:cNvSpPr/>
            <p:nvPr/>
          </p:nvSpPr>
          <p:spPr>
            <a:xfrm>
              <a:off x="8490055" y="2304488"/>
              <a:ext cx="263673" cy="172393"/>
            </a:xfrm>
            <a:custGeom>
              <a:rect b="b" l="l" r="r" t="t"/>
              <a:pathLst>
                <a:path extrusionOk="0" h="4206" w="6433">
                  <a:moveTo>
                    <a:pt x="3021" y="0"/>
                  </a:moveTo>
                  <a:cubicBezTo>
                    <a:pt x="2150" y="0"/>
                    <a:pt x="1279" y="330"/>
                    <a:pt x="635" y="921"/>
                  </a:cubicBezTo>
                  <a:cubicBezTo>
                    <a:pt x="0" y="1709"/>
                    <a:pt x="848" y="2209"/>
                    <a:pt x="1270" y="2538"/>
                  </a:cubicBezTo>
                  <a:cubicBezTo>
                    <a:pt x="1535" y="2745"/>
                    <a:pt x="2224" y="3224"/>
                    <a:pt x="2925" y="3224"/>
                  </a:cubicBezTo>
                  <a:cubicBezTo>
                    <a:pt x="3083" y="3224"/>
                    <a:pt x="3241" y="3200"/>
                    <a:pt x="3395" y="3143"/>
                  </a:cubicBezTo>
                  <a:cubicBezTo>
                    <a:pt x="3100" y="2743"/>
                    <a:pt x="2760" y="2568"/>
                    <a:pt x="2629" y="2187"/>
                  </a:cubicBezTo>
                  <a:lnTo>
                    <a:pt x="2629" y="2187"/>
                  </a:lnTo>
                  <a:cubicBezTo>
                    <a:pt x="2973" y="2673"/>
                    <a:pt x="3336" y="3038"/>
                    <a:pt x="3926" y="3098"/>
                  </a:cubicBezTo>
                  <a:cubicBezTo>
                    <a:pt x="3806" y="2755"/>
                    <a:pt x="3642" y="2056"/>
                    <a:pt x="3769" y="2026"/>
                  </a:cubicBezTo>
                  <a:lnTo>
                    <a:pt x="3769" y="2026"/>
                  </a:lnTo>
                  <a:cubicBezTo>
                    <a:pt x="3903" y="3195"/>
                    <a:pt x="4859" y="4205"/>
                    <a:pt x="5682" y="4205"/>
                  </a:cubicBezTo>
                  <a:cubicBezTo>
                    <a:pt x="5821" y="4205"/>
                    <a:pt x="5957" y="4176"/>
                    <a:pt x="6084" y="4114"/>
                  </a:cubicBezTo>
                  <a:cubicBezTo>
                    <a:pt x="6432" y="3263"/>
                    <a:pt x="6308" y="2250"/>
                    <a:pt x="5812" y="1481"/>
                  </a:cubicBezTo>
                  <a:cubicBezTo>
                    <a:pt x="5315" y="708"/>
                    <a:pt x="4467" y="185"/>
                    <a:pt x="3560" y="43"/>
                  </a:cubicBezTo>
                  <a:cubicBezTo>
                    <a:pt x="3382" y="15"/>
                    <a:pt x="3201" y="0"/>
                    <a:pt x="30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4"/>
            <p:cNvSpPr/>
            <p:nvPr/>
          </p:nvSpPr>
          <p:spPr>
            <a:xfrm>
              <a:off x="8731301" y="2507862"/>
              <a:ext cx="37299" cy="36766"/>
            </a:xfrm>
            <a:custGeom>
              <a:rect b="b" l="l" r="r" t="t"/>
              <a:pathLst>
                <a:path extrusionOk="0" h="897" w="910">
                  <a:moveTo>
                    <a:pt x="336" y="1"/>
                  </a:moveTo>
                  <a:cubicBezTo>
                    <a:pt x="305" y="1"/>
                    <a:pt x="199" y="32"/>
                    <a:pt x="101" y="164"/>
                  </a:cubicBezTo>
                  <a:cubicBezTo>
                    <a:pt x="45" y="243"/>
                    <a:pt x="0" y="359"/>
                    <a:pt x="19" y="490"/>
                  </a:cubicBezTo>
                  <a:cubicBezTo>
                    <a:pt x="34" y="617"/>
                    <a:pt x="105" y="759"/>
                    <a:pt x="240" y="837"/>
                  </a:cubicBezTo>
                  <a:cubicBezTo>
                    <a:pt x="312" y="878"/>
                    <a:pt x="392" y="897"/>
                    <a:pt x="467" y="897"/>
                  </a:cubicBezTo>
                  <a:cubicBezTo>
                    <a:pt x="535" y="897"/>
                    <a:pt x="600" y="882"/>
                    <a:pt x="655" y="855"/>
                  </a:cubicBezTo>
                  <a:cubicBezTo>
                    <a:pt x="777" y="800"/>
                    <a:pt x="848" y="688"/>
                    <a:pt x="871" y="594"/>
                  </a:cubicBezTo>
                  <a:cubicBezTo>
                    <a:pt x="910" y="407"/>
                    <a:pt x="821" y="306"/>
                    <a:pt x="805" y="306"/>
                  </a:cubicBezTo>
                  <a:cubicBezTo>
                    <a:pt x="804" y="306"/>
                    <a:pt x="804" y="306"/>
                    <a:pt x="803" y="307"/>
                  </a:cubicBezTo>
                  <a:cubicBezTo>
                    <a:pt x="785" y="314"/>
                    <a:pt x="845" y="419"/>
                    <a:pt x="789" y="568"/>
                  </a:cubicBezTo>
                  <a:cubicBezTo>
                    <a:pt x="762" y="643"/>
                    <a:pt x="703" y="717"/>
                    <a:pt x="610" y="755"/>
                  </a:cubicBezTo>
                  <a:cubicBezTo>
                    <a:pt x="570" y="771"/>
                    <a:pt x="525" y="780"/>
                    <a:pt x="478" y="780"/>
                  </a:cubicBezTo>
                  <a:cubicBezTo>
                    <a:pt x="419" y="780"/>
                    <a:pt x="357" y="766"/>
                    <a:pt x="303" y="733"/>
                  </a:cubicBezTo>
                  <a:cubicBezTo>
                    <a:pt x="206" y="676"/>
                    <a:pt x="146" y="572"/>
                    <a:pt x="127" y="474"/>
                  </a:cubicBezTo>
                  <a:cubicBezTo>
                    <a:pt x="109" y="374"/>
                    <a:pt x="135" y="281"/>
                    <a:pt x="172" y="209"/>
                  </a:cubicBezTo>
                  <a:cubicBezTo>
                    <a:pt x="251" y="67"/>
                    <a:pt x="355" y="19"/>
                    <a:pt x="344" y="4"/>
                  </a:cubicBezTo>
                  <a:cubicBezTo>
                    <a:pt x="344" y="2"/>
                    <a:pt x="341" y="1"/>
                    <a:pt x="336" y="1"/>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4"/>
            <p:cNvSpPr/>
            <p:nvPr/>
          </p:nvSpPr>
          <p:spPr>
            <a:xfrm>
              <a:off x="8278154" y="2705948"/>
              <a:ext cx="653915" cy="794461"/>
            </a:xfrm>
            <a:custGeom>
              <a:rect b="b" l="l" r="r" t="t"/>
              <a:pathLst>
                <a:path extrusionOk="0" h="19383" w="15954">
                  <a:moveTo>
                    <a:pt x="11004" y="1"/>
                  </a:moveTo>
                  <a:cubicBezTo>
                    <a:pt x="11004" y="1"/>
                    <a:pt x="11055" y="343"/>
                    <a:pt x="9871" y="343"/>
                  </a:cubicBezTo>
                  <a:cubicBezTo>
                    <a:pt x="9305" y="343"/>
                    <a:pt x="8458" y="265"/>
                    <a:pt x="7187" y="34"/>
                  </a:cubicBezTo>
                  <a:cubicBezTo>
                    <a:pt x="7127" y="23"/>
                    <a:pt x="7060" y="18"/>
                    <a:pt x="6986" y="18"/>
                  </a:cubicBezTo>
                  <a:cubicBezTo>
                    <a:pt x="5279" y="18"/>
                    <a:pt x="1" y="2790"/>
                    <a:pt x="1" y="2790"/>
                  </a:cubicBezTo>
                  <a:lnTo>
                    <a:pt x="1879" y="7359"/>
                  </a:lnTo>
                  <a:lnTo>
                    <a:pt x="4042" y="6907"/>
                  </a:lnTo>
                  <a:lnTo>
                    <a:pt x="4710" y="10548"/>
                  </a:lnTo>
                  <a:cubicBezTo>
                    <a:pt x="3803" y="13551"/>
                    <a:pt x="3317" y="16218"/>
                    <a:pt x="3317" y="16218"/>
                  </a:cubicBezTo>
                  <a:lnTo>
                    <a:pt x="8382" y="19382"/>
                  </a:lnTo>
                  <a:lnTo>
                    <a:pt x="9167" y="17899"/>
                  </a:lnTo>
                  <a:lnTo>
                    <a:pt x="10418" y="19091"/>
                  </a:lnTo>
                  <a:lnTo>
                    <a:pt x="15819" y="16218"/>
                  </a:lnTo>
                  <a:cubicBezTo>
                    <a:pt x="15150" y="12749"/>
                    <a:pt x="13466" y="11852"/>
                    <a:pt x="13466" y="11288"/>
                  </a:cubicBezTo>
                  <a:cubicBezTo>
                    <a:pt x="13466" y="9686"/>
                    <a:pt x="13230" y="11243"/>
                    <a:pt x="14590" y="5895"/>
                  </a:cubicBezTo>
                  <a:cubicBezTo>
                    <a:pt x="15953" y="549"/>
                    <a:pt x="11004" y="1"/>
                    <a:pt x="11004" y="1"/>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4"/>
            <p:cNvSpPr/>
            <p:nvPr/>
          </p:nvSpPr>
          <p:spPr>
            <a:xfrm>
              <a:off x="8570839" y="2705948"/>
              <a:ext cx="158376" cy="153621"/>
            </a:xfrm>
            <a:custGeom>
              <a:rect b="b" l="l" r="r" t="t"/>
              <a:pathLst>
                <a:path extrusionOk="0" h="3748" w="3864">
                  <a:moveTo>
                    <a:pt x="3863" y="1"/>
                  </a:moveTo>
                  <a:lnTo>
                    <a:pt x="46" y="34"/>
                  </a:lnTo>
                  <a:cubicBezTo>
                    <a:pt x="46" y="34"/>
                    <a:pt x="1" y="3747"/>
                    <a:pt x="856" y="3747"/>
                  </a:cubicBezTo>
                  <a:cubicBezTo>
                    <a:pt x="884" y="3747"/>
                    <a:pt x="913" y="3743"/>
                    <a:pt x="943" y="3735"/>
                  </a:cubicBezTo>
                  <a:cubicBezTo>
                    <a:pt x="1887" y="3478"/>
                    <a:pt x="3785" y="1775"/>
                    <a:pt x="3863"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4"/>
            <p:cNvSpPr/>
            <p:nvPr/>
          </p:nvSpPr>
          <p:spPr>
            <a:xfrm>
              <a:off x="8581127" y="2877106"/>
              <a:ext cx="14264" cy="114560"/>
            </a:xfrm>
            <a:custGeom>
              <a:rect b="b" l="l" r="r" t="t"/>
              <a:pathLst>
                <a:path extrusionOk="0" h="2795" w="348">
                  <a:moveTo>
                    <a:pt x="314" y="0"/>
                  </a:moveTo>
                  <a:cubicBezTo>
                    <a:pt x="284" y="0"/>
                    <a:pt x="190" y="623"/>
                    <a:pt x="116" y="1390"/>
                  </a:cubicBezTo>
                  <a:cubicBezTo>
                    <a:pt x="38" y="2163"/>
                    <a:pt x="0" y="2791"/>
                    <a:pt x="34" y="2794"/>
                  </a:cubicBezTo>
                  <a:cubicBezTo>
                    <a:pt x="34" y="2794"/>
                    <a:pt x="34" y="2794"/>
                    <a:pt x="34" y="2794"/>
                  </a:cubicBezTo>
                  <a:cubicBezTo>
                    <a:pt x="68" y="2794"/>
                    <a:pt x="158" y="2172"/>
                    <a:pt x="235" y="1405"/>
                  </a:cubicBezTo>
                  <a:cubicBezTo>
                    <a:pt x="311" y="631"/>
                    <a:pt x="347" y="4"/>
                    <a:pt x="314" y="0"/>
                  </a:cubicBezTo>
                  <a:cubicBezTo>
                    <a:pt x="314" y="0"/>
                    <a:pt x="314" y="0"/>
                    <a:pt x="31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4"/>
            <p:cNvSpPr/>
            <p:nvPr/>
          </p:nvSpPr>
          <p:spPr>
            <a:xfrm>
              <a:off x="8602686" y="2886287"/>
              <a:ext cx="6476" cy="92181"/>
            </a:xfrm>
            <a:custGeom>
              <a:rect b="b" l="l" r="r" t="t"/>
              <a:pathLst>
                <a:path extrusionOk="0" h="2249" w="158">
                  <a:moveTo>
                    <a:pt x="50" y="0"/>
                  </a:moveTo>
                  <a:cubicBezTo>
                    <a:pt x="50" y="0"/>
                    <a:pt x="50" y="0"/>
                    <a:pt x="50" y="0"/>
                  </a:cubicBezTo>
                  <a:cubicBezTo>
                    <a:pt x="16" y="0"/>
                    <a:pt x="1" y="505"/>
                    <a:pt x="19" y="1124"/>
                  </a:cubicBezTo>
                  <a:cubicBezTo>
                    <a:pt x="35" y="1746"/>
                    <a:pt x="76" y="2249"/>
                    <a:pt x="109" y="2249"/>
                  </a:cubicBezTo>
                  <a:cubicBezTo>
                    <a:pt x="109" y="2249"/>
                    <a:pt x="109" y="2249"/>
                    <a:pt x="109" y="2249"/>
                  </a:cubicBezTo>
                  <a:cubicBezTo>
                    <a:pt x="143" y="2249"/>
                    <a:pt x="158" y="1745"/>
                    <a:pt x="140" y="1124"/>
                  </a:cubicBezTo>
                  <a:cubicBezTo>
                    <a:pt x="124" y="503"/>
                    <a:pt x="83" y="0"/>
                    <a:pt x="5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4"/>
            <p:cNvSpPr/>
            <p:nvPr/>
          </p:nvSpPr>
          <p:spPr>
            <a:xfrm>
              <a:off x="8570101" y="2992769"/>
              <a:ext cx="10001" cy="14796"/>
            </a:xfrm>
            <a:custGeom>
              <a:rect b="b" l="l" r="r" t="t"/>
              <a:pathLst>
                <a:path extrusionOk="0" h="361" w="244">
                  <a:moveTo>
                    <a:pt x="203" y="0"/>
                  </a:moveTo>
                  <a:cubicBezTo>
                    <a:pt x="170" y="0"/>
                    <a:pt x="97" y="49"/>
                    <a:pt x="53" y="144"/>
                  </a:cubicBezTo>
                  <a:cubicBezTo>
                    <a:pt x="1" y="256"/>
                    <a:pt x="27" y="361"/>
                    <a:pt x="56" y="361"/>
                  </a:cubicBezTo>
                  <a:cubicBezTo>
                    <a:pt x="90" y="361"/>
                    <a:pt x="120" y="283"/>
                    <a:pt x="161" y="193"/>
                  </a:cubicBezTo>
                  <a:cubicBezTo>
                    <a:pt x="202" y="107"/>
                    <a:pt x="243" y="32"/>
                    <a:pt x="217" y="6"/>
                  </a:cubicBezTo>
                  <a:cubicBezTo>
                    <a:pt x="214" y="2"/>
                    <a:pt x="210" y="0"/>
                    <a:pt x="2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4"/>
            <p:cNvSpPr/>
            <p:nvPr/>
          </p:nvSpPr>
          <p:spPr>
            <a:xfrm>
              <a:off x="8575922" y="2994368"/>
              <a:ext cx="6312" cy="13239"/>
            </a:xfrm>
            <a:custGeom>
              <a:rect b="b" l="l" r="r" t="t"/>
              <a:pathLst>
                <a:path extrusionOk="0" h="323" w="154">
                  <a:moveTo>
                    <a:pt x="103" y="0"/>
                  </a:moveTo>
                  <a:cubicBezTo>
                    <a:pt x="71" y="0"/>
                    <a:pt x="33" y="65"/>
                    <a:pt x="19" y="149"/>
                  </a:cubicBezTo>
                  <a:cubicBezTo>
                    <a:pt x="0" y="236"/>
                    <a:pt x="12" y="314"/>
                    <a:pt x="45" y="322"/>
                  </a:cubicBezTo>
                  <a:cubicBezTo>
                    <a:pt x="47" y="322"/>
                    <a:pt x="48" y="322"/>
                    <a:pt x="50" y="322"/>
                  </a:cubicBezTo>
                  <a:cubicBezTo>
                    <a:pt x="83" y="322"/>
                    <a:pt x="117" y="257"/>
                    <a:pt x="135" y="172"/>
                  </a:cubicBezTo>
                  <a:cubicBezTo>
                    <a:pt x="153" y="82"/>
                    <a:pt x="143" y="8"/>
                    <a:pt x="109" y="1"/>
                  </a:cubicBezTo>
                  <a:cubicBezTo>
                    <a:pt x="107" y="0"/>
                    <a:pt x="105" y="0"/>
                    <a:pt x="1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4"/>
            <p:cNvSpPr/>
            <p:nvPr/>
          </p:nvSpPr>
          <p:spPr>
            <a:xfrm>
              <a:off x="8579282" y="2994368"/>
              <a:ext cx="5697" cy="13198"/>
            </a:xfrm>
            <a:custGeom>
              <a:rect b="b" l="l" r="r" t="t"/>
              <a:pathLst>
                <a:path extrusionOk="0" h="322" w="139">
                  <a:moveTo>
                    <a:pt x="55" y="1"/>
                  </a:moveTo>
                  <a:cubicBezTo>
                    <a:pt x="54" y="1"/>
                    <a:pt x="53" y="1"/>
                    <a:pt x="53" y="1"/>
                  </a:cubicBezTo>
                  <a:cubicBezTo>
                    <a:pt x="19" y="4"/>
                    <a:pt x="1" y="79"/>
                    <a:pt x="8" y="168"/>
                  </a:cubicBezTo>
                  <a:cubicBezTo>
                    <a:pt x="19" y="252"/>
                    <a:pt x="51" y="322"/>
                    <a:pt x="84" y="322"/>
                  </a:cubicBezTo>
                  <a:cubicBezTo>
                    <a:pt x="85" y="322"/>
                    <a:pt x="86" y="322"/>
                    <a:pt x="87" y="322"/>
                  </a:cubicBezTo>
                  <a:cubicBezTo>
                    <a:pt x="120" y="318"/>
                    <a:pt x="139" y="244"/>
                    <a:pt x="128" y="154"/>
                  </a:cubicBezTo>
                  <a:cubicBezTo>
                    <a:pt x="120" y="70"/>
                    <a:pt x="88" y="1"/>
                    <a:pt x="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4"/>
            <p:cNvSpPr/>
            <p:nvPr/>
          </p:nvSpPr>
          <p:spPr>
            <a:xfrm>
              <a:off x="8580840" y="2990146"/>
              <a:ext cx="12665" cy="20043"/>
            </a:xfrm>
            <a:custGeom>
              <a:rect b="b" l="l" r="r" t="t"/>
              <a:pathLst>
                <a:path extrusionOk="0" h="489" w="309">
                  <a:moveTo>
                    <a:pt x="36" y="0"/>
                  </a:moveTo>
                  <a:cubicBezTo>
                    <a:pt x="30" y="0"/>
                    <a:pt x="25" y="2"/>
                    <a:pt x="23" y="6"/>
                  </a:cubicBezTo>
                  <a:cubicBezTo>
                    <a:pt x="0" y="33"/>
                    <a:pt x="71" y="126"/>
                    <a:pt x="127" y="249"/>
                  </a:cubicBezTo>
                  <a:cubicBezTo>
                    <a:pt x="187" y="373"/>
                    <a:pt x="213" y="488"/>
                    <a:pt x="247" y="488"/>
                  </a:cubicBezTo>
                  <a:cubicBezTo>
                    <a:pt x="247" y="488"/>
                    <a:pt x="248" y="488"/>
                    <a:pt x="248" y="488"/>
                  </a:cubicBezTo>
                  <a:cubicBezTo>
                    <a:pt x="281" y="488"/>
                    <a:pt x="309" y="348"/>
                    <a:pt x="235" y="200"/>
                  </a:cubicBezTo>
                  <a:cubicBezTo>
                    <a:pt x="177" y="69"/>
                    <a:pt x="75" y="0"/>
                    <a:pt x="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4"/>
            <p:cNvSpPr/>
            <p:nvPr/>
          </p:nvSpPr>
          <p:spPr>
            <a:xfrm>
              <a:off x="8604243" y="2974572"/>
              <a:ext cx="5246" cy="18485"/>
            </a:xfrm>
            <a:custGeom>
              <a:rect b="b" l="l" r="r" t="t"/>
              <a:pathLst>
                <a:path extrusionOk="0" h="451" w="128">
                  <a:moveTo>
                    <a:pt x="89" y="1"/>
                  </a:moveTo>
                  <a:cubicBezTo>
                    <a:pt x="58" y="1"/>
                    <a:pt x="0" y="94"/>
                    <a:pt x="0" y="225"/>
                  </a:cubicBezTo>
                  <a:cubicBezTo>
                    <a:pt x="0" y="356"/>
                    <a:pt x="57" y="451"/>
                    <a:pt x="88" y="451"/>
                  </a:cubicBezTo>
                  <a:cubicBezTo>
                    <a:pt x="90" y="451"/>
                    <a:pt x="92" y="450"/>
                    <a:pt x="94" y="450"/>
                  </a:cubicBezTo>
                  <a:cubicBezTo>
                    <a:pt x="128" y="439"/>
                    <a:pt x="120" y="341"/>
                    <a:pt x="120" y="225"/>
                  </a:cubicBezTo>
                  <a:cubicBezTo>
                    <a:pt x="120" y="110"/>
                    <a:pt x="128" y="9"/>
                    <a:pt x="94" y="1"/>
                  </a:cubicBezTo>
                  <a:cubicBezTo>
                    <a:pt x="92" y="1"/>
                    <a:pt x="90" y="1"/>
                    <a:pt x="8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4"/>
            <p:cNvSpPr/>
            <p:nvPr/>
          </p:nvSpPr>
          <p:spPr>
            <a:xfrm>
              <a:off x="8609735" y="2975842"/>
              <a:ext cx="5574" cy="14592"/>
            </a:xfrm>
            <a:custGeom>
              <a:rect b="b" l="l" r="r" t="t"/>
              <a:pathLst>
                <a:path extrusionOk="0" h="356" w="136">
                  <a:moveTo>
                    <a:pt x="53" y="1"/>
                  </a:moveTo>
                  <a:cubicBezTo>
                    <a:pt x="20" y="4"/>
                    <a:pt x="1" y="86"/>
                    <a:pt x="8" y="184"/>
                  </a:cubicBezTo>
                  <a:cubicBezTo>
                    <a:pt x="16" y="278"/>
                    <a:pt x="51" y="355"/>
                    <a:pt x="81" y="355"/>
                  </a:cubicBezTo>
                  <a:cubicBezTo>
                    <a:pt x="82" y="355"/>
                    <a:pt x="82" y="355"/>
                    <a:pt x="83" y="355"/>
                  </a:cubicBezTo>
                  <a:cubicBezTo>
                    <a:pt x="116" y="351"/>
                    <a:pt x="135" y="270"/>
                    <a:pt x="128" y="172"/>
                  </a:cubicBezTo>
                  <a:cubicBezTo>
                    <a:pt x="120" y="75"/>
                    <a:pt x="83" y="1"/>
                    <a:pt x="5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4"/>
            <p:cNvSpPr/>
            <p:nvPr/>
          </p:nvSpPr>
          <p:spPr>
            <a:xfrm>
              <a:off x="8610965" y="2976990"/>
              <a:ext cx="11395" cy="12296"/>
            </a:xfrm>
            <a:custGeom>
              <a:rect b="b" l="l" r="r" t="t"/>
              <a:pathLst>
                <a:path extrusionOk="0" h="300" w="278">
                  <a:moveTo>
                    <a:pt x="44" y="1"/>
                  </a:moveTo>
                  <a:cubicBezTo>
                    <a:pt x="37" y="1"/>
                    <a:pt x="32" y="2"/>
                    <a:pt x="27" y="6"/>
                  </a:cubicBezTo>
                  <a:cubicBezTo>
                    <a:pt x="0" y="25"/>
                    <a:pt x="31" y="107"/>
                    <a:pt x="90" y="185"/>
                  </a:cubicBezTo>
                  <a:cubicBezTo>
                    <a:pt x="143" y="254"/>
                    <a:pt x="201" y="299"/>
                    <a:pt x="235" y="299"/>
                  </a:cubicBezTo>
                  <a:cubicBezTo>
                    <a:pt x="241" y="299"/>
                    <a:pt x="247" y="297"/>
                    <a:pt x="251" y="294"/>
                  </a:cubicBezTo>
                  <a:cubicBezTo>
                    <a:pt x="277" y="275"/>
                    <a:pt x="247" y="192"/>
                    <a:pt x="188" y="114"/>
                  </a:cubicBezTo>
                  <a:cubicBezTo>
                    <a:pt x="135" y="46"/>
                    <a:pt x="76" y="1"/>
                    <a:pt x="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4"/>
            <p:cNvSpPr/>
            <p:nvPr/>
          </p:nvSpPr>
          <p:spPr>
            <a:xfrm>
              <a:off x="8611580" y="2975145"/>
              <a:ext cx="13526" cy="11395"/>
            </a:xfrm>
            <a:custGeom>
              <a:rect b="b" l="l" r="r" t="t"/>
              <a:pathLst>
                <a:path extrusionOk="0" h="278" w="330">
                  <a:moveTo>
                    <a:pt x="53" y="0"/>
                  </a:moveTo>
                  <a:cubicBezTo>
                    <a:pt x="30" y="0"/>
                    <a:pt x="15" y="7"/>
                    <a:pt x="12" y="18"/>
                  </a:cubicBezTo>
                  <a:cubicBezTo>
                    <a:pt x="1" y="51"/>
                    <a:pt x="68" y="99"/>
                    <a:pt x="139" y="167"/>
                  </a:cubicBezTo>
                  <a:cubicBezTo>
                    <a:pt x="206" y="221"/>
                    <a:pt x="258" y="277"/>
                    <a:pt x="289" y="277"/>
                  </a:cubicBezTo>
                  <a:cubicBezTo>
                    <a:pt x="293" y="277"/>
                    <a:pt x="296" y="277"/>
                    <a:pt x="299" y="275"/>
                  </a:cubicBezTo>
                  <a:cubicBezTo>
                    <a:pt x="330" y="264"/>
                    <a:pt x="311" y="159"/>
                    <a:pt x="221" y="77"/>
                  </a:cubicBezTo>
                  <a:cubicBezTo>
                    <a:pt x="161" y="22"/>
                    <a:pt x="95" y="0"/>
                    <a:pt x="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4"/>
            <p:cNvSpPr/>
            <p:nvPr/>
          </p:nvSpPr>
          <p:spPr>
            <a:xfrm>
              <a:off x="8552641" y="2724392"/>
              <a:ext cx="17338" cy="15329"/>
            </a:xfrm>
            <a:custGeom>
              <a:rect b="b" l="l" r="r" t="t"/>
              <a:pathLst>
                <a:path extrusionOk="0" h="374" w="423">
                  <a:moveTo>
                    <a:pt x="199" y="21"/>
                  </a:moveTo>
                  <a:cubicBezTo>
                    <a:pt x="202" y="40"/>
                    <a:pt x="251" y="44"/>
                    <a:pt x="285" y="99"/>
                  </a:cubicBezTo>
                  <a:cubicBezTo>
                    <a:pt x="325" y="159"/>
                    <a:pt x="314" y="242"/>
                    <a:pt x="221" y="253"/>
                  </a:cubicBezTo>
                  <a:cubicBezTo>
                    <a:pt x="217" y="253"/>
                    <a:pt x="213" y="253"/>
                    <a:pt x="210" y="253"/>
                  </a:cubicBezTo>
                  <a:cubicBezTo>
                    <a:pt x="126" y="253"/>
                    <a:pt x="102" y="179"/>
                    <a:pt x="128" y="118"/>
                  </a:cubicBezTo>
                  <a:cubicBezTo>
                    <a:pt x="150" y="54"/>
                    <a:pt x="199" y="40"/>
                    <a:pt x="199" y="21"/>
                  </a:cubicBezTo>
                  <a:close/>
                  <a:moveTo>
                    <a:pt x="245" y="0"/>
                  </a:moveTo>
                  <a:cubicBezTo>
                    <a:pt x="218" y="0"/>
                    <a:pt x="200" y="10"/>
                    <a:pt x="198" y="18"/>
                  </a:cubicBezTo>
                  <a:lnTo>
                    <a:pt x="198" y="18"/>
                  </a:lnTo>
                  <a:cubicBezTo>
                    <a:pt x="196" y="13"/>
                    <a:pt x="184" y="8"/>
                    <a:pt x="167" y="8"/>
                  </a:cubicBezTo>
                  <a:cubicBezTo>
                    <a:pt x="138" y="8"/>
                    <a:pt x="94" y="22"/>
                    <a:pt x="56" y="73"/>
                  </a:cubicBezTo>
                  <a:cubicBezTo>
                    <a:pt x="27" y="115"/>
                    <a:pt x="1" y="182"/>
                    <a:pt x="30" y="256"/>
                  </a:cubicBezTo>
                  <a:cubicBezTo>
                    <a:pt x="54" y="327"/>
                    <a:pt x="132" y="374"/>
                    <a:pt x="207" y="374"/>
                  </a:cubicBezTo>
                  <a:cubicBezTo>
                    <a:pt x="216" y="374"/>
                    <a:pt x="224" y="373"/>
                    <a:pt x="232" y="372"/>
                  </a:cubicBezTo>
                  <a:cubicBezTo>
                    <a:pt x="318" y="365"/>
                    <a:pt x="401" y="301"/>
                    <a:pt x="411" y="219"/>
                  </a:cubicBezTo>
                  <a:cubicBezTo>
                    <a:pt x="423" y="141"/>
                    <a:pt x="385" y="80"/>
                    <a:pt x="352" y="44"/>
                  </a:cubicBezTo>
                  <a:cubicBezTo>
                    <a:pt x="312" y="10"/>
                    <a:pt x="274" y="0"/>
                    <a:pt x="24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4"/>
            <p:cNvSpPr/>
            <p:nvPr/>
          </p:nvSpPr>
          <p:spPr>
            <a:xfrm>
              <a:off x="8554486" y="2748574"/>
              <a:ext cx="10903" cy="7706"/>
            </a:xfrm>
            <a:custGeom>
              <a:rect b="b" l="l" r="r" t="t"/>
              <a:pathLst>
                <a:path extrusionOk="0" h="188" w="266">
                  <a:moveTo>
                    <a:pt x="55" y="1"/>
                  </a:moveTo>
                  <a:cubicBezTo>
                    <a:pt x="40" y="1"/>
                    <a:pt x="27" y="5"/>
                    <a:pt x="19" y="14"/>
                  </a:cubicBezTo>
                  <a:cubicBezTo>
                    <a:pt x="1" y="40"/>
                    <a:pt x="38" y="100"/>
                    <a:pt x="97" y="145"/>
                  </a:cubicBezTo>
                  <a:cubicBezTo>
                    <a:pt x="140" y="172"/>
                    <a:pt x="183" y="187"/>
                    <a:pt x="213" y="187"/>
                  </a:cubicBezTo>
                  <a:cubicBezTo>
                    <a:pt x="229" y="187"/>
                    <a:pt x="241" y="183"/>
                    <a:pt x="247" y="174"/>
                  </a:cubicBezTo>
                  <a:cubicBezTo>
                    <a:pt x="266" y="148"/>
                    <a:pt x="232" y="88"/>
                    <a:pt x="168" y="44"/>
                  </a:cubicBezTo>
                  <a:cubicBezTo>
                    <a:pt x="127" y="16"/>
                    <a:pt x="85" y="1"/>
                    <a:pt x="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4"/>
            <p:cNvSpPr/>
            <p:nvPr/>
          </p:nvSpPr>
          <p:spPr>
            <a:xfrm>
              <a:off x="8556412" y="2761894"/>
              <a:ext cx="11763" cy="6476"/>
            </a:xfrm>
            <a:custGeom>
              <a:rect b="b" l="l" r="r" t="t"/>
              <a:pathLst>
                <a:path extrusionOk="0" h="158" w="287">
                  <a:moveTo>
                    <a:pt x="230" y="1"/>
                  </a:moveTo>
                  <a:cubicBezTo>
                    <a:pt x="202" y="1"/>
                    <a:pt x="164" y="16"/>
                    <a:pt x="121" y="32"/>
                  </a:cubicBezTo>
                  <a:cubicBezTo>
                    <a:pt x="66" y="55"/>
                    <a:pt x="9" y="74"/>
                    <a:pt x="6" y="107"/>
                  </a:cubicBezTo>
                  <a:cubicBezTo>
                    <a:pt x="0" y="131"/>
                    <a:pt x="40" y="158"/>
                    <a:pt x="96" y="158"/>
                  </a:cubicBezTo>
                  <a:cubicBezTo>
                    <a:pt x="117" y="158"/>
                    <a:pt x="141" y="154"/>
                    <a:pt x="166" y="144"/>
                  </a:cubicBezTo>
                  <a:cubicBezTo>
                    <a:pt x="256" y="107"/>
                    <a:pt x="286" y="29"/>
                    <a:pt x="260" y="10"/>
                  </a:cubicBezTo>
                  <a:cubicBezTo>
                    <a:pt x="252" y="3"/>
                    <a:pt x="242" y="1"/>
                    <a:pt x="2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4"/>
            <p:cNvSpPr/>
            <p:nvPr/>
          </p:nvSpPr>
          <p:spPr>
            <a:xfrm>
              <a:off x="8559527" y="2777797"/>
              <a:ext cx="8771" cy="8607"/>
            </a:xfrm>
            <a:custGeom>
              <a:rect b="b" l="l" r="r" t="t"/>
              <a:pathLst>
                <a:path extrusionOk="0" h="210" w="214">
                  <a:moveTo>
                    <a:pt x="167" y="0"/>
                  </a:moveTo>
                  <a:cubicBezTo>
                    <a:pt x="138" y="0"/>
                    <a:pt x="96" y="26"/>
                    <a:pt x="60" y="67"/>
                  </a:cubicBezTo>
                  <a:cubicBezTo>
                    <a:pt x="16" y="119"/>
                    <a:pt x="0" y="179"/>
                    <a:pt x="27" y="201"/>
                  </a:cubicBezTo>
                  <a:cubicBezTo>
                    <a:pt x="34" y="207"/>
                    <a:pt x="42" y="209"/>
                    <a:pt x="51" y="209"/>
                  </a:cubicBezTo>
                  <a:cubicBezTo>
                    <a:pt x="80" y="209"/>
                    <a:pt x="120" y="184"/>
                    <a:pt x="154" y="145"/>
                  </a:cubicBezTo>
                  <a:cubicBezTo>
                    <a:pt x="198" y="89"/>
                    <a:pt x="214" y="29"/>
                    <a:pt x="188" y="6"/>
                  </a:cubicBezTo>
                  <a:cubicBezTo>
                    <a:pt x="182" y="2"/>
                    <a:pt x="175" y="0"/>
                    <a:pt x="1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4"/>
            <p:cNvSpPr/>
            <p:nvPr/>
          </p:nvSpPr>
          <p:spPr>
            <a:xfrm>
              <a:off x="8553092" y="2794806"/>
              <a:ext cx="22256" cy="20494"/>
            </a:xfrm>
            <a:custGeom>
              <a:rect b="b" l="l" r="r" t="t"/>
              <a:pathLst>
                <a:path extrusionOk="0" h="500" w="543">
                  <a:moveTo>
                    <a:pt x="334" y="74"/>
                  </a:moveTo>
                  <a:lnTo>
                    <a:pt x="334" y="74"/>
                  </a:lnTo>
                  <a:cubicBezTo>
                    <a:pt x="350" y="87"/>
                    <a:pt x="366" y="104"/>
                    <a:pt x="381" y="126"/>
                  </a:cubicBezTo>
                  <a:cubicBezTo>
                    <a:pt x="412" y="167"/>
                    <a:pt x="426" y="223"/>
                    <a:pt x="404" y="275"/>
                  </a:cubicBezTo>
                  <a:cubicBezTo>
                    <a:pt x="386" y="331"/>
                    <a:pt x="326" y="379"/>
                    <a:pt x="266" y="379"/>
                  </a:cubicBezTo>
                  <a:cubicBezTo>
                    <a:pt x="207" y="379"/>
                    <a:pt x="147" y="327"/>
                    <a:pt x="131" y="275"/>
                  </a:cubicBezTo>
                  <a:cubicBezTo>
                    <a:pt x="117" y="227"/>
                    <a:pt x="139" y="174"/>
                    <a:pt x="176" y="141"/>
                  </a:cubicBezTo>
                  <a:cubicBezTo>
                    <a:pt x="255" y="77"/>
                    <a:pt x="329" y="100"/>
                    <a:pt x="337" y="85"/>
                  </a:cubicBezTo>
                  <a:cubicBezTo>
                    <a:pt x="340" y="83"/>
                    <a:pt x="339" y="79"/>
                    <a:pt x="334" y="74"/>
                  </a:cubicBezTo>
                  <a:close/>
                  <a:moveTo>
                    <a:pt x="295" y="0"/>
                  </a:moveTo>
                  <a:cubicBezTo>
                    <a:pt x="263" y="0"/>
                    <a:pt x="244" y="11"/>
                    <a:pt x="247" y="17"/>
                  </a:cubicBezTo>
                  <a:cubicBezTo>
                    <a:pt x="245" y="27"/>
                    <a:pt x="275" y="33"/>
                    <a:pt x="313" y="58"/>
                  </a:cubicBezTo>
                  <a:lnTo>
                    <a:pt x="313" y="58"/>
                  </a:lnTo>
                  <a:cubicBezTo>
                    <a:pt x="296" y="49"/>
                    <a:pt x="271" y="41"/>
                    <a:pt x="241" y="41"/>
                  </a:cubicBezTo>
                  <a:cubicBezTo>
                    <a:pt x="209" y="41"/>
                    <a:pt x="171" y="50"/>
                    <a:pt x="128" y="74"/>
                  </a:cubicBezTo>
                  <a:cubicBezTo>
                    <a:pt x="68" y="103"/>
                    <a:pt x="0" y="197"/>
                    <a:pt x="23" y="301"/>
                  </a:cubicBezTo>
                  <a:cubicBezTo>
                    <a:pt x="50" y="402"/>
                    <a:pt x="139" y="496"/>
                    <a:pt x="266" y="500"/>
                  </a:cubicBezTo>
                  <a:cubicBezTo>
                    <a:pt x="393" y="500"/>
                    <a:pt x="483" y="402"/>
                    <a:pt x="509" y="312"/>
                  </a:cubicBezTo>
                  <a:cubicBezTo>
                    <a:pt x="543" y="212"/>
                    <a:pt x="498" y="115"/>
                    <a:pt x="445" y="70"/>
                  </a:cubicBezTo>
                  <a:cubicBezTo>
                    <a:pt x="389" y="15"/>
                    <a:pt x="333" y="0"/>
                    <a:pt x="2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4"/>
            <p:cNvSpPr/>
            <p:nvPr/>
          </p:nvSpPr>
          <p:spPr>
            <a:xfrm>
              <a:off x="8563216" y="2822349"/>
              <a:ext cx="11231" cy="11231"/>
            </a:xfrm>
            <a:custGeom>
              <a:rect b="b" l="l" r="r" t="t"/>
              <a:pathLst>
                <a:path extrusionOk="0" h="274" w="274">
                  <a:moveTo>
                    <a:pt x="227" y="1"/>
                  </a:moveTo>
                  <a:cubicBezTo>
                    <a:pt x="190" y="1"/>
                    <a:pt x="129" y="27"/>
                    <a:pt x="79" y="85"/>
                  </a:cubicBezTo>
                  <a:cubicBezTo>
                    <a:pt x="4" y="167"/>
                    <a:pt x="0" y="264"/>
                    <a:pt x="34" y="272"/>
                  </a:cubicBezTo>
                  <a:cubicBezTo>
                    <a:pt x="37" y="273"/>
                    <a:pt x="39" y="274"/>
                    <a:pt x="42" y="274"/>
                  </a:cubicBezTo>
                  <a:cubicBezTo>
                    <a:pt x="72" y="274"/>
                    <a:pt x="117" y="222"/>
                    <a:pt x="169" y="164"/>
                  </a:cubicBezTo>
                  <a:cubicBezTo>
                    <a:pt x="224" y="100"/>
                    <a:pt x="273" y="44"/>
                    <a:pt x="258" y="14"/>
                  </a:cubicBezTo>
                  <a:cubicBezTo>
                    <a:pt x="254" y="5"/>
                    <a:pt x="243" y="1"/>
                    <a:pt x="2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4"/>
            <p:cNvSpPr/>
            <p:nvPr/>
          </p:nvSpPr>
          <p:spPr>
            <a:xfrm>
              <a:off x="8569200" y="2840014"/>
              <a:ext cx="11190" cy="11190"/>
            </a:xfrm>
            <a:custGeom>
              <a:rect b="b" l="l" r="r" t="t"/>
              <a:pathLst>
                <a:path extrusionOk="0" h="273" w="273">
                  <a:moveTo>
                    <a:pt x="231" y="0"/>
                  </a:moveTo>
                  <a:cubicBezTo>
                    <a:pt x="200" y="0"/>
                    <a:pt x="156" y="52"/>
                    <a:pt x="105" y="110"/>
                  </a:cubicBezTo>
                  <a:cubicBezTo>
                    <a:pt x="49" y="173"/>
                    <a:pt x="0" y="229"/>
                    <a:pt x="15" y="259"/>
                  </a:cubicBezTo>
                  <a:cubicBezTo>
                    <a:pt x="20" y="268"/>
                    <a:pt x="31" y="273"/>
                    <a:pt x="46" y="273"/>
                  </a:cubicBezTo>
                  <a:cubicBezTo>
                    <a:pt x="83" y="273"/>
                    <a:pt x="144" y="246"/>
                    <a:pt x="195" y="188"/>
                  </a:cubicBezTo>
                  <a:cubicBezTo>
                    <a:pt x="265" y="106"/>
                    <a:pt x="273" y="12"/>
                    <a:pt x="239" y="2"/>
                  </a:cubicBezTo>
                  <a:cubicBezTo>
                    <a:pt x="237" y="1"/>
                    <a:pt x="234" y="0"/>
                    <a:pt x="2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4"/>
            <p:cNvSpPr/>
            <p:nvPr/>
          </p:nvSpPr>
          <p:spPr>
            <a:xfrm>
              <a:off x="8578504" y="2853211"/>
              <a:ext cx="5574" cy="14592"/>
            </a:xfrm>
            <a:custGeom>
              <a:rect b="b" l="l" r="r" t="t"/>
              <a:pathLst>
                <a:path extrusionOk="0" h="356" w="136">
                  <a:moveTo>
                    <a:pt x="55" y="0"/>
                  </a:moveTo>
                  <a:cubicBezTo>
                    <a:pt x="54" y="0"/>
                    <a:pt x="54" y="1"/>
                    <a:pt x="53" y="1"/>
                  </a:cubicBezTo>
                  <a:cubicBezTo>
                    <a:pt x="20" y="4"/>
                    <a:pt x="1" y="87"/>
                    <a:pt x="8" y="183"/>
                  </a:cubicBezTo>
                  <a:cubicBezTo>
                    <a:pt x="16" y="279"/>
                    <a:pt x="48" y="356"/>
                    <a:pt x="81" y="356"/>
                  </a:cubicBezTo>
                  <a:cubicBezTo>
                    <a:pt x="82" y="356"/>
                    <a:pt x="83" y="356"/>
                    <a:pt x="83" y="356"/>
                  </a:cubicBezTo>
                  <a:cubicBezTo>
                    <a:pt x="116" y="352"/>
                    <a:pt x="135" y="270"/>
                    <a:pt x="128" y="173"/>
                  </a:cubicBezTo>
                  <a:cubicBezTo>
                    <a:pt x="120" y="77"/>
                    <a:pt x="88" y="0"/>
                    <a:pt x="5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4"/>
            <p:cNvSpPr/>
            <p:nvPr/>
          </p:nvSpPr>
          <p:spPr>
            <a:xfrm>
              <a:off x="8617851" y="2865671"/>
              <a:ext cx="10780" cy="6886"/>
            </a:xfrm>
            <a:custGeom>
              <a:rect b="b" l="l" r="r" t="t"/>
              <a:pathLst>
                <a:path extrusionOk="0" h="168" w="263">
                  <a:moveTo>
                    <a:pt x="61" y="1"/>
                  </a:moveTo>
                  <a:cubicBezTo>
                    <a:pt x="41" y="1"/>
                    <a:pt x="26" y="6"/>
                    <a:pt x="20" y="18"/>
                  </a:cubicBezTo>
                  <a:cubicBezTo>
                    <a:pt x="1" y="48"/>
                    <a:pt x="39" y="100"/>
                    <a:pt x="101" y="138"/>
                  </a:cubicBezTo>
                  <a:cubicBezTo>
                    <a:pt x="138" y="157"/>
                    <a:pt x="174" y="167"/>
                    <a:pt x="202" y="167"/>
                  </a:cubicBezTo>
                  <a:cubicBezTo>
                    <a:pt x="222" y="167"/>
                    <a:pt x="237" y="161"/>
                    <a:pt x="244" y="148"/>
                  </a:cubicBezTo>
                  <a:cubicBezTo>
                    <a:pt x="263" y="119"/>
                    <a:pt x="225" y="67"/>
                    <a:pt x="161" y="33"/>
                  </a:cubicBezTo>
                  <a:cubicBezTo>
                    <a:pt x="125" y="11"/>
                    <a:pt x="88" y="1"/>
                    <a:pt x="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4"/>
            <p:cNvSpPr/>
            <p:nvPr/>
          </p:nvSpPr>
          <p:spPr>
            <a:xfrm>
              <a:off x="8632278" y="2853088"/>
              <a:ext cx="12419" cy="11231"/>
            </a:xfrm>
            <a:custGeom>
              <a:rect b="b" l="l" r="r" t="t"/>
              <a:pathLst>
                <a:path extrusionOk="0" h="274" w="303">
                  <a:moveTo>
                    <a:pt x="261" y="1"/>
                  </a:moveTo>
                  <a:cubicBezTo>
                    <a:pt x="227" y="1"/>
                    <a:pt x="166" y="36"/>
                    <a:pt x="108" y="93"/>
                  </a:cubicBezTo>
                  <a:cubicBezTo>
                    <a:pt x="41" y="164"/>
                    <a:pt x="0" y="243"/>
                    <a:pt x="26" y="265"/>
                  </a:cubicBezTo>
                  <a:cubicBezTo>
                    <a:pt x="31" y="271"/>
                    <a:pt x="38" y="273"/>
                    <a:pt x="46" y="273"/>
                  </a:cubicBezTo>
                  <a:cubicBezTo>
                    <a:pt x="79" y="273"/>
                    <a:pt x="138" y="236"/>
                    <a:pt x="194" y="179"/>
                  </a:cubicBezTo>
                  <a:cubicBezTo>
                    <a:pt x="265" y="108"/>
                    <a:pt x="302" y="30"/>
                    <a:pt x="280" y="7"/>
                  </a:cubicBezTo>
                  <a:cubicBezTo>
                    <a:pt x="276" y="3"/>
                    <a:pt x="269" y="1"/>
                    <a:pt x="2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4"/>
            <p:cNvSpPr/>
            <p:nvPr/>
          </p:nvSpPr>
          <p:spPr>
            <a:xfrm>
              <a:off x="8650927" y="2841039"/>
              <a:ext cx="15657" cy="13444"/>
            </a:xfrm>
            <a:custGeom>
              <a:rect b="b" l="l" r="r" t="t"/>
              <a:pathLst>
                <a:path extrusionOk="0" h="328" w="382">
                  <a:moveTo>
                    <a:pt x="162" y="62"/>
                  </a:moveTo>
                  <a:cubicBezTo>
                    <a:pt x="181" y="75"/>
                    <a:pt x="215" y="89"/>
                    <a:pt x="259" y="102"/>
                  </a:cubicBezTo>
                  <a:lnTo>
                    <a:pt x="259" y="102"/>
                  </a:lnTo>
                  <a:cubicBezTo>
                    <a:pt x="272" y="137"/>
                    <a:pt x="250" y="208"/>
                    <a:pt x="206" y="208"/>
                  </a:cubicBezTo>
                  <a:cubicBezTo>
                    <a:pt x="204" y="208"/>
                    <a:pt x="202" y="208"/>
                    <a:pt x="200" y="208"/>
                  </a:cubicBezTo>
                  <a:cubicBezTo>
                    <a:pt x="175" y="208"/>
                    <a:pt x="142" y="188"/>
                    <a:pt x="132" y="170"/>
                  </a:cubicBezTo>
                  <a:cubicBezTo>
                    <a:pt x="120" y="152"/>
                    <a:pt x="123" y="122"/>
                    <a:pt x="135" y="96"/>
                  </a:cubicBezTo>
                  <a:cubicBezTo>
                    <a:pt x="143" y="81"/>
                    <a:pt x="152" y="70"/>
                    <a:pt x="162" y="62"/>
                  </a:cubicBezTo>
                  <a:close/>
                  <a:moveTo>
                    <a:pt x="166" y="0"/>
                  </a:moveTo>
                  <a:cubicBezTo>
                    <a:pt x="140" y="0"/>
                    <a:pt x="105" y="11"/>
                    <a:pt x="68" y="44"/>
                  </a:cubicBezTo>
                  <a:cubicBezTo>
                    <a:pt x="34" y="73"/>
                    <a:pt x="1" y="141"/>
                    <a:pt x="30" y="215"/>
                  </a:cubicBezTo>
                  <a:cubicBezTo>
                    <a:pt x="59" y="278"/>
                    <a:pt x="122" y="328"/>
                    <a:pt x="200" y="328"/>
                  </a:cubicBezTo>
                  <a:cubicBezTo>
                    <a:pt x="206" y="328"/>
                    <a:pt x="212" y="328"/>
                    <a:pt x="218" y="327"/>
                  </a:cubicBezTo>
                  <a:cubicBezTo>
                    <a:pt x="299" y="320"/>
                    <a:pt x="359" y="249"/>
                    <a:pt x="366" y="189"/>
                  </a:cubicBezTo>
                  <a:cubicBezTo>
                    <a:pt x="382" y="125"/>
                    <a:pt x="359" y="63"/>
                    <a:pt x="322" y="29"/>
                  </a:cubicBezTo>
                  <a:lnTo>
                    <a:pt x="303" y="18"/>
                  </a:lnTo>
                  <a:lnTo>
                    <a:pt x="292" y="18"/>
                  </a:lnTo>
                  <a:cubicBezTo>
                    <a:pt x="279" y="17"/>
                    <a:pt x="266" y="17"/>
                    <a:pt x="255" y="17"/>
                  </a:cubicBezTo>
                  <a:cubicBezTo>
                    <a:pt x="237" y="17"/>
                    <a:pt x="221" y="18"/>
                    <a:pt x="207" y="19"/>
                  </a:cubicBezTo>
                  <a:lnTo>
                    <a:pt x="207" y="19"/>
                  </a:lnTo>
                  <a:cubicBezTo>
                    <a:pt x="209" y="11"/>
                    <a:pt x="192" y="0"/>
                    <a:pt x="1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4"/>
            <p:cNvSpPr/>
            <p:nvPr/>
          </p:nvSpPr>
          <p:spPr>
            <a:xfrm>
              <a:off x="8668551" y="2827021"/>
              <a:ext cx="6312" cy="13239"/>
            </a:xfrm>
            <a:custGeom>
              <a:rect b="b" l="l" r="r" t="t"/>
              <a:pathLst>
                <a:path extrusionOk="0" h="323" w="154">
                  <a:moveTo>
                    <a:pt x="103" y="1"/>
                  </a:moveTo>
                  <a:cubicBezTo>
                    <a:pt x="70" y="1"/>
                    <a:pt x="33" y="65"/>
                    <a:pt x="19" y="147"/>
                  </a:cubicBezTo>
                  <a:cubicBezTo>
                    <a:pt x="0" y="236"/>
                    <a:pt x="12" y="315"/>
                    <a:pt x="45" y="322"/>
                  </a:cubicBezTo>
                  <a:cubicBezTo>
                    <a:pt x="46" y="322"/>
                    <a:pt x="46" y="322"/>
                    <a:pt x="47" y="322"/>
                  </a:cubicBezTo>
                  <a:cubicBezTo>
                    <a:pt x="77" y="322"/>
                    <a:pt x="116" y="260"/>
                    <a:pt x="135" y="173"/>
                  </a:cubicBezTo>
                  <a:cubicBezTo>
                    <a:pt x="153" y="83"/>
                    <a:pt x="142" y="5"/>
                    <a:pt x="109" y="1"/>
                  </a:cubicBezTo>
                  <a:cubicBezTo>
                    <a:pt x="107" y="1"/>
                    <a:pt x="105" y="1"/>
                    <a:pt x="1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4"/>
            <p:cNvSpPr/>
            <p:nvPr/>
          </p:nvSpPr>
          <p:spPr>
            <a:xfrm>
              <a:off x="8678634" y="2819480"/>
              <a:ext cx="13034" cy="6968"/>
            </a:xfrm>
            <a:custGeom>
              <a:rect b="b" l="l" r="r" t="t"/>
              <a:pathLst>
                <a:path extrusionOk="0" h="170" w="318">
                  <a:moveTo>
                    <a:pt x="66" y="1"/>
                  </a:moveTo>
                  <a:cubicBezTo>
                    <a:pt x="41" y="1"/>
                    <a:pt x="22" y="7"/>
                    <a:pt x="16" y="20"/>
                  </a:cubicBezTo>
                  <a:cubicBezTo>
                    <a:pt x="1" y="51"/>
                    <a:pt x="57" y="103"/>
                    <a:pt x="135" y="141"/>
                  </a:cubicBezTo>
                  <a:cubicBezTo>
                    <a:pt x="181" y="159"/>
                    <a:pt x="224" y="169"/>
                    <a:pt x="255" y="169"/>
                  </a:cubicBezTo>
                  <a:cubicBezTo>
                    <a:pt x="281" y="169"/>
                    <a:pt x="298" y="162"/>
                    <a:pt x="304" y="148"/>
                  </a:cubicBezTo>
                  <a:cubicBezTo>
                    <a:pt x="318" y="118"/>
                    <a:pt x="266" y="65"/>
                    <a:pt x="183" y="32"/>
                  </a:cubicBezTo>
                  <a:cubicBezTo>
                    <a:pt x="140" y="11"/>
                    <a:pt x="97" y="1"/>
                    <a:pt x="6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4"/>
            <p:cNvSpPr/>
            <p:nvPr/>
          </p:nvSpPr>
          <p:spPr>
            <a:xfrm>
              <a:off x="8690971" y="2803659"/>
              <a:ext cx="13280" cy="12583"/>
            </a:xfrm>
            <a:custGeom>
              <a:rect b="b" l="l" r="r" t="t"/>
              <a:pathLst>
                <a:path extrusionOk="0" h="307" w="324">
                  <a:moveTo>
                    <a:pt x="174" y="1"/>
                  </a:moveTo>
                  <a:cubicBezTo>
                    <a:pt x="165" y="1"/>
                    <a:pt x="156" y="1"/>
                    <a:pt x="148" y="3"/>
                  </a:cubicBezTo>
                  <a:cubicBezTo>
                    <a:pt x="65" y="18"/>
                    <a:pt x="55" y="82"/>
                    <a:pt x="70" y="85"/>
                  </a:cubicBezTo>
                  <a:cubicBezTo>
                    <a:pt x="72" y="87"/>
                    <a:pt x="75" y="88"/>
                    <a:pt x="79" y="88"/>
                  </a:cubicBezTo>
                  <a:cubicBezTo>
                    <a:pt x="88" y="88"/>
                    <a:pt x="101" y="85"/>
                    <a:pt x="117" y="85"/>
                  </a:cubicBezTo>
                  <a:cubicBezTo>
                    <a:pt x="126" y="85"/>
                    <a:pt x="137" y="86"/>
                    <a:pt x="148" y="89"/>
                  </a:cubicBezTo>
                  <a:cubicBezTo>
                    <a:pt x="193" y="101"/>
                    <a:pt x="211" y="127"/>
                    <a:pt x="189" y="168"/>
                  </a:cubicBezTo>
                  <a:cubicBezTo>
                    <a:pt x="176" y="186"/>
                    <a:pt x="163" y="194"/>
                    <a:pt x="148" y="194"/>
                  </a:cubicBezTo>
                  <a:cubicBezTo>
                    <a:pt x="133" y="194"/>
                    <a:pt x="116" y="185"/>
                    <a:pt x="99" y="168"/>
                  </a:cubicBezTo>
                  <a:cubicBezTo>
                    <a:pt x="73" y="137"/>
                    <a:pt x="73" y="108"/>
                    <a:pt x="62" y="96"/>
                  </a:cubicBezTo>
                  <a:cubicBezTo>
                    <a:pt x="61" y="95"/>
                    <a:pt x="59" y="95"/>
                    <a:pt x="57" y="95"/>
                  </a:cubicBezTo>
                  <a:cubicBezTo>
                    <a:pt x="41" y="95"/>
                    <a:pt x="1" y="135"/>
                    <a:pt x="25" y="205"/>
                  </a:cubicBezTo>
                  <a:cubicBezTo>
                    <a:pt x="36" y="242"/>
                    <a:pt x="62" y="287"/>
                    <a:pt x="125" y="302"/>
                  </a:cubicBezTo>
                  <a:cubicBezTo>
                    <a:pt x="136" y="306"/>
                    <a:pt x="147" y="307"/>
                    <a:pt x="158" y="307"/>
                  </a:cubicBezTo>
                  <a:cubicBezTo>
                    <a:pt x="210" y="307"/>
                    <a:pt x="265" y="274"/>
                    <a:pt x="289" y="231"/>
                  </a:cubicBezTo>
                  <a:cubicBezTo>
                    <a:pt x="324" y="179"/>
                    <a:pt x="324" y="96"/>
                    <a:pt x="279" y="48"/>
                  </a:cubicBezTo>
                  <a:cubicBezTo>
                    <a:pt x="246" y="13"/>
                    <a:pt x="207" y="1"/>
                    <a:pt x="1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4"/>
            <p:cNvSpPr/>
            <p:nvPr/>
          </p:nvSpPr>
          <p:spPr>
            <a:xfrm>
              <a:off x="8703431" y="2784764"/>
              <a:ext cx="6189" cy="8116"/>
            </a:xfrm>
            <a:custGeom>
              <a:rect b="b" l="l" r="r" t="t"/>
              <a:pathLst>
                <a:path extrusionOk="0" h="198" w="151">
                  <a:moveTo>
                    <a:pt x="52" y="0"/>
                  </a:moveTo>
                  <a:cubicBezTo>
                    <a:pt x="48" y="0"/>
                    <a:pt x="45" y="1"/>
                    <a:pt x="42" y="1"/>
                  </a:cubicBezTo>
                  <a:cubicBezTo>
                    <a:pt x="12" y="12"/>
                    <a:pt x="1" y="64"/>
                    <a:pt x="20" y="117"/>
                  </a:cubicBezTo>
                  <a:cubicBezTo>
                    <a:pt x="36" y="165"/>
                    <a:pt x="69" y="197"/>
                    <a:pt x="97" y="197"/>
                  </a:cubicBezTo>
                  <a:cubicBezTo>
                    <a:pt x="101" y="197"/>
                    <a:pt x="105" y="197"/>
                    <a:pt x="109" y="195"/>
                  </a:cubicBezTo>
                  <a:cubicBezTo>
                    <a:pt x="139" y="184"/>
                    <a:pt x="150" y="131"/>
                    <a:pt x="132" y="79"/>
                  </a:cubicBezTo>
                  <a:cubicBezTo>
                    <a:pt x="115" y="33"/>
                    <a:pt x="82" y="0"/>
                    <a:pt x="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4"/>
            <p:cNvSpPr/>
            <p:nvPr/>
          </p:nvSpPr>
          <p:spPr>
            <a:xfrm>
              <a:off x="8711546" y="2773411"/>
              <a:ext cx="10616" cy="6845"/>
            </a:xfrm>
            <a:custGeom>
              <a:rect b="b" l="l" r="r" t="t"/>
              <a:pathLst>
                <a:path extrusionOk="0" h="167" w="259">
                  <a:moveTo>
                    <a:pt x="63" y="1"/>
                  </a:moveTo>
                  <a:cubicBezTo>
                    <a:pt x="41" y="1"/>
                    <a:pt x="24" y="7"/>
                    <a:pt x="16" y="20"/>
                  </a:cubicBezTo>
                  <a:cubicBezTo>
                    <a:pt x="1" y="46"/>
                    <a:pt x="38" y="99"/>
                    <a:pt x="98" y="136"/>
                  </a:cubicBezTo>
                  <a:cubicBezTo>
                    <a:pt x="134" y="155"/>
                    <a:pt x="171" y="166"/>
                    <a:pt x="199" y="166"/>
                  </a:cubicBezTo>
                  <a:cubicBezTo>
                    <a:pt x="219" y="166"/>
                    <a:pt x="236" y="160"/>
                    <a:pt x="244" y="148"/>
                  </a:cubicBezTo>
                  <a:cubicBezTo>
                    <a:pt x="258" y="117"/>
                    <a:pt x="221" y="65"/>
                    <a:pt x="158" y="32"/>
                  </a:cubicBezTo>
                  <a:cubicBezTo>
                    <a:pt x="124" y="11"/>
                    <a:pt x="90" y="1"/>
                    <a:pt x="6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4"/>
            <p:cNvSpPr/>
            <p:nvPr/>
          </p:nvSpPr>
          <p:spPr>
            <a:xfrm>
              <a:off x="8718268" y="2758861"/>
              <a:ext cx="12911" cy="6886"/>
            </a:xfrm>
            <a:custGeom>
              <a:rect b="b" l="l" r="r" t="t"/>
              <a:pathLst>
                <a:path extrusionOk="0" h="168" w="315">
                  <a:moveTo>
                    <a:pt x="252" y="0"/>
                  </a:moveTo>
                  <a:cubicBezTo>
                    <a:pt x="220" y="0"/>
                    <a:pt x="178" y="10"/>
                    <a:pt x="135" y="28"/>
                  </a:cubicBezTo>
                  <a:cubicBezTo>
                    <a:pt x="54" y="65"/>
                    <a:pt x="1" y="118"/>
                    <a:pt x="12" y="148"/>
                  </a:cubicBezTo>
                  <a:cubicBezTo>
                    <a:pt x="19" y="161"/>
                    <a:pt x="38" y="168"/>
                    <a:pt x="65" y="168"/>
                  </a:cubicBezTo>
                  <a:cubicBezTo>
                    <a:pt x="97" y="168"/>
                    <a:pt x="139" y="158"/>
                    <a:pt x="184" y="140"/>
                  </a:cubicBezTo>
                  <a:cubicBezTo>
                    <a:pt x="263" y="103"/>
                    <a:pt x="315" y="51"/>
                    <a:pt x="304" y="20"/>
                  </a:cubicBezTo>
                  <a:cubicBezTo>
                    <a:pt x="297" y="7"/>
                    <a:pt x="278" y="0"/>
                    <a:pt x="2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4"/>
            <p:cNvSpPr/>
            <p:nvPr/>
          </p:nvSpPr>
          <p:spPr>
            <a:xfrm>
              <a:off x="8729457" y="2734638"/>
              <a:ext cx="13977" cy="12911"/>
            </a:xfrm>
            <a:custGeom>
              <a:rect b="b" l="l" r="r" t="t"/>
              <a:pathLst>
                <a:path extrusionOk="0" h="315" w="341">
                  <a:moveTo>
                    <a:pt x="189" y="0"/>
                  </a:moveTo>
                  <a:cubicBezTo>
                    <a:pt x="149" y="0"/>
                    <a:pt x="127" y="22"/>
                    <a:pt x="135" y="32"/>
                  </a:cubicBezTo>
                  <a:cubicBezTo>
                    <a:pt x="139" y="47"/>
                    <a:pt x="176" y="51"/>
                    <a:pt x="207" y="85"/>
                  </a:cubicBezTo>
                  <a:cubicBezTo>
                    <a:pt x="236" y="126"/>
                    <a:pt x="236" y="167"/>
                    <a:pt x="184" y="189"/>
                  </a:cubicBezTo>
                  <a:cubicBezTo>
                    <a:pt x="174" y="193"/>
                    <a:pt x="165" y="194"/>
                    <a:pt x="156" y="194"/>
                  </a:cubicBezTo>
                  <a:cubicBezTo>
                    <a:pt x="122" y="194"/>
                    <a:pt x="104" y="165"/>
                    <a:pt x="98" y="126"/>
                  </a:cubicBezTo>
                  <a:cubicBezTo>
                    <a:pt x="94" y="81"/>
                    <a:pt x="120" y="55"/>
                    <a:pt x="112" y="40"/>
                  </a:cubicBezTo>
                  <a:cubicBezTo>
                    <a:pt x="112" y="36"/>
                    <a:pt x="107" y="33"/>
                    <a:pt x="99" y="33"/>
                  </a:cubicBezTo>
                  <a:cubicBezTo>
                    <a:pt x="78" y="33"/>
                    <a:pt x="37" y="52"/>
                    <a:pt x="16" y="111"/>
                  </a:cubicBezTo>
                  <a:cubicBezTo>
                    <a:pt x="5" y="149"/>
                    <a:pt x="0" y="204"/>
                    <a:pt x="42" y="256"/>
                  </a:cubicBezTo>
                  <a:cubicBezTo>
                    <a:pt x="70" y="295"/>
                    <a:pt x="117" y="314"/>
                    <a:pt x="164" y="314"/>
                  </a:cubicBezTo>
                  <a:cubicBezTo>
                    <a:pt x="186" y="314"/>
                    <a:pt x="209" y="310"/>
                    <a:pt x="229" y="301"/>
                  </a:cubicBezTo>
                  <a:cubicBezTo>
                    <a:pt x="288" y="279"/>
                    <a:pt x="341" y="211"/>
                    <a:pt x="337" y="144"/>
                  </a:cubicBezTo>
                  <a:cubicBezTo>
                    <a:pt x="329" y="77"/>
                    <a:pt x="288" y="37"/>
                    <a:pt x="255" y="18"/>
                  </a:cubicBezTo>
                  <a:cubicBezTo>
                    <a:pt x="230" y="5"/>
                    <a:pt x="208" y="0"/>
                    <a:pt x="18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4"/>
            <p:cNvSpPr/>
            <p:nvPr/>
          </p:nvSpPr>
          <p:spPr>
            <a:xfrm>
              <a:off x="8735728" y="2713858"/>
              <a:ext cx="12460" cy="5533"/>
            </a:xfrm>
            <a:custGeom>
              <a:rect b="b" l="l" r="r" t="t"/>
              <a:pathLst>
                <a:path extrusionOk="0" h="135" w="304">
                  <a:moveTo>
                    <a:pt x="212" y="0"/>
                  </a:moveTo>
                  <a:cubicBezTo>
                    <a:pt x="190" y="0"/>
                    <a:pt x="165" y="3"/>
                    <a:pt x="139" y="9"/>
                  </a:cubicBezTo>
                  <a:cubicBezTo>
                    <a:pt x="61" y="28"/>
                    <a:pt x="1" y="69"/>
                    <a:pt x="9" y="99"/>
                  </a:cubicBezTo>
                  <a:cubicBezTo>
                    <a:pt x="14" y="121"/>
                    <a:pt x="47" y="134"/>
                    <a:pt x="93" y="134"/>
                  </a:cubicBezTo>
                  <a:cubicBezTo>
                    <a:pt x="115" y="134"/>
                    <a:pt x="140" y="131"/>
                    <a:pt x="166" y="125"/>
                  </a:cubicBezTo>
                  <a:cubicBezTo>
                    <a:pt x="247" y="106"/>
                    <a:pt x="304" y="65"/>
                    <a:pt x="296" y="35"/>
                  </a:cubicBezTo>
                  <a:cubicBezTo>
                    <a:pt x="291" y="13"/>
                    <a:pt x="257" y="0"/>
                    <a:pt x="21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4"/>
            <p:cNvSpPr/>
            <p:nvPr/>
          </p:nvSpPr>
          <p:spPr>
            <a:xfrm>
              <a:off x="8734662" y="2704268"/>
              <a:ext cx="5246" cy="4017"/>
            </a:xfrm>
            <a:custGeom>
              <a:rect b="b" l="l" r="r" t="t"/>
              <a:pathLst>
                <a:path extrusionOk="0" h="98" w="128">
                  <a:moveTo>
                    <a:pt x="128" y="0"/>
                  </a:moveTo>
                  <a:lnTo>
                    <a:pt x="64" y="49"/>
                  </a:lnTo>
                  <a:cubicBezTo>
                    <a:pt x="86" y="33"/>
                    <a:pt x="107" y="17"/>
                    <a:pt x="128" y="0"/>
                  </a:cubicBezTo>
                  <a:close/>
                  <a:moveTo>
                    <a:pt x="64" y="49"/>
                  </a:moveTo>
                  <a:cubicBezTo>
                    <a:pt x="43" y="65"/>
                    <a:pt x="21" y="81"/>
                    <a:pt x="1" y="97"/>
                  </a:cubicBezTo>
                  <a:lnTo>
                    <a:pt x="64" y="49"/>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4"/>
            <p:cNvSpPr/>
            <p:nvPr/>
          </p:nvSpPr>
          <p:spPr>
            <a:xfrm>
              <a:off x="8303566" y="2834153"/>
              <a:ext cx="6353" cy="9099"/>
            </a:xfrm>
            <a:custGeom>
              <a:rect b="b" l="l" r="r" t="t"/>
              <a:pathLst>
                <a:path extrusionOk="0" h="222" w="155">
                  <a:moveTo>
                    <a:pt x="102" y="0"/>
                  </a:moveTo>
                  <a:cubicBezTo>
                    <a:pt x="70" y="0"/>
                    <a:pt x="36" y="39"/>
                    <a:pt x="20" y="92"/>
                  </a:cubicBezTo>
                  <a:cubicBezTo>
                    <a:pt x="1" y="152"/>
                    <a:pt x="12" y="208"/>
                    <a:pt x="42" y="219"/>
                  </a:cubicBezTo>
                  <a:cubicBezTo>
                    <a:pt x="46" y="220"/>
                    <a:pt x="50" y="221"/>
                    <a:pt x="54" y="221"/>
                  </a:cubicBezTo>
                  <a:cubicBezTo>
                    <a:pt x="84" y="221"/>
                    <a:pt x="119" y="183"/>
                    <a:pt x="135" y="129"/>
                  </a:cubicBezTo>
                  <a:cubicBezTo>
                    <a:pt x="154" y="69"/>
                    <a:pt x="142" y="14"/>
                    <a:pt x="113" y="2"/>
                  </a:cubicBezTo>
                  <a:cubicBezTo>
                    <a:pt x="109" y="1"/>
                    <a:pt x="106" y="0"/>
                    <a:pt x="1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4"/>
            <p:cNvSpPr/>
            <p:nvPr/>
          </p:nvSpPr>
          <p:spPr>
            <a:xfrm>
              <a:off x="8311354" y="2855384"/>
              <a:ext cx="14592" cy="13567"/>
            </a:xfrm>
            <a:custGeom>
              <a:rect b="b" l="l" r="r" t="t"/>
              <a:pathLst>
                <a:path extrusionOk="0" h="331" w="356">
                  <a:moveTo>
                    <a:pt x="190" y="0"/>
                  </a:moveTo>
                  <a:cubicBezTo>
                    <a:pt x="146" y="0"/>
                    <a:pt x="123" y="25"/>
                    <a:pt x="128" y="34"/>
                  </a:cubicBezTo>
                  <a:cubicBezTo>
                    <a:pt x="135" y="49"/>
                    <a:pt x="173" y="52"/>
                    <a:pt x="206" y="86"/>
                  </a:cubicBezTo>
                  <a:cubicBezTo>
                    <a:pt x="244" y="123"/>
                    <a:pt x="251" y="175"/>
                    <a:pt x="195" y="201"/>
                  </a:cubicBezTo>
                  <a:cubicBezTo>
                    <a:pt x="181" y="209"/>
                    <a:pt x="168" y="212"/>
                    <a:pt x="157" y="212"/>
                  </a:cubicBezTo>
                  <a:cubicBezTo>
                    <a:pt x="122" y="212"/>
                    <a:pt x="100" y="182"/>
                    <a:pt x="94" y="146"/>
                  </a:cubicBezTo>
                  <a:cubicBezTo>
                    <a:pt x="83" y="97"/>
                    <a:pt x="106" y="67"/>
                    <a:pt x="94" y="52"/>
                  </a:cubicBezTo>
                  <a:cubicBezTo>
                    <a:pt x="93" y="49"/>
                    <a:pt x="90" y="47"/>
                    <a:pt x="84" y="47"/>
                  </a:cubicBezTo>
                  <a:cubicBezTo>
                    <a:pt x="65" y="47"/>
                    <a:pt x="23" y="72"/>
                    <a:pt x="9" y="142"/>
                  </a:cubicBezTo>
                  <a:cubicBezTo>
                    <a:pt x="1" y="179"/>
                    <a:pt x="4" y="239"/>
                    <a:pt x="54" y="287"/>
                  </a:cubicBezTo>
                  <a:cubicBezTo>
                    <a:pt x="82" y="316"/>
                    <a:pt x="124" y="331"/>
                    <a:pt x="167" y="331"/>
                  </a:cubicBezTo>
                  <a:cubicBezTo>
                    <a:pt x="196" y="331"/>
                    <a:pt x="225" y="324"/>
                    <a:pt x="251" y="310"/>
                  </a:cubicBezTo>
                  <a:cubicBezTo>
                    <a:pt x="311" y="280"/>
                    <a:pt x="356" y="206"/>
                    <a:pt x="345" y="139"/>
                  </a:cubicBezTo>
                  <a:cubicBezTo>
                    <a:pt x="333" y="71"/>
                    <a:pt x="289" y="34"/>
                    <a:pt x="251" y="15"/>
                  </a:cubicBezTo>
                  <a:cubicBezTo>
                    <a:pt x="228" y="4"/>
                    <a:pt x="207" y="0"/>
                    <a:pt x="19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4"/>
            <p:cNvSpPr/>
            <p:nvPr/>
          </p:nvSpPr>
          <p:spPr>
            <a:xfrm>
              <a:off x="8319059" y="2882148"/>
              <a:ext cx="12132" cy="6517"/>
            </a:xfrm>
            <a:custGeom>
              <a:rect b="b" l="l" r="r" t="t"/>
              <a:pathLst>
                <a:path extrusionOk="0" h="159" w="296">
                  <a:moveTo>
                    <a:pt x="68" y="1"/>
                  </a:moveTo>
                  <a:cubicBezTo>
                    <a:pt x="38" y="1"/>
                    <a:pt x="17" y="8"/>
                    <a:pt x="11" y="23"/>
                  </a:cubicBezTo>
                  <a:cubicBezTo>
                    <a:pt x="0" y="53"/>
                    <a:pt x="49" y="105"/>
                    <a:pt x="123" y="135"/>
                  </a:cubicBezTo>
                  <a:cubicBezTo>
                    <a:pt x="161" y="151"/>
                    <a:pt x="200" y="159"/>
                    <a:pt x="230" y="159"/>
                  </a:cubicBezTo>
                  <a:cubicBezTo>
                    <a:pt x="258" y="159"/>
                    <a:pt x="278" y="152"/>
                    <a:pt x="284" y="135"/>
                  </a:cubicBezTo>
                  <a:cubicBezTo>
                    <a:pt x="295" y="105"/>
                    <a:pt x="247" y="57"/>
                    <a:pt x="171" y="23"/>
                  </a:cubicBezTo>
                  <a:cubicBezTo>
                    <a:pt x="134" y="8"/>
                    <a:pt x="97" y="1"/>
                    <a:pt x="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4"/>
            <p:cNvSpPr/>
            <p:nvPr/>
          </p:nvSpPr>
          <p:spPr>
            <a:xfrm>
              <a:off x="8324838" y="2902436"/>
              <a:ext cx="9878" cy="5574"/>
            </a:xfrm>
            <a:custGeom>
              <a:rect b="b" l="l" r="r" t="t"/>
              <a:pathLst>
                <a:path extrusionOk="0" h="136" w="241">
                  <a:moveTo>
                    <a:pt x="82" y="1"/>
                  </a:moveTo>
                  <a:cubicBezTo>
                    <a:pt x="47" y="1"/>
                    <a:pt x="19" y="12"/>
                    <a:pt x="12" y="32"/>
                  </a:cubicBezTo>
                  <a:cubicBezTo>
                    <a:pt x="1" y="66"/>
                    <a:pt x="42" y="107"/>
                    <a:pt x="101" y="125"/>
                  </a:cubicBezTo>
                  <a:cubicBezTo>
                    <a:pt x="123" y="132"/>
                    <a:pt x="144" y="136"/>
                    <a:pt x="163" y="136"/>
                  </a:cubicBezTo>
                  <a:cubicBezTo>
                    <a:pt x="196" y="136"/>
                    <a:pt x="222" y="125"/>
                    <a:pt x="229" y="103"/>
                  </a:cubicBezTo>
                  <a:cubicBezTo>
                    <a:pt x="240" y="73"/>
                    <a:pt x="199" y="32"/>
                    <a:pt x="139" y="10"/>
                  </a:cubicBezTo>
                  <a:cubicBezTo>
                    <a:pt x="119" y="4"/>
                    <a:pt x="100" y="1"/>
                    <a:pt x="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4"/>
            <p:cNvSpPr/>
            <p:nvPr/>
          </p:nvSpPr>
          <p:spPr>
            <a:xfrm>
              <a:off x="8333117" y="2919486"/>
              <a:ext cx="8034" cy="10042"/>
            </a:xfrm>
            <a:custGeom>
              <a:rect b="b" l="l" r="r" t="t"/>
              <a:pathLst>
                <a:path extrusionOk="0" h="245" w="196">
                  <a:moveTo>
                    <a:pt x="152" y="0"/>
                  </a:moveTo>
                  <a:cubicBezTo>
                    <a:pt x="121" y="0"/>
                    <a:pt x="77" y="37"/>
                    <a:pt x="45" y="90"/>
                  </a:cubicBezTo>
                  <a:cubicBezTo>
                    <a:pt x="8" y="158"/>
                    <a:pt x="1" y="225"/>
                    <a:pt x="30" y="240"/>
                  </a:cubicBezTo>
                  <a:cubicBezTo>
                    <a:pt x="34" y="243"/>
                    <a:pt x="40" y="245"/>
                    <a:pt x="45" y="245"/>
                  </a:cubicBezTo>
                  <a:cubicBezTo>
                    <a:pt x="74" y="245"/>
                    <a:pt x="119" y="207"/>
                    <a:pt x="150" y="154"/>
                  </a:cubicBezTo>
                  <a:cubicBezTo>
                    <a:pt x="187" y="87"/>
                    <a:pt x="195" y="20"/>
                    <a:pt x="168" y="4"/>
                  </a:cubicBezTo>
                  <a:cubicBezTo>
                    <a:pt x="163" y="1"/>
                    <a:pt x="158" y="0"/>
                    <a:pt x="1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4"/>
            <p:cNvSpPr/>
            <p:nvPr/>
          </p:nvSpPr>
          <p:spPr>
            <a:xfrm>
              <a:off x="8338323" y="2930102"/>
              <a:ext cx="18731" cy="16026"/>
            </a:xfrm>
            <a:custGeom>
              <a:rect b="b" l="l" r="r" t="t"/>
              <a:pathLst>
                <a:path extrusionOk="0" h="391" w="457">
                  <a:moveTo>
                    <a:pt x="229" y="0"/>
                  </a:moveTo>
                  <a:cubicBezTo>
                    <a:pt x="146" y="0"/>
                    <a:pt x="111" y="57"/>
                    <a:pt x="124" y="64"/>
                  </a:cubicBezTo>
                  <a:cubicBezTo>
                    <a:pt x="126" y="66"/>
                    <a:pt x="130" y="66"/>
                    <a:pt x="135" y="66"/>
                  </a:cubicBezTo>
                  <a:cubicBezTo>
                    <a:pt x="143" y="66"/>
                    <a:pt x="153" y="65"/>
                    <a:pt x="166" y="65"/>
                  </a:cubicBezTo>
                  <a:cubicBezTo>
                    <a:pt x="188" y="65"/>
                    <a:pt x="216" y="69"/>
                    <a:pt x="247" y="90"/>
                  </a:cubicBezTo>
                  <a:cubicBezTo>
                    <a:pt x="318" y="123"/>
                    <a:pt x="355" y="228"/>
                    <a:pt x="262" y="261"/>
                  </a:cubicBezTo>
                  <a:cubicBezTo>
                    <a:pt x="244" y="268"/>
                    <a:pt x="225" y="272"/>
                    <a:pt x="207" y="272"/>
                  </a:cubicBezTo>
                  <a:cubicBezTo>
                    <a:pt x="180" y="272"/>
                    <a:pt x="155" y="264"/>
                    <a:pt x="139" y="250"/>
                  </a:cubicBezTo>
                  <a:cubicBezTo>
                    <a:pt x="113" y="228"/>
                    <a:pt x="108" y="183"/>
                    <a:pt x="120" y="164"/>
                  </a:cubicBezTo>
                  <a:cubicBezTo>
                    <a:pt x="123" y="149"/>
                    <a:pt x="141" y="144"/>
                    <a:pt x="157" y="144"/>
                  </a:cubicBezTo>
                  <a:cubicBezTo>
                    <a:pt x="161" y="144"/>
                    <a:pt x="165" y="144"/>
                    <a:pt x="169" y="145"/>
                  </a:cubicBezTo>
                  <a:cubicBezTo>
                    <a:pt x="187" y="149"/>
                    <a:pt x="195" y="160"/>
                    <a:pt x="203" y="160"/>
                  </a:cubicBezTo>
                  <a:cubicBezTo>
                    <a:pt x="210" y="160"/>
                    <a:pt x="220" y="138"/>
                    <a:pt x="198" y="108"/>
                  </a:cubicBezTo>
                  <a:cubicBezTo>
                    <a:pt x="185" y="95"/>
                    <a:pt x="159" y="80"/>
                    <a:pt x="127" y="80"/>
                  </a:cubicBezTo>
                  <a:cubicBezTo>
                    <a:pt x="104" y="80"/>
                    <a:pt x="78" y="88"/>
                    <a:pt x="53" y="112"/>
                  </a:cubicBezTo>
                  <a:cubicBezTo>
                    <a:pt x="4" y="164"/>
                    <a:pt x="1" y="257"/>
                    <a:pt x="60" y="324"/>
                  </a:cubicBezTo>
                  <a:cubicBezTo>
                    <a:pt x="100" y="369"/>
                    <a:pt x="156" y="390"/>
                    <a:pt x="215" y="390"/>
                  </a:cubicBezTo>
                  <a:cubicBezTo>
                    <a:pt x="246" y="390"/>
                    <a:pt x="277" y="384"/>
                    <a:pt x="307" y="373"/>
                  </a:cubicBezTo>
                  <a:cubicBezTo>
                    <a:pt x="396" y="347"/>
                    <a:pt x="456" y="231"/>
                    <a:pt x="427" y="149"/>
                  </a:cubicBezTo>
                  <a:cubicBezTo>
                    <a:pt x="396" y="64"/>
                    <a:pt x="333" y="26"/>
                    <a:pt x="281" y="7"/>
                  </a:cubicBezTo>
                  <a:cubicBezTo>
                    <a:pt x="262" y="2"/>
                    <a:pt x="245" y="0"/>
                    <a:pt x="22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4"/>
            <p:cNvSpPr/>
            <p:nvPr/>
          </p:nvSpPr>
          <p:spPr>
            <a:xfrm>
              <a:off x="8349348" y="2956538"/>
              <a:ext cx="8607" cy="7050"/>
            </a:xfrm>
            <a:custGeom>
              <a:rect b="b" l="l" r="r" t="t"/>
              <a:pathLst>
                <a:path extrusionOk="0" h="172" w="210">
                  <a:moveTo>
                    <a:pt x="156" y="1"/>
                  </a:moveTo>
                  <a:cubicBezTo>
                    <a:pt x="130" y="1"/>
                    <a:pt x="96" y="15"/>
                    <a:pt x="64" y="42"/>
                  </a:cubicBezTo>
                  <a:cubicBezTo>
                    <a:pt x="19" y="83"/>
                    <a:pt x="1" y="136"/>
                    <a:pt x="23" y="158"/>
                  </a:cubicBezTo>
                  <a:cubicBezTo>
                    <a:pt x="31" y="167"/>
                    <a:pt x="44" y="172"/>
                    <a:pt x="58" y="172"/>
                  </a:cubicBezTo>
                  <a:cubicBezTo>
                    <a:pt x="84" y="172"/>
                    <a:pt x="117" y="158"/>
                    <a:pt x="146" y="131"/>
                  </a:cubicBezTo>
                  <a:cubicBezTo>
                    <a:pt x="191" y="91"/>
                    <a:pt x="210" y="38"/>
                    <a:pt x="187" y="12"/>
                  </a:cubicBezTo>
                  <a:cubicBezTo>
                    <a:pt x="180" y="4"/>
                    <a:pt x="169" y="1"/>
                    <a:pt x="15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4"/>
            <p:cNvSpPr/>
            <p:nvPr/>
          </p:nvSpPr>
          <p:spPr>
            <a:xfrm>
              <a:off x="8354553" y="2973178"/>
              <a:ext cx="8935" cy="8116"/>
            </a:xfrm>
            <a:custGeom>
              <a:rect b="b" l="l" r="r" t="t"/>
              <a:pathLst>
                <a:path extrusionOk="0" h="198" w="218">
                  <a:moveTo>
                    <a:pt x="170" y="1"/>
                  </a:moveTo>
                  <a:cubicBezTo>
                    <a:pt x="142" y="1"/>
                    <a:pt x="100" y="22"/>
                    <a:pt x="67" y="58"/>
                  </a:cubicBezTo>
                  <a:cubicBezTo>
                    <a:pt x="19" y="106"/>
                    <a:pt x="0" y="166"/>
                    <a:pt x="26" y="189"/>
                  </a:cubicBezTo>
                  <a:cubicBezTo>
                    <a:pt x="32" y="195"/>
                    <a:pt x="41" y="197"/>
                    <a:pt x="51" y="197"/>
                  </a:cubicBezTo>
                  <a:cubicBezTo>
                    <a:pt x="79" y="197"/>
                    <a:pt x="121" y="176"/>
                    <a:pt x="153" y="140"/>
                  </a:cubicBezTo>
                  <a:cubicBezTo>
                    <a:pt x="202" y="92"/>
                    <a:pt x="217" y="32"/>
                    <a:pt x="195" y="9"/>
                  </a:cubicBezTo>
                  <a:cubicBezTo>
                    <a:pt x="189" y="3"/>
                    <a:pt x="180" y="1"/>
                    <a:pt x="17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4"/>
            <p:cNvSpPr/>
            <p:nvPr/>
          </p:nvSpPr>
          <p:spPr>
            <a:xfrm>
              <a:off x="8450995" y="3382179"/>
              <a:ext cx="9222" cy="12501"/>
            </a:xfrm>
            <a:custGeom>
              <a:rect b="b" l="l" r="r" t="t"/>
              <a:pathLst>
                <a:path extrusionOk="0" h="305" w="225">
                  <a:moveTo>
                    <a:pt x="42" y="1"/>
                  </a:moveTo>
                  <a:cubicBezTo>
                    <a:pt x="38" y="1"/>
                    <a:pt x="34" y="1"/>
                    <a:pt x="31" y="3"/>
                  </a:cubicBezTo>
                  <a:cubicBezTo>
                    <a:pt x="0" y="18"/>
                    <a:pt x="16" y="100"/>
                    <a:pt x="60" y="182"/>
                  </a:cubicBezTo>
                  <a:cubicBezTo>
                    <a:pt x="100" y="255"/>
                    <a:pt x="154" y="304"/>
                    <a:pt x="184" y="304"/>
                  </a:cubicBezTo>
                  <a:cubicBezTo>
                    <a:pt x="188" y="304"/>
                    <a:pt x="192" y="303"/>
                    <a:pt x="195" y="302"/>
                  </a:cubicBezTo>
                  <a:cubicBezTo>
                    <a:pt x="224" y="287"/>
                    <a:pt x="214" y="205"/>
                    <a:pt x="165" y="122"/>
                  </a:cubicBezTo>
                  <a:cubicBezTo>
                    <a:pt x="126" y="50"/>
                    <a:pt x="74" y="1"/>
                    <a:pt x="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4"/>
            <p:cNvSpPr/>
            <p:nvPr/>
          </p:nvSpPr>
          <p:spPr>
            <a:xfrm>
              <a:off x="8460504" y="3382179"/>
              <a:ext cx="7993" cy="12501"/>
            </a:xfrm>
            <a:custGeom>
              <a:rect b="b" l="l" r="r" t="t"/>
              <a:pathLst>
                <a:path extrusionOk="0" h="305" w="195">
                  <a:moveTo>
                    <a:pt x="41" y="1"/>
                  </a:moveTo>
                  <a:cubicBezTo>
                    <a:pt x="37" y="1"/>
                    <a:pt x="33" y="1"/>
                    <a:pt x="30" y="3"/>
                  </a:cubicBezTo>
                  <a:cubicBezTo>
                    <a:pt x="0" y="18"/>
                    <a:pt x="4" y="93"/>
                    <a:pt x="41" y="179"/>
                  </a:cubicBezTo>
                  <a:cubicBezTo>
                    <a:pt x="74" y="252"/>
                    <a:pt x="123" y="304"/>
                    <a:pt x="154" y="304"/>
                  </a:cubicBezTo>
                  <a:cubicBezTo>
                    <a:pt x="158" y="304"/>
                    <a:pt x="161" y="303"/>
                    <a:pt x="165" y="302"/>
                  </a:cubicBezTo>
                  <a:cubicBezTo>
                    <a:pt x="194" y="287"/>
                    <a:pt x="187" y="212"/>
                    <a:pt x="153" y="127"/>
                  </a:cubicBezTo>
                  <a:cubicBezTo>
                    <a:pt x="120" y="53"/>
                    <a:pt x="72" y="1"/>
                    <a:pt x="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4"/>
            <p:cNvSpPr/>
            <p:nvPr/>
          </p:nvSpPr>
          <p:spPr>
            <a:xfrm>
              <a:off x="8475505" y="3398574"/>
              <a:ext cx="12583" cy="11558"/>
            </a:xfrm>
            <a:custGeom>
              <a:rect b="b" l="l" r="r" t="t"/>
              <a:pathLst>
                <a:path extrusionOk="0" h="282" w="307">
                  <a:moveTo>
                    <a:pt x="159" y="0"/>
                  </a:moveTo>
                  <a:cubicBezTo>
                    <a:pt x="111" y="0"/>
                    <a:pt x="88" y="31"/>
                    <a:pt x="97" y="41"/>
                  </a:cubicBezTo>
                  <a:cubicBezTo>
                    <a:pt x="109" y="55"/>
                    <a:pt x="138" y="55"/>
                    <a:pt x="161" y="81"/>
                  </a:cubicBezTo>
                  <a:cubicBezTo>
                    <a:pt x="187" y="111"/>
                    <a:pt x="190" y="134"/>
                    <a:pt x="157" y="156"/>
                  </a:cubicBezTo>
                  <a:cubicBezTo>
                    <a:pt x="146" y="162"/>
                    <a:pt x="137" y="165"/>
                    <a:pt x="129" y="165"/>
                  </a:cubicBezTo>
                  <a:cubicBezTo>
                    <a:pt x="112" y="165"/>
                    <a:pt x="100" y="152"/>
                    <a:pt x="90" y="126"/>
                  </a:cubicBezTo>
                  <a:cubicBezTo>
                    <a:pt x="78" y="93"/>
                    <a:pt x="93" y="63"/>
                    <a:pt x="83" y="51"/>
                  </a:cubicBezTo>
                  <a:cubicBezTo>
                    <a:pt x="82" y="48"/>
                    <a:pt x="77" y="46"/>
                    <a:pt x="71" y="46"/>
                  </a:cubicBezTo>
                  <a:cubicBezTo>
                    <a:pt x="52" y="46"/>
                    <a:pt x="16" y="66"/>
                    <a:pt x="7" y="122"/>
                  </a:cubicBezTo>
                  <a:cubicBezTo>
                    <a:pt x="0" y="160"/>
                    <a:pt x="7" y="208"/>
                    <a:pt x="49" y="249"/>
                  </a:cubicBezTo>
                  <a:cubicBezTo>
                    <a:pt x="72" y="271"/>
                    <a:pt x="105" y="281"/>
                    <a:pt x="138" y="281"/>
                  </a:cubicBezTo>
                  <a:cubicBezTo>
                    <a:pt x="168" y="281"/>
                    <a:pt x="198" y="273"/>
                    <a:pt x="221" y="257"/>
                  </a:cubicBezTo>
                  <a:cubicBezTo>
                    <a:pt x="273" y="227"/>
                    <a:pt x="307" y="160"/>
                    <a:pt x="292" y="100"/>
                  </a:cubicBezTo>
                  <a:cubicBezTo>
                    <a:pt x="273" y="44"/>
                    <a:pt x="232" y="18"/>
                    <a:pt x="198" y="7"/>
                  </a:cubicBezTo>
                  <a:cubicBezTo>
                    <a:pt x="184" y="2"/>
                    <a:pt x="170" y="0"/>
                    <a:pt x="1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4"/>
            <p:cNvSpPr/>
            <p:nvPr/>
          </p:nvSpPr>
          <p:spPr>
            <a:xfrm>
              <a:off x="8496326" y="3406361"/>
              <a:ext cx="12583" cy="9017"/>
            </a:xfrm>
            <a:custGeom>
              <a:rect b="b" l="l" r="r" t="t"/>
              <a:pathLst>
                <a:path extrusionOk="0" h="220" w="307">
                  <a:moveTo>
                    <a:pt x="256" y="0"/>
                  </a:moveTo>
                  <a:cubicBezTo>
                    <a:pt x="223" y="0"/>
                    <a:pt x="170" y="23"/>
                    <a:pt x="116" y="63"/>
                  </a:cubicBezTo>
                  <a:cubicBezTo>
                    <a:pt x="41" y="115"/>
                    <a:pt x="1" y="182"/>
                    <a:pt x="18" y="209"/>
                  </a:cubicBezTo>
                  <a:cubicBezTo>
                    <a:pt x="25" y="216"/>
                    <a:pt x="35" y="220"/>
                    <a:pt x="48" y="220"/>
                  </a:cubicBezTo>
                  <a:cubicBezTo>
                    <a:pt x="83" y="220"/>
                    <a:pt x="136" y="197"/>
                    <a:pt x="187" y="156"/>
                  </a:cubicBezTo>
                  <a:cubicBezTo>
                    <a:pt x="261" y="104"/>
                    <a:pt x="306" y="37"/>
                    <a:pt x="284" y="11"/>
                  </a:cubicBezTo>
                  <a:cubicBezTo>
                    <a:pt x="278" y="4"/>
                    <a:pt x="269" y="0"/>
                    <a:pt x="25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4"/>
            <p:cNvSpPr/>
            <p:nvPr/>
          </p:nvSpPr>
          <p:spPr>
            <a:xfrm>
              <a:off x="8508704" y="3415337"/>
              <a:ext cx="9386" cy="6066"/>
            </a:xfrm>
            <a:custGeom>
              <a:rect b="b" l="l" r="r" t="t"/>
              <a:pathLst>
                <a:path extrusionOk="0" h="148" w="229">
                  <a:moveTo>
                    <a:pt x="164" y="1"/>
                  </a:moveTo>
                  <a:cubicBezTo>
                    <a:pt x="142" y="1"/>
                    <a:pt x="115" y="7"/>
                    <a:pt x="90" y="20"/>
                  </a:cubicBezTo>
                  <a:cubicBezTo>
                    <a:pt x="35" y="46"/>
                    <a:pt x="1" y="94"/>
                    <a:pt x="16" y="125"/>
                  </a:cubicBezTo>
                  <a:cubicBezTo>
                    <a:pt x="23" y="140"/>
                    <a:pt x="42" y="147"/>
                    <a:pt x="66" y="147"/>
                  </a:cubicBezTo>
                  <a:cubicBezTo>
                    <a:pt x="88" y="147"/>
                    <a:pt x="115" y="141"/>
                    <a:pt x="142" y="128"/>
                  </a:cubicBezTo>
                  <a:cubicBezTo>
                    <a:pt x="199" y="98"/>
                    <a:pt x="228" y="53"/>
                    <a:pt x="214" y="23"/>
                  </a:cubicBezTo>
                  <a:cubicBezTo>
                    <a:pt x="206" y="8"/>
                    <a:pt x="187" y="1"/>
                    <a:pt x="16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4"/>
            <p:cNvSpPr/>
            <p:nvPr/>
          </p:nvSpPr>
          <p:spPr>
            <a:xfrm>
              <a:off x="8527353" y="3421772"/>
              <a:ext cx="5738" cy="9550"/>
            </a:xfrm>
            <a:custGeom>
              <a:rect b="b" l="l" r="r" t="t"/>
              <a:pathLst>
                <a:path extrusionOk="0" h="233" w="140">
                  <a:moveTo>
                    <a:pt x="57" y="1"/>
                  </a:moveTo>
                  <a:cubicBezTo>
                    <a:pt x="56" y="1"/>
                    <a:pt x="55" y="1"/>
                    <a:pt x="54" y="1"/>
                  </a:cubicBezTo>
                  <a:cubicBezTo>
                    <a:pt x="20" y="4"/>
                    <a:pt x="1" y="61"/>
                    <a:pt x="9" y="125"/>
                  </a:cubicBezTo>
                  <a:cubicBezTo>
                    <a:pt x="19" y="185"/>
                    <a:pt x="51" y="232"/>
                    <a:pt x="83" y="232"/>
                  </a:cubicBezTo>
                  <a:cubicBezTo>
                    <a:pt x="84" y="232"/>
                    <a:pt x="86" y="232"/>
                    <a:pt x="87" y="232"/>
                  </a:cubicBezTo>
                  <a:cubicBezTo>
                    <a:pt x="121" y="229"/>
                    <a:pt x="140" y="173"/>
                    <a:pt x="128" y="109"/>
                  </a:cubicBezTo>
                  <a:cubicBezTo>
                    <a:pt x="121" y="48"/>
                    <a:pt x="89" y="1"/>
                    <a:pt x="5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4"/>
            <p:cNvSpPr/>
            <p:nvPr/>
          </p:nvSpPr>
          <p:spPr>
            <a:xfrm>
              <a:off x="8548666" y="3428904"/>
              <a:ext cx="14264" cy="13157"/>
            </a:xfrm>
            <a:custGeom>
              <a:rect b="b" l="l" r="r" t="t"/>
              <a:pathLst>
                <a:path extrusionOk="0" h="321" w="348">
                  <a:moveTo>
                    <a:pt x="177" y="1"/>
                  </a:moveTo>
                  <a:cubicBezTo>
                    <a:pt x="115" y="1"/>
                    <a:pt x="89" y="41"/>
                    <a:pt x="101" y="47"/>
                  </a:cubicBezTo>
                  <a:cubicBezTo>
                    <a:pt x="108" y="63"/>
                    <a:pt x="146" y="55"/>
                    <a:pt x="184" y="85"/>
                  </a:cubicBezTo>
                  <a:cubicBezTo>
                    <a:pt x="221" y="115"/>
                    <a:pt x="236" y="159"/>
                    <a:pt x="187" y="189"/>
                  </a:cubicBezTo>
                  <a:cubicBezTo>
                    <a:pt x="173" y="197"/>
                    <a:pt x="160" y="201"/>
                    <a:pt x="148" y="201"/>
                  </a:cubicBezTo>
                  <a:cubicBezTo>
                    <a:pt x="118" y="201"/>
                    <a:pt x="98" y="176"/>
                    <a:pt x="91" y="141"/>
                  </a:cubicBezTo>
                  <a:cubicBezTo>
                    <a:pt x="82" y="96"/>
                    <a:pt x="105" y="66"/>
                    <a:pt x="94" y="51"/>
                  </a:cubicBezTo>
                  <a:cubicBezTo>
                    <a:pt x="94" y="47"/>
                    <a:pt x="90" y="45"/>
                    <a:pt x="84" y="45"/>
                  </a:cubicBezTo>
                  <a:cubicBezTo>
                    <a:pt x="64" y="45"/>
                    <a:pt x="20" y="68"/>
                    <a:pt x="8" y="137"/>
                  </a:cubicBezTo>
                  <a:cubicBezTo>
                    <a:pt x="1" y="178"/>
                    <a:pt x="5" y="234"/>
                    <a:pt x="53" y="282"/>
                  </a:cubicBezTo>
                  <a:cubicBezTo>
                    <a:pt x="80" y="308"/>
                    <a:pt x="117" y="320"/>
                    <a:pt x="154" y="320"/>
                  </a:cubicBezTo>
                  <a:cubicBezTo>
                    <a:pt x="188" y="320"/>
                    <a:pt x="222" y="310"/>
                    <a:pt x="251" y="290"/>
                  </a:cubicBezTo>
                  <a:cubicBezTo>
                    <a:pt x="307" y="256"/>
                    <a:pt x="348" y="178"/>
                    <a:pt x="325" y="111"/>
                  </a:cubicBezTo>
                  <a:cubicBezTo>
                    <a:pt x="307" y="47"/>
                    <a:pt x="255" y="18"/>
                    <a:pt x="217" y="6"/>
                  </a:cubicBezTo>
                  <a:cubicBezTo>
                    <a:pt x="202" y="2"/>
                    <a:pt x="189" y="1"/>
                    <a:pt x="17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4"/>
            <p:cNvSpPr/>
            <p:nvPr/>
          </p:nvSpPr>
          <p:spPr>
            <a:xfrm>
              <a:off x="8567970" y="3440503"/>
              <a:ext cx="11354" cy="9099"/>
            </a:xfrm>
            <a:custGeom>
              <a:rect b="b" l="l" r="r" t="t"/>
              <a:pathLst>
                <a:path extrusionOk="0" h="222" w="277">
                  <a:moveTo>
                    <a:pt x="227" y="1"/>
                  </a:moveTo>
                  <a:cubicBezTo>
                    <a:pt x="195" y="1"/>
                    <a:pt x="144" y="26"/>
                    <a:pt x="97" y="66"/>
                  </a:cubicBezTo>
                  <a:cubicBezTo>
                    <a:pt x="34" y="119"/>
                    <a:pt x="1" y="187"/>
                    <a:pt x="23" y="213"/>
                  </a:cubicBezTo>
                  <a:cubicBezTo>
                    <a:pt x="28" y="218"/>
                    <a:pt x="36" y="221"/>
                    <a:pt x="46" y="221"/>
                  </a:cubicBezTo>
                  <a:cubicBezTo>
                    <a:pt x="77" y="221"/>
                    <a:pt x="129" y="198"/>
                    <a:pt x="175" y="156"/>
                  </a:cubicBezTo>
                  <a:cubicBezTo>
                    <a:pt x="239" y="100"/>
                    <a:pt x="277" y="37"/>
                    <a:pt x="254" y="11"/>
                  </a:cubicBezTo>
                  <a:cubicBezTo>
                    <a:pt x="248" y="4"/>
                    <a:pt x="239" y="1"/>
                    <a:pt x="2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4"/>
            <p:cNvSpPr/>
            <p:nvPr/>
          </p:nvSpPr>
          <p:spPr>
            <a:xfrm>
              <a:off x="8584324" y="3450544"/>
              <a:ext cx="11968" cy="6886"/>
            </a:xfrm>
            <a:custGeom>
              <a:rect b="b" l="l" r="r" t="t"/>
              <a:pathLst>
                <a:path extrusionOk="0" h="168" w="292">
                  <a:moveTo>
                    <a:pt x="235" y="1"/>
                  </a:moveTo>
                  <a:cubicBezTo>
                    <a:pt x="206" y="1"/>
                    <a:pt x="164" y="17"/>
                    <a:pt x="121" y="35"/>
                  </a:cubicBezTo>
                  <a:cubicBezTo>
                    <a:pt x="53" y="64"/>
                    <a:pt x="0" y="98"/>
                    <a:pt x="0" y="132"/>
                  </a:cubicBezTo>
                  <a:cubicBezTo>
                    <a:pt x="3" y="152"/>
                    <a:pt x="33" y="168"/>
                    <a:pt x="76" y="168"/>
                  </a:cubicBezTo>
                  <a:cubicBezTo>
                    <a:pt x="103" y="168"/>
                    <a:pt x="136" y="161"/>
                    <a:pt x="169" y="147"/>
                  </a:cubicBezTo>
                  <a:cubicBezTo>
                    <a:pt x="255" y="109"/>
                    <a:pt x="292" y="35"/>
                    <a:pt x="266" y="12"/>
                  </a:cubicBezTo>
                  <a:cubicBezTo>
                    <a:pt x="259" y="4"/>
                    <a:pt x="248" y="1"/>
                    <a:pt x="2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4"/>
            <p:cNvSpPr/>
            <p:nvPr/>
          </p:nvSpPr>
          <p:spPr>
            <a:xfrm>
              <a:off x="8603628" y="3461201"/>
              <a:ext cx="6312" cy="8484"/>
            </a:xfrm>
            <a:custGeom>
              <a:rect b="b" l="l" r="r" t="t"/>
              <a:pathLst>
                <a:path extrusionOk="0" h="207" w="154">
                  <a:moveTo>
                    <a:pt x="54" y="1"/>
                  </a:moveTo>
                  <a:cubicBezTo>
                    <a:pt x="49" y="1"/>
                    <a:pt x="45" y="1"/>
                    <a:pt x="41" y="2"/>
                  </a:cubicBezTo>
                  <a:cubicBezTo>
                    <a:pt x="12" y="14"/>
                    <a:pt x="0" y="66"/>
                    <a:pt x="19" y="122"/>
                  </a:cubicBezTo>
                  <a:cubicBezTo>
                    <a:pt x="35" y="171"/>
                    <a:pt x="69" y="206"/>
                    <a:pt x="97" y="206"/>
                  </a:cubicBezTo>
                  <a:cubicBezTo>
                    <a:pt x="101" y="206"/>
                    <a:pt x="105" y="206"/>
                    <a:pt x="109" y="204"/>
                  </a:cubicBezTo>
                  <a:cubicBezTo>
                    <a:pt x="143" y="193"/>
                    <a:pt x="153" y="141"/>
                    <a:pt x="135" y="85"/>
                  </a:cubicBezTo>
                  <a:cubicBezTo>
                    <a:pt x="119" y="35"/>
                    <a:pt x="85" y="1"/>
                    <a:pt x="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4"/>
            <p:cNvSpPr/>
            <p:nvPr/>
          </p:nvSpPr>
          <p:spPr>
            <a:xfrm>
              <a:off x="8619572" y="3458209"/>
              <a:ext cx="13649" cy="12050"/>
            </a:xfrm>
            <a:custGeom>
              <a:rect b="b" l="l" r="r" t="t"/>
              <a:pathLst>
                <a:path extrusionOk="0" h="294" w="333">
                  <a:moveTo>
                    <a:pt x="128" y="71"/>
                  </a:moveTo>
                  <a:lnTo>
                    <a:pt x="128" y="71"/>
                  </a:lnTo>
                  <a:cubicBezTo>
                    <a:pt x="138" y="73"/>
                    <a:pt x="149" y="76"/>
                    <a:pt x="161" y="83"/>
                  </a:cubicBezTo>
                  <a:cubicBezTo>
                    <a:pt x="202" y="110"/>
                    <a:pt x="216" y="139"/>
                    <a:pt x="171" y="165"/>
                  </a:cubicBezTo>
                  <a:cubicBezTo>
                    <a:pt x="160" y="173"/>
                    <a:pt x="150" y="176"/>
                    <a:pt x="142" y="176"/>
                  </a:cubicBezTo>
                  <a:cubicBezTo>
                    <a:pt x="122" y="176"/>
                    <a:pt x="112" y="155"/>
                    <a:pt x="112" y="120"/>
                  </a:cubicBezTo>
                  <a:cubicBezTo>
                    <a:pt x="112" y="98"/>
                    <a:pt x="121" y="83"/>
                    <a:pt x="128" y="71"/>
                  </a:cubicBezTo>
                  <a:close/>
                  <a:moveTo>
                    <a:pt x="164" y="0"/>
                  </a:moveTo>
                  <a:cubicBezTo>
                    <a:pt x="115" y="0"/>
                    <a:pt x="88" y="23"/>
                    <a:pt x="78" y="42"/>
                  </a:cubicBezTo>
                  <a:lnTo>
                    <a:pt x="78" y="42"/>
                  </a:lnTo>
                  <a:cubicBezTo>
                    <a:pt x="62" y="51"/>
                    <a:pt x="46" y="66"/>
                    <a:pt x="33" y="91"/>
                  </a:cubicBezTo>
                  <a:cubicBezTo>
                    <a:pt x="14" y="127"/>
                    <a:pt x="0" y="188"/>
                    <a:pt x="45" y="244"/>
                  </a:cubicBezTo>
                  <a:cubicBezTo>
                    <a:pt x="70" y="277"/>
                    <a:pt x="111" y="293"/>
                    <a:pt x="151" y="293"/>
                  </a:cubicBezTo>
                  <a:cubicBezTo>
                    <a:pt x="182" y="293"/>
                    <a:pt x="212" y="284"/>
                    <a:pt x="235" y="266"/>
                  </a:cubicBezTo>
                  <a:cubicBezTo>
                    <a:pt x="295" y="236"/>
                    <a:pt x="333" y="150"/>
                    <a:pt x="302" y="87"/>
                  </a:cubicBezTo>
                  <a:cubicBezTo>
                    <a:pt x="273" y="23"/>
                    <a:pt x="216" y="5"/>
                    <a:pt x="179" y="1"/>
                  </a:cubicBezTo>
                  <a:cubicBezTo>
                    <a:pt x="174" y="1"/>
                    <a:pt x="169" y="0"/>
                    <a:pt x="16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4"/>
            <p:cNvSpPr/>
            <p:nvPr/>
          </p:nvSpPr>
          <p:spPr>
            <a:xfrm>
              <a:off x="8630434" y="3440503"/>
              <a:ext cx="7050" cy="7337"/>
            </a:xfrm>
            <a:custGeom>
              <a:rect b="b" l="l" r="r" t="t"/>
              <a:pathLst>
                <a:path extrusionOk="0" h="179" w="172">
                  <a:moveTo>
                    <a:pt x="50" y="1"/>
                  </a:moveTo>
                  <a:cubicBezTo>
                    <a:pt x="42" y="1"/>
                    <a:pt x="34" y="3"/>
                    <a:pt x="26" y="7"/>
                  </a:cubicBezTo>
                  <a:cubicBezTo>
                    <a:pt x="0" y="26"/>
                    <a:pt x="4" y="78"/>
                    <a:pt x="37" y="123"/>
                  </a:cubicBezTo>
                  <a:cubicBezTo>
                    <a:pt x="63" y="159"/>
                    <a:pt x="94" y="179"/>
                    <a:pt x="120" y="179"/>
                  </a:cubicBezTo>
                  <a:cubicBezTo>
                    <a:pt x="129" y="179"/>
                    <a:pt x="138" y="176"/>
                    <a:pt x="146" y="171"/>
                  </a:cubicBezTo>
                  <a:cubicBezTo>
                    <a:pt x="172" y="152"/>
                    <a:pt x="168" y="100"/>
                    <a:pt x="135" y="56"/>
                  </a:cubicBezTo>
                  <a:cubicBezTo>
                    <a:pt x="109" y="22"/>
                    <a:pt x="77" y="1"/>
                    <a:pt x="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4"/>
            <p:cNvSpPr/>
            <p:nvPr/>
          </p:nvSpPr>
          <p:spPr>
            <a:xfrm>
              <a:off x="8636664" y="3430707"/>
              <a:ext cx="7419" cy="6558"/>
            </a:xfrm>
            <a:custGeom>
              <a:rect b="b" l="l" r="r" t="t"/>
              <a:pathLst>
                <a:path extrusionOk="0" h="160" w="181">
                  <a:moveTo>
                    <a:pt x="57" y="0"/>
                  </a:moveTo>
                  <a:cubicBezTo>
                    <a:pt x="43" y="0"/>
                    <a:pt x="32" y="5"/>
                    <a:pt x="23" y="14"/>
                  </a:cubicBezTo>
                  <a:cubicBezTo>
                    <a:pt x="1" y="37"/>
                    <a:pt x="13" y="86"/>
                    <a:pt x="46" y="123"/>
                  </a:cubicBezTo>
                  <a:cubicBezTo>
                    <a:pt x="69" y="146"/>
                    <a:pt x="97" y="159"/>
                    <a:pt x="121" y="159"/>
                  </a:cubicBezTo>
                  <a:cubicBezTo>
                    <a:pt x="135" y="159"/>
                    <a:pt x="148" y="155"/>
                    <a:pt x="158" y="145"/>
                  </a:cubicBezTo>
                  <a:cubicBezTo>
                    <a:pt x="180" y="123"/>
                    <a:pt x="169" y="74"/>
                    <a:pt x="132" y="37"/>
                  </a:cubicBezTo>
                  <a:cubicBezTo>
                    <a:pt x="109" y="13"/>
                    <a:pt x="80" y="0"/>
                    <a:pt x="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4"/>
            <p:cNvSpPr/>
            <p:nvPr/>
          </p:nvSpPr>
          <p:spPr>
            <a:xfrm>
              <a:off x="8646213" y="3414026"/>
              <a:ext cx="11354" cy="9796"/>
            </a:xfrm>
            <a:custGeom>
              <a:rect b="b" l="l" r="r" t="t"/>
              <a:pathLst>
                <a:path extrusionOk="0" h="239" w="277">
                  <a:moveTo>
                    <a:pt x="162" y="0"/>
                  </a:moveTo>
                  <a:cubicBezTo>
                    <a:pt x="116" y="0"/>
                    <a:pt x="96" y="38"/>
                    <a:pt x="109" y="45"/>
                  </a:cubicBezTo>
                  <a:cubicBezTo>
                    <a:pt x="119" y="55"/>
                    <a:pt x="142" y="59"/>
                    <a:pt x="157" y="81"/>
                  </a:cubicBezTo>
                  <a:cubicBezTo>
                    <a:pt x="164" y="93"/>
                    <a:pt x="168" y="107"/>
                    <a:pt x="164" y="107"/>
                  </a:cubicBezTo>
                  <a:cubicBezTo>
                    <a:pt x="161" y="107"/>
                    <a:pt x="157" y="112"/>
                    <a:pt x="142" y="115"/>
                  </a:cubicBezTo>
                  <a:cubicBezTo>
                    <a:pt x="134" y="117"/>
                    <a:pt x="129" y="118"/>
                    <a:pt x="126" y="118"/>
                  </a:cubicBezTo>
                  <a:cubicBezTo>
                    <a:pt x="122" y="118"/>
                    <a:pt x="119" y="117"/>
                    <a:pt x="116" y="115"/>
                  </a:cubicBezTo>
                  <a:cubicBezTo>
                    <a:pt x="109" y="107"/>
                    <a:pt x="104" y="93"/>
                    <a:pt x="100" y="78"/>
                  </a:cubicBezTo>
                  <a:cubicBezTo>
                    <a:pt x="97" y="48"/>
                    <a:pt x="112" y="26"/>
                    <a:pt x="100" y="11"/>
                  </a:cubicBezTo>
                  <a:cubicBezTo>
                    <a:pt x="99" y="5"/>
                    <a:pt x="93" y="2"/>
                    <a:pt x="84" y="2"/>
                  </a:cubicBezTo>
                  <a:cubicBezTo>
                    <a:pt x="67" y="2"/>
                    <a:pt x="39" y="15"/>
                    <a:pt x="19" y="55"/>
                  </a:cubicBezTo>
                  <a:cubicBezTo>
                    <a:pt x="7" y="85"/>
                    <a:pt x="0" y="130"/>
                    <a:pt x="26" y="175"/>
                  </a:cubicBezTo>
                  <a:cubicBezTo>
                    <a:pt x="44" y="214"/>
                    <a:pt x="94" y="239"/>
                    <a:pt x="140" y="239"/>
                  </a:cubicBezTo>
                  <a:cubicBezTo>
                    <a:pt x="151" y="239"/>
                    <a:pt x="161" y="238"/>
                    <a:pt x="171" y="235"/>
                  </a:cubicBezTo>
                  <a:cubicBezTo>
                    <a:pt x="224" y="224"/>
                    <a:pt x="276" y="171"/>
                    <a:pt x="273" y="107"/>
                  </a:cubicBezTo>
                  <a:cubicBezTo>
                    <a:pt x="269" y="48"/>
                    <a:pt x="228" y="18"/>
                    <a:pt x="198" y="7"/>
                  </a:cubicBezTo>
                  <a:cubicBezTo>
                    <a:pt x="185" y="2"/>
                    <a:pt x="173" y="0"/>
                    <a:pt x="16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4"/>
            <p:cNvSpPr/>
            <p:nvPr/>
          </p:nvSpPr>
          <p:spPr>
            <a:xfrm>
              <a:off x="8663510" y="3425092"/>
              <a:ext cx="5533" cy="6271"/>
            </a:xfrm>
            <a:custGeom>
              <a:rect b="b" l="l" r="r" t="t"/>
              <a:pathLst>
                <a:path extrusionOk="0" h="153" w="135">
                  <a:moveTo>
                    <a:pt x="74" y="1"/>
                  </a:moveTo>
                  <a:cubicBezTo>
                    <a:pt x="44" y="1"/>
                    <a:pt x="17" y="26"/>
                    <a:pt x="7" y="61"/>
                  </a:cubicBezTo>
                  <a:cubicBezTo>
                    <a:pt x="0" y="103"/>
                    <a:pt x="18" y="144"/>
                    <a:pt x="52" y="151"/>
                  </a:cubicBezTo>
                  <a:cubicBezTo>
                    <a:pt x="55" y="152"/>
                    <a:pt x="59" y="152"/>
                    <a:pt x="62" y="152"/>
                  </a:cubicBezTo>
                  <a:cubicBezTo>
                    <a:pt x="89" y="152"/>
                    <a:pt x="117" y="124"/>
                    <a:pt x="127" y="88"/>
                  </a:cubicBezTo>
                  <a:cubicBezTo>
                    <a:pt x="135" y="47"/>
                    <a:pt x="116" y="9"/>
                    <a:pt x="85" y="2"/>
                  </a:cubicBezTo>
                  <a:cubicBezTo>
                    <a:pt x="81" y="1"/>
                    <a:pt x="77" y="1"/>
                    <a:pt x="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4"/>
            <p:cNvSpPr/>
            <p:nvPr/>
          </p:nvSpPr>
          <p:spPr>
            <a:xfrm>
              <a:off x="8671133" y="3431855"/>
              <a:ext cx="5533" cy="7788"/>
            </a:xfrm>
            <a:custGeom>
              <a:rect b="b" l="l" r="r" t="t"/>
              <a:pathLst>
                <a:path extrusionOk="0" h="190" w="135">
                  <a:moveTo>
                    <a:pt x="71" y="1"/>
                  </a:moveTo>
                  <a:cubicBezTo>
                    <a:pt x="69" y="1"/>
                    <a:pt x="67" y="1"/>
                    <a:pt x="64" y="1"/>
                  </a:cubicBezTo>
                  <a:cubicBezTo>
                    <a:pt x="34" y="9"/>
                    <a:pt x="11" y="46"/>
                    <a:pt x="4" y="87"/>
                  </a:cubicBezTo>
                  <a:cubicBezTo>
                    <a:pt x="1" y="125"/>
                    <a:pt x="4" y="165"/>
                    <a:pt x="30" y="184"/>
                  </a:cubicBezTo>
                  <a:cubicBezTo>
                    <a:pt x="35" y="188"/>
                    <a:pt x="42" y="190"/>
                    <a:pt x="49" y="190"/>
                  </a:cubicBezTo>
                  <a:cubicBezTo>
                    <a:pt x="77" y="190"/>
                    <a:pt x="115" y="160"/>
                    <a:pt x="124" y="106"/>
                  </a:cubicBezTo>
                  <a:cubicBezTo>
                    <a:pt x="134" y="47"/>
                    <a:pt x="102" y="1"/>
                    <a:pt x="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4"/>
            <p:cNvSpPr/>
            <p:nvPr/>
          </p:nvSpPr>
          <p:spPr>
            <a:xfrm>
              <a:off x="8674248" y="3446487"/>
              <a:ext cx="8402" cy="5164"/>
            </a:xfrm>
            <a:custGeom>
              <a:rect b="b" l="l" r="r" t="t"/>
              <a:pathLst>
                <a:path extrusionOk="0" h="126" w="205">
                  <a:moveTo>
                    <a:pt x="89" y="1"/>
                  </a:moveTo>
                  <a:cubicBezTo>
                    <a:pt x="37" y="1"/>
                    <a:pt x="0" y="33"/>
                    <a:pt x="7" y="63"/>
                  </a:cubicBezTo>
                  <a:cubicBezTo>
                    <a:pt x="11" y="93"/>
                    <a:pt x="48" y="115"/>
                    <a:pt x="89" y="122"/>
                  </a:cubicBezTo>
                  <a:cubicBezTo>
                    <a:pt x="99" y="124"/>
                    <a:pt x="109" y="125"/>
                    <a:pt x="119" y="125"/>
                  </a:cubicBezTo>
                  <a:cubicBezTo>
                    <a:pt x="149" y="125"/>
                    <a:pt x="176" y="116"/>
                    <a:pt x="190" y="96"/>
                  </a:cubicBezTo>
                  <a:cubicBezTo>
                    <a:pt x="204" y="67"/>
                    <a:pt x="175" y="15"/>
                    <a:pt x="111" y="3"/>
                  </a:cubicBezTo>
                  <a:cubicBezTo>
                    <a:pt x="103" y="2"/>
                    <a:pt x="96" y="1"/>
                    <a:pt x="8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4"/>
            <p:cNvSpPr/>
            <p:nvPr/>
          </p:nvSpPr>
          <p:spPr>
            <a:xfrm>
              <a:off x="8686462" y="3457676"/>
              <a:ext cx="11968" cy="10821"/>
            </a:xfrm>
            <a:custGeom>
              <a:rect b="b" l="l" r="r" t="t"/>
              <a:pathLst>
                <a:path extrusionOk="0" h="264" w="292">
                  <a:moveTo>
                    <a:pt x="121" y="70"/>
                  </a:moveTo>
                  <a:cubicBezTo>
                    <a:pt x="128" y="74"/>
                    <a:pt x="136" y="78"/>
                    <a:pt x="142" y="85"/>
                  </a:cubicBezTo>
                  <a:cubicBezTo>
                    <a:pt x="153" y="92"/>
                    <a:pt x="165" y="107"/>
                    <a:pt x="165" y="118"/>
                  </a:cubicBezTo>
                  <a:cubicBezTo>
                    <a:pt x="161" y="126"/>
                    <a:pt x="161" y="130"/>
                    <a:pt x="146" y="140"/>
                  </a:cubicBezTo>
                  <a:cubicBezTo>
                    <a:pt x="131" y="149"/>
                    <a:pt x="123" y="145"/>
                    <a:pt x="123" y="149"/>
                  </a:cubicBezTo>
                  <a:cubicBezTo>
                    <a:pt x="116" y="149"/>
                    <a:pt x="108" y="133"/>
                    <a:pt x="108" y="118"/>
                  </a:cubicBezTo>
                  <a:cubicBezTo>
                    <a:pt x="106" y="97"/>
                    <a:pt x="115" y="83"/>
                    <a:pt x="121" y="70"/>
                  </a:cubicBezTo>
                  <a:close/>
                  <a:moveTo>
                    <a:pt x="150" y="1"/>
                  </a:moveTo>
                  <a:cubicBezTo>
                    <a:pt x="97" y="1"/>
                    <a:pt x="74" y="31"/>
                    <a:pt x="79" y="44"/>
                  </a:cubicBezTo>
                  <a:lnTo>
                    <a:pt x="79" y="44"/>
                  </a:lnTo>
                  <a:cubicBezTo>
                    <a:pt x="63" y="49"/>
                    <a:pt x="45" y="63"/>
                    <a:pt x="30" y="88"/>
                  </a:cubicBezTo>
                  <a:cubicBezTo>
                    <a:pt x="11" y="118"/>
                    <a:pt x="1" y="171"/>
                    <a:pt x="41" y="223"/>
                  </a:cubicBezTo>
                  <a:cubicBezTo>
                    <a:pt x="62" y="250"/>
                    <a:pt x="98" y="264"/>
                    <a:pt x="134" y="264"/>
                  </a:cubicBezTo>
                  <a:cubicBezTo>
                    <a:pt x="161" y="264"/>
                    <a:pt x="189" y="256"/>
                    <a:pt x="209" y="242"/>
                  </a:cubicBezTo>
                  <a:cubicBezTo>
                    <a:pt x="258" y="216"/>
                    <a:pt x="292" y="140"/>
                    <a:pt x="269" y="85"/>
                  </a:cubicBezTo>
                  <a:cubicBezTo>
                    <a:pt x="247" y="33"/>
                    <a:pt x="206" y="10"/>
                    <a:pt x="172" y="2"/>
                  </a:cubicBezTo>
                  <a:cubicBezTo>
                    <a:pt x="164" y="1"/>
                    <a:pt x="157" y="1"/>
                    <a:pt x="1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4"/>
            <p:cNvSpPr/>
            <p:nvPr/>
          </p:nvSpPr>
          <p:spPr>
            <a:xfrm>
              <a:off x="8699619" y="3472144"/>
              <a:ext cx="5246" cy="6189"/>
            </a:xfrm>
            <a:custGeom>
              <a:rect b="b" l="l" r="r" t="t"/>
              <a:pathLst>
                <a:path extrusionOk="0" h="151" w="128">
                  <a:moveTo>
                    <a:pt x="66" y="1"/>
                  </a:moveTo>
                  <a:cubicBezTo>
                    <a:pt x="35" y="1"/>
                    <a:pt x="7" y="32"/>
                    <a:pt x="4" y="72"/>
                  </a:cubicBezTo>
                  <a:cubicBezTo>
                    <a:pt x="0" y="113"/>
                    <a:pt x="23" y="146"/>
                    <a:pt x="56" y="151"/>
                  </a:cubicBezTo>
                  <a:cubicBezTo>
                    <a:pt x="58" y="151"/>
                    <a:pt x="60" y="151"/>
                    <a:pt x="61" y="151"/>
                  </a:cubicBezTo>
                  <a:cubicBezTo>
                    <a:pt x="93" y="151"/>
                    <a:pt x="120" y="121"/>
                    <a:pt x="123" y="83"/>
                  </a:cubicBezTo>
                  <a:cubicBezTo>
                    <a:pt x="128" y="42"/>
                    <a:pt x="105" y="4"/>
                    <a:pt x="71" y="1"/>
                  </a:cubicBezTo>
                  <a:cubicBezTo>
                    <a:pt x="70" y="1"/>
                    <a:pt x="68" y="1"/>
                    <a:pt x="6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4"/>
            <p:cNvSpPr/>
            <p:nvPr/>
          </p:nvSpPr>
          <p:spPr>
            <a:xfrm>
              <a:off x="8710357" y="3464890"/>
              <a:ext cx="10288" cy="5410"/>
            </a:xfrm>
            <a:custGeom>
              <a:rect b="b" l="l" r="r" t="t"/>
              <a:pathLst>
                <a:path extrusionOk="0" h="132" w="251">
                  <a:moveTo>
                    <a:pt x="90" y="0"/>
                  </a:moveTo>
                  <a:cubicBezTo>
                    <a:pt x="47" y="0"/>
                    <a:pt x="13" y="15"/>
                    <a:pt x="7" y="40"/>
                  </a:cubicBezTo>
                  <a:cubicBezTo>
                    <a:pt x="0" y="73"/>
                    <a:pt x="49" y="111"/>
                    <a:pt x="112" y="126"/>
                  </a:cubicBezTo>
                  <a:cubicBezTo>
                    <a:pt x="129" y="130"/>
                    <a:pt x="145" y="131"/>
                    <a:pt x="160" y="131"/>
                  </a:cubicBezTo>
                  <a:cubicBezTo>
                    <a:pt x="203" y="131"/>
                    <a:pt x="237" y="117"/>
                    <a:pt x="242" y="92"/>
                  </a:cubicBezTo>
                  <a:cubicBezTo>
                    <a:pt x="250" y="62"/>
                    <a:pt x="202" y="21"/>
                    <a:pt x="138" y="6"/>
                  </a:cubicBezTo>
                  <a:cubicBezTo>
                    <a:pt x="122" y="2"/>
                    <a:pt x="105" y="0"/>
                    <a:pt x="9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4"/>
            <p:cNvSpPr/>
            <p:nvPr/>
          </p:nvSpPr>
          <p:spPr>
            <a:xfrm>
              <a:off x="8724129" y="3458496"/>
              <a:ext cx="5369" cy="6968"/>
            </a:xfrm>
            <a:custGeom>
              <a:rect b="b" l="l" r="r" t="t"/>
              <a:pathLst>
                <a:path extrusionOk="0" h="170" w="131">
                  <a:moveTo>
                    <a:pt x="61" y="1"/>
                  </a:moveTo>
                  <a:cubicBezTo>
                    <a:pt x="59" y="1"/>
                    <a:pt x="58" y="1"/>
                    <a:pt x="56" y="1"/>
                  </a:cubicBezTo>
                  <a:cubicBezTo>
                    <a:pt x="26" y="5"/>
                    <a:pt x="0" y="42"/>
                    <a:pt x="8" y="91"/>
                  </a:cubicBezTo>
                  <a:cubicBezTo>
                    <a:pt x="11" y="136"/>
                    <a:pt x="41" y="170"/>
                    <a:pt x="75" y="170"/>
                  </a:cubicBezTo>
                  <a:cubicBezTo>
                    <a:pt x="104" y="165"/>
                    <a:pt x="130" y="125"/>
                    <a:pt x="127" y="80"/>
                  </a:cubicBezTo>
                  <a:cubicBezTo>
                    <a:pt x="120" y="33"/>
                    <a:pt x="93" y="1"/>
                    <a:pt x="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4"/>
            <p:cNvSpPr/>
            <p:nvPr/>
          </p:nvSpPr>
          <p:spPr>
            <a:xfrm>
              <a:off x="8737572" y="3448290"/>
              <a:ext cx="4959" cy="6886"/>
            </a:xfrm>
            <a:custGeom>
              <a:rect b="b" l="l" r="r" t="t"/>
              <a:pathLst>
                <a:path extrusionOk="0" h="168" w="121">
                  <a:moveTo>
                    <a:pt x="61" y="0"/>
                  </a:moveTo>
                  <a:cubicBezTo>
                    <a:pt x="26" y="0"/>
                    <a:pt x="0" y="38"/>
                    <a:pt x="0" y="86"/>
                  </a:cubicBezTo>
                  <a:cubicBezTo>
                    <a:pt x="0" y="131"/>
                    <a:pt x="26" y="168"/>
                    <a:pt x="61" y="168"/>
                  </a:cubicBezTo>
                  <a:cubicBezTo>
                    <a:pt x="90" y="168"/>
                    <a:pt x="121" y="131"/>
                    <a:pt x="121" y="86"/>
                  </a:cubicBezTo>
                  <a:cubicBezTo>
                    <a:pt x="121" y="38"/>
                    <a:pt x="90" y="0"/>
                    <a:pt x="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4"/>
            <p:cNvSpPr/>
            <p:nvPr/>
          </p:nvSpPr>
          <p:spPr>
            <a:xfrm>
              <a:off x="8745073" y="3439929"/>
              <a:ext cx="12583" cy="11190"/>
            </a:xfrm>
            <a:custGeom>
              <a:rect b="b" l="l" r="r" t="t"/>
              <a:pathLst>
                <a:path extrusionOk="0" h="273" w="307">
                  <a:moveTo>
                    <a:pt x="155" y="60"/>
                  </a:moveTo>
                  <a:cubicBezTo>
                    <a:pt x="164" y="66"/>
                    <a:pt x="172" y="74"/>
                    <a:pt x="180" y="85"/>
                  </a:cubicBezTo>
                  <a:cubicBezTo>
                    <a:pt x="191" y="99"/>
                    <a:pt x="195" y="125"/>
                    <a:pt x="191" y="133"/>
                  </a:cubicBezTo>
                  <a:cubicBezTo>
                    <a:pt x="184" y="144"/>
                    <a:pt x="176" y="148"/>
                    <a:pt x="150" y="152"/>
                  </a:cubicBezTo>
                  <a:cubicBezTo>
                    <a:pt x="128" y="148"/>
                    <a:pt x="117" y="140"/>
                    <a:pt x="112" y="130"/>
                  </a:cubicBezTo>
                  <a:cubicBezTo>
                    <a:pt x="109" y="122"/>
                    <a:pt x="117" y="99"/>
                    <a:pt x="128" y="85"/>
                  </a:cubicBezTo>
                  <a:cubicBezTo>
                    <a:pt x="137" y="73"/>
                    <a:pt x="146" y="65"/>
                    <a:pt x="155" y="60"/>
                  </a:cubicBezTo>
                  <a:close/>
                  <a:moveTo>
                    <a:pt x="171" y="0"/>
                  </a:moveTo>
                  <a:cubicBezTo>
                    <a:pt x="165" y="0"/>
                    <a:pt x="159" y="1"/>
                    <a:pt x="153" y="2"/>
                  </a:cubicBezTo>
                  <a:lnTo>
                    <a:pt x="153" y="2"/>
                  </a:lnTo>
                  <a:cubicBezTo>
                    <a:pt x="148" y="1"/>
                    <a:pt x="142" y="0"/>
                    <a:pt x="135" y="0"/>
                  </a:cubicBezTo>
                  <a:cubicBezTo>
                    <a:pt x="119" y="0"/>
                    <a:pt x="100" y="4"/>
                    <a:pt x="79" y="13"/>
                  </a:cubicBezTo>
                  <a:cubicBezTo>
                    <a:pt x="45" y="32"/>
                    <a:pt x="0" y="70"/>
                    <a:pt x="5" y="140"/>
                  </a:cubicBezTo>
                  <a:cubicBezTo>
                    <a:pt x="5" y="215"/>
                    <a:pt x="79" y="271"/>
                    <a:pt x="146" y="271"/>
                  </a:cubicBezTo>
                  <a:cubicBezTo>
                    <a:pt x="150" y="272"/>
                    <a:pt x="154" y="272"/>
                    <a:pt x="158" y="272"/>
                  </a:cubicBezTo>
                  <a:cubicBezTo>
                    <a:pt x="220" y="272"/>
                    <a:pt x="292" y="222"/>
                    <a:pt x="300" y="156"/>
                  </a:cubicBezTo>
                  <a:cubicBezTo>
                    <a:pt x="307" y="85"/>
                    <a:pt x="266" y="40"/>
                    <a:pt x="236" y="21"/>
                  </a:cubicBezTo>
                  <a:cubicBezTo>
                    <a:pt x="212" y="6"/>
                    <a:pt x="190" y="0"/>
                    <a:pt x="1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4"/>
            <p:cNvSpPr/>
            <p:nvPr/>
          </p:nvSpPr>
          <p:spPr>
            <a:xfrm>
              <a:off x="8765976" y="3428863"/>
              <a:ext cx="10534" cy="5205"/>
            </a:xfrm>
            <a:custGeom>
              <a:rect b="b" l="l" r="r" t="t"/>
              <a:pathLst>
                <a:path extrusionOk="0" h="127" w="257">
                  <a:moveTo>
                    <a:pt x="109" y="1"/>
                  </a:moveTo>
                  <a:cubicBezTo>
                    <a:pt x="43" y="1"/>
                    <a:pt x="0" y="48"/>
                    <a:pt x="14" y="74"/>
                  </a:cubicBezTo>
                  <a:cubicBezTo>
                    <a:pt x="33" y="104"/>
                    <a:pt x="73" y="112"/>
                    <a:pt x="118" y="119"/>
                  </a:cubicBezTo>
                  <a:cubicBezTo>
                    <a:pt x="139" y="123"/>
                    <a:pt x="161" y="126"/>
                    <a:pt x="180" y="126"/>
                  </a:cubicBezTo>
                  <a:cubicBezTo>
                    <a:pt x="200" y="126"/>
                    <a:pt x="218" y="122"/>
                    <a:pt x="230" y="108"/>
                  </a:cubicBezTo>
                  <a:cubicBezTo>
                    <a:pt x="257" y="86"/>
                    <a:pt x="223" y="14"/>
                    <a:pt x="137" y="4"/>
                  </a:cubicBezTo>
                  <a:cubicBezTo>
                    <a:pt x="127" y="2"/>
                    <a:pt x="118" y="1"/>
                    <a:pt x="1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4"/>
            <p:cNvSpPr/>
            <p:nvPr/>
          </p:nvSpPr>
          <p:spPr>
            <a:xfrm>
              <a:off x="8776633" y="3422100"/>
              <a:ext cx="12419" cy="5410"/>
            </a:xfrm>
            <a:custGeom>
              <a:rect b="b" l="l" r="r" t="t"/>
              <a:pathLst>
                <a:path extrusionOk="0" h="132" w="303">
                  <a:moveTo>
                    <a:pt x="120" y="1"/>
                  </a:moveTo>
                  <a:cubicBezTo>
                    <a:pt x="51" y="1"/>
                    <a:pt x="1" y="32"/>
                    <a:pt x="4" y="56"/>
                  </a:cubicBezTo>
                  <a:cubicBezTo>
                    <a:pt x="11" y="90"/>
                    <a:pt x="71" y="108"/>
                    <a:pt x="138" y="124"/>
                  </a:cubicBezTo>
                  <a:cubicBezTo>
                    <a:pt x="169" y="128"/>
                    <a:pt x="198" y="132"/>
                    <a:pt x="223" y="132"/>
                  </a:cubicBezTo>
                  <a:cubicBezTo>
                    <a:pt x="255" y="132"/>
                    <a:pt x="279" y="126"/>
                    <a:pt x="288" y="108"/>
                  </a:cubicBezTo>
                  <a:cubicBezTo>
                    <a:pt x="302" y="79"/>
                    <a:pt x="250" y="19"/>
                    <a:pt x="161" y="4"/>
                  </a:cubicBezTo>
                  <a:cubicBezTo>
                    <a:pt x="147" y="2"/>
                    <a:pt x="133" y="1"/>
                    <a:pt x="12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4"/>
            <p:cNvSpPr/>
            <p:nvPr/>
          </p:nvSpPr>
          <p:spPr>
            <a:xfrm>
              <a:off x="8793437" y="3413493"/>
              <a:ext cx="5410" cy="6804"/>
            </a:xfrm>
            <a:custGeom>
              <a:rect b="b" l="l" r="r" t="t"/>
              <a:pathLst>
                <a:path extrusionOk="0" h="166" w="132">
                  <a:moveTo>
                    <a:pt x="70" y="1"/>
                  </a:moveTo>
                  <a:cubicBezTo>
                    <a:pt x="39" y="1"/>
                    <a:pt x="12" y="33"/>
                    <a:pt x="8" y="80"/>
                  </a:cubicBezTo>
                  <a:cubicBezTo>
                    <a:pt x="1" y="125"/>
                    <a:pt x="27" y="165"/>
                    <a:pt x="57" y="165"/>
                  </a:cubicBezTo>
                  <a:cubicBezTo>
                    <a:pt x="59" y="165"/>
                    <a:pt x="61" y="166"/>
                    <a:pt x="63" y="166"/>
                  </a:cubicBezTo>
                  <a:cubicBezTo>
                    <a:pt x="94" y="166"/>
                    <a:pt x="121" y="133"/>
                    <a:pt x="128" y="91"/>
                  </a:cubicBezTo>
                  <a:cubicBezTo>
                    <a:pt x="132" y="42"/>
                    <a:pt x="106" y="5"/>
                    <a:pt x="75" y="1"/>
                  </a:cubicBezTo>
                  <a:cubicBezTo>
                    <a:pt x="74" y="1"/>
                    <a:pt x="72" y="1"/>
                    <a:pt x="7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4"/>
            <p:cNvSpPr/>
            <p:nvPr/>
          </p:nvSpPr>
          <p:spPr>
            <a:xfrm>
              <a:off x="8802946" y="3401033"/>
              <a:ext cx="12747" cy="11558"/>
            </a:xfrm>
            <a:custGeom>
              <a:rect b="b" l="l" r="r" t="t"/>
              <a:pathLst>
                <a:path extrusionOk="0" h="282" w="311">
                  <a:moveTo>
                    <a:pt x="163" y="75"/>
                  </a:moveTo>
                  <a:cubicBezTo>
                    <a:pt x="166" y="77"/>
                    <a:pt x="169" y="79"/>
                    <a:pt x="172" y="81"/>
                  </a:cubicBezTo>
                  <a:cubicBezTo>
                    <a:pt x="191" y="96"/>
                    <a:pt x="195" y="111"/>
                    <a:pt x="195" y="122"/>
                  </a:cubicBezTo>
                  <a:cubicBezTo>
                    <a:pt x="191" y="141"/>
                    <a:pt x="179" y="160"/>
                    <a:pt x="169" y="160"/>
                  </a:cubicBezTo>
                  <a:cubicBezTo>
                    <a:pt x="167" y="162"/>
                    <a:pt x="164" y="163"/>
                    <a:pt x="160" y="163"/>
                  </a:cubicBezTo>
                  <a:cubicBezTo>
                    <a:pt x="150" y="163"/>
                    <a:pt x="137" y="157"/>
                    <a:pt x="131" y="148"/>
                  </a:cubicBezTo>
                  <a:cubicBezTo>
                    <a:pt x="124" y="137"/>
                    <a:pt x="120" y="129"/>
                    <a:pt x="127" y="111"/>
                  </a:cubicBezTo>
                  <a:cubicBezTo>
                    <a:pt x="136" y="92"/>
                    <a:pt x="151" y="82"/>
                    <a:pt x="163" y="75"/>
                  </a:cubicBezTo>
                  <a:close/>
                  <a:moveTo>
                    <a:pt x="176" y="0"/>
                  </a:moveTo>
                  <a:cubicBezTo>
                    <a:pt x="132" y="0"/>
                    <a:pt x="107" y="20"/>
                    <a:pt x="99" y="34"/>
                  </a:cubicBezTo>
                  <a:lnTo>
                    <a:pt x="99" y="34"/>
                  </a:lnTo>
                  <a:cubicBezTo>
                    <a:pt x="89" y="38"/>
                    <a:pt x="78" y="43"/>
                    <a:pt x="67" y="51"/>
                  </a:cubicBezTo>
                  <a:cubicBezTo>
                    <a:pt x="34" y="74"/>
                    <a:pt x="0" y="141"/>
                    <a:pt x="34" y="200"/>
                  </a:cubicBezTo>
                  <a:cubicBezTo>
                    <a:pt x="58" y="246"/>
                    <a:pt x="105" y="282"/>
                    <a:pt x="165" y="282"/>
                  </a:cubicBezTo>
                  <a:cubicBezTo>
                    <a:pt x="179" y="282"/>
                    <a:pt x="194" y="280"/>
                    <a:pt x="210" y="276"/>
                  </a:cubicBezTo>
                  <a:cubicBezTo>
                    <a:pt x="284" y="245"/>
                    <a:pt x="310" y="171"/>
                    <a:pt x="303" y="115"/>
                  </a:cubicBezTo>
                  <a:cubicBezTo>
                    <a:pt x="296" y="51"/>
                    <a:pt x="243" y="10"/>
                    <a:pt x="206" y="3"/>
                  </a:cubicBezTo>
                  <a:cubicBezTo>
                    <a:pt x="195" y="1"/>
                    <a:pt x="185" y="0"/>
                    <a:pt x="17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4"/>
            <p:cNvSpPr/>
            <p:nvPr/>
          </p:nvSpPr>
          <p:spPr>
            <a:xfrm>
              <a:off x="8821021" y="3395705"/>
              <a:ext cx="5533" cy="6886"/>
            </a:xfrm>
            <a:custGeom>
              <a:rect b="b" l="l" r="r" t="t"/>
              <a:pathLst>
                <a:path extrusionOk="0" h="168" w="135">
                  <a:moveTo>
                    <a:pt x="74" y="1"/>
                  </a:moveTo>
                  <a:cubicBezTo>
                    <a:pt x="46" y="1"/>
                    <a:pt x="18" y="33"/>
                    <a:pt x="7" y="73"/>
                  </a:cubicBezTo>
                  <a:cubicBezTo>
                    <a:pt x="0" y="118"/>
                    <a:pt x="19" y="163"/>
                    <a:pt x="52" y="166"/>
                  </a:cubicBezTo>
                  <a:cubicBezTo>
                    <a:pt x="55" y="167"/>
                    <a:pt x="58" y="167"/>
                    <a:pt x="61" y="167"/>
                  </a:cubicBezTo>
                  <a:cubicBezTo>
                    <a:pt x="89" y="167"/>
                    <a:pt x="117" y="139"/>
                    <a:pt x="128" y="95"/>
                  </a:cubicBezTo>
                  <a:cubicBezTo>
                    <a:pt x="135" y="51"/>
                    <a:pt x="116" y="6"/>
                    <a:pt x="83" y="2"/>
                  </a:cubicBezTo>
                  <a:cubicBezTo>
                    <a:pt x="80" y="1"/>
                    <a:pt x="77" y="1"/>
                    <a:pt x="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4"/>
            <p:cNvSpPr/>
            <p:nvPr/>
          </p:nvSpPr>
          <p:spPr>
            <a:xfrm>
              <a:off x="8834628" y="3384884"/>
              <a:ext cx="5287" cy="6189"/>
            </a:xfrm>
            <a:custGeom>
              <a:rect b="b" l="l" r="r" t="t"/>
              <a:pathLst>
                <a:path extrusionOk="0" h="151" w="129">
                  <a:moveTo>
                    <a:pt x="66" y="1"/>
                  </a:moveTo>
                  <a:cubicBezTo>
                    <a:pt x="35" y="1"/>
                    <a:pt x="8" y="29"/>
                    <a:pt x="4" y="68"/>
                  </a:cubicBezTo>
                  <a:cubicBezTo>
                    <a:pt x="1" y="109"/>
                    <a:pt x="23" y="146"/>
                    <a:pt x="56" y="151"/>
                  </a:cubicBezTo>
                  <a:cubicBezTo>
                    <a:pt x="58" y="151"/>
                    <a:pt x="60" y="151"/>
                    <a:pt x="61" y="151"/>
                  </a:cubicBezTo>
                  <a:cubicBezTo>
                    <a:pt x="90" y="151"/>
                    <a:pt x="120" y="121"/>
                    <a:pt x="124" y="79"/>
                  </a:cubicBezTo>
                  <a:cubicBezTo>
                    <a:pt x="128" y="38"/>
                    <a:pt x="106" y="4"/>
                    <a:pt x="72" y="1"/>
                  </a:cubicBezTo>
                  <a:cubicBezTo>
                    <a:pt x="70" y="1"/>
                    <a:pt x="68" y="1"/>
                    <a:pt x="6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4"/>
            <p:cNvSpPr/>
            <p:nvPr/>
          </p:nvSpPr>
          <p:spPr>
            <a:xfrm>
              <a:off x="8845572" y="3375212"/>
              <a:ext cx="11313" cy="5533"/>
            </a:xfrm>
            <a:custGeom>
              <a:rect b="b" l="l" r="r" t="t"/>
              <a:pathLst>
                <a:path extrusionOk="0" h="135" w="276">
                  <a:moveTo>
                    <a:pt x="104" y="0"/>
                  </a:moveTo>
                  <a:cubicBezTo>
                    <a:pt x="44" y="0"/>
                    <a:pt x="1" y="29"/>
                    <a:pt x="6" y="54"/>
                  </a:cubicBezTo>
                  <a:cubicBezTo>
                    <a:pt x="10" y="87"/>
                    <a:pt x="63" y="110"/>
                    <a:pt x="122" y="125"/>
                  </a:cubicBezTo>
                  <a:cubicBezTo>
                    <a:pt x="151" y="130"/>
                    <a:pt x="178" y="134"/>
                    <a:pt x="201" y="134"/>
                  </a:cubicBezTo>
                  <a:cubicBezTo>
                    <a:pt x="227" y="134"/>
                    <a:pt x="247" y="129"/>
                    <a:pt x="256" y="113"/>
                  </a:cubicBezTo>
                  <a:cubicBezTo>
                    <a:pt x="275" y="87"/>
                    <a:pt x="230" y="23"/>
                    <a:pt x="148" y="6"/>
                  </a:cubicBezTo>
                  <a:cubicBezTo>
                    <a:pt x="133" y="2"/>
                    <a:pt x="118" y="0"/>
                    <a:pt x="1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4"/>
            <p:cNvSpPr/>
            <p:nvPr/>
          </p:nvSpPr>
          <p:spPr>
            <a:xfrm>
              <a:off x="8862294" y="3367260"/>
              <a:ext cx="5615" cy="6148"/>
            </a:xfrm>
            <a:custGeom>
              <a:rect b="b" l="l" r="r" t="t"/>
              <a:pathLst>
                <a:path extrusionOk="0" h="150" w="137">
                  <a:moveTo>
                    <a:pt x="84" y="0"/>
                  </a:moveTo>
                  <a:cubicBezTo>
                    <a:pt x="60" y="0"/>
                    <a:pt x="29" y="18"/>
                    <a:pt x="17" y="57"/>
                  </a:cubicBezTo>
                  <a:cubicBezTo>
                    <a:pt x="1" y="112"/>
                    <a:pt x="34" y="150"/>
                    <a:pt x="63" y="150"/>
                  </a:cubicBezTo>
                  <a:cubicBezTo>
                    <a:pt x="67" y="150"/>
                    <a:pt x="72" y="149"/>
                    <a:pt x="76" y="147"/>
                  </a:cubicBezTo>
                  <a:cubicBezTo>
                    <a:pt x="107" y="136"/>
                    <a:pt x="125" y="110"/>
                    <a:pt x="133" y="95"/>
                  </a:cubicBezTo>
                  <a:cubicBezTo>
                    <a:pt x="136" y="72"/>
                    <a:pt x="133" y="43"/>
                    <a:pt x="114" y="16"/>
                  </a:cubicBezTo>
                  <a:cubicBezTo>
                    <a:pt x="108" y="5"/>
                    <a:pt x="97" y="0"/>
                    <a:pt x="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4"/>
            <p:cNvSpPr/>
            <p:nvPr/>
          </p:nvSpPr>
          <p:spPr>
            <a:xfrm>
              <a:off x="8874303" y="3356235"/>
              <a:ext cx="5369" cy="6189"/>
            </a:xfrm>
            <a:custGeom>
              <a:rect b="b" l="l" r="r" t="t"/>
              <a:pathLst>
                <a:path extrusionOk="0" h="151" w="131">
                  <a:moveTo>
                    <a:pt x="65" y="0"/>
                  </a:moveTo>
                  <a:cubicBezTo>
                    <a:pt x="36" y="0"/>
                    <a:pt x="11" y="32"/>
                    <a:pt x="4" y="69"/>
                  </a:cubicBezTo>
                  <a:cubicBezTo>
                    <a:pt x="0" y="110"/>
                    <a:pt x="22" y="147"/>
                    <a:pt x="57" y="150"/>
                  </a:cubicBezTo>
                  <a:cubicBezTo>
                    <a:pt x="59" y="151"/>
                    <a:pt x="61" y="151"/>
                    <a:pt x="63" y="151"/>
                  </a:cubicBezTo>
                  <a:cubicBezTo>
                    <a:pt x="93" y="151"/>
                    <a:pt x="120" y="122"/>
                    <a:pt x="124" y="83"/>
                  </a:cubicBezTo>
                  <a:cubicBezTo>
                    <a:pt x="131" y="43"/>
                    <a:pt x="109" y="5"/>
                    <a:pt x="74" y="1"/>
                  </a:cubicBezTo>
                  <a:cubicBezTo>
                    <a:pt x="71" y="1"/>
                    <a:pt x="68" y="0"/>
                    <a:pt x="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4"/>
            <p:cNvSpPr/>
            <p:nvPr/>
          </p:nvSpPr>
          <p:spPr>
            <a:xfrm>
              <a:off x="8677568" y="2858990"/>
              <a:ext cx="214734" cy="213668"/>
            </a:xfrm>
            <a:custGeom>
              <a:rect b="b" l="l" r="r" t="t"/>
              <a:pathLst>
                <a:path extrusionOk="0" h="5213" w="5239">
                  <a:moveTo>
                    <a:pt x="2418" y="1"/>
                  </a:moveTo>
                  <a:cubicBezTo>
                    <a:pt x="1908" y="1"/>
                    <a:pt x="1528" y="32"/>
                    <a:pt x="1528" y="32"/>
                  </a:cubicBezTo>
                  <a:lnTo>
                    <a:pt x="1" y="1570"/>
                  </a:lnTo>
                  <a:lnTo>
                    <a:pt x="3702" y="5212"/>
                  </a:lnTo>
                  <a:cubicBezTo>
                    <a:pt x="3702" y="5212"/>
                    <a:pt x="4457" y="3016"/>
                    <a:pt x="4983" y="1081"/>
                  </a:cubicBezTo>
                  <a:cubicBezTo>
                    <a:pt x="5239" y="148"/>
                    <a:pt x="3524" y="1"/>
                    <a:pt x="2418" y="1"/>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4"/>
            <p:cNvSpPr/>
            <p:nvPr/>
          </p:nvSpPr>
          <p:spPr>
            <a:xfrm>
              <a:off x="8712325" y="2915961"/>
              <a:ext cx="5574" cy="13239"/>
            </a:xfrm>
            <a:custGeom>
              <a:rect b="b" l="l" r="r" t="t"/>
              <a:pathLst>
                <a:path extrusionOk="0" h="323" w="136">
                  <a:moveTo>
                    <a:pt x="53" y="1"/>
                  </a:moveTo>
                  <a:cubicBezTo>
                    <a:pt x="19" y="5"/>
                    <a:pt x="1" y="80"/>
                    <a:pt x="8" y="169"/>
                  </a:cubicBezTo>
                  <a:cubicBezTo>
                    <a:pt x="15" y="257"/>
                    <a:pt x="51" y="323"/>
                    <a:pt x="80" y="323"/>
                  </a:cubicBezTo>
                  <a:cubicBezTo>
                    <a:pt x="81" y="323"/>
                    <a:pt x="81" y="323"/>
                    <a:pt x="82" y="323"/>
                  </a:cubicBezTo>
                  <a:cubicBezTo>
                    <a:pt x="116" y="319"/>
                    <a:pt x="135" y="244"/>
                    <a:pt x="127" y="158"/>
                  </a:cubicBezTo>
                  <a:cubicBezTo>
                    <a:pt x="120" y="68"/>
                    <a:pt x="87" y="1"/>
                    <a:pt x="5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4"/>
            <p:cNvSpPr/>
            <p:nvPr/>
          </p:nvSpPr>
          <p:spPr>
            <a:xfrm>
              <a:off x="8719661" y="2929323"/>
              <a:ext cx="10616" cy="5041"/>
            </a:xfrm>
            <a:custGeom>
              <a:rect b="b" l="l" r="r" t="t"/>
              <a:pathLst>
                <a:path extrusionOk="0" h="123" w="259">
                  <a:moveTo>
                    <a:pt x="127" y="0"/>
                  </a:moveTo>
                  <a:cubicBezTo>
                    <a:pt x="56" y="0"/>
                    <a:pt x="1" y="30"/>
                    <a:pt x="1" y="60"/>
                  </a:cubicBezTo>
                  <a:cubicBezTo>
                    <a:pt x="1" y="93"/>
                    <a:pt x="56" y="123"/>
                    <a:pt x="127" y="123"/>
                  </a:cubicBezTo>
                  <a:cubicBezTo>
                    <a:pt x="199" y="123"/>
                    <a:pt x="258" y="93"/>
                    <a:pt x="258" y="60"/>
                  </a:cubicBezTo>
                  <a:cubicBezTo>
                    <a:pt x="258" y="30"/>
                    <a:pt x="199" y="0"/>
                    <a:pt x="12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4"/>
            <p:cNvSpPr/>
            <p:nvPr/>
          </p:nvSpPr>
          <p:spPr>
            <a:xfrm>
              <a:off x="8732982" y="2942151"/>
              <a:ext cx="4959" cy="10944"/>
            </a:xfrm>
            <a:custGeom>
              <a:rect b="b" l="l" r="r" t="t"/>
              <a:pathLst>
                <a:path extrusionOk="0" h="267" w="121">
                  <a:moveTo>
                    <a:pt x="40" y="1"/>
                  </a:moveTo>
                  <a:cubicBezTo>
                    <a:pt x="35" y="1"/>
                    <a:pt x="31" y="2"/>
                    <a:pt x="26" y="4"/>
                  </a:cubicBezTo>
                  <a:cubicBezTo>
                    <a:pt x="0" y="23"/>
                    <a:pt x="4" y="75"/>
                    <a:pt x="0" y="132"/>
                  </a:cubicBezTo>
                  <a:cubicBezTo>
                    <a:pt x="4" y="187"/>
                    <a:pt x="0" y="244"/>
                    <a:pt x="26" y="263"/>
                  </a:cubicBezTo>
                  <a:cubicBezTo>
                    <a:pt x="30" y="265"/>
                    <a:pt x="35" y="266"/>
                    <a:pt x="40" y="266"/>
                  </a:cubicBezTo>
                  <a:cubicBezTo>
                    <a:pt x="72" y="266"/>
                    <a:pt x="121" y="216"/>
                    <a:pt x="121" y="132"/>
                  </a:cubicBezTo>
                  <a:cubicBezTo>
                    <a:pt x="121" y="51"/>
                    <a:pt x="73" y="1"/>
                    <a:pt x="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4"/>
            <p:cNvSpPr/>
            <p:nvPr/>
          </p:nvSpPr>
          <p:spPr>
            <a:xfrm>
              <a:off x="8742163" y="2952849"/>
              <a:ext cx="15985" cy="14059"/>
            </a:xfrm>
            <a:custGeom>
              <a:rect b="b" l="l" r="r" t="t"/>
              <a:pathLst>
                <a:path extrusionOk="0" h="343" w="390">
                  <a:moveTo>
                    <a:pt x="196" y="75"/>
                  </a:moveTo>
                  <a:cubicBezTo>
                    <a:pt x="202" y="78"/>
                    <a:pt x="208" y="82"/>
                    <a:pt x="214" y="87"/>
                  </a:cubicBezTo>
                  <a:cubicBezTo>
                    <a:pt x="266" y="124"/>
                    <a:pt x="285" y="195"/>
                    <a:pt x="206" y="218"/>
                  </a:cubicBezTo>
                  <a:cubicBezTo>
                    <a:pt x="194" y="221"/>
                    <a:pt x="184" y="222"/>
                    <a:pt x="175" y="222"/>
                  </a:cubicBezTo>
                  <a:cubicBezTo>
                    <a:pt x="122" y="222"/>
                    <a:pt x="110" y="172"/>
                    <a:pt x="139" y="124"/>
                  </a:cubicBezTo>
                  <a:cubicBezTo>
                    <a:pt x="156" y="94"/>
                    <a:pt x="178" y="83"/>
                    <a:pt x="196" y="75"/>
                  </a:cubicBezTo>
                  <a:close/>
                  <a:moveTo>
                    <a:pt x="199" y="1"/>
                  </a:moveTo>
                  <a:cubicBezTo>
                    <a:pt x="141" y="1"/>
                    <a:pt x="109" y="34"/>
                    <a:pt x="108" y="46"/>
                  </a:cubicBezTo>
                  <a:lnTo>
                    <a:pt x="108" y="46"/>
                  </a:lnTo>
                  <a:cubicBezTo>
                    <a:pt x="97" y="52"/>
                    <a:pt x="86" y="60"/>
                    <a:pt x="76" y="69"/>
                  </a:cubicBezTo>
                  <a:cubicBezTo>
                    <a:pt x="42" y="98"/>
                    <a:pt x="1" y="162"/>
                    <a:pt x="31" y="244"/>
                  </a:cubicBezTo>
                  <a:cubicBezTo>
                    <a:pt x="51" y="309"/>
                    <a:pt x="121" y="343"/>
                    <a:pt x="186" y="343"/>
                  </a:cubicBezTo>
                  <a:cubicBezTo>
                    <a:pt x="206" y="343"/>
                    <a:pt x="226" y="340"/>
                    <a:pt x="243" y="333"/>
                  </a:cubicBezTo>
                  <a:cubicBezTo>
                    <a:pt x="318" y="315"/>
                    <a:pt x="390" y="226"/>
                    <a:pt x="371" y="143"/>
                  </a:cubicBezTo>
                  <a:cubicBezTo>
                    <a:pt x="352" y="64"/>
                    <a:pt x="295" y="28"/>
                    <a:pt x="251" y="9"/>
                  </a:cubicBezTo>
                  <a:cubicBezTo>
                    <a:pt x="232" y="3"/>
                    <a:pt x="214" y="1"/>
                    <a:pt x="19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4"/>
            <p:cNvSpPr/>
            <p:nvPr/>
          </p:nvSpPr>
          <p:spPr>
            <a:xfrm>
              <a:off x="8761304" y="2972522"/>
              <a:ext cx="6189" cy="8034"/>
            </a:xfrm>
            <a:custGeom>
              <a:rect b="b" l="l" r="r" t="t"/>
              <a:pathLst>
                <a:path extrusionOk="0" h="196" w="151">
                  <a:moveTo>
                    <a:pt x="93" y="1"/>
                  </a:moveTo>
                  <a:cubicBezTo>
                    <a:pt x="65" y="1"/>
                    <a:pt x="33" y="32"/>
                    <a:pt x="19" y="77"/>
                  </a:cubicBezTo>
                  <a:cubicBezTo>
                    <a:pt x="1" y="130"/>
                    <a:pt x="12" y="182"/>
                    <a:pt x="42" y="194"/>
                  </a:cubicBezTo>
                  <a:cubicBezTo>
                    <a:pt x="46" y="195"/>
                    <a:pt x="50" y="196"/>
                    <a:pt x="55" y="196"/>
                  </a:cubicBezTo>
                  <a:cubicBezTo>
                    <a:pt x="84" y="196"/>
                    <a:pt x="115" y="164"/>
                    <a:pt x="131" y="115"/>
                  </a:cubicBezTo>
                  <a:cubicBezTo>
                    <a:pt x="150" y="63"/>
                    <a:pt x="139" y="10"/>
                    <a:pt x="105" y="3"/>
                  </a:cubicBezTo>
                  <a:cubicBezTo>
                    <a:pt x="102" y="2"/>
                    <a:pt x="98" y="1"/>
                    <a:pt x="9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4"/>
            <p:cNvSpPr/>
            <p:nvPr/>
          </p:nvSpPr>
          <p:spPr>
            <a:xfrm>
              <a:off x="8772616" y="2977687"/>
              <a:ext cx="6476" cy="15821"/>
            </a:xfrm>
            <a:custGeom>
              <a:rect b="b" l="l" r="r" t="t"/>
              <a:pathLst>
                <a:path extrusionOk="0" h="386" w="158">
                  <a:moveTo>
                    <a:pt x="110" y="1"/>
                  </a:moveTo>
                  <a:cubicBezTo>
                    <a:pt x="77" y="1"/>
                    <a:pt x="38" y="81"/>
                    <a:pt x="19" y="184"/>
                  </a:cubicBezTo>
                  <a:cubicBezTo>
                    <a:pt x="1" y="292"/>
                    <a:pt x="12" y="382"/>
                    <a:pt x="45" y="385"/>
                  </a:cubicBezTo>
                  <a:cubicBezTo>
                    <a:pt x="47" y="386"/>
                    <a:pt x="48" y="386"/>
                    <a:pt x="50" y="386"/>
                  </a:cubicBezTo>
                  <a:cubicBezTo>
                    <a:pt x="83" y="386"/>
                    <a:pt x="122" y="306"/>
                    <a:pt x="140" y="206"/>
                  </a:cubicBezTo>
                  <a:cubicBezTo>
                    <a:pt x="158" y="97"/>
                    <a:pt x="143" y="8"/>
                    <a:pt x="113" y="1"/>
                  </a:cubicBezTo>
                  <a:cubicBezTo>
                    <a:pt x="112" y="1"/>
                    <a:pt x="111" y="1"/>
                    <a:pt x="1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4"/>
            <p:cNvSpPr/>
            <p:nvPr/>
          </p:nvSpPr>
          <p:spPr>
            <a:xfrm>
              <a:off x="8779952" y="2993015"/>
              <a:ext cx="12173" cy="5123"/>
            </a:xfrm>
            <a:custGeom>
              <a:rect b="b" l="l" r="r" t="t"/>
              <a:pathLst>
                <a:path extrusionOk="0" h="125" w="297">
                  <a:moveTo>
                    <a:pt x="183" y="0"/>
                  </a:moveTo>
                  <a:cubicBezTo>
                    <a:pt x="170" y="0"/>
                    <a:pt x="157" y="1"/>
                    <a:pt x="143" y="3"/>
                  </a:cubicBezTo>
                  <a:cubicBezTo>
                    <a:pt x="61" y="11"/>
                    <a:pt x="1" y="44"/>
                    <a:pt x="5" y="78"/>
                  </a:cubicBezTo>
                  <a:cubicBezTo>
                    <a:pt x="8" y="107"/>
                    <a:pt x="58" y="125"/>
                    <a:pt x="122" y="125"/>
                  </a:cubicBezTo>
                  <a:cubicBezTo>
                    <a:pt x="132" y="125"/>
                    <a:pt x="143" y="124"/>
                    <a:pt x="154" y="123"/>
                  </a:cubicBezTo>
                  <a:cubicBezTo>
                    <a:pt x="237" y="112"/>
                    <a:pt x="297" y="78"/>
                    <a:pt x="292" y="44"/>
                  </a:cubicBezTo>
                  <a:cubicBezTo>
                    <a:pt x="289" y="20"/>
                    <a:pt x="243"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4"/>
            <p:cNvSpPr/>
            <p:nvPr/>
          </p:nvSpPr>
          <p:spPr>
            <a:xfrm>
              <a:off x="8793765" y="3001049"/>
              <a:ext cx="15493" cy="14837"/>
            </a:xfrm>
            <a:custGeom>
              <a:rect b="b" l="l" r="r" t="t"/>
              <a:pathLst>
                <a:path extrusionOk="0" h="362" w="378">
                  <a:moveTo>
                    <a:pt x="176" y="1"/>
                  </a:moveTo>
                  <a:cubicBezTo>
                    <a:pt x="132" y="1"/>
                    <a:pt x="107" y="21"/>
                    <a:pt x="112" y="31"/>
                  </a:cubicBezTo>
                  <a:cubicBezTo>
                    <a:pt x="117" y="47"/>
                    <a:pt x="161" y="50"/>
                    <a:pt x="206" y="91"/>
                  </a:cubicBezTo>
                  <a:cubicBezTo>
                    <a:pt x="251" y="133"/>
                    <a:pt x="274" y="200"/>
                    <a:pt x="206" y="233"/>
                  </a:cubicBezTo>
                  <a:cubicBezTo>
                    <a:pt x="191" y="239"/>
                    <a:pt x="178" y="242"/>
                    <a:pt x="167" y="242"/>
                  </a:cubicBezTo>
                  <a:cubicBezTo>
                    <a:pt x="130" y="242"/>
                    <a:pt x="119" y="210"/>
                    <a:pt x="143" y="170"/>
                  </a:cubicBezTo>
                  <a:cubicBezTo>
                    <a:pt x="165" y="121"/>
                    <a:pt x="202" y="129"/>
                    <a:pt x="213" y="114"/>
                  </a:cubicBezTo>
                  <a:cubicBezTo>
                    <a:pt x="217" y="110"/>
                    <a:pt x="213" y="91"/>
                    <a:pt x="187" y="81"/>
                  </a:cubicBezTo>
                  <a:cubicBezTo>
                    <a:pt x="181" y="78"/>
                    <a:pt x="173" y="76"/>
                    <a:pt x="164" y="76"/>
                  </a:cubicBezTo>
                  <a:cubicBezTo>
                    <a:pt x="137" y="76"/>
                    <a:pt x="103" y="89"/>
                    <a:pt x="75" y="114"/>
                  </a:cubicBezTo>
                  <a:cubicBezTo>
                    <a:pt x="45" y="143"/>
                    <a:pt x="0" y="211"/>
                    <a:pt x="45" y="293"/>
                  </a:cubicBezTo>
                  <a:cubicBezTo>
                    <a:pt x="73" y="339"/>
                    <a:pt x="124" y="361"/>
                    <a:pt x="175" y="361"/>
                  </a:cubicBezTo>
                  <a:cubicBezTo>
                    <a:pt x="206" y="361"/>
                    <a:pt x="237" y="353"/>
                    <a:pt x="262" y="338"/>
                  </a:cubicBezTo>
                  <a:cubicBezTo>
                    <a:pt x="333" y="308"/>
                    <a:pt x="377" y="215"/>
                    <a:pt x="355" y="143"/>
                  </a:cubicBezTo>
                  <a:cubicBezTo>
                    <a:pt x="341" y="73"/>
                    <a:pt x="288" y="36"/>
                    <a:pt x="247" y="17"/>
                  </a:cubicBezTo>
                  <a:cubicBezTo>
                    <a:pt x="220" y="5"/>
                    <a:pt x="196" y="1"/>
                    <a:pt x="1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4"/>
            <p:cNvSpPr/>
            <p:nvPr/>
          </p:nvSpPr>
          <p:spPr>
            <a:xfrm>
              <a:off x="8811840" y="3019779"/>
              <a:ext cx="4918" cy="15821"/>
            </a:xfrm>
            <a:custGeom>
              <a:rect b="b" l="l" r="r" t="t"/>
              <a:pathLst>
                <a:path extrusionOk="0" h="386" w="120">
                  <a:moveTo>
                    <a:pt x="60" y="0"/>
                  </a:moveTo>
                  <a:cubicBezTo>
                    <a:pt x="26" y="0"/>
                    <a:pt x="0" y="90"/>
                    <a:pt x="0" y="195"/>
                  </a:cubicBezTo>
                  <a:cubicBezTo>
                    <a:pt x="0" y="300"/>
                    <a:pt x="26" y="386"/>
                    <a:pt x="60" y="386"/>
                  </a:cubicBezTo>
                  <a:cubicBezTo>
                    <a:pt x="93" y="386"/>
                    <a:pt x="119" y="300"/>
                    <a:pt x="119" y="195"/>
                  </a:cubicBezTo>
                  <a:cubicBezTo>
                    <a:pt x="119" y="90"/>
                    <a:pt x="93" y="0"/>
                    <a:pt x="6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4"/>
            <p:cNvSpPr/>
            <p:nvPr/>
          </p:nvSpPr>
          <p:spPr>
            <a:xfrm>
              <a:off x="8682446" y="2795462"/>
              <a:ext cx="109519" cy="126078"/>
            </a:xfrm>
            <a:custGeom>
              <a:rect b="b" l="l" r="r" t="t"/>
              <a:pathLst>
                <a:path extrusionOk="0" h="3076" w="2672">
                  <a:moveTo>
                    <a:pt x="2656" y="1"/>
                  </a:moveTo>
                  <a:cubicBezTo>
                    <a:pt x="2637" y="1"/>
                    <a:pt x="2497" y="178"/>
                    <a:pt x="2261" y="442"/>
                  </a:cubicBezTo>
                  <a:cubicBezTo>
                    <a:pt x="1992" y="753"/>
                    <a:pt x="1671" y="1115"/>
                    <a:pt x="1316" y="1522"/>
                  </a:cubicBezTo>
                  <a:cubicBezTo>
                    <a:pt x="946" y="1940"/>
                    <a:pt x="614" y="2321"/>
                    <a:pt x="375" y="2601"/>
                  </a:cubicBezTo>
                  <a:cubicBezTo>
                    <a:pt x="139" y="2885"/>
                    <a:pt x="1" y="3064"/>
                    <a:pt x="12" y="3075"/>
                  </a:cubicBezTo>
                  <a:cubicBezTo>
                    <a:pt x="13" y="3076"/>
                    <a:pt x="13" y="3076"/>
                    <a:pt x="14" y="3076"/>
                  </a:cubicBezTo>
                  <a:cubicBezTo>
                    <a:pt x="35" y="3076"/>
                    <a:pt x="197" y="2917"/>
                    <a:pt x="438" y="2661"/>
                  </a:cubicBezTo>
                  <a:cubicBezTo>
                    <a:pt x="692" y="2392"/>
                    <a:pt x="1035" y="2018"/>
                    <a:pt x="1406" y="1601"/>
                  </a:cubicBezTo>
                  <a:cubicBezTo>
                    <a:pt x="1775" y="1178"/>
                    <a:pt x="2104" y="789"/>
                    <a:pt x="2328" y="498"/>
                  </a:cubicBezTo>
                  <a:cubicBezTo>
                    <a:pt x="2552" y="207"/>
                    <a:pt x="2671" y="9"/>
                    <a:pt x="2657" y="1"/>
                  </a:cubicBezTo>
                  <a:cubicBezTo>
                    <a:pt x="2657" y="1"/>
                    <a:pt x="2656" y="1"/>
                    <a:pt x="265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4"/>
            <p:cNvSpPr/>
            <p:nvPr/>
          </p:nvSpPr>
          <p:spPr>
            <a:xfrm>
              <a:off x="8887009" y="3357260"/>
              <a:ext cx="10903" cy="5451"/>
            </a:xfrm>
            <a:custGeom>
              <a:rect b="b" l="l" r="r" t="t"/>
              <a:pathLst>
                <a:path extrusionOk="0" h="133" w="266">
                  <a:moveTo>
                    <a:pt x="84" y="1"/>
                  </a:moveTo>
                  <a:cubicBezTo>
                    <a:pt x="45" y="1"/>
                    <a:pt x="15" y="13"/>
                    <a:pt x="7" y="36"/>
                  </a:cubicBezTo>
                  <a:cubicBezTo>
                    <a:pt x="0" y="70"/>
                    <a:pt x="49" y="107"/>
                    <a:pt x="119" y="125"/>
                  </a:cubicBezTo>
                  <a:cubicBezTo>
                    <a:pt x="140" y="130"/>
                    <a:pt x="160" y="132"/>
                    <a:pt x="178" y="132"/>
                  </a:cubicBezTo>
                  <a:cubicBezTo>
                    <a:pt x="220" y="132"/>
                    <a:pt x="253" y="120"/>
                    <a:pt x="258" y="99"/>
                  </a:cubicBezTo>
                  <a:cubicBezTo>
                    <a:pt x="266" y="66"/>
                    <a:pt x="217" y="25"/>
                    <a:pt x="145" y="10"/>
                  </a:cubicBezTo>
                  <a:cubicBezTo>
                    <a:pt x="124" y="4"/>
                    <a:pt x="103" y="1"/>
                    <a:pt x="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4"/>
            <p:cNvSpPr/>
            <p:nvPr/>
          </p:nvSpPr>
          <p:spPr>
            <a:xfrm>
              <a:off x="8900699" y="3347546"/>
              <a:ext cx="12214" cy="9427"/>
            </a:xfrm>
            <a:custGeom>
              <a:rect b="b" l="l" r="r" t="t"/>
              <a:pathLst>
                <a:path extrusionOk="0" h="230" w="298">
                  <a:moveTo>
                    <a:pt x="126" y="68"/>
                  </a:moveTo>
                  <a:cubicBezTo>
                    <a:pt x="138" y="72"/>
                    <a:pt x="152" y="77"/>
                    <a:pt x="163" y="86"/>
                  </a:cubicBezTo>
                  <a:cubicBezTo>
                    <a:pt x="178" y="93"/>
                    <a:pt x="178" y="101"/>
                    <a:pt x="178" y="109"/>
                  </a:cubicBezTo>
                  <a:cubicBezTo>
                    <a:pt x="178" y="108"/>
                    <a:pt x="178" y="108"/>
                    <a:pt x="178" y="108"/>
                  </a:cubicBezTo>
                  <a:lnTo>
                    <a:pt x="178" y="108"/>
                  </a:lnTo>
                  <a:cubicBezTo>
                    <a:pt x="177" y="108"/>
                    <a:pt x="178" y="108"/>
                    <a:pt x="178" y="109"/>
                  </a:cubicBezTo>
                  <a:lnTo>
                    <a:pt x="178" y="109"/>
                  </a:lnTo>
                  <a:cubicBezTo>
                    <a:pt x="178" y="109"/>
                    <a:pt x="178" y="109"/>
                    <a:pt x="178" y="109"/>
                  </a:cubicBezTo>
                  <a:lnTo>
                    <a:pt x="178" y="109"/>
                  </a:lnTo>
                  <a:cubicBezTo>
                    <a:pt x="178" y="109"/>
                    <a:pt x="178" y="109"/>
                    <a:pt x="178" y="109"/>
                  </a:cubicBezTo>
                  <a:lnTo>
                    <a:pt x="178" y="109"/>
                  </a:lnTo>
                  <a:cubicBezTo>
                    <a:pt x="178" y="109"/>
                    <a:pt x="178" y="109"/>
                    <a:pt x="178" y="109"/>
                  </a:cubicBezTo>
                  <a:lnTo>
                    <a:pt x="178" y="109"/>
                  </a:lnTo>
                  <a:cubicBezTo>
                    <a:pt x="175" y="109"/>
                    <a:pt x="172" y="110"/>
                    <a:pt x="170" y="110"/>
                  </a:cubicBezTo>
                  <a:cubicBezTo>
                    <a:pt x="148" y="110"/>
                    <a:pt x="122" y="90"/>
                    <a:pt x="122" y="90"/>
                  </a:cubicBezTo>
                  <a:cubicBezTo>
                    <a:pt x="120" y="82"/>
                    <a:pt x="122" y="74"/>
                    <a:pt x="126" y="68"/>
                  </a:cubicBezTo>
                  <a:close/>
                  <a:moveTo>
                    <a:pt x="183" y="115"/>
                  </a:moveTo>
                  <a:cubicBezTo>
                    <a:pt x="184" y="115"/>
                    <a:pt x="184" y="116"/>
                    <a:pt x="185" y="116"/>
                  </a:cubicBezTo>
                  <a:cubicBezTo>
                    <a:pt x="186" y="117"/>
                    <a:pt x="186" y="118"/>
                    <a:pt x="186" y="118"/>
                  </a:cubicBezTo>
                  <a:cubicBezTo>
                    <a:pt x="185" y="118"/>
                    <a:pt x="184" y="117"/>
                    <a:pt x="183" y="115"/>
                  </a:cubicBezTo>
                  <a:close/>
                  <a:moveTo>
                    <a:pt x="178" y="0"/>
                  </a:moveTo>
                  <a:cubicBezTo>
                    <a:pt x="153" y="1"/>
                    <a:pt x="134" y="8"/>
                    <a:pt x="122" y="15"/>
                  </a:cubicBezTo>
                  <a:lnTo>
                    <a:pt x="122" y="15"/>
                  </a:lnTo>
                  <a:cubicBezTo>
                    <a:pt x="122" y="15"/>
                    <a:pt x="122" y="15"/>
                    <a:pt x="122" y="15"/>
                  </a:cubicBezTo>
                  <a:cubicBezTo>
                    <a:pt x="118" y="15"/>
                    <a:pt x="115" y="15"/>
                    <a:pt x="111" y="15"/>
                  </a:cubicBezTo>
                  <a:cubicBezTo>
                    <a:pt x="90" y="15"/>
                    <a:pt x="63" y="24"/>
                    <a:pt x="44" y="53"/>
                  </a:cubicBezTo>
                  <a:cubicBezTo>
                    <a:pt x="1" y="132"/>
                    <a:pt x="72" y="229"/>
                    <a:pt x="169" y="229"/>
                  </a:cubicBezTo>
                  <a:cubicBezTo>
                    <a:pt x="181" y="229"/>
                    <a:pt x="194" y="228"/>
                    <a:pt x="208" y="224"/>
                  </a:cubicBezTo>
                  <a:cubicBezTo>
                    <a:pt x="242" y="217"/>
                    <a:pt x="271" y="191"/>
                    <a:pt x="287" y="157"/>
                  </a:cubicBezTo>
                  <a:cubicBezTo>
                    <a:pt x="297" y="124"/>
                    <a:pt x="294" y="93"/>
                    <a:pt x="282" y="71"/>
                  </a:cubicBezTo>
                  <a:cubicBezTo>
                    <a:pt x="260" y="23"/>
                    <a:pt x="208" y="0"/>
                    <a:pt x="17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4"/>
            <p:cNvSpPr/>
            <p:nvPr/>
          </p:nvSpPr>
          <p:spPr>
            <a:xfrm>
              <a:off x="8026948" y="2892312"/>
              <a:ext cx="779418" cy="357001"/>
            </a:xfrm>
            <a:custGeom>
              <a:rect b="b" l="l" r="r" t="t"/>
              <a:pathLst>
                <a:path extrusionOk="0" h="8710" w="19016">
                  <a:moveTo>
                    <a:pt x="4381" y="1"/>
                  </a:moveTo>
                  <a:cubicBezTo>
                    <a:pt x="4332" y="1"/>
                    <a:pt x="4282" y="19"/>
                    <a:pt x="4240" y="59"/>
                  </a:cubicBezTo>
                  <a:cubicBezTo>
                    <a:pt x="4087" y="197"/>
                    <a:pt x="3952" y="772"/>
                    <a:pt x="4075" y="1467"/>
                  </a:cubicBezTo>
                  <a:cubicBezTo>
                    <a:pt x="4079" y="1479"/>
                    <a:pt x="4079" y="1489"/>
                    <a:pt x="4079" y="1501"/>
                  </a:cubicBezTo>
                  <a:cubicBezTo>
                    <a:pt x="4112" y="1714"/>
                    <a:pt x="4060" y="1793"/>
                    <a:pt x="3964" y="1793"/>
                  </a:cubicBezTo>
                  <a:cubicBezTo>
                    <a:pt x="3742" y="1793"/>
                    <a:pt x="3282" y="1367"/>
                    <a:pt x="3071" y="1179"/>
                  </a:cubicBezTo>
                  <a:cubicBezTo>
                    <a:pt x="2773" y="912"/>
                    <a:pt x="1832" y="144"/>
                    <a:pt x="1653" y="144"/>
                  </a:cubicBezTo>
                  <a:cubicBezTo>
                    <a:pt x="1650" y="144"/>
                    <a:pt x="1647" y="144"/>
                    <a:pt x="1644" y="145"/>
                  </a:cubicBezTo>
                  <a:cubicBezTo>
                    <a:pt x="1416" y="186"/>
                    <a:pt x="1420" y="443"/>
                    <a:pt x="1726" y="705"/>
                  </a:cubicBezTo>
                  <a:cubicBezTo>
                    <a:pt x="2040" y="974"/>
                    <a:pt x="2902" y="1826"/>
                    <a:pt x="2757" y="1982"/>
                  </a:cubicBezTo>
                  <a:cubicBezTo>
                    <a:pt x="2750" y="1990"/>
                    <a:pt x="2738" y="1994"/>
                    <a:pt x="2724" y="1994"/>
                  </a:cubicBezTo>
                  <a:cubicBezTo>
                    <a:pt x="2458" y="1994"/>
                    <a:pt x="1094" y="735"/>
                    <a:pt x="1094" y="735"/>
                  </a:cubicBezTo>
                  <a:cubicBezTo>
                    <a:pt x="1094" y="735"/>
                    <a:pt x="917" y="507"/>
                    <a:pt x="756" y="507"/>
                  </a:cubicBezTo>
                  <a:cubicBezTo>
                    <a:pt x="716" y="507"/>
                    <a:pt x="677" y="521"/>
                    <a:pt x="642" y="555"/>
                  </a:cubicBezTo>
                  <a:cubicBezTo>
                    <a:pt x="325" y="869"/>
                    <a:pt x="2047" y="2236"/>
                    <a:pt x="2211" y="2363"/>
                  </a:cubicBezTo>
                  <a:cubicBezTo>
                    <a:pt x="2302" y="2431"/>
                    <a:pt x="2227" y="2554"/>
                    <a:pt x="2133" y="2554"/>
                  </a:cubicBezTo>
                  <a:cubicBezTo>
                    <a:pt x="2107" y="2554"/>
                    <a:pt x="2080" y="2545"/>
                    <a:pt x="2054" y="2524"/>
                  </a:cubicBezTo>
                  <a:cubicBezTo>
                    <a:pt x="1945" y="2434"/>
                    <a:pt x="847" y="1362"/>
                    <a:pt x="386" y="1362"/>
                  </a:cubicBezTo>
                  <a:cubicBezTo>
                    <a:pt x="331" y="1362"/>
                    <a:pt x="285" y="1378"/>
                    <a:pt x="251" y="1411"/>
                  </a:cubicBezTo>
                  <a:cubicBezTo>
                    <a:pt x="1" y="1653"/>
                    <a:pt x="1655" y="2546"/>
                    <a:pt x="1785" y="2984"/>
                  </a:cubicBezTo>
                  <a:cubicBezTo>
                    <a:pt x="1806" y="3050"/>
                    <a:pt x="1793" y="3077"/>
                    <a:pt x="1755" y="3077"/>
                  </a:cubicBezTo>
                  <a:cubicBezTo>
                    <a:pt x="1567" y="3077"/>
                    <a:pt x="763" y="2384"/>
                    <a:pt x="456" y="2384"/>
                  </a:cubicBezTo>
                  <a:cubicBezTo>
                    <a:pt x="420" y="2384"/>
                    <a:pt x="390" y="2394"/>
                    <a:pt x="370" y="2415"/>
                  </a:cubicBezTo>
                  <a:cubicBezTo>
                    <a:pt x="287" y="2509"/>
                    <a:pt x="236" y="2587"/>
                    <a:pt x="1094" y="3189"/>
                  </a:cubicBezTo>
                  <a:cubicBezTo>
                    <a:pt x="1554" y="3513"/>
                    <a:pt x="2503" y="4018"/>
                    <a:pt x="3299" y="4425"/>
                  </a:cubicBezTo>
                  <a:lnTo>
                    <a:pt x="3392" y="4470"/>
                  </a:lnTo>
                  <a:cubicBezTo>
                    <a:pt x="3392" y="4470"/>
                    <a:pt x="9281" y="8709"/>
                    <a:pt x="13450" y="8709"/>
                  </a:cubicBezTo>
                  <a:cubicBezTo>
                    <a:pt x="14709" y="8709"/>
                    <a:pt x="15811" y="8323"/>
                    <a:pt x="16547" y="7316"/>
                  </a:cubicBezTo>
                  <a:cubicBezTo>
                    <a:pt x="18493" y="4656"/>
                    <a:pt x="18628" y="4508"/>
                    <a:pt x="19016" y="3842"/>
                  </a:cubicBezTo>
                  <a:lnTo>
                    <a:pt x="16154" y="1034"/>
                  </a:lnTo>
                  <a:cubicBezTo>
                    <a:pt x="16154" y="1034"/>
                    <a:pt x="13268" y="4762"/>
                    <a:pt x="12669" y="4762"/>
                  </a:cubicBezTo>
                  <a:cubicBezTo>
                    <a:pt x="12665" y="4762"/>
                    <a:pt x="12662" y="4762"/>
                    <a:pt x="12658" y="4761"/>
                  </a:cubicBezTo>
                  <a:cubicBezTo>
                    <a:pt x="9472" y="4518"/>
                    <a:pt x="6294" y="2908"/>
                    <a:pt x="5188" y="2300"/>
                  </a:cubicBezTo>
                  <a:cubicBezTo>
                    <a:pt x="5091" y="2146"/>
                    <a:pt x="4983" y="1960"/>
                    <a:pt x="4864" y="1739"/>
                  </a:cubicBezTo>
                  <a:cubicBezTo>
                    <a:pt x="4762" y="1549"/>
                    <a:pt x="4695" y="1340"/>
                    <a:pt x="4666" y="1127"/>
                  </a:cubicBezTo>
                  <a:cubicBezTo>
                    <a:pt x="4632" y="900"/>
                    <a:pt x="4598" y="608"/>
                    <a:pt x="4617" y="406"/>
                  </a:cubicBezTo>
                  <a:cubicBezTo>
                    <a:pt x="4621" y="388"/>
                    <a:pt x="4621" y="369"/>
                    <a:pt x="4624" y="354"/>
                  </a:cubicBezTo>
                  <a:cubicBezTo>
                    <a:pt x="4635" y="317"/>
                    <a:pt x="4635" y="283"/>
                    <a:pt x="4632" y="250"/>
                  </a:cubicBezTo>
                  <a:cubicBezTo>
                    <a:pt x="4621" y="106"/>
                    <a:pt x="4502" y="1"/>
                    <a:pt x="4381"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4"/>
            <p:cNvSpPr/>
            <p:nvPr/>
          </p:nvSpPr>
          <p:spPr>
            <a:xfrm flipH="1">
              <a:off x="8565136" y="2455977"/>
              <a:ext cx="28500" cy="81600"/>
            </a:xfrm>
            <a:prstGeom prst="rtTriangle">
              <a:avLst/>
            </a:pr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9" name="Google Shape;1239;p34"/>
          <p:cNvSpPr/>
          <p:nvPr/>
        </p:nvSpPr>
        <p:spPr>
          <a:xfrm flipH="1">
            <a:off x="6591295" y="1286600"/>
            <a:ext cx="1804880" cy="642594"/>
          </a:xfrm>
          <a:custGeom>
            <a:rect b="b" l="l" r="r" t="t"/>
            <a:pathLst>
              <a:path extrusionOk="0" h="6333" w="9145">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rgbClr val="434343"/>
          </a:solidFill>
          <a:ln>
            <a:noFill/>
          </a:ln>
        </p:spPr>
        <p:txBody>
          <a:bodyPr anchorCtr="0" anchor="t" bIns="91425" lIns="91425" spcFirstLastPara="1" rIns="91425" wrap="square" tIns="91425">
            <a:noAutofit/>
          </a:bodyPr>
          <a:lstStyle/>
          <a:p>
            <a:pPr indent="0" lvl="0" marL="0" marR="72000" rtl="0" algn="ctr">
              <a:spcBef>
                <a:spcPts val="0"/>
              </a:spcBef>
              <a:spcAft>
                <a:spcPts val="0"/>
              </a:spcAft>
              <a:buNone/>
            </a:pPr>
            <a:r>
              <a:rPr lang="en" sz="1000">
                <a:solidFill>
                  <a:srgbClr val="FFF2CC"/>
                </a:solidFill>
                <a:latin typeface="Anaheim"/>
                <a:ea typeface="Anaheim"/>
                <a:cs typeface="Anaheim"/>
                <a:sym typeface="Anaheim"/>
              </a:rPr>
              <a:t>Importante: se debe utilizar la palabra reservada </a:t>
            </a:r>
            <a:r>
              <a:rPr b="1" lang="en" sz="1000">
                <a:solidFill>
                  <a:srgbClr val="FFF2CC"/>
                </a:solidFill>
                <a:latin typeface="Anaheim"/>
                <a:ea typeface="Anaheim"/>
                <a:cs typeface="Anaheim"/>
                <a:sym typeface="Anaheim"/>
              </a:rPr>
              <a:t>this</a:t>
            </a:r>
            <a:r>
              <a:rPr lang="en" sz="1000">
                <a:solidFill>
                  <a:srgbClr val="FFF2CC"/>
                </a:solidFill>
                <a:latin typeface="Anaheim"/>
                <a:ea typeface="Anaheim"/>
                <a:cs typeface="Anaheim"/>
                <a:sym typeface="Anaheim"/>
              </a:rPr>
              <a:t>.</a:t>
            </a:r>
            <a:endParaRPr sz="1000">
              <a:solidFill>
                <a:srgbClr val="FFF2CC"/>
              </a:solidFill>
              <a:latin typeface="Anaheim"/>
              <a:ea typeface="Anaheim"/>
              <a:cs typeface="Anaheim"/>
              <a:sym typeface="Anaheim"/>
            </a:endParaRPr>
          </a:p>
        </p:txBody>
      </p:sp>
      <p:sp>
        <p:nvSpPr>
          <p:cNvPr id="1240" name="Google Shape;1240;p34"/>
          <p:cNvSpPr/>
          <p:nvPr/>
        </p:nvSpPr>
        <p:spPr>
          <a:xfrm rot="-5400000">
            <a:off x="387550" y="3577323"/>
            <a:ext cx="947100" cy="914400"/>
          </a:xfrm>
          <a:prstGeom prst="uturnArrow">
            <a:avLst>
              <a:gd fmla="val 25000" name="adj1"/>
              <a:gd fmla="val 25000" name="adj2"/>
              <a:gd fmla="val 25000" name="adj3"/>
              <a:gd fmla="val 43750" name="adj4"/>
              <a:gd fmla="val 75000" name="adj5"/>
            </a:avLst>
          </a:prstGeom>
          <a:solidFill>
            <a:schemeClr val="dk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1244" name="Shape 1244"/>
        <p:cNvGrpSpPr/>
        <p:nvPr/>
      </p:nvGrpSpPr>
      <p:grpSpPr>
        <a:xfrm>
          <a:off x="0" y="0"/>
          <a:ext cx="0" cy="0"/>
          <a:chOff x="0" y="0"/>
          <a:chExt cx="0" cy="0"/>
        </a:xfrm>
      </p:grpSpPr>
      <p:sp>
        <p:nvSpPr>
          <p:cNvPr id="1245" name="Google Shape;1245;p35"/>
          <p:cNvSpPr txBox="1"/>
          <p:nvPr>
            <p:ph type="ctrTitle"/>
          </p:nvPr>
        </p:nvSpPr>
        <p:spPr>
          <a:xfrm flipH="1">
            <a:off x="3611675" y="3019773"/>
            <a:ext cx="4728000" cy="465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600"/>
              <a:t>Métodos, atributos y clases estáticas</a:t>
            </a:r>
            <a:endParaRPr sz="1600"/>
          </a:p>
        </p:txBody>
      </p:sp>
      <p:grpSp>
        <p:nvGrpSpPr>
          <p:cNvPr id="1246" name="Google Shape;1246;p35"/>
          <p:cNvGrpSpPr/>
          <p:nvPr/>
        </p:nvGrpSpPr>
        <p:grpSpPr>
          <a:xfrm>
            <a:off x="128250" y="871371"/>
            <a:ext cx="4326050" cy="3779432"/>
            <a:chOff x="509250" y="566571"/>
            <a:chExt cx="4326050" cy="3779432"/>
          </a:xfrm>
        </p:grpSpPr>
        <p:grpSp>
          <p:nvGrpSpPr>
            <p:cNvPr id="1247" name="Google Shape;1247;p35"/>
            <p:cNvGrpSpPr/>
            <p:nvPr/>
          </p:nvGrpSpPr>
          <p:grpSpPr>
            <a:xfrm>
              <a:off x="1936001" y="1444628"/>
              <a:ext cx="1000385" cy="883233"/>
              <a:chOff x="6320101" y="1326053"/>
              <a:chExt cx="1000385" cy="883233"/>
            </a:xfrm>
          </p:grpSpPr>
          <p:sp>
            <p:nvSpPr>
              <p:cNvPr id="1248" name="Google Shape;1248;p35"/>
              <p:cNvSpPr/>
              <p:nvPr/>
            </p:nvSpPr>
            <p:spPr>
              <a:xfrm>
                <a:off x="6320101" y="1326053"/>
                <a:ext cx="1000385" cy="883233"/>
              </a:xfrm>
              <a:custGeom>
                <a:rect b="b" l="l" r="r" t="t"/>
                <a:pathLst>
                  <a:path extrusionOk="0" h="19896" w="22535">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5"/>
              <p:cNvSpPr/>
              <p:nvPr/>
            </p:nvSpPr>
            <p:spPr>
              <a:xfrm>
                <a:off x="6439159" y="1431083"/>
                <a:ext cx="762308" cy="673123"/>
              </a:xfrm>
              <a:custGeom>
                <a:rect b="b" l="l" r="r" t="t"/>
                <a:pathLst>
                  <a:path extrusionOk="0" h="15163" w="17172">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5"/>
              <p:cNvSpPr/>
              <p:nvPr/>
            </p:nvSpPr>
            <p:spPr>
              <a:xfrm>
                <a:off x="6543035" y="1419230"/>
                <a:ext cx="625446" cy="541722"/>
              </a:xfrm>
              <a:custGeom>
                <a:rect b="b" l="l" r="r" t="t"/>
                <a:pathLst>
                  <a:path extrusionOk="0" h="12203" w="14089">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1" name="Google Shape;1251;p35"/>
            <p:cNvGrpSpPr/>
            <p:nvPr/>
          </p:nvGrpSpPr>
          <p:grpSpPr>
            <a:xfrm>
              <a:off x="737571" y="2278324"/>
              <a:ext cx="519733" cy="485268"/>
              <a:chOff x="4694531" y="2250235"/>
              <a:chExt cx="1090502" cy="1018186"/>
            </a:xfrm>
          </p:grpSpPr>
          <p:sp>
            <p:nvSpPr>
              <p:cNvPr id="1252" name="Google Shape;1252;p35"/>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5"/>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5"/>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5" name="Google Shape;1255;p35"/>
            <p:cNvGrpSpPr/>
            <p:nvPr/>
          </p:nvGrpSpPr>
          <p:grpSpPr>
            <a:xfrm>
              <a:off x="1447127" y="1709640"/>
              <a:ext cx="180369" cy="168408"/>
              <a:chOff x="4694531" y="2250235"/>
              <a:chExt cx="1090502" cy="1018186"/>
            </a:xfrm>
          </p:grpSpPr>
          <p:sp>
            <p:nvSpPr>
              <p:cNvPr id="1256" name="Google Shape;1256;p35"/>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5"/>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5"/>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9" name="Google Shape;1259;p35"/>
            <p:cNvGrpSpPr/>
            <p:nvPr/>
          </p:nvGrpSpPr>
          <p:grpSpPr>
            <a:xfrm>
              <a:off x="1529971" y="3813574"/>
              <a:ext cx="519733" cy="485268"/>
              <a:chOff x="4694531" y="2250235"/>
              <a:chExt cx="1090502" cy="1018186"/>
            </a:xfrm>
          </p:grpSpPr>
          <p:sp>
            <p:nvSpPr>
              <p:cNvPr id="1260" name="Google Shape;1260;p35"/>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5"/>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5"/>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3" name="Google Shape;1263;p35"/>
            <p:cNvSpPr/>
            <p:nvPr/>
          </p:nvSpPr>
          <p:spPr>
            <a:xfrm>
              <a:off x="3688550" y="3413509"/>
              <a:ext cx="150513" cy="150579"/>
            </a:xfrm>
            <a:custGeom>
              <a:rect b="b" l="l" r="r" t="t"/>
              <a:pathLst>
                <a:path extrusionOk="0" h="2547" w="2546">
                  <a:moveTo>
                    <a:pt x="1275" y="1"/>
                  </a:moveTo>
                  <a:lnTo>
                    <a:pt x="823" y="824"/>
                  </a:lnTo>
                  <a:lnTo>
                    <a:pt x="1" y="1276"/>
                  </a:lnTo>
                  <a:lnTo>
                    <a:pt x="823" y="1724"/>
                  </a:lnTo>
                  <a:lnTo>
                    <a:pt x="1275" y="2546"/>
                  </a:lnTo>
                  <a:lnTo>
                    <a:pt x="1724" y="1724"/>
                  </a:lnTo>
                  <a:lnTo>
                    <a:pt x="2546" y="1276"/>
                  </a:lnTo>
                  <a:lnTo>
                    <a:pt x="1724" y="824"/>
                  </a:lnTo>
                  <a:lnTo>
                    <a:pt x="1275"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5"/>
            <p:cNvSpPr/>
            <p:nvPr/>
          </p:nvSpPr>
          <p:spPr>
            <a:xfrm>
              <a:off x="2155871" y="919288"/>
              <a:ext cx="92578" cy="92582"/>
            </a:xfrm>
            <a:custGeom>
              <a:rect b="b" l="l" r="r" t="t"/>
              <a:pathLst>
                <a:path extrusionOk="0" h="1566" w="1566">
                  <a:moveTo>
                    <a:pt x="783" y="1"/>
                  </a:moveTo>
                  <a:lnTo>
                    <a:pt x="507" y="507"/>
                  </a:lnTo>
                  <a:lnTo>
                    <a:pt x="0" y="784"/>
                  </a:lnTo>
                  <a:lnTo>
                    <a:pt x="507" y="1060"/>
                  </a:lnTo>
                  <a:lnTo>
                    <a:pt x="783" y="1566"/>
                  </a:lnTo>
                  <a:lnTo>
                    <a:pt x="1060" y="1060"/>
                  </a:lnTo>
                  <a:lnTo>
                    <a:pt x="1565" y="784"/>
                  </a:lnTo>
                  <a:lnTo>
                    <a:pt x="1060" y="507"/>
                  </a:lnTo>
                  <a:lnTo>
                    <a:pt x="783"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5"/>
            <p:cNvSpPr/>
            <p:nvPr/>
          </p:nvSpPr>
          <p:spPr>
            <a:xfrm rot="10800000">
              <a:off x="4684786" y="4148266"/>
              <a:ext cx="150513" cy="150579"/>
            </a:xfrm>
            <a:custGeom>
              <a:rect b="b" l="l" r="r" t="t"/>
              <a:pathLst>
                <a:path extrusionOk="0" h="2547" w="2546">
                  <a:moveTo>
                    <a:pt x="1275" y="1"/>
                  </a:moveTo>
                  <a:lnTo>
                    <a:pt x="823" y="824"/>
                  </a:lnTo>
                  <a:lnTo>
                    <a:pt x="1" y="1276"/>
                  </a:lnTo>
                  <a:lnTo>
                    <a:pt x="823" y="1724"/>
                  </a:lnTo>
                  <a:lnTo>
                    <a:pt x="1275" y="2546"/>
                  </a:lnTo>
                  <a:lnTo>
                    <a:pt x="1724" y="1724"/>
                  </a:lnTo>
                  <a:lnTo>
                    <a:pt x="2546" y="1276"/>
                  </a:lnTo>
                  <a:lnTo>
                    <a:pt x="1724" y="824"/>
                  </a:lnTo>
                  <a:lnTo>
                    <a:pt x="1275"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5"/>
            <p:cNvSpPr/>
            <p:nvPr/>
          </p:nvSpPr>
          <p:spPr>
            <a:xfrm rot="10800000">
              <a:off x="889350" y="4253421"/>
              <a:ext cx="92578" cy="92582"/>
            </a:xfrm>
            <a:custGeom>
              <a:rect b="b" l="l" r="r" t="t"/>
              <a:pathLst>
                <a:path extrusionOk="0" h="1566" w="1566">
                  <a:moveTo>
                    <a:pt x="783" y="1"/>
                  </a:moveTo>
                  <a:lnTo>
                    <a:pt x="507" y="507"/>
                  </a:lnTo>
                  <a:lnTo>
                    <a:pt x="0" y="784"/>
                  </a:lnTo>
                  <a:lnTo>
                    <a:pt x="507" y="1060"/>
                  </a:lnTo>
                  <a:lnTo>
                    <a:pt x="783" y="1566"/>
                  </a:lnTo>
                  <a:lnTo>
                    <a:pt x="1060" y="1060"/>
                  </a:lnTo>
                  <a:lnTo>
                    <a:pt x="1565" y="784"/>
                  </a:lnTo>
                  <a:lnTo>
                    <a:pt x="1060" y="507"/>
                  </a:lnTo>
                  <a:lnTo>
                    <a:pt x="783"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5"/>
            <p:cNvSpPr/>
            <p:nvPr/>
          </p:nvSpPr>
          <p:spPr>
            <a:xfrm>
              <a:off x="509250" y="566571"/>
              <a:ext cx="150513" cy="150579"/>
            </a:xfrm>
            <a:custGeom>
              <a:rect b="b" l="l" r="r" t="t"/>
              <a:pathLst>
                <a:path extrusionOk="0" h="2547" w="2546">
                  <a:moveTo>
                    <a:pt x="1275" y="1"/>
                  </a:moveTo>
                  <a:lnTo>
                    <a:pt x="823" y="824"/>
                  </a:lnTo>
                  <a:lnTo>
                    <a:pt x="1" y="1276"/>
                  </a:lnTo>
                  <a:lnTo>
                    <a:pt x="823" y="1724"/>
                  </a:lnTo>
                  <a:lnTo>
                    <a:pt x="1275" y="2546"/>
                  </a:lnTo>
                  <a:lnTo>
                    <a:pt x="1724" y="1724"/>
                  </a:lnTo>
                  <a:lnTo>
                    <a:pt x="2546" y="1276"/>
                  </a:lnTo>
                  <a:lnTo>
                    <a:pt x="1724" y="824"/>
                  </a:lnTo>
                  <a:lnTo>
                    <a:pt x="1275"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5"/>
            <p:cNvSpPr/>
            <p:nvPr/>
          </p:nvSpPr>
          <p:spPr>
            <a:xfrm>
              <a:off x="732296" y="772838"/>
              <a:ext cx="92578" cy="92582"/>
            </a:xfrm>
            <a:custGeom>
              <a:rect b="b" l="l" r="r" t="t"/>
              <a:pathLst>
                <a:path extrusionOk="0" h="1566" w="1566">
                  <a:moveTo>
                    <a:pt x="783" y="1"/>
                  </a:moveTo>
                  <a:lnTo>
                    <a:pt x="507" y="507"/>
                  </a:lnTo>
                  <a:lnTo>
                    <a:pt x="0" y="784"/>
                  </a:lnTo>
                  <a:lnTo>
                    <a:pt x="507" y="1060"/>
                  </a:lnTo>
                  <a:lnTo>
                    <a:pt x="783" y="1566"/>
                  </a:lnTo>
                  <a:lnTo>
                    <a:pt x="1060" y="1060"/>
                  </a:lnTo>
                  <a:lnTo>
                    <a:pt x="1565" y="784"/>
                  </a:lnTo>
                  <a:lnTo>
                    <a:pt x="1060" y="507"/>
                  </a:lnTo>
                  <a:lnTo>
                    <a:pt x="783"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9" name="Google Shape;1269;p35"/>
          <p:cNvSpPr txBox="1"/>
          <p:nvPr>
            <p:ph idx="1" type="subTitle"/>
          </p:nvPr>
        </p:nvSpPr>
        <p:spPr>
          <a:xfrm>
            <a:off x="2655275" y="173200"/>
            <a:ext cx="6348000" cy="2684400"/>
          </a:xfrm>
          <a:prstGeom prst="rect">
            <a:avLst/>
          </a:prstGeom>
        </p:spPr>
        <p:txBody>
          <a:bodyPr anchorCtr="0" anchor="ctr" bIns="91425" lIns="91425" spcFirstLastPara="1" rIns="91425" wrap="square" tIns="91425">
            <a:noAutofit/>
          </a:bodyPr>
          <a:lstStyle/>
          <a:p>
            <a:pPr indent="0" lvl="0" marL="0" marR="72000" rtl="0" algn="ctr">
              <a:lnSpc>
                <a:spcPct val="100000"/>
              </a:lnSpc>
              <a:spcBef>
                <a:spcPts val="0"/>
              </a:spcBef>
              <a:spcAft>
                <a:spcPts val="0"/>
              </a:spcAft>
              <a:buNone/>
            </a:pPr>
            <a:r>
              <a:rPr b="1" lang="en" sz="1500"/>
              <a:t>Aclaración:</a:t>
            </a:r>
            <a:r>
              <a:rPr lang="en" sz="1500"/>
              <a:t> aunque la traducción pudiese ser engañosa, "static" NO</a:t>
            </a:r>
            <a:br>
              <a:rPr lang="en" sz="1500"/>
            </a:br>
            <a:r>
              <a:rPr lang="en" sz="1500"/>
              <a:t>significa estático ni constante. Significa que el miembro </a:t>
            </a:r>
            <a:r>
              <a:rPr b="1" lang="en" sz="1500"/>
              <a:t>pertenece a la</a:t>
            </a:r>
            <a:br>
              <a:rPr b="1" lang="en" sz="1500"/>
            </a:br>
            <a:r>
              <a:rPr b="1" lang="en" sz="1500"/>
              <a:t>clase</a:t>
            </a:r>
            <a:r>
              <a:rPr lang="en" sz="1500"/>
              <a:t> y no a una instancia en específico.</a:t>
            </a:r>
            <a:endParaRPr sz="1500"/>
          </a:p>
          <a:p>
            <a:pPr indent="0" lvl="0" marL="0" marR="72000" rtl="0" algn="ctr">
              <a:lnSpc>
                <a:spcPct val="100000"/>
              </a:lnSpc>
              <a:spcBef>
                <a:spcPts val="0"/>
              </a:spcBef>
              <a:spcAft>
                <a:spcPts val="0"/>
              </a:spcAft>
              <a:buNone/>
            </a:pPr>
            <a:r>
              <a:t/>
            </a:r>
            <a:endParaRPr sz="1500"/>
          </a:p>
          <a:p>
            <a:pPr indent="0" lvl="0" marL="0" marR="72000" rtl="0" algn="ctr">
              <a:lnSpc>
                <a:spcPct val="100000"/>
              </a:lnSpc>
              <a:spcBef>
                <a:spcPts val="0"/>
              </a:spcBef>
              <a:spcAft>
                <a:spcPts val="0"/>
              </a:spcAft>
              <a:buNone/>
            </a:pPr>
            <a:r>
              <a:t/>
            </a:r>
            <a:endParaRPr sz="1500"/>
          </a:p>
          <a:p>
            <a:pPr indent="0" lvl="0" marL="0" marR="72000" rtl="0" algn="ctr">
              <a:lnSpc>
                <a:spcPct val="100000"/>
              </a:lnSpc>
              <a:spcBef>
                <a:spcPts val="0"/>
              </a:spcBef>
              <a:spcAft>
                <a:spcPts val="0"/>
              </a:spcAft>
              <a:buNone/>
            </a:pPr>
            <a:r>
              <a:rPr lang="en" sz="1500"/>
              <a:t>Static tampoco significa que algo esté fijo o no pueda cambiar;</a:t>
            </a:r>
            <a:br>
              <a:rPr lang="en" sz="1500"/>
            </a:br>
            <a:r>
              <a:rPr b="1" lang="en" sz="1500"/>
              <a:t>sí podrá cambiar</a:t>
            </a:r>
            <a:r>
              <a:rPr lang="en" sz="1500"/>
              <a:t> pero tendrá el mismo valor para todos los objetos que</a:t>
            </a:r>
            <a:br>
              <a:rPr lang="en" sz="1500"/>
            </a:br>
            <a:r>
              <a:rPr lang="en" sz="1500"/>
              <a:t>se hayan instanciado de una clase en particular.</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1273" name="Shape 1273"/>
        <p:cNvGrpSpPr/>
        <p:nvPr/>
      </p:nvGrpSpPr>
      <p:grpSpPr>
        <a:xfrm>
          <a:off x="0" y="0"/>
          <a:ext cx="0" cy="0"/>
          <a:chOff x="0" y="0"/>
          <a:chExt cx="0" cy="0"/>
        </a:xfrm>
      </p:grpSpPr>
      <p:sp>
        <p:nvSpPr>
          <p:cNvPr id="1274" name="Google Shape;1274;p36"/>
          <p:cNvSpPr/>
          <p:nvPr/>
        </p:nvSpPr>
        <p:spPr>
          <a:xfrm>
            <a:off x="475119" y="1382052"/>
            <a:ext cx="5568900" cy="16485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275" name="Google Shape;1275;p36"/>
          <p:cNvSpPr/>
          <p:nvPr/>
        </p:nvSpPr>
        <p:spPr>
          <a:xfrm>
            <a:off x="574065" y="1294450"/>
            <a:ext cx="5568900" cy="16485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276" name="Google Shape;1276;p36"/>
          <p:cNvSpPr txBox="1"/>
          <p:nvPr>
            <p:ph idx="1" type="subTitle"/>
          </p:nvPr>
        </p:nvSpPr>
        <p:spPr>
          <a:xfrm>
            <a:off x="659280" y="1430739"/>
            <a:ext cx="5349600" cy="142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Es posible decir que los métodos se clasifican en:</a:t>
            </a:r>
            <a:endParaRPr sz="1200"/>
          </a:p>
          <a:p>
            <a:pPr indent="-304800" lvl="0" marL="457200" rtl="0" algn="l">
              <a:spcBef>
                <a:spcPts val="0"/>
              </a:spcBef>
              <a:spcAft>
                <a:spcPts val="0"/>
              </a:spcAft>
              <a:buSzPts val="1200"/>
              <a:buChar char="●"/>
            </a:pPr>
            <a:r>
              <a:rPr b="1" lang="en" sz="1200"/>
              <a:t>Métodos de instancia:</a:t>
            </a:r>
            <a:r>
              <a:rPr lang="en" sz="1200"/>
              <a:t> son aquellos que operan en una instancia específica de una clase. Por ejemplo, todos los que hemos implementado hasta el momento.</a:t>
            </a:r>
            <a:endParaRPr sz="1200"/>
          </a:p>
          <a:p>
            <a:pPr indent="-304800" lvl="0" marL="457200" rtl="0" algn="l">
              <a:spcBef>
                <a:spcPts val="0"/>
              </a:spcBef>
              <a:spcAft>
                <a:spcPts val="0"/>
              </a:spcAft>
              <a:buSzPts val="1200"/>
              <a:buChar char="●"/>
            </a:pPr>
            <a:r>
              <a:rPr b="1" lang="en" sz="1200"/>
              <a:t>Métodos de clase:</a:t>
            </a:r>
            <a:r>
              <a:rPr lang="en" sz="1200"/>
              <a:t> también llamados </a:t>
            </a:r>
            <a:r>
              <a:rPr b="1" lang="en" sz="1200"/>
              <a:t>métodos estáticos</a:t>
            </a:r>
            <a:r>
              <a:rPr lang="en" sz="1200"/>
              <a:t>. </a:t>
            </a:r>
            <a:br>
              <a:rPr lang="en" sz="1200"/>
            </a:br>
            <a:r>
              <a:rPr lang="en" sz="1200"/>
              <a:t>Por el contrario, pertenecen a una clase pero no a una instancia en específico. </a:t>
            </a:r>
            <a:r>
              <a:rPr b="1" lang="en" sz="1200">
                <a:solidFill>
                  <a:srgbClr val="FF0000"/>
                </a:solidFill>
              </a:rPr>
              <a:t>Para utilizarlos NO es necesario instanciar ningún objeto.</a:t>
            </a:r>
            <a:endParaRPr b="1" sz="1200">
              <a:solidFill>
                <a:srgbClr val="FF0000"/>
              </a:solidFill>
            </a:endParaRPr>
          </a:p>
          <a:p>
            <a:pPr indent="0" lvl="0" marL="0" rtl="0" algn="l">
              <a:spcBef>
                <a:spcPts val="0"/>
              </a:spcBef>
              <a:spcAft>
                <a:spcPts val="0"/>
              </a:spcAft>
              <a:buNone/>
            </a:pPr>
            <a:r>
              <a:t/>
            </a:r>
            <a:endParaRPr sz="1200"/>
          </a:p>
        </p:txBody>
      </p:sp>
      <p:sp>
        <p:nvSpPr>
          <p:cNvPr id="1277" name="Google Shape;1277;p36"/>
          <p:cNvSpPr/>
          <p:nvPr/>
        </p:nvSpPr>
        <p:spPr>
          <a:xfrm>
            <a:off x="98" y="4048798"/>
            <a:ext cx="28596" cy="32"/>
          </a:xfrm>
          <a:custGeom>
            <a:rect b="b" l="l" r="r" t="t"/>
            <a:pathLst>
              <a:path extrusionOk="0" fill="none" h="1" w="893">
                <a:moveTo>
                  <a:pt x="0" y="1"/>
                </a:moveTo>
                <a:lnTo>
                  <a:pt x="892" y="1"/>
                </a:lnTo>
              </a:path>
            </a:pathLst>
          </a:custGeom>
          <a:noFill/>
          <a:ln cap="flat" cmpd="sng" w="3800">
            <a:solidFill>
              <a:srgbClr val="1F1F1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278" name="Google Shape;1278;p36"/>
          <p:cNvSpPr txBox="1"/>
          <p:nvPr>
            <p:ph idx="6" type="ctrTitle"/>
          </p:nvPr>
        </p:nvSpPr>
        <p:spPr>
          <a:xfrm>
            <a:off x="3669325" y="457300"/>
            <a:ext cx="5315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FF0000"/>
                </a:solidFill>
              </a:rPr>
              <a:t>Métodos estáticos</a:t>
            </a:r>
            <a:r>
              <a:rPr lang="en"/>
              <a:t>	</a:t>
            </a:r>
            <a:r>
              <a:rPr lang="en">
                <a:solidFill>
                  <a:schemeClr val="accent6"/>
                </a:solidFill>
              </a:rPr>
              <a:t>Atributos estáticos	Clases estáticas</a:t>
            </a:r>
            <a:endParaRPr>
              <a:solidFill>
                <a:schemeClr val="accent6"/>
              </a:solidFill>
            </a:endParaRPr>
          </a:p>
        </p:txBody>
      </p:sp>
      <p:pic>
        <p:nvPicPr>
          <p:cNvPr id="1279" name="Google Shape;1279;p36"/>
          <p:cNvPicPr preferRelativeResize="0"/>
          <p:nvPr/>
        </p:nvPicPr>
        <p:blipFill>
          <a:blip r:embed="rId3">
            <a:alphaModFix/>
          </a:blip>
          <a:stretch>
            <a:fillRect/>
          </a:stretch>
        </p:blipFill>
        <p:spPr>
          <a:xfrm>
            <a:off x="5236800" y="1750563"/>
            <a:ext cx="3801351" cy="2283075"/>
          </a:xfrm>
          <a:prstGeom prst="rect">
            <a:avLst/>
          </a:prstGeom>
          <a:noFill/>
          <a:ln>
            <a:noFill/>
          </a:ln>
        </p:spPr>
      </p:pic>
      <p:sp>
        <p:nvSpPr>
          <p:cNvPr id="1280" name="Google Shape;1280;p36"/>
          <p:cNvSpPr txBox="1"/>
          <p:nvPr/>
        </p:nvSpPr>
        <p:spPr>
          <a:xfrm>
            <a:off x="4536475" y="4016563"/>
            <a:ext cx="1342200" cy="369300"/>
          </a:xfrm>
          <a:prstGeom prst="rect">
            <a:avLst/>
          </a:prstGeom>
          <a:solidFill>
            <a:schemeClr val="dk2"/>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72000" rtl="0" algn="ctr">
              <a:spcBef>
                <a:spcPts val="0"/>
              </a:spcBef>
              <a:spcAft>
                <a:spcPts val="0"/>
              </a:spcAft>
              <a:buNone/>
            </a:pPr>
            <a:r>
              <a:rPr b="1" lang="en" sz="1200">
                <a:solidFill>
                  <a:schemeClr val="accent3"/>
                </a:solidFill>
                <a:latin typeface="Anaheim"/>
                <a:ea typeface="Anaheim"/>
                <a:cs typeface="Anaheim"/>
                <a:sym typeface="Anaheim"/>
              </a:rPr>
              <a:t>Math es la clase</a:t>
            </a:r>
            <a:endParaRPr b="1"/>
          </a:p>
        </p:txBody>
      </p:sp>
      <p:sp>
        <p:nvSpPr>
          <p:cNvPr id="1281" name="Google Shape;1281;p36"/>
          <p:cNvSpPr txBox="1"/>
          <p:nvPr/>
        </p:nvSpPr>
        <p:spPr>
          <a:xfrm>
            <a:off x="6508875" y="4397575"/>
            <a:ext cx="2069400" cy="369300"/>
          </a:xfrm>
          <a:prstGeom prst="rect">
            <a:avLst/>
          </a:prstGeom>
          <a:solidFill>
            <a:schemeClr val="dk2"/>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72000" rtl="0" algn="ctr">
              <a:spcBef>
                <a:spcPts val="0"/>
              </a:spcBef>
              <a:spcAft>
                <a:spcPts val="0"/>
              </a:spcAft>
              <a:buNone/>
            </a:pPr>
            <a:r>
              <a:rPr b="1" lang="en" sz="1200">
                <a:solidFill>
                  <a:schemeClr val="accent3"/>
                </a:solidFill>
                <a:latin typeface="Anaheim"/>
                <a:ea typeface="Anaheim"/>
                <a:cs typeface="Anaheim"/>
                <a:sym typeface="Anaheim"/>
              </a:rPr>
              <a:t>Pow es un método estático</a:t>
            </a:r>
            <a:endParaRPr b="1"/>
          </a:p>
        </p:txBody>
      </p:sp>
      <p:cxnSp>
        <p:nvCxnSpPr>
          <p:cNvPr id="1282" name="Google Shape;1282;p36"/>
          <p:cNvCxnSpPr>
            <a:endCxn id="1281" idx="0"/>
          </p:cNvCxnSpPr>
          <p:nvPr/>
        </p:nvCxnSpPr>
        <p:spPr>
          <a:xfrm flipH="1" rot="-5400000">
            <a:off x="7037325" y="3891325"/>
            <a:ext cx="880800" cy="131700"/>
          </a:xfrm>
          <a:prstGeom prst="curvedConnector3">
            <a:avLst>
              <a:gd fmla="val 50000" name="adj1"/>
            </a:avLst>
          </a:prstGeom>
          <a:noFill/>
          <a:ln cap="flat" cmpd="sng" w="19050">
            <a:solidFill>
              <a:srgbClr val="000000"/>
            </a:solidFill>
            <a:prstDash val="solid"/>
            <a:round/>
            <a:headEnd len="med" w="med" type="none"/>
            <a:tailEnd len="med" w="med" type="triangle"/>
          </a:ln>
        </p:spPr>
      </p:cxnSp>
      <p:cxnSp>
        <p:nvCxnSpPr>
          <p:cNvPr id="1283" name="Google Shape;1283;p36"/>
          <p:cNvCxnSpPr>
            <a:endCxn id="1280" idx="2"/>
          </p:cNvCxnSpPr>
          <p:nvPr/>
        </p:nvCxnSpPr>
        <p:spPr>
          <a:xfrm flipH="1">
            <a:off x="5207575" y="3543163"/>
            <a:ext cx="1914300" cy="842700"/>
          </a:xfrm>
          <a:prstGeom prst="curvedConnector4">
            <a:avLst>
              <a:gd fmla="val 32471" name="adj1"/>
              <a:gd fmla="val 128257" name="adj2"/>
            </a:avLst>
          </a:prstGeom>
          <a:noFill/>
          <a:ln cap="flat" cmpd="sng" w="19050">
            <a:solidFill>
              <a:srgbClr val="000000"/>
            </a:solidFill>
            <a:prstDash val="solid"/>
            <a:round/>
            <a:headEnd len="med" w="med" type="none"/>
            <a:tailEnd len="med" w="med" type="triangle"/>
          </a:ln>
        </p:spPr>
      </p:cxnSp>
      <p:pic>
        <p:nvPicPr>
          <p:cNvPr id="1284" name="Google Shape;1284;p36">
            <a:hlinkClick r:id="rId4"/>
          </p:cNvPr>
          <p:cNvPicPr preferRelativeResize="0"/>
          <p:nvPr/>
        </p:nvPicPr>
        <p:blipFill>
          <a:blip r:embed="rId5">
            <a:alphaModFix/>
          </a:blip>
          <a:stretch>
            <a:fillRect/>
          </a:stretch>
        </p:blipFill>
        <p:spPr>
          <a:xfrm>
            <a:off x="7513830" y="1929579"/>
            <a:ext cx="707400" cy="707400"/>
          </a:xfrm>
          <a:prstGeom prst="roundRect">
            <a:avLst>
              <a:gd fmla="val 16667" name="adj"/>
            </a:avLst>
          </a:prstGeom>
          <a:noFill/>
          <a:ln cap="flat" cmpd="sng" w="9525">
            <a:solidFill>
              <a:srgbClr val="000000"/>
            </a:solidFill>
            <a:prstDash val="solid"/>
            <a:round/>
            <a:headEnd len="sm" w="sm" type="none"/>
            <a:tailEnd len="sm" w="sm" type="none"/>
          </a:ln>
        </p:spPr>
      </p:pic>
      <p:pic>
        <p:nvPicPr>
          <p:cNvPr id="1285" name="Google Shape;1285;p36">
            <a:hlinkClick r:id="rId6"/>
          </p:cNvPr>
          <p:cNvPicPr preferRelativeResize="0"/>
          <p:nvPr/>
        </p:nvPicPr>
        <p:blipFill>
          <a:blip r:embed="rId7">
            <a:alphaModFix/>
          </a:blip>
          <a:stretch>
            <a:fillRect/>
          </a:stretch>
        </p:blipFill>
        <p:spPr>
          <a:xfrm>
            <a:off x="574081" y="3666588"/>
            <a:ext cx="1259901" cy="947876"/>
          </a:xfrm>
          <a:prstGeom prst="rect">
            <a:avLst/>
          </a:prstGeom>
          <a:noFill/>
          <a:ln>
            <a:noFill/>
          </a:ln>
        </p:spPr>
      </p:pic>
      <p:sp>
        <p:nvSpPr>
          <p:cNvPr id="1286" name="Google Shape;1286;p36"/>
          <p:cNvSpPr txBox="1"/>
          <p:nvPr/>
        </p:nvSpPr>
        <p:spPr>
          <a:xfrm>
            <a:off x="1833975" y="3373500"/>
            <a:ext cx="2263200" cy="554100"/>
          </a:xfrm>
          <a:prstGeom prst="rect">
            <a:avLst/>
          </a:prstGeom>
          <a:noFill/>
          <a:ln>
            <a:noFill/>
          </a:ln>
        </p:spPr>
        <p:txBody>
          <a:bodyPr anchorCtr="0" anchor="ctr" bIns="91425" lIns="91425" spcFirstLastPara="1" rIns="91425" wrap="square" tIns="91425">
            <a:spAutoFit/>
          </a:bodyPr>
          <a:lstStyle/>
          <a:p>
            <a:pPr indent="0" lvl="0" marL="0" marR="72000" rtl="0" algn="ctr">
              <a:lnSpc>
                <a:spcPct val="100000"/>
              </a:lnSpc>
              <a:spcBef>
                <a:spcPts val="0"/>
              </a:spcBef>
              <a:spcAft>
                <a:spcPts val="0"/>
              </a:spcAft>
              <a:buNone/>
            </a:pPr>
            <a:r>
              <a:rPr b="1" lang="en" sz="1200">
                <a:solidFill>
                  <a:srgbClr val="434343"/>
                </a:solidFill>
                <a:latin typeface="Anaheim"/>
                <a:ea typeface="Anaheim"/>
                <a:cs typeface="Anaheim"/>
                <a:sym typeface="Anaheim"/>
              </a:rPr>
              <a:t>Static keyword (Java, en inglés)</a:t>
            </a:r>
            <a:br>
              <a:rPr b="1" lang="en" sz="1200">
                <a:solidFill>
                  <a:srgbClr val="434343"/>
                </a:solidFill>
                <a:latin typeface="Anaheim"/>
                <a:ea typeface="Anaheim"/>
                <a:cs typeface="Anaheim"/>
                <a:sym typeface="Anaheim"/>
              </a:rPr>
            </a:br>
            <a:r>
              <a:rPr b="1" lang="en" sz="1200">
                <a:solidFill>
                  <a:srgbClr val="434343"/>
                </a:solidFill>
                <a:latin typeface="Anaheim"/>
                <a:ea typeface="Anaheim"/>
                <a:cs typeface="Anaheim"/>
                <a:sym typeface="Anaheim"/>
              </a:rPr>
              <a:t>https://youtu.be/-TxHjyC8WY4</a:t>
            </a:r>
            <a:endParaRPr b="1" sz="1200">
              <a:solidFill>
                <a:srgbClr val="434343"/>
              </a:solidFill>
              <a:latin typeface="Anaheim"/>
              <a:ea typeface="Anaheim"/>
              <a:cs typeface="Anaheim"/>
              <a:sym typeface="Anaheim"/>
            </a:endParaRPr>
          </a:p>
        </p:txBody>
      </p:sp>
      <p:cxnSp>
        <p:nvCxnSpPr>
          <p:cNvPr id="1287" name="Google Shape;1287;p36"/>
          <p:cNvCxnSpPr>
            <a:stCxn id="1285" idx="2"/>
            <a:endCxn id="1286" idx="2"/>
          </p:cNvCxnSpPr>
          <p:nvPr/>
        </p:nvCxnSpPr>
        <p:spPr>
          <a:xfrm rot="-5400000">
            <a:off x="1741331" y="3390164"/>
            <a:ext cx="687000" cy="1761600"/>
          </a:xfrm>
          <a:prstGeom prst="curvedConnector3">
            <a:avLst>
              <a:gd fmla="val -34662" name="adj1"/>
            </a:avLst>
          </a:prstGeom>
          <a:noFill/>
          <a:ln cap="flat" cmpd="sng" w="19050">
            <a:solidFill>
              <a:srgbClr val="000000"/>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1291" name="Shape 1291"/>
        <p:cNvGrpSpPr/>
        <p:nvPr/>
      </p:nvGrpSpPr>
      <p:grpSpPr>
        <a:xfrm>
          <a:off x="0" y="0"/>
          <a:ext cx="0" cy="0"/>
          <a:chOff x="0" y="0"/>
          <a:chExt cx="0" cy="0"/>
        </a:xfrm>
      </p:grpSpPr>
      <p:sp>
        <p:nvSpPr>
          <p:cNvPr id="1292" name="Google Shape;1292;p37"/>
          <p:cNvSpPr/>
          <p:nvPr/>
        </p:nvSpPr>
        <p:spPr>
          <a:xfrm>
            <a:off x="98" y="4048798"/>
            <a:ext cx="28596" cy="32"/>
          </a:xfrm>
          <a:custGeom>
            <a:rect b="b" l="l" r="r" t="t"/>
            <a:pathLst>
              <a:path extrusionOk="0" fill="none" h="1" w="893">
                <a:moveTo>
                  <a:pt x="0" y="1"/>
                </a:moveTo>
                <a:lnTo>
                  <a:pt x="892" y="1"/>
                </a:lnTo>
              </a:path>
            </a:pathLst>
          </a:custGeom>
          <a:noFill/>
          <a:ln cap="flat" cmpd="sng" w="3800">
            <a:solidFill>
              <a:srgbClr val="1F1F1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293" name="Google Shape;1293;p37"/>
          <p:cNvSpPr txBox="1"/>
          <p:nvPr>
            <p:ph idx="6" type="ctrTitle"/>
          </p:nvPr>
        </p:nvSpPr>
        <p:spPr>
          <a:xfrm>
            <a:off x="3669325" y="457300"/>
            <a:ext cx="5315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accent6"/>
                </a:solidFill>
              </a:rPr>
              <a:t>Métodos estáticos</a:t>
            </a:r>
            <a:r>
              <a:rPr lang="en"/>
              <a:t>	</a:t>
            </a:r>
            <a:r>
              <a:rPr lang="en">
                <a:solidFill>
                  <a:srgbClr val="FF0000"/>
                </a:solidFill>
              </a:rPr>
              <a:t>Atributos estáticos</a:t>
            </a:r>
            <a:r>
              <a:rPr lang="en">
                <a:solidFill>
                  <a:schemeClr val="accent6"/>
                </a:solidFill>
              </a:rPr>
              <a:t>	Clases estáticas</a:t>
            </a:r>
            <a:endParaRPr>
              <a:solidFill>
                <a:schemeClr val="accent6"/>
              </a:solidFill>
            </a:endParaRPr>
          </a:p>
        </p:txBody>
      </p:sp>
      <p:grpSp>
        <p:nvGrpSpPr>
          <p:cNvPr id="1294" name="Google Shape;1294;p37"/>
          <p:cNvGrpSpPr/>
          <p:nvPr/>
        </p:nvGrpSpPr>
        <p:grpSpPr>
          <a:xfrm flipH="1">
            <a:off x="175083" y="2008499"/>
            <a:ext cx="1265655" cy="2916217"/>
            <a:chOff x="7352169" y="1792626"/>
            <a:chExt cx="1333531" cy="2916217"/>
          </a:xfrm>
        </p:grpSpPr>
        <p:grpSp>
          <p:nvGrpSpPr>
            <p:cNvPr id="1295" name="Google Shape;1295;p37"/>
            <p:cNvGrpSpPr/>
            <p:nvPr/>
          </p:nvGrpSpPr>
          <p:grpSpPr>
            <a:xfrm>
              <a:off x="7352169" y="1792626"/>
              <a:ext cx="1333531" cy="2916217"/>
              <a:chOff x="7352169" y="1999451"/>
              <a:chExt cx="1333531" cy="2916217"/>
            </a:xfrm>
          </p:grpSpPr>
          <p:grpSp>
            <p:nvGrpSpPr>
              <p:cNvPr id="1296" name="Google Shape;1296;p37"/>
              <p:cNvGrpSpPr/>
              <p:nvPr/>
            </p:nvGrpSpPr>
            <p:grpSpPr>
              <a:xfrm>
                <a:off x="7788625" y="4788743"/>
                <a:ext cx="623190" cy="126925"/>
                <a:chOff x="7605347" y="4840573"/>
                <a:chExt cx="925164" cy="188427"/>
              </a:xfrm>
            </p:grpSpPr>
            <p:sp>
              <p:nvSpPr>
                <p:cNvPr id="1297" name="Google Shape;1297;p37"/>
                <p:cNvSpPr/>
                <p:nvPr/>
              </p:nvSpPr>
              <p:spPr>
                <a:xfrm flipH="1">
                  <a:off x="8100033" y="4840573"/>
                  <a:ext cx="429399" cy="187705"/>
                </a:xfrm>
                <a:custGeom>
                  <a:rect b="b" l="l" r="r" t="t"/>
                  <a:pathLst>
                    <a:path extrusionOk="0" h="2611" w="5973">
                      <a:moveTo>
                        <a:pt x="3202" y="0"/>
                      </a:moveTo>
                      <a:lnTo>
                        <a:pt x="0" y="54"/>
                      </a:lnTo>
                      <a:lnTo>
                        <a:pt x="32" y="2556"/>
                      </a:lnTo>
                      <a:lnTo>
                        <a:pt x="230" y="2563"/>
                      </a:lnTo>
                      <a:cubicBezTo>
                        <a:pt x="681" y="2581"/>
                        <a:pt x="1837" y="2611"/>
                        <a:pt x="2942" y="2611"/>
                      </a:cubicBezTo>
                      <a:cubicBezTo>
                        <a:pt x="4010" y="2611"/>
                        <a:pt x="5029" y="2583"/>
                        <a:pt x="5316" y="2491"/>
                      </a:cubicBezTo>
                      <a:cubicBezTo>
                        <a:pt x="5973" y="2279"/>
                        <a:pt x="3241" y="1713"/>
                        <a:pt x="3241" y="1713"/>
                      </a:cubicBezTo>
                      <a:lnTo>
                        <a:pt x="3202"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7"/>
                <p:cNvSpPr/>
                <p:nvPr/>
              </p:nvSpPr>
              <p:spPr>
                <a:xfrm flipH="1">
                  <a:off x="8139206" y="4986872"/>
                  <a:ext cx="61250" cy="27965"/>
                </a:xfrm>
                <a:custGeom>
                  <a:rect b="b" l="l" r="r" t="t"/>
                  <a:pathLst>
                    <a:path extrusionOk="0" h="389" w="852">
                      <a:moveTo>
                        <a:pt x="0" y="1"/>
                      </a:moveTo>
                      <a:cubicBezTo>
                        <a:pt x="79" y="22"/>
                        <a:pt x="155" y="47"/>
                        <a:pt x="227" y="69"/>
                      </a:cubicBezTo>
                      <a:cubicBezTo>
                        <a:pt x="98" y="26"/>
                        <a:pt x="0" y="1"/>
                        <a:pt x="0" y="1"/>
                      </a:cubicBezTo>
                      <a:close/>
                      <a:moveTo>
                        <a:pt x="833" y="349"/>
                      </a:moveTo>
                      <a:cubicBezTo>
                        <a:pt x="844" y="363"/>
                        <a:pt x="844" y="374"/>
                        <a:pt x="840" y="388"/>
                      </a:cubicBezTo>
                      <a:lnTo>
                        <a:pt x="851" y="388"/>
                      </a:lnTo>
                      <a:cubicBezTo>
                        <a:pt x="851" y="374"/>
                        <a:pt x="844" y="363"/>
                        <a:pt x="833" y="34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7"/>
                <p:cNvSpPr/>
                <p:nvPr/>
              </p:nvSpPr>
              <p:spPr>
                <a:xfrm flipH="1">
                  <a:off x="8138989" y="5014766"/>
                  <a:ext cx="10065" cy="5464"/>
                </a:xfrm>
                <a:custGeom>
                  <a:rect b="b" l="l" r="r" t="t"/>
                  <a:pathLst>
                    <a:path extrusionOk="0" h="76" w="140">
                      <a:moveTo>
                        <a:pt x="125" y="0"/>
                      </a:moveTo>
                      <a:cubicBezTo>
                        <a:pt x="118" y="25"/>
                        <a:pt x="86" y="47"/>
                        <a:pt x="25" y="68"/>
                      </a:cubicBezTo>
                      <a:cubicBezTo>
                        <a:pt x="17" y="68"/>
                        <a:pt x="7" y="72"/>
                        <a:pt x="0" y="75"/>
                      </a:cubicBezTo>
                      <a:cubicBezTo>
                        <a:pt x="72" y="61"/>
                        <a:pt x="118" y="47"/>
                        <a:pt x="129" y="32"/>
                      </a:cubicBezTo>
                      <a:cubicBezTo>
                        <a:pt x="136" y="22"/>
                        <a:pt x="140" y="11"/>
                        <a:pt x="136" y="0"/>
                      </a:cubicBezTo>
                      <a:close/>
                    </a:path>
                  </a:pathLst>
                </a:custGeom>
                <a:solidFill>
                  <a:srgbClr val="7D84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7"/>
                <p:cNvSpPr/>
                <p:nvPr/>
              </p:nvSpPr>
              <p:spPr>
                <a:xfrm flipH="1">
                  <a:off x="8305710" y="5024255"/>
                  <a:ext cx="221421" cy="4529"/>
                </a:xfrm>
                <a:custGeom>
                  <a:rect b="b" l="l" r="r" t="t"/>
                  <a:pathLst>
                    <a:path extrusionOk="0" h="63" w="3080">
                      <a:moveTo>
                        <a:pt x="0" y="1"/>
                      </a:moveTo>
                      <a:cubicBezTo>
                        <a:pt x="582" y="41"/>
                        <a:pt x="1433" y="62"/>
                        <a:pt x="2283" y="62"/>
                      </a:cubicBezTo>
                      <a:cubicBezTo>
                        <a:pt x="2552" y="62"/>
                        <a:pt x="2818" y="59"/>
                        <a:pt x="3080" y="54"/>
                      </a:cubicBezTo>
                      <a:lnTo>
                        <a:pt x="2882" y="54"/>
                      </a:lnTo>
                      <a:cubicBezTo>
                        <a:pt x="1784" y="54"/>
                        <a:pt x="646" y="26"/>
                        <a:pt x="198" y="8"/>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7"/>
                <p:cNvSpPr/>
                <p:nvPr/>
              </p:nvSpPr>
              <p:spPr>
                <a:xfrm flipH="1">
                  <a:off x="8139716" y="4986872"/>
                  <a:ext cx="387415" cy="41337"/>
                </a:xfrm>
                <a:custGeom>
                  <a:rect b="b" l="l" r="r" t="t"/>
                  <a:pathLst>
                    <a:path extrusionOk="0" h="575" w="5389">
                      <a:moveTo>
                        <a:pt x="4544" y="1"/>
                      </a:moveTo>
                      <a:cubicBezTo>
                        <a:pt x="4358" y="11"/>
                        <a:pt x="4268" y="417"/>
                        <a:pt x="4268" y="417"/>
                      </a:cubicBezTo>
                      <a:lnTo>
                        <a:pt x="1156" y="442"/>
                      </a:lnTo>
                      <a:lnTo>
                        <a:pt x="1156" y="456"/>
                      </a:lnTo>
                      <a:cubicBezTo>
                        <a:pt x="1153" y="456"/>
                        <a:pt x="1153" y="453"/>
                        <a:pt x="1149" y="442"/>
                      </a:cubicBezTo>
                      <a:lnTo>
                        <a:pt x="4" y="449"/>
                      </a:lnTo>
                      <a:lnTo>
                        <a:pt x="0" y="521"/>
                      </a:lnTo>
                      <a:lnTo>
                        <a:pt x="198" y="528"/>
                      </a:lnTo>
                      <a:cubicBezTo>
                        <a:pt x="646" y="546"/>
                        <a:pt x="1784" y="574"/>
                        <a:pt x="2882" y="574"/>
                      </a:cubicBezTo>
                      <a:lnTo>
                        <a:pt x="3080" y="574"/>
                      </a:lnTo>
                      <a:cubicBezTo>
                        <a:pt x="4063" y="561"/>
                        <a:pt x="4936" y="521"/>
                        <a:pt x="5259" y="463"/>
                      </a:cubicBezTo>
                      <a:cubicBezTo>
                        <a:pt x="5266" y="460"/>
                        <a:pt x="5276" y="456"/>
                        <a:pt x="5284" y="456"/>
                      </a:cubicBezTo>
                      <a:cubicBezTo>
                        <a:pt x="5345" y="435"/>
                        <a:pt x="5377" y="413"/>
                        <a:pt x="5384" y="388"/>
                      </a:cubicBezTo>
                      <a:cubicBezTo>
                        <a:pt x="5388" y="374"/>
                        <a:pt x="5388" y="363"/>
                        <a:pt x="5377" y="349"/>
                      </a:cubicBezTo>
                      <a:cubicBezTo>
                        <a:pt x="5302" y="251"/>
                        <a:pt x="4989" y="137"/>
                        <a:pt x="4771" y="69"/>
                      </a:cubicBezTo>
                      <a:cubicBezTo>
                        <a:pt x="4699" y="47"/>
                        <a:pt x="4623" y="22"/>
                        <a:pt x="4544" y="1"/>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7"/>
                <p:cNvSpPr/>
                <p:nvPr/>
              </p:nvSpPr>
              <p:spPr>
                <a:xfrm flipH="1">
                  <a:off x="8139716" y="5013040"/>
                  <a:ext cx="390794" cy="8699"/>
                </a:xfrm>
                <a:custGeom>
                  <a:rect b="b" l="l" r="r" t="t"/>
                  <a:pathLst>
                    <a:path extrusionOk="0" h="121" w="5436">
                      <a:moveTo>
                        <a:pt x="5420" y="0"/>
                      </a:moveTo>
                      <a:cubicBezTo>
                        <a:pt x="5410" y="0"/>
                        <a:pt x="5396" y="1"/>
                        <a:pt x="5378" y="3"/>
                      </a:cubicBezTo>
                      <a:cubicBezTo>
                        <a:pt x="5331" y="3"/>
                        <a:pt x="5280" y="3"/>
                        <a:pt x="5220" y="6"/>
                      </a:cubicBezTo>
                      <a:cubicBezTo>
                        <a:pt x="5061" y="10"/>
                        <a:pt x="4868" y="17"/>
                        <a:pt x="4639" y="28"/>
                      </a:cubicBezTo>
                      <a:cubicBezTo>
                        <a:pt x="4147" y="46"/>
                        <a:pt x="3468" y="64"/>
                        <a:pt x="2718" y="78"/>
                      </a:cubicBezTo>
                      <a:cubicBezTo>
                        <a:pt x="2235" y="85"/>
                        <a:pt x="1783" y="87"/>
                        <a:pt x="1390" y="87"/>
                      </a:cubicBezTo>
                      <a:cubicBezTo>
                        <a:pt x="1172" y="87"/>
                        <a:pt x="973" y="87"/>
                        <a:pt x="797" y="85"/>
                      </a:cubicBezTo>
                      <a:cubicBezTo>
                        <a:pt x="568" y="81"/>
                        <a:pt x="374" y="81"/>
                        <a:pt x="216" y="81"/>
                      </a:cubicBezTo>
                      <a:lnTo>
                        <a:pt x="55" y="81"/>
                      </a:lnTo>
                      <a:cubicBezTo>
                        <a:pt x="19" y="81"/>
                        <a:pt x="1" y="81"/>
                        <a:pt x="1" y="85"/>
                      </a:cubicBezTo>
                      <a:cubicBezTo>
                        <a:pt x="1" y="85"/>
                        <a:pt x="19" y="85"/>
                        <a:pt x="55" y="89"/>
                      </a:cubicBezTo>
                      <a:cubicBezTo>
                        <a:pt x="105" y="92"/>
                        <a:pt x="155" y="92"/>
                        <a:pt x="212" y="96"/>
                      </a:cubicBezTo>
                      <a:cubicBezTo>
                        <a:pt x="374" y="99"/>
                        <a:pt x="568" y="107"/>
                        <a:pt x="797" y="110"/>
                      </a:cubicBezTo>
                      <a:cubicBezTo>
                        <a:pt x="1083" y="116"/>
                        <a:pt x="1432" y="120"/>
                        <a:pt x="1821" y="120"/>
                      </a:cubicBezTo>
                      <a:cubicBezTo>
                        <a:pt x="2102" y="120"/>
                        <a:pt x="2404" y="118"/>
                        <a:pt x="2718" y="114"/>
                      </a:cubicBezTo>
                      <a:cubicBezTo>
                        <a:pt x="3468" y="103"/>
                        <a:pt x="4150" y="78"/>
                        <a:pt x="4639" y="53"/>
                      </a:cubicBezTo>
                      <a:cubicBezTo>
                        <a:pt x="4868" y="42"/>
                        <a:pt x="5061" y="31"/>
                        <a:pt x="5220" y="21"/>
                      </a:cubicBezTo>
                      <a:cubicBezTo>
                        <a:pt x="5280" y="17"/>
                        <a:pt x="5331" y="13"/>
                        <a:pt x="5378" y="10"/>
                      </a:cubicBezTo>
                      <a:cubicBezTo>
                        <a:pt x="5414" y="6"/>
                        <a:pt x="5435" y="3"/>
                        <a:pt x="5435" y="3"/>
                      </a:cubicBezTo>
                      <a:cubicBezTo>
                        <a:pt x="5435" y="1"/>
                        <a:pt x="5430" y="0"/>
                        <a:pt x="5420" y="0"/>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7"/>
                <p:cNvSpPr/>
                <p:nvPr/>
              </p:nvSpPr>
              <p:spPr>
                <a:xfrm flipH="1">
                  <a:off x="8198300" y="4983996"/>
                  <a:ext cx="23436" cy="36448"/>
                </a:xfrm>
                <a:custGeom>
                  <a:rect b="b" l="l" r="r" t="t"/>
                  <a:pathLst>
                    <a:path extrusionOk="0" h="507" w="326">
                      <a:moveTo>
                        <a:pt x="320" y="0"/>
                      </a:moveTo>
                      <a:cubicBezTo>
                        <a:pt x="304" y="0"/>
                        <a:pt x="177" y="62"/>
                        <a:pt x="92" y="209"/>
                      </a:cubicBezTo>
                      <a:cubicBezTo>
                        <a:pt x="0" y="358"/>
                        <a:pt x="9" y="507"/>
                        <a:pt x="20" y="507"/>
                      </a:cubicBezTo>
                      <a:cubicBezTo>
                        <a:pt x="20" y="507"/>
                        <a:pt x="20" y="507"/>
                        <a:pt x="20" y="507"/>
                      </a:cubicBezTo>
                      <a:cubicBezTo>
                        <a:pt x="31" y="507"/>
                        <a:pt x="38" y="371"/>
                        <a:pt x="124" y="227"/>
                      </a:cubicBezTo>
                      <a:cubicBezTo>
                        <a:pt x="207" y="84"/>
                        <a:pt x="325" y="11"/>
                        <a:pt x="322" y="1"/>
                      </a:cubicBezTo>
                      <a:cubicBezTo>
                        <a:pt x="322" y="1"/>
                        <a:pt x="321" y="0"/>
                        <a:pt x="3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7"/>
                <p:cNvSpPr/>
                <p:nvPr/>
              </p:nvSpPr>
              <p:spPr>
                <a:xfrm flipH="1">
                  <a:off x="8276302" y="4967677"/>
                  <a:ext cx="13156" cy="19554"/>
                </a:xfrm>
                <a:custGeom>
                  <a:rect b="b" l="l" r="r" t="t"/>
                  <a:pathLst>
                    <a:path extrusionOk="0" h="272" w="183">
                      <a:moveTo>
                        <a:pt x="174" y="1"/>
                      </a:moveTo>
                      <a:cubicBezTo>
                        <a:pt x="161" y="1"/>
                        <a:pt x="120" y="56"/>
                        <a:pt x="75" y="124"/>
                      </a:cubicBezTo>
                      <a:cubicBezTo>
                        <a:pt x="32" y="200"/>
                        <a:pt x="0" y="264"/>
                        <a:pt x="11" y="271"/>
                      </a:cubicBezTo>
                      <a:cubicBezTo>
                        <a:pt x="11" y="271"/>
                        <a:pt x="11" y="271"/>
                        <a:pt x="11" y="271"/>
                      </a:cubicBezTo>
                      <a:cubicBezTo>
                        <a:pt x="21" y="271"/>
                        <a:pt x="66" y="219"/>
                        <a:pt x="108" y="145"/>
                      </a:cubicBezTo>
                      <a:cubicBezTo>
                        <a:pt x="154" y="70"/>
                        <a:pt x="183" y="6"/>
                        <a:pt x="176" y="1"/>
                      </a:cubicBezTo>
                      <a:cubicBezTo>
                        <a:pt x="175" y="1"/>
                        <a:pt x="175" y="1"/>
                        <a:pt x="1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7"/>
                <p:cNvSpPr/>
                <p:nvPr/>
              </p:nvSpPr>
              <p:spPr>
                <a:xfrm flipH="1">
                  <a:off x="8292765" y="4964298"/>
                  <a:ext cx="15313" cy="13443"/>
                </a:xfrm>
                <a:custGeom>
                  <a:rect b="b" l="l" r="r" t="t"/>
                  <a:pathLst>
                    <a:path extrusionOk="0" h="187" w="213">
                      <a:moveTo>
                        <a:pt x="202" y="1"/>
                      </a:moveTo>
                      <a:cubicBezTo>
                        <a:pt x="189" y="1"/>
                        <a:pt x="143" y="32"/>
                        <a:pt x="94" y="78"/>
                      </a:cubicBezTo>
                      <a:cubicBezTo>
                        <a:pt x="40" y="128"/>
                        <a:pt x="1" y="174"/>
                        <a:pt x="8" y="185"/>
                      </a:cubicBezTo>
                      <a:cubicBezTo>
                        <a:pt x="8" y="186"/>
                        <a:pt x="9" y="186"/>
                        <a:pt x="10" y="186"/>
                      </a:cubicBezTo>
                      <a:cubicBezTo>
                        <a:pt x="24" y="186"/>
                        <a:pt x="70" y="152"/>
                        <a:pt x="119" y="106"/>
                      </a:cubicBezTo>
                      <a:cubicBezTo>
                        <a:pt x="173" y="56"/>
                        <a:pt x="213" y="10"/>
                        <a:pt x="205" y="2"/>
                      </a:cubicBezTo>
                      <a:cubicBezTo>
                        <a:pt x="204" y="1"/>
                        <a:pt x="203" y="1"/>
                        <a:pt x="2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7"/>
                <p:cNvSpPr/>
                <p:nvPr/>
              </p:nvSpPr>
              <p:spPr>
                <a:xfrm flipH="1">
                  <a:off x="8295569" y="4954592"/>
                  <a:ext cx="24155" cy="2732"/>
                </a:xfrm>
                <a:custGeom>
                  <a:rect b="b" l="l" r="r" t="t"/>
                  <a:pathLst>
                    <a:path extrusionOk="0" h="38" w="336">
                      <a:moveTo>
                        <a:pt x="205" y="0"/>
                      </a:moveTo>
                      <a:cubicBezTo>
                        <a:pt x="193" y="0"/>
                        <a:pt x="182" y="0"/>
                        <a:pt x="170" y="1"/>
                      </a:cubicBezTo>
                      <a:cubicBezTo>
                        <a:pt x="77" y="1"/>
                        <a:pt x="1" y="8"/>
                        <a:pt x="1" y="19"/>
                      </a:cubicBezTo>
                      <a:cubicBezTo>
                        <a:pt x="1" y="28"/>
                        <a:pt x="59" y="38"/>
                        <a:pt x="135" y="38"/>
                      </a:cubicBezTo>
                      <a:cubicBezTo>
                        <a:pt x="147" y="38"/>
                        <a:pt x="158" y="37"/>
                        <a:pt x="170" y="37"/>
                      </a:cubicBezTo>
                      <a:cubicBezTo>
                        <a:pt x="259" y="37"/>
                        <a:pt x="335" y="29"/>
                        <a:pt x="335" y="19"/>
                      </a:cubicBezTo>
                      <a:cubicBezTo>
                        <a:pt x="335" y="9"/>
                        <a:pt x="278" y="0"/>
                        <a:pt x="2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7"/>
                <p:cNvSpPr/>
                <p:nvPr/>
              </p:nvSpPr>
              <p:spPr>
                <a:xfrm flipH="1">
                  <a:off x="8296432" y="4940430"/>
                  <a:ext cx="27893" cy="4026"/>
                </a:xfrm>
                <a:custGeom>
                  <a:rect b="b" l="l" r="r" t="t"/>
                  <a:pathLst>
                    <a:path extrusionOk="0" h="56" w="388">
                      <a:moveTo>
                        <a:pt x="18" y="0"/>
                      </a:moveTo>
                      <a:cubicBezTo>
                        <a:pt x="10" y="0"/>
                        <a:pt x="5" y="1"/>
                        <a:pt x="5" y="4"/>
                      </a:cubicBezTo>
                      <a:cubicBezTo>
                        <a:pt x="0" y="14"/>
                        <a:pt x="83" y="51"/>
                        <a:pt x="194" y="54"/>
                      </a:cubicBezTo>
                      <a:cubicBezTo>
                        <a:pt x="208" y="55"/>
                        <a:pt x="221" y="55"/>
                        <a:pt x="234" y="55"/>
                      </a:cubicBezTo>
                      <a:cubicBezTo>
                        <a:pt x="322" y="55"/>
                        <a:pt x="387" y="35"/>
                        <a:pt x="384" y="26"/>
                      </a:cubicBezTo>
                      <a:cubicBezTo>
                        <a:pt x="384" y="20"/>
                        <a:pt x="365" y="19"/>
                        <a:pt x="334" y="19"/>
                      </a:cubicBezTo>
                      <a:cubicBezTo>
                        <a:pt x="313" y="19"/>
                        <a:pt x="288" y="20"/>
                        <a:pt x="259" y="20"/>
                      </a:cubicBezTo>
                      <a:cubicBezTo>
                        <a:pt x="239" y="20"/>
                        <a:pt x="217" y="19"/>
                        <a:pt x="194" y="19"/>
                      </a:cubicBezTo>
                      <a:cubicBezTo>
                        <a:pt x="114" y="13"/>
                        <a:pt x="46" y="0"/>
                        <a:pt x="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7"/>
                <p:cNvSpPr/>
                <p:nvPr/>
              </p:nvSpPr>
              <p:spPr>
                <a:xfrm flipH="1">
                  <a:off x="8237553" y="4945750"/>
                  <a:ext cx="43709" cy="25161"/>
                </a:xfrm>
                <a:custGeom>
                  <a:rect b="b" l="l" r="r" t="t"/>
                  <a:pathLst>
                    <a:path extrusionOk="0" h="350" w="608">
                      <a:moveTo>
                        <a:pt x="415" y="38"/>
                      </a:moveTo>
                      <a:cubicBezTo>
                        <a:pt x="460" y="38"/>
                        <a:pt x="505" y="47"/>
                        <a:pt x="543" y="70"/>
                      </a:cubicBezTo>
                      <a:cubicBezTo>
                        <a:pt x="575" y="91"/>
                        <a:pt x="564" y="131"/>
                        <a:pt x="529" y="152"/>
                      </a:cubicBezTo>
                      <a:cubicBezTo>
                        <a:pt x="493" y="174"/>
                        <a:pt x="450" y="188"/>
                        <a:pt x="413" y="203"/>
                      </a:cubicBezTo>
                      <a:cubicBezTo>
                        <a:pt x="335" y="232"/>
                        <a:pt x="263" y="250"/>
                        <a:pt x="202" y="263"/>
                      </a:cubicBezTo>
                      <a:cubicBezTo>
                        <a:pt x="142" y="274"/>
                        <a:pt x="91" y="281"/>
                        <a:pt x="56" y="285"/>
                      </a:cubicBezTo>
                      <a:lnTo>
                        <a:pt x="56" y="285"/>
                      </a:lnTo>
                      <a:cubicBezTo>
                        <a:pt x="69" y="254"/>
                        <a:pt x="89" y="214"/>
                        <a:pt x="123" y="174"/>
                      </a:cubicBezTo>
                      <a:cubicBezTo>
                        <a:pt x="163" y="124"/>
                        <a:pt x="220" y="81"/>
                        <a:pt x="299" y="56"/>
                      </a:cubicBezTo>
                      <a:cubicBezTo>
                        <a:pt x="333" y="46"/>
                        <a:pt x="374" y="38"/>
                        <a:pt x="415" y="38"/>
                      </a:cubicBezTo>
                      <a:close/>
                      <a:moveTo>
                        <a:pt x="409" y="0"/>
                      </a:moveTo>
                      <a:cubicBezTo>
                        <a:pt x="271" y="0"/>
                        <a:pt x="154" y="80"/>
                        <a:pt x="102" y="156"/>
                      </a:cubicBezTo>
                      <a:cubicBezTo>
                        <a:pt x="64" y="204"/>
                        <a:pt x="46" y="254"/>
                        <a:pt x="38" y="287"/>
                      </a:cubicBezTo>
                      <a:lnTo>
                        <a:pt x="38" y="287"/>
                      </a:lnTo>
                      <a:cubicBezTo>
                        <a:pt x="14" y="290"/>
                        <a:pt x="1" y="291"/>
                        <a:pt x="1" y="293"/>
                      </a:cubicBezTo>
                      <a:cubicBezTo>
                        <a:pt x="1" y="295"/>
                        <a:pt x="13" y="298"/>
                        <a:pt x="36" y="299"/>
                      </a:cubicBezTo>
                      <a:lnTo>
                        <a:pt x="36" y="299"/>
                      </a:lnTo>
                      <a:cubicBezTo>
                        <a:pt x="30" y="331"/>
                        <a:pt x="30" y="350"/>
                        <a:pt x="34" y="350"/>
                      </a:cubicBezTo>
                      <a:cubicBezTo>
                        <a:pt x="34" y="350"/>
                        <a:pt x="34" y="350"/>
                        <a:pt x="34" y="350"/>
                      </a:cubicBezTo>
                      <a:cubicBezTo>
                        <a:pt x="37" y="350"/>
                        <a:pt x="40" y="330"/>
                        <a:pt x="51" y="300"/>
                      </a:cubicBezTo>
                      <a:lnTo>
                        <a:pt x="51" y="300"/>
                      </a:lnTo>
                      <a:cubicBezTo>
                        <a:pt x="55" y="300"/>
                        <a:pt x="59" y="300"/>
                        <a:pt x="64" y="300"/>
                      </a:cubicBezTo>
                      <a:cubicBezTo>
                        <a:pt x="99" y="300"/>
                        <a:pt x="147" y="297"/>
                        <a:pt x="206" y="289"/>
                      </a:cubicBezTo>
                      <a:cubicBezTo>
                        <a:pt x="270" y="281"/>
                        <a:pt x="345" y="263"/>
                        <a:pt x="425" y="238"/>
                      </a:cubicBezTo>
                      <a:cubicBezTo>
                        <a:pt x="464" y="225"/>
                        <a:pt x="507" y="210"/>
                        <a:pt x="550" y="185"/>
                      </a:cubicBezTo>
                      <a:cubicBezTo>
                        <a:pt x="569" y="170"/>
                        <a:pt x="593" y="152"/>
                        <a:pt x="600" y="120"/>
                      </a:cubicBezTo>
                      <a:cubicBezTo>
                        <a:pt x="607" y="88"/>
                        <a:pt x="590" y="56"/>
                        <a:pt x="569" y="38"/>
                      </a:cubicBezTo>
                      <a:cubicBezTo>
                        <a:pt x="514" y="11"/>
                        <a:pt x="460" y="0"/>
                        <a:pt x="4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7"/>
                <p:cNvSpPr/>
                <p:nvPr/>
              </p:nvSpPr>
              <p:spPr>
                <a:xfrm flipH="1">
                  <a:off x="8275008" y="4939136"/>
                  <a:ext cx="22430" cy="28468"/>
                </a:xfrm>
                <a:custGeom>
                  <a:rect b="b" l="l" r="r" t="t"/>
                  <a:pathLst>
                    <a:path extrusionOk="0" h="396" w="312">
                      <a:moveTo>
                        <a:pt x="75" y="0"/>
                      </a:moveTo>
                      <a:cubicBezTo>
                        <a:pt x="73" y="0"/>
                        <a:pt x="71" y="0"/>
                        <a:pt x="68" y="0"/>
                      </a:cubicBezTo>
                      <a:cubicBezTo>
                        <a:pt x="22" y="7"/>
                        <a:pt x="0" y="62"/>
                        <a:pt x="7" y="97"/>
                      </a:cubicBezTo>
                      <a:cubicBezTo>
                        <a:pt x="10" y="133"/>
                        <a:pt x="29" y="162"/>
                        <a:pt x="43" y="187"/>
                      </a:cubicBezTo>
                      <a:cubicBezTo>
                        <a:pt x="75" y="237"/>
                        <a:pt x="111" y="280"/>
                        <a:pt x="143" y="312"/>
                      </a:cubicBezTo>
                      <a:cubicBezTo>
                        <a:pt x="203" y="369"/>
                        <a:pt x="252" y="392"/>
                        <a:pt x="261" y="392"/>
                      </a:cubicBezTo>
                      <a:cubicBezTo>
                        <a:pt x="261" y="392"/>
                        <a:pt x="262" y="392"/>
                        <a:pt x="262" y="392"/>
                      </a:cubicBezTo>
                      <a:cubicBezTo>
                        <a:pt x="265" y="388"/>
                        <a:pt x="219" y="355"/>
                        <a:pt x="161" y="291"/>
                      </a:cubicBezTo>
                      <a:cubicBezTo>
                        <a:pt x="133" y="259"/>
                        <a:pt x="104" y="219"/>
                        <a:pt x="75" y="169"/>
                      </a:cubicBezTo>
                      <a:cubicBezTo>
                        <a:pt x="47" y="126"/>
                        <a:pt x="25" y="50"/>
                        <a:pt x="75" y="40"/>
                      </a:cubicBezTo>
                      <a:cubicBezTo>
                        <a:pt x="79" y="40"/>
                        <a:pt x="83" y="39"/>
                        <a:pt x="86" y="39"/>
                      </a:cubicBezTo>
                      <a:cubicBezTo>
                        <a:pt x="136" y="39"/>
                        <a:pt x="182" y="86"/>
                        <a:pt x="212" y="123"/>
                      </a:cubicBezTo>
                      <a:cubicBezTo>
                        <a:pt x="247" y="169"/>
                        <a:pt x="265" y="216"/>
                        <a:pt x="272" y="255"/>
                      </a:cubicBezTo>
                      <a:cubicBezTo>
                        <a:pt x="290" y="342"/>
                        <a:pt x="272" y="395"/>
                        <a:pt x="280" y="395"/>
                      </a:cubicBezTo>
                      <a:cubicBezTo>
                        <a:pt x="280" y="395"/>
                        <a:pt x="280" y="395"/>
                        <a:pt x="280" y="395"/>
                      </a:cubicBezTo>
                      <a:cubicBezTo>
                        <a:pt x="285" y="395"/>
                        <a:pt x="312" y="342"/>
                        <a:pt x="302" y="252"/>
                      </a:cubicBezTo>
                      <a:cubicBezTo>
                        <a:pt x="294" y="209"/>
                        <a:pt x="277" y="155"/>
                        <a:pt x="240" y="105"/>
                      </a:cubicBezTo>
                      <a:cubicBezTo>
                        <a:pt x="205" y="59"/>
                        <a:pt x="160" y="0"/>
                        <a:pt x="7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7"/>
                <p:cNvSpPr/>
                <p:nvPr/>
              </p:nvSpPr>
              <p:spPr>
                <a:xfrm flipH="1">
                  <a:off x="8443739" y="4954305"/>
                  <a:ext cx="83105" cy="65420"/>
                </a:xfrm>
                <a:custGeom>
                  <a:rect b="b" l="l" r="r" t="t"/>
                  <a:pathLst>
                    <a:path extrusionOk="0" h="910" w="1156">
                      <a:moveTo>
                        <a:pt x="183" y="0"/>
                      </a:moveTo>
                      <a:cubicBezTo>
                        <a:pt x="134" y="0"/>
                        <a:pt x="93" y="3"/>
                        <a:pt x="65" y="8"/>
                      </a:cubicBezTo>
                      <a:cubicBezTo>
                        <a:pt x="22" y="15"/>
                        <a:pt x="0" y="23"/>
                        <a:pt x="0" y="23"/>
                      </a:cubicBezTo>
                      <a:cubicBezTo>
                        <a:pt x="0" y="25"/>
                        <a:pt x="5" y="25"/>
                        <a:pt x="13" y="25"/>
                      </a:cubicBezTo>
                      <a:cubicBezTo>
                        <a:pt x="21" y="25"/>
                        <a:pt x="34" y="25"/>
                        <a:pt x="50" y="23"/>
                      </a:cubicBezTo>
                      <a:cubicBezTo>
                        <a:pt x="70" y="23"/>
                        <a:pt x="96" y="22"/>
                        <a:pt x="128" y="22"/>
                      </a:cubicBezTo>
                      <a:cubicBezTo>
                        <a:pt x="159" y="22"/>
                        <a:pt x="196" y="23"/>
                        <a:pt x="237" y="26"/>
                      </a:cubicBezTo>
                      <a:cubicBezTo>
                        <a:pt x="380" y="41"/>
                        <a:pt x="582" y="98"/>
                        <a:pt x="758" y="231"/>
                      </a:cubicBezTo>
                      <a:cubicBezTo>
                        <a:pt x="933" y="367"/>
                        <a:pt x="1038" y="547"/>
                        <a:pt x="1088" y="683"/>
                      </a:cubicBezTo>
                      <a:cubicBezTo>
                        <a:pt x="1137" y="817"/>
                        <a:pt x="1145" y="909"/>
                        <a:pt x="1152" y="909"/>
                      </a:cubicBezTo>
                      <a:cubicBezTo>
                        <a:pt x="1152" y="909"/>
                        <a:pt x="1152" y="909"/>
                        <a:pt x="1152" y="909"/>
                      </a:cubicBezTo>
                      <a:cubicBezTo>
                        <a:pt x="1152" y="909"/>
                        <a:pt x="1156" y="888"/>
                        <a:pt x="1152" y="845"/>
                      </a:cubicBezTo>
                      <a:cubicBezTo>
                        <a:pt x="1145" y="805"/>
                        <a:pt x="1134" y="744"/>
                        <a:pt x="1112" y="672"/>
                      </a:cubicBezTo>
                      <a:cubicBezTo>
                        <a:pt x="1069" y="532"/>
                        <a:pt x="965" y="343"/>
                        <a:pt x="783" y="202"/>
                      </a:cubicBezTo>
                      <a:cubicBezTo>
                        <a:pt x="599" y="63"/>
                        <a:pt x="388" y="8"/>
                        <a:pt x="241" y="1"/>
                      </a:cubicBezTo>
                      <a:cubicBezTo>
                        <a:pt x="220" y="0"/>
                        <a:pt x="201"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7"/>
                <p:cNvSpPr/>
                <p:nvPr/>
              </p:nvSpPr>
              <p:spPr>
                <a:xfrm flipH="1">
                  <a:off x="8502832" y="4859911"/>
                  <a:ext cx="2876" cy="94535"/>
                </a:xfrm>
                <a:custGeom>
                  <a:rect b="b" l="l" r="r" t="t"/>
                  <a:pathLst>
                    <a:path extrusionOk="0" h="1315" w="40">
                      <a:moveTo>
                        <a:pt x="18" y="1"/>
                      </a:moveTo>
                      <a:cubicBezTo>
                        <a:pt x="18" y="1"/>
                        <a:pt x="18" y="1"/>
                        <a:pt x="18" y="1"/>
                      </a:cubicBezTo>
                      <a:cubicBezTo>
                        <a:pt x="8" y="1"/>
                        <a:pt x="0" y="294"/>
                        <a:pt x="0" y="657"/>
                      </a:cubicBezTo>
                      <a:cubicBezTo>
                        <a:pt x="0" y="1020"/>
                        <a:pt x="11" y="1314"/>
                        <a:pt x="22" y="1314"/>
                      </a:cubicBezTo>
                      <a:cubicBezTo>
                        <a:pt x="33" y="1314"/>
                        <a:pt x="40" y="1020"/>
                        <a:pt x="40" y="657"/>
                      </a:cubicBezTo>
                      <a:cubicBezTo>
                        <a:pt x="40" y="297"/>
                        <a:pt x="30" y="1"/>
                        <a:pt x="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7"/>
                <p:cNvSpPr/>
                <p:nvPr/>
              </p:nvSpPr>
              <p:spPr>
                <a:xfrm flipH="1">
                  <a:off x="8347763" y="4997440"/>
                  <a:ext cx="67361" cy="3666"/>
                </a:xfrm>
                <a:custGeom>
                  <a:rect b="b" l="l" r="r" t="t"/>
                  <a:pathLst>
                    <a:path extrusionOk="0" h="51" w="937">
                      <a:moveTo>
                        <a:pt x="894" y="0"/>
                      </a:moveTo>
                      <a:cubicBezTo>
                        <a:pt x="820" y="0"/>
                        <a:pt x="657" y="9"/>
                        <a:pt x="471" y="11"/>
                      </a:cubicBezTo>
                      <a:cubicBezTo>
                        <a:pt x="298" y="11"/>
                        <a:pt x="147" y="7"/>
                        <a:pt x="65" y="7"/>
                      </a:cubicBezTo>
                      <a:cubicBezTo>
                        <a:pt x="24" y="7"/>
                        <a:pt x="0" y="8"/>
                        <a:pt x="0" y="11"/>
                      </a:cubicBezTo>
                      <a:cubicBezTo>
                        <a:pt x="0" y="22"/>
                        <a:pt x="208" y="51"/>
                        <a:pt x="471" y="51"/>
                      </a:cubicBezTo>
                      <a:cubicBezTo>
                        <a:pt x="729" y="47"/>
                        <a:pt x="937" y="15"/>
                        <a:pt x="937" y="4"/>
                      </a:cubicBezTo>
                      <a:cubicBezTo>
                        <a:pt x="937" y="1"/>
                        <a:pt x="922" y="0"/>
                        <a:pt x="89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7"/>
                <p:cNvSpPr/>
                <p:nvPr/>
              </p:nvSpPr>
              <p:spPr>
                <a:xfrm flipH="1">
                  <a:off x="8453011" y="4998662"/>
                  <a:ext cx="7836" cy="13300"/>
                </a:xfrm>
                <a:custGeom>
                  <a:rect b="b" l="l" r="r" t="t"/>
                  <a:pathLst>
                    <a:path extrusionOk="0" h="185" w="109">
                      <a:moveTo>
                        <a:pt x="11" y="0"/>
                      </a:moveTo>
                      <a:cubicBezTo>
                        <a:pt x="10" y="0"/>
                        <a:pt x="9" y="0"/>
                        <a:pt x="8" y="1"/>
                      </a:cubicBezTo>
                      <a:cubicBezTo>
                        <a:pt x="1" y="9"/>
                        <a:pt x="26" y="49"/>
                        <a:pt x="47" y="95"/>
                      </a:cubicBezTo>
                      <a:cubicBezTo>
                        <a:pt x="73" y="142"/>
                        <a:pt x="83" y="185"/>
                        <a:pt x="95" y="185"/>
                      </a:cubicBezTo>
                      <a:cubicBezTo>
                        <a:pt x="105" y="185"/>
                        <a:pt x="108" y="130"/>
                        <a:pt x="83" y="77"/>
                      </a:cubicBezTo>
                      <a:cubicBezTo>
                        <a:pt x="61" y="28"/>
                        <a:pt x="24" y="0"/>
                        <a:pt x="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7"/>
                <p:cNvSpPr/>
                <p:nvPr/>
              </p:nvSpPr>
              <p:spPr>
                <a:xfrm flipH="1">
                  <a:off x="8468252" y="4977741"/>
                  <a:ext cx="9849" cy="9058"/>
                </a:xfrm>
                <a:custGeom>
                  <a:rect b="b" l="l" r="r" t="t"/>
                  <a:pathLst>
                    <a:path extrusionOk="0" h="126" w="137">
                      <a:moveTo>
                        <a:pt x="11" y="1"/>
                      </a:moveTo>
                      <a:cubicBezTo>
                        <a:pt x="10" y="1"/>
                        <a:pt x="8" y="1"/>
                        <a:pt x="7" y="2"/>
                      </a:cubicBezTo>
                      <a:cubicBezTo>
                        <a:pt x="0" y="9"/>
                        <a:pt x="22" y="45"/>
                        <a:pt x="55" y="77"/>
                      </a:cubicBezTo>
                      <a:cubicBezTo>
                        <a:pt x="85" y="105"/>
                        <a:pt x="114" y="125"/>
                        <a:pt x="126" y="125"/>
                      </a:cubicBezTo>
                      <a:cubicBezTo>
                        <a:pt x="127" y="125"/>
                        <a:pt x="129" y="125"/>
                        <a:pt x="130" y="124"/>
                      </a:cubicBezTo>
                      <a:cubicBezTo>
                        <a:pt x="136" y="116"/>
                        <a:pt x="115" y="81"/>
                        <a:pt x="83" y="48"/>
                      </a:cubicBezTo>
                      <a:cubicBezTo>
                        <a:pt x="54" y="21"/>
                        <a:pt x="24" y="1"/>
                        <a:pt x="1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7"/>
                <p:cNvSpPr/>
                <p:nvPr/>
              </p:nvSpPr>
              <p:spPr>
                <a:xfrm flipH="1">
                  <a:off x="8488382" y="4967245"/>
                  <a:ext cx="13947" cy="5823"/>
                </a:xfrm>
                <a:custGeom>
                  <a:rect b="b" l="l" r="r" t="t"/>
                  <a:pathLst>
                    <a:path extrusionOk="0" h="81" w="194">
                      <a:moveTo>
                        <a:pt x="63" y="1"/>
                      </a:moveTo>
                      <a:cubicBezTo>
                        <a:pt x="27" y="1"/>
                        <a:pt x="1" y="14"/>
                        <a:pt x="4" y="19"/>
                      </a:cubicBezTo>
                      <a:cubicBezTo>
                        <a:pt x="7" y="29"/>
                        <a:pt x="50" y="29"/>
                        <a:pt x="97" y="44"/>
                      </a:cubicBezTo>
                      <a:cubicBezTo>
                        <a:pt x="138" y="60"/>
                        <a:pt x="171" y="81"/>
                        <a:pt x="183" y="81"/>
                      </a:cubicBezTo>
                      <a:cubicBezTo>
                        <a:pt x="185" y="81"/>
                        <a:pt x="186" y="81"/>
                        <a:pt x="187" y="80"/>
                      </a:cubicBezTo>
                      <a:cubicBezTo>
                        <a:pt x="193" y="72"/>
                        <a:pt x="168" y="26"/>
                        <a:pt x="107" y="7"/>
                      </a:cubicBezTo>
                      <a:cubicBezTo>
                        <a:pt x="92" y="3"/>
                        <a:pt x="77" y="1"/>
                        <a:pt x="6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7"/>
                <p:cNvSpPr/>
                <p:nvPr/>
              </p:nvSpPr>
              <p:spPr>
                <a:xfrm flipH="1">
                  <a:off x="8512106" y="4963866"/>
                  <a:ext cx="7548" cy="3666"/>
                </a:xfrm>
                <a:custGeom>
                  <a:rect b="b" l="l" r="r" t="t"/>
                  <a:pathLst>
                    <a:path extrusionOk="0" h="51" w="105">
                      <a:moveTo>
                        <a:pt x="23" y="0"/>
                      </a:moveTo>
                      <a:cubicBezTo>
                        <a:pt x="13" y="0"/>
                        <a:pt x="6" y="3"/>
                        <a:pt x="4" y="8"/>
                      </a:cubicBezTo>
                      <a:cubicBezTo>
                        <a:pt x="0" y="19"/>
                        <a:pt x="18" y="33"/>
                        <a:pt x="43" y="44"/>
                      </a:cubicBezTo>
                      <a:cubicBezTo>
                        <a:pt x="57" y="49"/>
                        <a:pt x="69" y="51"/>
                        <a:pt x="79" y="51"/>
                      </a:cubicBezTo>
                      <a:cubicBezTo>
                        <a:pt x="91" y="51"/>
                        <a:pt x="99" y="48"/>
                        <a:pt x="101" y="44"/>
                      </a:cubicBezTo>
                      <a:cubicBezTo>
                        <a:pt x="105" y="33"/>
                        <a:pt x="86" y="16"/>
                        <a:pt x="58" y="8"/>
                      </a:cubicBezTo>
                      <a:cubicBezTo>
                        <a:pt x="46" y="3"/>
                        <a:pt x="33" y="0"/>
                        <a:pt x="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7"/>
                <p:cNvSpPr/>
                <p:nvPr/>
              </p:nvSpPr>
              <p:spPr>
                <a:xfrm flipH="1">
                  <a:off x="8296647" y="4914836"/>
                  <a:ext cx="791" cy="27462"/>
                </a:xfrm>
                <a:custGeom>
                  <a:rect b="b" l="l" r="r" t="t"/>
                  <a:pathLst>
                    <a:path extrusionOk="0" h="382" w="11">
                      <a:moveTo>
                        <a:pt x="0" y="1"/>
                      </a:moveTo>
                      <a:lnTo>
                        <a:pt x="7" y="382"/>
                      </a:lnTo>
                      <a:lnTo>
                        <a:pt x="10" y="382"/>
                      </a:lnTo>
                      <a:lnTo>
                        <a:pt x="0" y="1"/>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7"/>
                <p:cNvSpPr/>
                <p:nvPr/>
              </p:nvSpPr>
              <p:spPr>
                <a:xfrm flipH="1">
                  <a:off x="8296867" y="4914621"/>
                  <a:ext cx="206540" cy="34363"/>
                </a:xfrm>
                <a:custGeom>
                  <a:rect b="b" l="l" r="r" t="t"/>
                  <a:pathLst>
                    <a:path extrusionOk="0" h="478" w="2873">
                      <a:moveTo>
                        <a:pt x="2865" y="0"/>
                      </a:moveTo>
                      <a:lnTo>
                        <a:pt x="4" y="255"/>
                      </a:lnTo>
                      <a:cubicBezTo>
                        <a:pt x="4" y="348"/>
                        <a:pt x="1" y="428"/>
                        <a:pt x="1" y="478"/>
                      </a:cubicBezTo>
                      <a:lnTo>
                        <a:pt x="2567" y="395"/>
                      </a:lnTo>
                      <a:cubicBezTo>
                        <a:pt x="2524" y="385"/>
                        <a:pt x="2496" y="370"/>
                        <a:pt x="2496" y="363"/>
                      </a:cubicBezTo>
                      <a:cubicBezTo>
                        <a:pt x="2499" y="360"/>
                        <a:pt x="2502" y="360"/>
                        <a:pt x="2509" y="360"/>
                      </a:cubicBezTo>
                      <a:cubicBezTo>
                        <a:pt x="2539" y="360"/>
                        <a:pt x="2607" y="370"/>
                        <a:pt x="2685" y="378"/>
                      </a:cubicBezTo>
                      <a:cubicBezTo>
                        <a:pt x="2779" y="381"/>
                        <a:pt x="2857" y="378"/>
                        <a:pt x="2872" y="385"/>
                      </a:cubicBezTo>
                      <a:lnTo>
                        <a:pt x="2865" y="4"/>
                      </a:lnTo>
                      <a:lnTo>
                        <a:pt x="2865" y="0"/>
                      </a:ln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7"/>
                <p:cNvSpPr/>
                <p:nvPr/>
              </p:nvSpPr>
              <p:spPr>
                <a:xfrm flipH="1">
                  <a:off x="8296647" y="4940430"/>
                  <a:ext cx="27390" cy="2588"/>
                </a:xfrm>
                <a:custGeom>
                  <a:rect b="b" l="l" r="r" t="t"/>
                  <a:pathLst>
                    <a:path extrusionOk="0" h="36" w="381">
                      <a:moveTo>
                        <a:pt x="14" y="1"/>
                      </a:moveTo>
                      <a:cubicBezTo>
                        <a:pt x="7" y="1"/>
                        <a:pt x="4" y="1"/>
                        <a:pt x="1" y="4"/>
                      </a:cubicBezTo>
                      <a:cubicBezTo>
                        <a:pt x="1" y="11"/>
                        <a:pt x="29" y="26"/>
                        <a:pt x="72" y="36"/>
                      </a:cubicBezTo>
                      <a:lnTo>
                        <a:pt x="380" y="26"/>
                      </a:lnTo>
                      <a:lnTo>
                        <a:pt x="377" y="26"/>
                      </a:lnTo>
                      <a:cubicBezTo>
                        <a:pt x="362" y="19"/>
                        <a:pt x="284" y="22"/>
                        <a:pt x="190" y="19"/>
                      </a:cubicBezTo>
                      <a:cubicBezTo>
                        <a:pt x="112" y="11"/>
                        <a:pt x="44" y="1"/>
                        <a:pt x="14" y="1"/>
                      </a:cubicBezTo>
                      <a:close/>
                    </a:path>
                  </a:pathLst>
                </a:custGeom>
                <a:solidFill>
                  <a:srgbClr val="1B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7"/>
                <p:cNvSpPr/>
                <p:nvPr/>
              </p:nvSpPr>
              <p:spPr>
                <a:xfrm flipH="1">
                  <a:off x="8528066" y="4935254"/>
                  <a:ext cx="647" cy="3163"/>
                </a:xfrm>
                <a:custGeom>
                  <a:rect b="b" l="l" r="r" t="t"/>
                  <a:pathLst>
                    <a:path extrusionOk="0" h="44" w="9">
                      <a:moveTo>
                        <a:pt x="1" y="0"/>
                      </a:moveTo>
                      <a:lnTo>
                        <a:pt x="8" y="43"/>
                      </a:lnTo>
                      <a:lnTo>
                        <a:pt x="8"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7"/>
                <p:cNvSpPr/>
                <p:nvPr/>
              </p:nvSpPr>
              <p:spPr>
                <a:xfrm flipH="1">
                  <a:off x="8504630" y="4933169"/>
                  <a:ext cx="23508" cy="16607"/>
                </a:xfrm>
                <a:custGeom>
                  <a:rect b="b" l="l" r="r" t="t"/>
                  <a:pathLst>
                    <a:path extrusionOk="0" h="231" w="327">
                      <a:moveTo>
                        <a:pt x="316" y="1"/>
                      </a:moveTo>
                      <a:lnTo>
                        <a:pt x="0" y="29"/>
                      </a:lnTo>
                      <a:lnTo>
                        <a:pt x="0" y="72"/>
                      </a:lnTo>
                      <a:lnTo>
                        <a:pt x="22" y="231"/>
                      </a:lnTo>
                      <a:lnTo>
                        <a:pt x="327" y="223"/>
                      </a:lnTo>
                      <a:cubicBezTo>
                        <a:pt x="323" y="170"/>
                        <a:pt x="320" y="94"/>
                        <a:pt x="316" y="1"/>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7"/>
                <p:cNvSpPr/>
                <p:nvPr/>
              </p:nvSpPr>
              <p:spPr>
                <a:xfrm flipH="1">
                  <a:off x="8503048" y="4932953"/>
                  <a:ext cx="2444" cy="16319"/>
                </a:xfrm>
                <a:custGeom>
                  <a:rect b="b" l="l" r="r" t="t"/>
                  <a:pathLst>
                    <a:path extrusionOk="0" h="227" w="34">
                      <a:moveTo>
                        <a:pt x="33" y="0"/>
                      </a:moveTo>
                      <a:lnTo>
                        <a:pt x="1" y="4"/>
                      </a:lnTo>
                      <a:cubicBezTo>
                        <a:pt x="5" y="97"/>
                        <a:pt x="8" y="173"/>
                        <a:pt x="12" y="226"/>
                      </a:cubicBezTo>
                      <a:lnTo>
                        <a:pt x="30" y="223"/>
                      </a:lnTo>
                      <a:cubicBezTo>
                        <a:pt x="30" y="173"/>
                        <a:pt x="33" y="93"/>
                        <a:pt x="33" y="0"/>
                      </a:cubicBezTo>
                      <a:close/>
                    </a:path>
                  </a:pathLst>
                </a:custGeom>
                <a:solidFill>
                  <a:srgbClr val="1B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7"/>
                <p:cNvSpPr/>
                <p:nvPr/>
              </p:nvSpPr>
              <p:spPr>
                <a:xfrm flipH="1">
                  <a:off x="7605347" y="4840573"/>
                  <a:ext cx="430190" cy="187633"/>
                </a:xfrm>
                <a:custGeom>
                  <a:rect b="b" l="l" r="r" t="t"/>
                  <a:pathLst>
                    <a:path extrusionOk="0" h="2610" w="5984">
                      <a:moveTo>
                        <a:pt x="3202" y="0"/>
                      </a:moveTo>
                      <a:lnTo>
                        <a:pt x="0" y="68"/>
                      </a:lnTo>
                      <a:lnTo>
                        <a:pt x="43" y="2571"/>
                      </a:lnTo>
                      <a:lnTo>
                        <a:pt x="240" y="2577"/>
                      </a:lnTo>
                      <a:cubicBezTo>
                        <a:pt x="641" y="2590"/>
                        <a:pt x="1598" y="2610"/>
                        <a:pt x="2581" y="2610"/>
                      </a:cubicBezTo>
                      <a:cubicBezTo>
                        <a:pt x="3774" y="2610"/>
                        <a:pt x="5006" y="2581"/>
                        <a:pt x="5326" y="2477"/>
                      </a:cubicBezTo>
                      <a:cubicBezTo>
                        <a:pt x="5984" y="2261"/>
                        <a:pt x="3249" y="1709"/>
                        <a:pt x="3249" y="1709"/>
                      </a:cubicBezTo>
                      <a:lnTo>
                        <a:pt x="3202"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7"/>
                <p:cNvSpPr/>
                <p:nvPr/>
              </p:nvSpPr>
              <p:spPr>
                <a:xfrm flipH="1">
                  <a:off x="7644303" y="4986081"/>
                  <a:ext cx="61466" cy="28468"/>
                </a:xfrm>
                <a:custGeom>
                  <a:rect b="b" l="l" r="r" t="t"/>
                  <a:pathLst>
                    <a:path extrusionOk="0" h="396" w="855">
                      <a:moveTo>
                        <a:pt x="0" y="0"/>
                      </a:moveTo>
                      <a:lnTo>
                        <a:pt x="0" y="0"/>
                      </a:lnTo>
                      <a:cubicBezTo>
                        <a:pt x="11" y="4"/>
                        <a:pt x="101" y="30"/>
                        <a:pt x="223" y="68"/>
                      </a:cubicBezTo>
                      <a:cubicBezTo>
                        <a:pt x="151" y="44"/>
                        <a:pt x="75" y="22"/>
                        <a:pt x="0" y="0"/>
                      </a:cubicBezTo>
                      <a:close/>
                      <a:moveTo>
                        <a:pt x="833" y="345"/>
                      </a:moveTo>
                      <a:cubicBezTo>
                        <a:pt x="844" y="363"/>
                        <a:pt x="844" y="381"/>
                        <a:pt x="833" y="396"/>
                      </a:cubicBezTo>
                      <a:lnTo>
                        <a:pt x="851" y="396"/>
                      </a:lnTo>
                      <a:cubicBezTo>
                        <a:pt x="855" y="381"/>
                        <a:pt x="847" y="363"/>
                        <a:pt x="833" y="34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7"/>
                <p:cNvSpPr/>
                <p:nvPr/>
              </p:nvSpPr>
              <p:spPr>
                <a:xfrm flipH="1">
                  <a:off x="7811239" y="5025334"/>
                  <a:ext cx="221206" cy="3666"/>
                </a:xfrm>
                <a:custGeom>
                  <a:rect b="b" l="l" r="r" t="t"/>
                  <a:pathLst>
                    <a:path extrusionOk="0" h="51" w="3077">
                      <a:moveTo>
                        <a:pt x="0" y="1"/>
                      </a:moveTo>
                      <a:cubicBezTo>
                        <a:pt x="517" y="32"/>
                        <a:pt x="1242" y="51"/>
                        <a:pt x="1996" y="51"/>
                      </a:cubicBezTo>
                      <a:cubicBezTo>
                        <a:pt x="2355" y="51"/>
                        <a:pt x="2724" y="47"/>
                        <a:pt x="3076" y="39"/>
                      </a:cubicBezTo>
                      <a:lnTo>
                        <a:pt x="2530" y="39"/>
                      </a:lnTo>
                      <a:cubicBezTo>
                        <a:pt x="1551" y="39"/>
                        <a:pt x="596" y="22"/>
                        <a:pt x="197" y="7"/>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7"/>
                <p:cNvSpPr/>
                <p:nvPr/>
              </p:nvSpPr>
              <p:spPr>
                <a:xfrm flipH="1">
                  <a:off x="7645102" y="4986081"/>
                  <a:ext cx="387343" cy="42128"/>
                </a:xfrm>
                <a:custGeom>
                  <a:rect b="b" l="l" r="r" t="t"/>
                  <a:pathLst>
                    <a:path extrusionOk="0" h="586" w="5388">
                      <a:moveTo>
                        <a:pt x="4541" y="0"/>
                      </a:moveTo>
                      <a:cubicBezTo>
                        <a:pt x="4357" y="15"/>
                        <a:pt x="4268" y="421"/>
                        <a:pt x="4268" y="421"/>
                      </a:cubicBezTo>
                      <a:lnTo>
                        <a:pt x="1156" y="460"/>
                      </a:lnTo>
                      <a:lnTo>
                        <a:pt x="1156" y="478"/>
                      </a:lnTo>
                      <a:cubicBezTo>
                        <a:pt x="1152" y="478"/>
                        <a:pt x="1152" y="471"/>
                        <a:pt x="1148" y="460"/>
                      </a:cubicBezTo>
                      <a:lnTo>
                        <a:pt x="4" y="474"/>
                      </a:lnTo>
                      <a:lnTo>
                        <a:pt x="0" y="547"/>
                      </a:lnTo>
                      <a:lnTo>
                        <a:pt x="197" y="553"/>
                      </a:lnTo>
                      <a:cubicBezTo>
                        <a:pt x="596" y="568"/>
                        <a:pt x="1551" y="585"/>
                        <a:pt x="2530" y="585"/>
                      </a:cubicBezTo>
                      <a:lnTo>
                        <a:pt x="3076" y="585"/>
                      </a:lnTo>
                      <a:cubicBezTo>
                        <a:pt x="4059" y="564"/>
                        <a:pt x="4935" y="521"/>
                        <a:pt x="5255" y="460"/>
                      </a:cubicBezTo>
                      <a:cubicBezTo>
                        <a:pt x="5265" y="456"/>
                        <a:pt x="5276" y="456"/>
                        <a:pt x="5283" y="453"/>
                      </a:cubicBezTo>
                      <a:cubicBezTo>
                        <a:pt x="5334" y="435"/>
                        <a:pt x="5366" y="417"/>
                        <a:pt x="5377" y="396"/>
                      </a:cubicBezTo>
                      <a:cubicBezTo>
                        <a:pt x="5388" y="381"/>
                        <a:pt x="5388" y="363"/>
                        <a:pt x="5377" y="345"/>
                      </a:cubicBezTo>
                      <a:cubicBezTo>
                        <a:pt x="5298" y="249"/>
                        <a:pt x="4985" y="137"/>
                        <a:pt x="4767" y="68"/>
                      </a:cubicBezTo>
                      <a:cubicBezTo>
                        <a:pt x="4695" y="44"/>
                        <a:pt x="4619" y="22"/>
                        <a:pt x="4544" y="0"/>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7"/>
                <p:cNvSpPr/>
                <p:nvPr/>
              </p:nvSpPr>
              <p:spPr>
                <a:xfrm flipH="1">
                  <a:off x="7645317" y="5011962"/>
                  <a:ext cx="390506" cy="10136"/>
                </a:xfrm>
                <a:custGeom>
                  <a:rect b="b" l="l" r="r" t="t"/>
                  <a:pathLst>
                    <a:path extrusionOk="0" h="141" w="5432">
                      <a:moveTo>
                        <a:pt x="5418" y="1"/>
                      </a:moveTo>
                      <a:cubicBezTo>
                        <a:pt x="5409" y="1"/>
                        <a:pt x="5395" y="1"/>
                        <a:pt x="5377" y="3"/>
                      </a:cubicBezTo>
                      <a:cubicBezTo>
                        <a:pt x="5330" y="3"/>
                        <a:pt x="5277" y="7"/>
                        <a:pt x="5219" y="7"/>
                      </a:cubicBezTo>
                      <a:cubicBezTo>
                        <a:pt x="5062" y="14"/>
                        <a:pt x="4868" y="21"/>
                        <a:pt x="4638" y="32"/>
                      </a:cubicBezTo>
                      <a:cubicBezTo>
                        <a:pt x="4146" y="50"/>
                        <a:pt x="3468" y="75"/>
                        <a:pt x="2718" y="89"/>
                      </a:cubicBezTo>
                      <a:cubicBezTo>
                        <a:pt x="2134" y="103"/>
                        <a:pt x="1594" y="109"/>
                        <a:pt x="1152" y="109"/>
                      </a:cubicBezTo>
                      <a:cubicBezTo>
                        <a:pt x="1025" y="109"/>
                        <a:pt x="907" y="108"/>
                        <a:pt x="798" y="107"/>
                      </a:cubicBezTo>
                      <a:lnTo>
                        <a:pt x="213" y="107"/>
                      </a:lnTo>
                      <a:cubicBezTo>
                        <a:pt x="155" y="107"/>
                        <a:pt x="105" y="107"/>
                        <a:pt x="54" y="111"/>
                      </a:cubicBezTo>
                      <a:lnTo>
                        <a:pt x="1" y="111"/>
                      </a:lnTo>
                      <a:cubicBezTo>
                        <a:pt x="1" y="114"/>
                        <a:pt x="19" y="114"/>
                        <a:pt x="54" y="118"/>
                      </a:cubicBezTo>
                      <a:cubicBezTo>
                        <a:pt x="101" y="118"/>
                        <a:pt x="155" y="122"/>
                        <a:pt x="213" y="122"/>
                      </a:cubicBezTo>
                      <a:cubicBezTo>
                        <a:pt x="370" y="125"/>
                        <a:pt x="568" y="132"/>
                        <a:pt x="798" y="136"/>
                      </a:cubicBezTo>
                      <a:cubicBezTo>
                        <a:pt x="1005" y="139"/>
                        <a:pt x="1245" y="141"/>
                        <a:pt x="1510" y="141"/>
                      </a:cubicBezTo>
                      <a:cubicBezTo>
                        <a:pt x="1873" y="141"/>
                        <a:pt x="2283" y="137"/>
                        <a:pt x="2718" y="129"/>
                      </a:cubicBezTo>
                      <a:cubicBezTo>
                        <a:pt x="3468" y="114"/>
                        <a:pt x="4146" y="86"/>
                        <a:pt x="4638" y="57"/>
                      </a:cubicBezTo>
                      <a:cubicBezTo>
                        <a:pt x="4868" y="43"/>
                        <a:pt x="5062" y="32"/>
                        <a:pt x="5219" y="21"/>
                      </a:cubicBezTo>
                      <a:cubicBezTo>
                        <a:pt x="5280" y="18"/>
                        <a:pt x="5330" y="14"/>
                        <a:pt x="5377" y="10"/>
                      </a:cubicBezTo>
                      <a:cubicBezTo>
                        <a:pt x="5413" y="7"/>
                        <a:pt x="5431" y="3"/>
                        <a:pt x="5431" y="3"/>
                      </a:cubicBezTo>
                      <a:cubicBezTo>
                        <a:pt x="5431" y="1"/>
                        <a:pt x="5427" y="1"/>
                        <a:pt x="54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7"/>
                <p:cNvSpPr/>
                <p:nvPr/>
              </p:nvSpPr>
              <p:spPr>
                <a:xfrm flipH="1">
                  <a:off x="7703685" y="4983421"/>
                  <a:ext cx="23508" cy="36520"/>
                </a:xfrm>
                <a:custGeom>
                  <a:rect b="b" l="l" r="r" t="t"/>
                  <a:pathLst>
                    <a:path extrusionOk="0" h="508" w="327">
                      <a:moveTo>
                        <a:pt x="317" y="1"/>
                      </a:moveTo>
                      <a:cubicBezTo>
                        <a:pt x="296" y="1"/>
                        <a:pt x="173" y="64"/>
                        <a:pt x="90" y="206"/>
                      </a:cubicBezTo>
                      <a:cubicBezTo>
                        <a:pt x="0" y="360"/>
                        <a:pt x="11" y="508"/>
                        <a:pt x="22" y="508"/>
                      </a:cubicBezTo>
                      <a:cubicBezTo>
                        <a:pt x="33" y="508"/>
                        <a:pt x="40" y="368"/>
                        <a:pt x="126" y="228"/>
                      </a:cubicBezTo>
                      <a:cubicBezTo>
                        <a:pt x="209" y="84"/>
                        <a:pt x="327" y="9"/>
                        <a:pt x="320" y="2"/>
                      </a:cubicBezTo>
                      <a:cubicBezTo>
                        <a:pt x="320" y="1"/>
                        <a:pt x="318" y="1"/>
                        <a:pt x="3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7"/>
                <p:cNvSpPr/>
                <p:nvPr/>
              </p:nvSpPr>
              <p:spPr>
                <a:xfrm flipH="1">
                  <a:off x="7781831" y="4967461"/>
                  <a:ext cx="13012" cy="19482"/>
                </a:xfrm>
                <a:custGeom>
                  <a:rect b="b" l="l" r="r" t="t"/>
                  <a:pathLst>
                    <a:path extrusionOk="0" h="271" w="181">
                      <a:moveTo>
                        <a:pt x="171" y="0"/>
                      </a:moveTo>
                      <a:cubicBezTo>
                        <a:pt x="158" y="0"/>
                        <a:pt x="117" y="56"/>
                        <a:pt x="73" y="123"/>
                      </a:cubicBezTo>
                      <a:cubicBezTo>
                        <a:pt x="30" y="198"/>
                        <a:pt x="1" y="263"/>
                        <a:pt x="8" y="271"/>
                      </a:cubicBezTo>
                      <a:cubicBezTo>
                        <a:pt x="9" y="271"/>
                        <a:pt x="9" y="271"/>
                        <a:pt x="9" y="271"/>
                      </a:cubicBezTo>
                      <a:cubicBezTo>
                        <a:pt x="21" y="271"/>
                        <a:pt x="63" y="218"/>
                        <a:pt x="105" y="145"/>
                      </a:cubicBezTo>
                      <a:cubicBezTo>
                        <a:pt x="151" y="69"/>
                        <a:pt x="181" y="4"/>
                        <a:pt x="173" y="1"/>
                      </a:cubicBezTo>
                      <a:cubicBezTo>
                        <a:pt x="172" y="1"/>
                        <a:pt x="172" y="0"/>
                        <a:pt x="1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7"/>
                <p:cNvSpPr/>
                <p:nvPr/>
              </p:nvSpPr>
              <p:spPr>
                <a:xfrm flipH="1">
                  <a:off x="7798366" y="4964082"/>
                  <a:ext cx="15313" cy="13372"/>
                </a:xfrm>
                <a:custGeom>
                  <a:rect b="b" l="l" r="r" t="t"/>
                  <a:pathLst>
                    <a:path extrusionOk="0" h="186" w="213">
                      <a:moveTo>
                        <a:pt x="203" y="1"/>
                      </a:moveTo>
                      <a:cubicBezTo>
                        <a:pt x="189" y="1"/>
                        <a:pt x="143" y="31"/>
                        <a:pt x="95" y="81"/>
                      </a:cubicBezTo>
                      <a:cubicBezTo>
                        <a:pt x="40" y="131"/>
                        <a:pt x="1" y="177"/>
                        <a:pt x="8" y="185"/>
                      </a:cubicBezTo>
                      <a:cubicBezTo>
                        <a:pt x="9" y="186"/>
                        <a:pt x="10" y="186"/>
                        <a:pt x="11" y="186"/>
                      </a:cubicBezTo>
                      <a:cubicBezTo>
                        <a:pt x="24" y="186"/>
                        <a:pt x="70" y="154"/>
                        <a:pt x="120" y="106"/>
                      </a:cubicBezTo>
                      <a:cubicBezTo>
                        <a:pt x="173" y="56"/>
                        <a:pt x="213" y="8"/>
                        <a:pt x="206" y="1"/>
                      </a:cubicBezTo>
                      <a:cubicBezTo>
                        <a:pt x="205" y="1"/>
                        <a:pt x="204" y="1"/>
                        <a:pt x="2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7"/>
                <p:cNvSpPr/>
                <p:nvPr/>
              </p:nvSpPr>
              <p:spPr>
                <a:xfrm flipH="1">
                  <a:off x="7801242" y="4954377"/>
                  <a:ext cx="24011" cy="2876"/>
                </a:xfrm>
                <a:custGeom>
                  <a:rect b="b" l="l" r="r" t="t"/>
                  <a:pathLst>
                    <a:path extrusionOk="0" h="40" w="334">
                      <a:moveTo>
                        <a:pt x="165" y="0"/>
                      </a:moveTo>
                      <a:cubicBezTo>
                        <a:pt x="72" y="0"/>
                        <a:pt x="1" y="11"/>
                        <a:pt x="1" y="22"/>
                      </a:cubicBezTo>
                      <a:cubicBezTo>
                        <a:pt x="1" y="32"/>
                        <a:pt x="76" y="40"/>
                        <a:pt x="165" y="40"/>
                      </a:cubicBezTo>
                      <a:cubicBezTo>
                        <a:pt x="259" y="40"/>
                        <a:pt x="334" y="29"/>
                        <a:pt x="334" y="18"/>
                      </a:cubicBezTo>
                      <a:cubicBezTo>
                        <a:pt x="334" y="7"/>
                        <a:pt x="259" y="0"/>
                        <a:pt x="1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7"/>
                <p:cNvSpPr/>
                <p:nvPr/>
              </p:nvSpPr>
              <p:spPr>
                <a:xfrm flipH="1">
                  <a:off x="7802249" y="4940430"/>
                  <a:ext cx="27678" cy="4026"/>
                </a:xfrm>
                <a:custGeom>
                  <a:rect b="b" l="l" r="r" t="t"/>
                  <a:pathLst>
                    <a:path extrusionOk="0" h="56" w="385">
                      <a:moveTo>
                        <a:pt x="19" y="0"/>
                      </a:moveTo>
                      <a:cubicBezTo>
                        <a:pt x="10" y="0"/>
                        <a:pt x="5" y="1"/>
                        <a:pt x="4" y="4"/>
                      </a:cubicBezTo>
                      <a:cubicBezTo>
                        <a:pt x="1" y="14"/>
                        <a:pt x="84" y="47"/>
                        <a:pt x="191" y="54"/>
                      </a:cubicBezTo>
                      <a:cubicBezTo>
                        <a:pt x="204" y="55"/>
                        <a:pt x="216" y="55"/>
                        <a:pt x="228" y="55"/>
                      </a:cubicBezTo>
                      <a:cubicBezTo>
                        <a:pt x="318" y="55"/>
                        <a:pt x="385" y="32"/>
                        <a:pt x="381" y="26"/>
                      </a:cubicBezTo>
                      <a:cubicBezTo>
                        <a:pt x="381" y="14"/>
                        <a:pt x="295" y="22"/>
                        <a:pt x="195" y="14"/>
                      </a:cubicBezTo>
                      <a:cubicBezTo>
                        <a:pt x="115" y="12"/>
                        <a:pt x="47" y="0"/>
                        <a:pt x="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7"/>
                <p:cNvSpPr/>
                <p:nvPr/>
              </p:nvSpPr>
              <p:spPr>
                <a:xfrm flipH="1">
                  <a:off x="7743370" y="4945247"/>
                  <a:ext cx="43422" cy="25449"/>
                </a:xfrm>
                <a:custGeom>
                  <a:rect b="b" l="l" r="r" t="t"/>
                  <a:pathLst>
                    <a:path extrusionOk="0" h="354" w="604">
                      <a:moveTo>
                        <a:pt x="410" y="38"/>
                      </a:moveTo>
                      <a:cubicBezTo>
                        <a:pt x="456" y="38"/>
                        <a:pt x="502" y="47"/>
                        <a:pt x="539" y="70"/>
                      </a:cubicBezTo>
                      <a:cubicBezTo>
                        <a:pt x="574" y="91"/>
                        <a:pt x="560" y="131"/>
                        <a:pt x="524" y="152"/>
                      </a:cubicBezTo>
                      <a:cubicBezTo>
                        <a:pt x="492" y="174"/>
                        <a:pt x="448" y="189"/>
                        <a:pt x="410" y="206"/>
                      </a:cubicBezTo>
                      <a:cubicBezTo>
                        <a:pt x="334" y="235"/>
                        <a:pt x="262" y="253"/>
                        <a:pt x="201" y="263"/>
                      </a:cubicBezTo>
                      <a:cubicBezTo>
                        <a:pt x="139" y="276"/>
                        <a:pt x="89" y="283"/>
                        <a:pt x="55" y="287"/>
                      </a:cubicBezTo>
                      <a:lnTo>
                        <a:pt x="55" y="287"/>
                      </a:lnTo>
                      <a:cubicBezTo>
                        <a:pt x="67" y="256"/>
                        <a:pt x="87" y="216"/>
                        <a:pt x="122" y="174"/>
                      </a:cubicBezTo>
                      <a:cubicBezTo>
                        <a:pt x="158" y="127"/>
                        <a:pt x="219" y="81"/>
                        <a:pt x="294" y="55"/>
                      </a:cubicBezTo>
                      <a:cubicBezTo>
                        <a:pt x="328" y="45"/>
                        <a:pt x="369" y="38"/>
                        <a:pt x="410" y="38"/>
                      </a:cubicBezTo>
                      <a:close/>
                      <a:moveTo>
                        <a:pt x="408" y="1"/>
                      </a:moveTo>
                      <a:cubicBezTo>
                        <a:pt x="270" y="1"/>
                        <a:pt x="150" y="83"/>
                        <a:pt x="100" y="159"/>
                      </a:cubicBezTo>
                      <a:cubicBezTo>
                        <a:pt x="63" y="207"/>
                        <a:pt x="46" y="254"/>
                        <a:pt x="37" y="290"/>
                      </a:cubicBezTo>
                      <a:lnTo>
                        <a:pt x="37" y="290"/>
                      </a:lnTo>
                      <a:cubicBezTo>
                        <a:pt x="13" y="293"/>
                        <a:pt x="1" y="294"/>
                        <a:pt x="1" y="296"/>
                      </a:cubicBezTo>
                      <a:cubicBezTo>
                        <a:pt x="1" y="299"/>
                        <a:pt x="12" y="302"/>
                        <a:pt x="35" y="303"/>
                      </a:cubicBezTo>
                      <a:lnTo>
                        <a:pt x="35" y="303"/>
                      </a:lnTo>
                      <a:cubicBezTo>
                        <a:pt x="29" y="334"/>
                        <a:pt x="29" y="353"/>
                        <a:pt x="32" y="353"/>
                      </a:cubicBezTo>
                      <a:cubicBezTo>
                        <a:pt x="36" y="353"/>
                        <a:pt x="38" y="334"/>
                        <a:pt x="49" y="303"/>
                      </a:cubicBezTo>
                      <a:lnTo>
                        <a:pt x="49" y="303"/>
                      </a:lnTo>
                      <a:cubicBezTo>
                        <a:pt x="53" y="303"/>
                        <a:pt x="57" y="303"/>
                        <a:pt x="61" y="303"/>
                      </a:cubicBezTo>
                      <a:cubicBezTo>
                        <a:pt x="96" y="303"/>
                        <a:pt x="145" y="300"/>
                        <a:pt x="205" y="292"/>
                      </a:cubicBezTo>
                      <a:cubicBezTo>
                        <a:pt x="269" y="282"/>
                        <a:pt x="341" y="267"/>
                        <a:pt x="423" y="239"/>
                      </a:cubicBezTo>
                      <a:cubicBezTo>
                        <a:pt x="463" y="224"/>
                        <a:pt x="503" y="214"/>
                        <a:pt x="546" y="184"/>
                      </a:cubicBezTo>
                      <a:cubicBezTo>
                        <a:pt x="567" y="170"/>
                        <a:pt x="589" y="152"/>
                        <a:pt x="596" y="120"/>
                      </a:cubicBezTo>
                      <a:cubicBezTo>
                        <a:pt x="604" y="88"/>
                        <a:pt x="589" y="55"/>
                        <a:pt x="564" y="38"/>
                      </a:cubicBezTo>
                      <a:cubicBezTo>
                        <a:pt x="511" y="12"/>
                        <a:pt x="458" y="1"/>
                        <a:pt x="4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7"/>
                <p:cNvSpPr/>
                <p:nvPr/>
              </p:nvSpPr>
              <p:spPr>
                <a:xfrm flipH="1">
                  <a:off x="7780537" y="4938848"/>
                  <a:ext cx="22789" cy="28468"/>
                </a:xfrm>
                <a:custGeom>
                  <a:rect b="b" l="l" r="r" t="t"/>
                  <a:pathLst>
                    <a:path extrusionOk="0" h="396" w="317">
                      <a:moveTo>
                        <a:pt x="79" y="1"/>
                      </a:moveTo>
                      <a:cubicBezTo>
                        <a:pt x="77" y="1"/>
                        <a:pt x="74" y="1"/>
                        <a:pt x="72" y="1"/>
                      </a:cubicBezTo>
                      <a:cubicBezTo>
                        <a:pt x="22" y="8"/>
                        <a:pt x="1" y="62"/>
                        <a:pt x="7" y="97"/>
                      </a:cubicBezTo>
                      <a:cubicBezTo>
                        <a:pt x="15" y="134"/>
                        <a:pt x="29" y="166"/>
                        <a:pt x="47" y="187"/>
                      </a:cubicBezTo>
                      <a:cubicBezTo>
                        <a:pt x="80" y="241"/>
                        <a:pt x="112" y="281"/>
                        <a:pt x="144" y="313"/>
                      </a:cubicBezTo>
                      <a:cubicBezTo>
                        <a:pt x="208" y="370"/>
                        <a:pt x="256" y="392"/>
                        <a:pt x="265" y="392"/>
                      </a:cubicBezTo>
                      <a:cubicBezTo>
                        <a:pt x="265" y="392"/>
                        <a:pt x="266" y="392"/>
                        <a:pt x="266" y="392"/>
                      </a:cubicBezTo>
                      <a:cubicBezTo>
                        <a:pt x="269" y="389"/>
                        <a:pt x="223" y="356"/>
                        <a:pt x="166" y="291"/>
                      </a:cubicBezTo>
                      <a:cubicBezTo>
                        <a:pt x="137" y="259"/>
                        <a:pt x="105" y="220"/>
                        <a:pt x="75" y="170"/>
                      </a:cubicBezTo>
                      <a:cubicBezTo>
                        <a:pt x="47" y="127"/>
                        <a:pt x="25" y="51"/>
                        <a:pt x="80" y="41"/>
                      </a:cubicBezTo>
                      <a:cubicBezTo>
                        <a:pt x="83" y="40"/>
                        <a:pt x="87" y="40"/>
                        <a:pt x="90" y="40"/>
                      </a:cubicBezTo>
                      <a:cubicBezTo>
                        <a:pt x="137" y="40"/>
                        <a:pt x="185" y="86"/>
                        <a:pt x="216" y="122"/>
                      </a:cubicBezTo>
                      <a:cubicBezTo>
                        <a:pt x="248" y="170"/>
                        <a:pt x="266" y="216"/>
                        <a:pt x="277" y="256"/>
                      </a:cubicBezTo>
                      <a:cubicBezTo>
                        <a:pt x="295" y="338"/>
                        <a:pt x="277" y="392"/>
                        <a:pt x="284" y="396"/>
                      </a:cubicBezTo>
                      <a:cubicBezTo>
                        <a:pt x="284" y="396"/>
                        <a:pt x="317" y="346"/>
                        <a:pt x="302" y="252"/>
                      </a:cubicBezTo>
                      <a:cubicBezTo>
                        <a:pt x="299" y="205"/>
                        <a:pt x="280" y="152"/>
                        <a:pt x="244" y="101"/>
                      </a:cubicBezTo>
                      <a:cubicBezTo>
                        <a:pt x="206" y="59"/>
                        <a:pt x="161" y="1"/>
                        <a:pt x="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7"/>
                <p:cNvSpPr/>
                <p:nvPr/>
              </p:nvSpPr>
              <p:spPr>
                <a:xfrm flipH="1">
                  <a:off x="7949053" y="4955024"/>
                  <a:ext cx="83392" cy="65420"/>
                </a:xfrm>
                <a:custGeom>
                  <a:rect b="b" l="l" r="r" t="t"/>
                  <a:pathLst>
                    <a:path extrusionOk="0" h="910" w="1160">
                      <a:moveTo>
                        <a:pt x="199" y="1"/>
                      </a:moveTo>
                      <a:cubicBezTo>
                        <a:pt x="144" y="1"/>
                        <a:pt x="97" y="7"/>
                        <a:pt x="61" y="13"/>
                      </a:cubicBezTo>
                      <a:cubicBezTo>
                        <a:pt x="22" y="16"/>
                        <a:pt x="0" y="23"/>
                        <a:pt x="0" y="27"/>
                      </a:cubicBezTo>
                      <a:cubicBezTo>
                        <a:pt x="0" y="28"/>
                        <a:pt x="2" y="29"/>
                        <a:pt x="6" y="29"/>
                      </a:cubicBezTo>
                      <a:cubicBezTo>
                        <a:pt x="14" y="29"/>
                        <a:pt x="29" y="27"/>
                        <a:pt x="50" y="27"/>
                      </a:cubicBezTo>
                      <a:cubicBezTo>
                        <a:pt x="66" y="25"/>
                        <a:pt x="86" y="24"/>
                        <a:pt x="109" y="24"/>
                      </a:cubicBezTo>
                      <a:cubicBezTo>
                        <a:pt x="144" y="24"/>
                        <a:pt x="187" y="26"/>
                        <a:pt x="237" y="31"/>
                      </a:cubicBezTo>
                      <a:cubicBezTo>
                        <a:pt x="381" y="45"/>
                        <a:pt x="582" y="99"/>
                        <a:pt x="757" y="232"/>
                      </a:cubicBezTo>
                      <a:cubicBezTo>
                        <a:pt x="933" y="368"/>
                        <a:pt x="1037" y="548"/>
                        <a:pt x="1087" y="681"/>
                      </a:cubicBezTo>
                      <a:cubicBezTo>
                        <a:pt x="1142" y="817"/>
                        <a:pt x="1148" y="910"/>
                        <a:pt x="1156" y="910"/>
                      </a:cubicBezTo>
                      <a:cubicBezTo>
                        <a:pt x="1156" y="910"/>
                        <a:pt x="1160" y="885"/>
                        <a:pt x="1152" y="845"/>
                      </a:cubicBezTo>
                      <a:cubicBezTo>
                        <a:pt x="1148" y="802"/>
                        <a:pt x="1138" y="742"/>
                        <a:pt x="1117" y="673"/>
                      </a:cubicBezTo>
                      <a:cubicBezTo>
                        <a:pt x="1070" y="530"/>
                        <a:pt x="966" y="343"/>
                        <a:pt x="779" y="203"/>
                      </a:cubicBezTo>
                      <a:cubicBezTo>
                        <a:pt x="596" y="63"/>
                        <a:pt x="388" y="9"/>
                        <a:pt x="237" y="2"/>
                      </a:cubicBezTo>
                      <a:cubicBezTo>
                        <a:pt x="224" y="1"/>
                        <a:pt x="211" y="1"/>
                        <a:pt x="19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7"/>
                <p:cNvSpPr/>
                <p:nvPr/>
              </p:nvSpPr>
              <p:spPr>
                <a:xfrm flipH="1">
                  <a:off x="8008649" y="4860702"/>
                  <a:ext cx="3163" cy="94751"/>
                </a:xfrm>
                <a:custGeom>
                  <a:rect b="b" l="l" r="r" t="t"/>
                  <a:pathLst>
                    <a:path extrusionOk="0" h="1318" w="44">
                      <a:moveTo>
                        <a:pt x="18" y="0"/>
                      </a:moveTo>
                      <a:cubicBezTo>
                        <a:pt x="8" y="0"/>
                        <a:pt x="0" y="295"/>
                        <a:pt x="4" y="657"/>
                      </a:cubicBezTo>
                      <a:cubicBezTo>
                        <a:pt x="8" y="1020"/>
                        <a:pt x="18" y="1317"/>
                        <a:pt x="29" y="1317"/>
                      </a:cubicBezTo>
                      <a:cubicBezTo>
                        <a:pt x="40" y="1314"/>
                        <a:pt x="43" y="1020"/>
                        <a:pt x="43" y="657"/>
                      </a:cubicBezTo>
                      <a:cubicBezTo>
                        <a:pt x="40" y="295"/>
                        <a:pt x="29" y="0"/>
                        <a:pt x="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7"/>
                <p:cNvSpPr/>
                <p:nvPr/>
              </p:nvSpPr>
              <p:spPr>
                <a:xfrm flipH="1">
                  <a:off x="7853077" y="4997440"/>
                  <a:ext cx="67648" cy="3954"/>
                </a:xfrm>
                <a:custGeom>
                  <a:rect b="b" l="l" r="r" t="t"/>
                  <a:pathLst>
                    <a:path extrusionOk="0" h="55" w="941">
                      <a:moveTo>
                        <a:pt x="906" y="1"/>
                      </a:moveTo>
                      <a:cubicBezTo>
                        <a:pt x="838" y="1"/>
                        <a:pt x="669" y="12"/>
                        <a:pt x="471" y="15"/>
                      </a:cubicBezTo>
                      <a:cubicBezTo>
                        <a:pt x="441" y="15"/>
                        <a:pt x="411" y="15"/>
                        <a:pt x="383" y="15"/>
                      </a:cubicBezTo>
                      <a:cubicBezTo>
                        <a:pt x="236" y="15"/>
                        <a:pt x="113" y="11"/>
                        <a:pt x="50" y="11"/>
                      </a:cubicBezTo>
                      <a:cubicBezTo>
                        <a:pt x="20" y="11"/>
                        <a:pt x="4" y="12"/>
                        <a:pt x="4" y="15"/>
                      </a:cubicBezTo>
                      <a:cubicBezTo>
                        <a:pt x="0" y="26"/>
                        <a:pt x="212" y="54"/>
                        <a:pt x="471" y="54"/>
                      </a:cubicBezTo>
                      <a:cubicBezTo>
                        <a:pt x="732" y="51"/>
                        <a:pt x="941" y="15"/>
                        <a:pt x="937" y="4"/>
                      </a:cubicBezTo>
                      <a:cubicBezTo>
                        <a:pt x="937" y="2"/>
                        <a:pt x="926" y="1"/>
                        <a:pt x="9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7"/>
                <p:cNvSpPr/>
                <p:nvPr/>
              </p:nvSpPr>
              <p:spPr>
                <a:xfrm flipH="1">
                  <a:off x="7958325" y="4999453"/>
                  <a:ext cx="7836" cy="13012"/>
                </a:xfrm>
                <a:custGeom>
                  <a:rect b="b" l="l" r="r" t="t"/>
                  <a:pathLst>
                    <a:path extrusionOk="0" h="181" w="109">
                      <a:moveTo>
                        <a:pt x="11" y="0"/>
                      </a:moveTo>
                      <a:cubicBezTo>
                        <a:pt x="10" y="0"/>
                        <a:pt x="8" y="1"/>
                        <a:pt x="8" y="1"/>
                      </a:cubicBezTo>
                      <a:cubicBezTo>
                        <a:pt x="1" y="8"/>
                        <a:pt x="26" y="44"/>
                        <a:pt x="47" y="91"/>
                      </a:cubicBezTo>
                      <a:cubicBezTo>
                        <a:pt x="69" y="137"/>
                        <a:pt x="84" y="181"/>
                        <a:pt x="94" y="181"/>
                      </a:cubicBezTo>
                      <a:cubicBezTo>
                        <a:pt x="105" y="181"/>
                        <a:pt x="108" y="131"/>
                        <a:pt x="84" y="76"/>
                      </a:cubicBezTo>
                      <a:cubicBezTo>
                        <a:pt x="60" y="26"/>
                        <a:pt x="24" y="0"/>
                        <a:pt x="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7"/>
                <p:cNvSpPr/>
                <p:nvPr/>
              </p:nvSpPr>
              <p:spPr>
                <a:xfrm flipH="1">
                  <a:off x="7973782" y="4978460"/>
                  <a:ext cx="9921" cy="8842"/>
                </a:xfrm>
                <a:custGeom>
                  <a:rect b="b" l="l" r="r" t="t"/>
                  <a:pathLst>
                    <a:path extrusionOk="0" h="123" w="138">
                      <a:moveTo>
                        <a:pt x="12" y="1"/>
                      </a:moveTo>
                      <a:cubicBezTo>
                        <a:pt x="10" y="1"/>
                        <a:pt x="9" y="1"/>
                        <a:pt x="8" y="2"/>
                      </a:cubicBezTo>
                      <a:cubicBezTo>
                        <a:pt x="0" y="10"/>
                        <a:pt x="22" y="42"/>
                        <a:pt x="54" y="78"/>
                      </a:cubicBezTo>
                      <a:cubicBezTo>
                        <a:pt x="85" y="105"/>
                        <a:pt x="113" y="123"/>
                        <a:pt x="125" y="123"/>
                      </a:cubicBezTo>
                      <a:cubicBezTo>
                        <a:pt x="127" y="123"/>
                        <a:pt x="128" y="122"/>
                        <a:pt x="129" y="121"/>
                      </a:cubicBezTo>
                      <a:cubicBezTo>
                        <a:pt x="137" y="114"/>
                        <a:pt x="116" y="81"/>
                        <a:pt x="83" y="50"/>
                      </a:cubicBezTo>
                      <a:cubicBezTo>
                        <a:pt x="55" y="21"/>
                        <a:pt x="24" y="1"/>
                        <a:pt x="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7"/>
                <p:cNvSpPr/>
                <p:nvPr/>
              </p:nvSpPr>
              <p:spPr>
                <a:xfrm flipH="1">
                  <a:off x="7993911" y="4968036"/>
                  <a:ext cx="13947" cy="5823"/>
                </a:xfrm>
                <a:custGeom>
                  <a:rect b="b" l="l" r="r" t="t"/>
                  <a:pathLst>
                    <a:path extrusionOk="0" h="81" w="194">
                      <a:moveTo>
                        <a:pt x="62" y="1"/>
                      </a:moveTo>
                      <a:cubicBezTo>
                        <a:pt x="26" y="1"/>
                        <a:pt x="0" y="14"/>
                        <a:pt x="3" y="22"/>
                      </a:cubicBezTo>
                      <a:cubicBezTo>
                        <a:pt x="6" y="33"/>
                        <a:pt x="49" y="29"/>
                        <a:pt x="96" y="47"/>
                      </a:cubicBezTo>
                      <a:cubicBezTo>
                        <a:pt x="136" y="59"/>
                        <a:pt x="169" y="81"/>
                        <a:pt x="181" y="81"/>
                      </a:cubicBezTo>
                      <a:cubicBezTo>
                        <a:pt x="183" y="81"/>
                        <a:pt x="185" y="80"/>
                        <a:pt x="185" y="79"/>
                      </a:cubicBezTo>
                      <a:cubicBezTo>
                        <a:pt x="193" y="72"/>
                        <a:pt x="168" y="26"/>
                        <a:pt x="107" y="8"/>
                      </a:cubicBezTo>
                      <a:cubicBezTo>
                        <a:pt x="91" y="3"/>
                        <a:pt x="76" y="1"/>
                        <a:pt x="6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7"/>
                <p:cNvSpPr/>
                <p:nvPr/>
              </p:nvSpPr>
              <p:spPr>
                <a:xfrm flipH="1">
                  <a:off x="8017707" y="4964657"/>
                  <a:ext cx="7548" cy="3738"/>
                </a:xfrm>
                <a:custGeom>
                  <a:rect b="b" l="l" r="r" t="t"/>
                  <a:pathLst>
                    <a:path extrusionOk="0" h="52" w="105">
                      <a:moveTo>
                        <a:pt x="26" y="1"/>
                      </a:moveTo>
                      <a:cubicBezTo>
                        <a:pt x="15" y="1"/>
                        <a:pt x="6" y="4"/>
                        <a:pt x="4" y="8"/>
                      </a:cubicBezTo>
                      <a:cubicBezTo>
                        <a:pt x="1" y="18"/>
                        <a:pt x="18" y="37"/>
                        <a:pt x="44" y="43"/>
                      </a:cubicBezTo>
                      <a:cubicBezTo>
                        <a:pt x="58" y="49"/>
                        <a:pt x="72" y="52"/>
                        <a:pt x="82" y="52"/>
                      </a:cubicBezTo>
                      <a:cubicBezTo>
                        <a:pt x="92" y="52"/>
                        <a:pt x="99" y="49"/>
                        <a:pt x="101" y="43"/>
                      </a:cubicBezTo>
                      <a:cubicBezTo>
                        <a:pt x="104" y="33"/>
                        <a:pt x="83" y="18"/>
                        <a:pt x="58" y="8"/>
                      </a:cubicBezTo>
                      <a:cubicBezTo>
                        <a:pt x="46" y="3"/>
                        <a:pt x="35" y="1"/>
                        <a:pt x="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7"/>
                <p:cNvSpPr/>
                <p:nvPr/>
              </p:nvSpPr>
              <p:spPr>
                <a:xfrm flipH="1">
                  <a:off x="7802535" y="4914333"/>
                  <a:ext cx="791" cy="27965"/>
                </a:xfrm>
                <a:custGeom>
                  <a:rect b="b" l="l" r="r" t="t"/>
                  <a:pathLst>
                    <a:path extrusionOk="0" h="389" w="11">
                      <a:moveTo>
                        <a:pt x="1" y="1"/>
                      </a:moveTo>
                      <a:lnTo>
                        <a:pt x="11" y="389"/>
                      </a:lnTo>
                      <a:lnTo>
                        <a:pt x="11" y="385"/>
                      </a:lnTo>
                      <a:lnTo>
                        <a:pt x="1" y="1"/>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7"/>
                <p:cNvSpPr/>
                <p:nvPr/>
              </p:nvSpPr>
              <p:spPr>
                <a:xfrm flipH="1">
                  <a:off x="7802540" y="4914333"/>
                  <a:ext cx="206684" cy="35729"/>
                </a:xfrm>
                <a:custGeom>
                  <a:rect b="b" l="l" r="r" t="t"/>
                  <a:pathLst>
                    <a:path extrusionOk="0" h="497" w="2875">
                      <a:moveTo>
                        <a:pt x="2865" y="1"/>
                      </a:moveTo>
                      <a:lnTo>
                        <a:pt x="7" y="270"/>
                      </a:lnTo>
                      <a:cubicBezTo>
                        <a:pt x="4" y="367"/>
                        <a:pt x="4" y="442"/>
                        <a:pt x="0" y="496"/>
                      </a:cubicBezTo>
                      <a:lnTo>
                        <a:pt x="2566" y="399"/>
                      </a:lnTo>
                      <a:cubicBezTo>
                        <a:pt x="2523" y="385"/>
                        <a:pt x="2495" y="370"/>
                        <a:pt x="2498" y="367"/>
                      </a:cubicBezTo>
                      <a:cubicBezTo>
                        <a:pt x="2498" y="364"/>
                        <a:pt x="2502" y="364"/>
                        <a:pt x="2513" y="364"/>
                      </a:cubicBezTo>
                      <a:cubicBezTo>
                        <a:pt x="2541" y="364"/>
                        <a:pt x="2606" y="374"/>
                        <a:pt x="2689" y="377"/>
                      </a:cubicBezTo>
                      <a:cubicBezTo>
                        <a:pt x="2735" y="381"/>
                        <a:pt x="2778" y="381"/>
                        <a:pt x="2812" y="381"/>
                      </a:cubicBezTo>
                      <a:cubicBezTo>
                        <a:pt x="2845" y="381"/>
                        <a:pt x="2868" y="381"/>
                        <a:pt x="2875" y="385"/>
                      </a:cubicBezTo>
                      <a:lnTo>
                        <a:pt x="2865" y="1"/>
                      </a:ln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7"/>
                <p:cNvSpPr/>
                <p:nvPr/>
              </p:nvSpPr>
              <p:spPr>
                <a:xfrm flipH="1">
                  <a:off x="7802536" y="4940430"/>
                  <a:ext cx="27390" cy="2588"/>
                </a:xfrm>
                <a:custGeom>
                  <a:rect b="b" l="l" r="r" t="t"/>
                  <a:pathLst>
                    <a:path extrusionOk="0" h="36" w="381">
                      <a:moveTo>
                        <a:pt x="19" y="1"/>
                      </a:moveTo>
                      <a:cubicBezTo>
                        <a:pt x="8" y="1"/>
                        <a:pt x="4" y="1"/>
                        <a:pt x="4" y="4"/>
                      </a:cubicBezTo>
                      <a:cubicBezTo>
                        <a:pt x="1" y="7"/>
                        <a:pt x="29" y="22"/>
                        <a:pt x="72" y="36"/>
                      </a:cubicBezTo>
                      <a:lnTo>
                        <a:pt x="381" y="26"/>
                      </a:lnTo>
                      <a:lnTo>
                        <a:pt x="381" y="22"/>
                      </a:lnTo>
                      <a:cubicBezTo>
                        <a:pt x="374" y="18"/>
                        <a:pt x="351" y="18"/>
                        <a:pt x="318" y="18"/>
                      </a:cubicBezTo>
                      <a:cubicBezTo>
                        <a:pt x="284" y="18"/>
                        <a:pt x="241" y="18"/>
                        <a:pt x="195" y="14"/>
                      </a:cubicBezTo>
                      <a:cubicBezTo>
                        <a:pt x="112" y="11"/>
                        <a:pt x="47" y="1"/>
                        <a:pt x="19" y="1"/>
                      </a:cubicBezTo>
                      <a:close/>
                    </a:path>
                  </a:pathLst>
                </a:custGeom>
                <a:solidFill>
                  <a:srgbClr val="1B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7"/>
                <p:cNvSpPr/>
                <p:nvPr/>
              </p:nvSpPr>
              <p:spPr>
                <a:xfrm flipH="1">
                  <a:off x="8033955" y="4936260"/>
                  <a:ext cx="575" cy="2947"/>
                </a:xfrm>
                <a:custGeom>
                  <a:rect b="b" l="l" r="r" t="t"/>
                  <a:pathLst>
                    <a:path extrusionOk="0" h="41" w="8">
                      <a:moveTo>
                        <a:pt x="1" y="1"/>
                      </a:moveTo>
                      <a:lnTo>
                        <a:pt x="8" y="40"/>
                      </a:lnTo>
                      <a:lnTo>
                        <a:pt x="8" y="1"/>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7"/>
                <p:cNvSpPr/>
                <p:nvPr/>
              </p:nvSpPr>
              <p:spPr>
                <a:xfrm flipH="1">
                  <a:off x="8010447" y="4933960"/>
                  <a:ext cx="23580" cy="16822"/>
                </a:xfrm>
                <a:custGeom>
                  <a:rect b="b" l="l" r="r" t="t"/>
                  <a:pathLst>
                    <a:path extrusionOk="0" h="234" w="328">
                      <a:moveTo>
                        <a:pt x="320" y="1"/>
                      </a:moveTo>
                      <a:lnTo>
                        <a:pt x="1" y="33"/>
                      </a:lnTo>
                      <a:lnTo>
                        <a:pt x="1" y="72"/>
                      </a:lnTo>
                      <a:lnTo>
                        <a:pt x="26" y="234"/>
                      </a:lnTo>
                      <a:lnTo>
                        <a:pt x="327" y="223"/>
                      </a:lnTo>
                      <a:cubicBezTo>
                        <a:pt x="324" y="169"/>
                        <a:pt x="320" y="94"/>
                        <a:pt x="320" y="1"/>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7"/>
                <p:cNvSpPr/>
                <p:nvPr/>
              </p:nvSpPr>
              <p:spPr>
                <a:xfrm flipH="1">
                  <a:off x="8008649" y="4933672"/>
                  <a:ext cx="2372" cy="16391"/>
                </a:xfrm>
                <a:custGeom>
                  <a:rect b="b" l="l" r="r" t="t"/>
                  <a:pathLst>
                    <a:path extrusionOk="0" h="228" w="33">
                      <a:moveTo>
                        <a:pt x="32" y="1"/>
                      </a:moveTo>
                      <a:lnTo>
                        <a:pt x="0" y="5"/>
                      </a:lnTo>
                      <a:cubicBezTo>
                        <a:pt x="0" y="98"/>
                        <a:pt x="4" y="173"/>
                        <a:pt x="7" y="227"/>
                      </a:cubicBezTo>
                      <a:lnTo>
                        <a:pt x="25" y="227"/>
                      </a:lnTo>
                      <a:cubicBezTo>
                        <a:pt x="29" y="173"/>
                        <a:pt x="29" y="98"/>
                        <a:pt x="32" y="1"/>
                      </a:cubicBezTo>
                      <a:close/>
                    </a:path>
                  </a:pathLst>
                </a:custGeom>
                <a:solidFill>
                  <a:srgbClr val="1B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8" name="Google Shape;1348;p37"/>
              <p:cNvSpPr/>
              <p:nvPr/>
            </p:nvSpPr>
            <p:spPr>
              <a:xfrm flipH="1">
                <a:off x="7352169" y="2317256"/>
                <a:ext cx="531159" cy="563531"/>
              </a:xfrm>
              <a:custGeom>
                <a:rect b="b" l="l" r="r" t="t"/>
                <a:pathLst>
                  <a:path extrusionOk="0" h="11636" w="10967">
                    <a:moveTo>
                      <a:pt x="9968" y="0"/>
                    </a:moveTo>
                    <a:cubicBezTo>
                      <a:pt x="9815" y="0"/>
                      <a:pt x="9735" y="286"/>
                      <a:pt x="9735" y="286"/>
                    </a:cubicBezTo>
                    <a:cubicBezTo>
                      <a:pt x="9735" y="286"/>
                      <a:pt x="9081" y="1726"/>
                      <a:pt x="8906" y="1726"/>
                    </a:cubicBezTo>
                    <a:cubicBezTo>
                      <a:pt x="8902" y="1726"/>
                      <a:pt x="8899" y="1726"/>
                      <a:pt x="8895" y="1724"/>
                    </a:cubicBezTo>
                    <a:cubicBezTo>
                      <a:pt x="8737" y="1660"/>
                      <a:pt x="9111" y="763"/>
                      <a:pt x="9257" y="468"/>
                    </a:cubicBezTo>
                    <a:cubicBezTo>
                      <a:pt x="9387" y="206"/>
                      <a:pt x="9335" y="28"/>
                      <a:pt x="9189" y="28"/>
                    </a:cubicBezTo>
                    <a:cubicBezTo>
                      <a:pt x="9173" y="28"/>
                      <a:pt x="9157" y="30"/>
                      <a:pt x="9139" y="34"/>
                    </a:cubicBezTo>
                    <a:cubicBezTo>
                      <a:pt x="9017" y="63"/>
                      <a:pt x="8543" y="953"/>
                      <a:pt x="8407" y="1247"/>
                    </a:cubicBezTo>
                    <a:cubicBezTo>
                      <a:pt x="8300" y="1471"/>
                      <a:pt x="8064" y="1992"/>
                      <a:pt x="7894" y="1992"/>
                    </a:cubicBezTo>
                    <a:cubicBezTo>
                      <a:pt x="7839" y="1992"/>
                      <a:pt x="7792" y="1939"/>
                      <a:pt x="7757" y="1807"/>
                    </a:cubicBezTo>
                    <a:cubicBezTo>
                      <a:pt x="7610" y="1258"/>
                      <a:pt x="7290" y="892"/>
                      <a:pt x="7136" y="853"/>
                    </a:cubicBezTo>
                    <a:cubicBezTo>
                      <a:pt x="7123" y="849"/>
                      <a:pt x="7110" y="848"/>
                      <a:pt x="7098" y="848"/>
                    </a:cubicBezTo>
                    <a:cubicBezTo>
                      <a:pt x="6965" y="848"/>
                      <a:pt x="6881" y="1029"/>
                      <a:pt x="6985" y="1151"/>
                    </a:cubicBezTo>
                    <a:cubicBezTo>
                      <a:pt x="7075" y="1262"/>
                      <a:pt x="7168" y="1492"/>
                      <a:pt x="7233" y="1664"/>
                    </a:cubicBezTo>
                    <a:cubicBezTo>
                      <a:pt x="7287" y="1811"/>
                      <a:pt x="7315" y="1961"/>
                      <a:pt x="7315" y="2116"/>
                    </a:cubicBezTo>
                    <a:cubicBezTo>
                      <a:pt x="7319" y="2612"/>
                      <a:pt x="7272" y="2920"/>
                      <a:pt x="7254" y="3010"/>
                    </a:cubicBezTo>
                    <a:lnTo>
                      <a:pt x="3224" y="8340"/>
                    </a:lnTo>
                    <a:lnTo>
                      <a:pt x="1555" y="7335"/>
                    </a:lnTo>
                    <a:lnTo>
                      <a:pt x="1" y="10034"/>
                    </a:lnTo>
                    <a:lnTo>
                      <a:pt x="2244" y="11304"/>
                    </a:lnTo>
                    <a:cubicBezTo>
                      <a:pt x="2639" y="11529"/>
                      <a:pt x="3069" y="11636"/>
                      <a:pt x="3494" y="11636"/>
                    </a:cubicBezTo>
                    <a:cubicBezTo>
                      <a:pt x="4341" y="11636"/>
                      <a:pt x="5166" y="11211"/>
                      <a:pt x="5647" y="10446"/>
                    </a:cubicBezTo>
                    <a:lnTo>
                      <a:pt x="9800" y="3031"/>
                    </a:lnTo>
                    <a:cubicBezTo>
                      <a:pt x="10094" y="2662"/>
                      <a:pt x="10367" y="2306"/>
                      <a:pt x="10517" y="2066"/>
                    </a:cubicBezTo>
                    <a:cubicBezTo>
                      <a:pt x="10966" y="1351"/>
                      <a:pt x="10902" y="1308"/>
                      <a:pt x="10812" y="1272"/>
                    </a:cubicBezTo>
                    <a:cubicBezTo>
                      <a:pt x="10803" y="1268"/>
                      <a:pt x="10793" y="1266"/>
                      <a:pt x="10783" y="1266"/>
                    </a:cubicBezTo>
                    <a:cubicBezTo>
                      <a:pt x="10553" y="1266"/>
                      <a:pt x="10105" y="2199"/>
                      <a:pt x="9972" y="2199"/>
                    </a:cubicBezTo>
                    <a:cubicBezTo>
                      <a:pt x="9953" y="2199"/>
                      <a:pt x="9941" y="2181"/>
                      <a:pt x="9936" y="2138"/>
                    </a:cubicBezTo>
                    <a:cubicBezTo>
                      <a:pt x="9896" y="1779"/>
                      <a:pt x="10844" y="598"/>
                      <a:pt x="10582" y="501"/>
                    </a:cubicBezTo>
                    <a:cubicBezTo>
                      <a:pt x="10567" y="496"/>
                      <a:pt x="10552" y="493"/>
                      <a:pt x="10536" y="493"/>
                    </a:cubicBezTo>
                    <a:cubicBezTo>
                      <a:pt x="10188" y="493"/>
                      <a:pt x="9647" y="1784"/>
                      <a:pt x="9591" y="1893"/>
                    </a:cubicBezTo>
                    <a:cubicBezTo>
                      <a:pt x="9571" y="1932"/>
                      <a:pt x="9537" y="1948"/>
                      <a:pt x="9504" y="1948"/>
                    </a:cubicBezTo>
                    <a:cubicBezTo>
                      <a:pt x="9443" y="1948"/>
                      <a:pt x="9385" y="1894"/>
                      <a:pt x="9422" y="1829"/>
                    </a:cubicBezTo>
                    <a:cubicBezTo>
                      <a:pt x="9505" y="1681"/>
                      <a:pt x="10352" y="135"/>
                      <a:pt x="10015" y="9"/>
                    </a:cubicBezTo>
                    <a:cubicBezTo>
                      <a:pt x="9999" y="3"/>
                      <a:pt x="9983" y="0"/>
                      <a:pt x="9968"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7"/>
              <p:cNvSpPr/>
              <p:nvPr/>
            </p:nvSpPr>
            <p:spPr>
              <a:xfrm flipH="1">
                <a:off x="8108534" y="2060426"/>
                <a:ext cx="254077" cy="497618"/>
              </a:xfrm>
              <a:custGeom>
                <a:rect b="b" l="l" r="r" t="t"/>
                <a:pathLst>
                  <a:path extrusionOk="0" h="10275" w="5246">
                    <a:moveTo>
                      <a:pt x="2880" y="0"/>
                    </a:moveTo>
                    <a:cubicBezTo>
                      <a:pt x="1946" y="0"/>
                      <a:pt x="1019" y="263"/>
                      <a:pt x="220" y="804"/>
                    </a:cubicBezTo>
                    <a:lnTo>
                      <a:pt x="1" y="951"/>
                    </a:lnTo>
                    <a:lnTo>
                      <a:pt x="72" y="8561"/>
                    </a:lnTo>
                    <a:cubicBezTo>
                      <a:pt x="84" y="9457"/>
                      <a:pt x="776" y="10201"/>
                      <a:pt x="1670" y="10269"/>
                    </a:cubicBezTo>
                    <a:cubicBezTo>
                      <a:pt x="1715" y="10272"/>
                      <a:pt x="1760" y="10274"/>
                      <a:pt x="1805" y="10274"/>
                    </a:cubicBezTo>
                    <a:cubicBezTo>
                      <a:pt x="2726" y="10274"/>
                      <a:pt x="3498" y="9545"/>
                      <a:pt x="3536" y="8611"/>
                    </a:cubicBezTo>
                    <a:cubicBezTo>
                      <a:pt x="3572" y="7667"/>
                      <a:pt x="3604" y="6712"/>
                      <a:pt x="3604" y="6712"/>
                    </a:cubicBezTo>
                    <a:cubicBezTo>
                      <a:pt x="3604" y="6712"/>
                      <a:pt x="5033" y="6579"/>
                      <a:pt x="5141" y="5165"/>
                    </a:cubicBezTo>
                    <a:cubicBezTo>
                      <a:pt x="5245" y="3750"/>
                      <a:pt x="5166" y="574"/>
                      <a:pt x="5166" y="574"/>
                    </a:cubicBezTo>
                    <a:lnTo>
                      <a:pt x="5209" y="560"/>
                    </a:lnTo>
                    <a:cubicBezTo>
                      <a:pt x="4476" y="190"/>
                      <a:pt x="3676" y="0"/>
                      <a:pt x="2880"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7"/>
              <p:cNvSpPr/>
              <p:nvPr/>
            </p:nvSpPr>
            <p:spPr>
              <a:xfrm flipH="1">
                <a:off x="8125245" y="2187557"/>
                <a:ext cx="22134" cy="20002"/>
              </a:xfrm>
              <a:custGeom>
                <a:rect b="b" l="l" r="r" t="t"/>
                <a:pathLst>
                  <a:path extrusionOk="0" h="413" w="457">
                    <a:moveTo>
                      <a:pt x="228" y="1"/>
                    </a:moveTo>
                    <a:cubicBezTo>
                      <a:pt x="176" y="1"/>
                      <a:pt x="124" y="21"/>
                      <a:pt x="83" y="60"/>
                    </a:cubicBezTo>
                    <a:cubicBezTo>
                      <a:pt x="4" y="138"/>
                      <a:pt x="0" y="267"/>
                      <a:pt x="79" y="350"/>
                    </a:cubicBezTo>
                    <a:cubicBezTo>
                      <a:pt x="119" y="392"/>
                      <a:pt x="173" y="413"/>
                      <a:pt x="227" y="413"/>
                    </a:cubicBezTo>
                    <a:cubicBezTo>
                      <a:pt x="280" y="413"/>
                      <a:pt x="333" y="393"/>
                      <a:pt x="374" y="354"/>
                    </a:cubicBezTo>
                    <a:cubicBezTo>
                      <a:pt x="452" y="275"/>
                      <a:pt x="457" y="146"/>
                      <a:pt x="377" y="63"/>
                    </a:cubicBezTo>
                    <a:cubicBezTo>
                      <a:pt x="336" y="22"/>
                      <a:pt x="282" y="1"/>
                      <a:pt x="22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7"/>
              <p:cNvSpPr/>
              <p:nvPr/>
            </p:nvSpPr>
            <p:spPr>
              <a:xfrm flipH="1">
                <a:off x="8116237" y="2182036"/>
                <a:ext cx="35501" cy="11139"/>
              </a:xfrm>
              <a:custGeom>
                <a:rect b="b" l="l" r="r" t="t"/>
                <a:pathLst>
                  <a:path extrusionOk="0" h="230" w="733">
                    <a:moveTo>
                      <a:pt x="350" y="1"/>
                    </a:moveTo>
                    <a:cubicBezTo>
                      <a:pt x="241" y="1"/>
                      <a:pt x="146" y="37"/>
                      <a:pt x="87" y="77"/>
                    </a:cubicBezTo>
                    <a:cubicBezTo>
                      <a:pt x="22" y="120"/>
                      <a:pt x="1" y="163"/>
                      <a:pt x="8" y="174"/>
                    </a:cubicBezTo>
                    <a:cubicBezTo>
                      <a:pt x="11" y="177"/>
                      <a:pt x="15" y="178"/>
                      <a:pt x="21" y="178"/>
                    </a:cubicBezTo>
                    <a:cubicBezTo>
                      <a:pt x="62" y="178"/>
                      <a:pt x="179" y="118"/>
                      <a:pt x="330" y="118"/>
                    </a:cubicBezTo>
                    <a:cubicBezTo>
                      <a:pt x="343" y="118"/>
                      <a:pt x="357" y="119"/>
                      <a:pt x="370" y="120"/>
                    </a:cubicBezTo>
                    <a:cubicBezTo>
                      <a:pt x="551" y="133"/>
                      <a:pt x="675" y="230"/>
                      <a:pt x="714" y="230"/>
                    </a:cubicBezTo>
                    <a:cubicBezTo>
                      <a:pt x="717" y="230"/>
                      <a:pt x="720" y="229"/>
                      <a:pt x="722" y="227"/>
                    </a:cubicBezTo>
                    <a:cubicBezTo>
                      <a:pt x="733" y="217"/>
                      <a:pt x="715" y="170"/>
                      <a:pt x="658" y="116"/>
                    </a:cubicBezTo>
                    <a:cubicBezTo>
                      <a:pt x="600" y="66"/>
                      <a:pt x="504" y="12"/>
                      <a:pt x="381" y="2"/>
                    </a:cubicBezTo>
                    <a:cubicBezTo>
                      <a:pt x="371" y="1"/>
                      <a:pt x="361" y="1"/>
                      <a:pt x="3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7"/>
              <p:cNvSpPr/>
              <p:nvPr/>
            </p:nvSpPr>
            <p:spPr>
              <a:xfrm flipH="1">
                <a:off x="8227291" y="2189688"/>
                <a:ext cx="22812" cy="19953"/>
              </a:xfrm>
              <a:custGeom>
                <a:rect b="b" l="l" r="r" t="t"/>
                <a:pathLst>
                  <a:path extrusionOk="0" h="412" w="471">
                    <a:moveTo>
                      <a:pt x="236" y="0"/>
                    </a:moveTo>
                    <a:cubicBezTo>
                      <a:pt x="172" y="0"/>
                      <a:pt x="108" y="30"/>
                      <a:pt x="68" y="87"/>
                    </a:cubicBezTo>
                    <a:cubicBezTo>
                      <a:pt x="0" y="180"/>
                      <a:pt x="25" y="310"/>
                      <a:pt x="118" y="374"/>
                    </a:cubicBezTo>
                    <a:cubicBezTo>
                      <a:pt x="155" y="399"/>
                      <a:pt x="196" y="411"/>
                      <a:pt x="237" y="411"/>
                    </a:cubicBezTo>
                    <a:cubicBezTo>
                      <a:pt x="301" y="411"/>
                      <a:pt x="364" y="381"/>
                      <a:pt x="406" y="324"/>
                    </a:cubicBezTo>
                    <a:cubicBezTo>
                      <a:pt x="471" y="231"/>
                      <a:pt x="449" y="105"/>
                      <a:pt x="355" y="37"/>
                    </a:cubicBezTo>
                    <a:cubicBezTo>
                      <a:pt x="319" y="12"/>
                      <a:pt x="278" y="0"/>
                      <a:pt x="2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7"/>
              <p:cNvSpPr/>
              <p:nvPr/>
            </p:nvSpPr>
            <p:spPr>
              <a:xfrm flipH="1">
                <a:off x="8219106" y="2184264"/>
                <a:ext cx="35743" cy="11042"/>
              </a:xfrm>
              <a:custGeom>
                <a:rect b="b" l="l" r="r" t="t"/>
                <a:pathLst>
                  <a:path extrusionOk="0" h="228" w="738">
                    <a:moveTo>
                      <a:pt x="340" y="0"/>
                    </a:moveTo>
                    <a:cubicBezTo>
                      <a:pt x="236" y="0"/>
                      <a:pt x="148" y="36"/>
                      <a:pt x="91" y="74"/>
                    </a:cubicBezTo>
                    <a:cubicBezTo>
                      <a:pt x="27" y="117"/>
                      <a:pt x="1" y="160"/>
                      <a:pt x="12" y="171"/>
                    </a:cubicBezTo>
                    <a:cubicBezTo>
                      <a:pt x="14" y="174"/>
                      <a:pt x="18" y="175"/>
                      <a:pt x="24" y="175"/>
                    </a:cubicBezTo>
                    <a:cubicBezTo>
                      <a:pt x="63" y="175"/>
                      <a:pt x="183" y="115"/>
                      <a:pt x="335" y="115"/>
                    </a:cubicBezTo>
                    <a:cubicBezTo>
                      <a:pt x="348" y="115"/>
                      <a:pt x="361" y="116"/>
                      <a:pt x="375" y="117"/>
                    </a:cubicBezTo>
                    <a:cubicBezTo>
                      <a:pt x="552" y="130"/>
                      <a:pt x="678" y="227"/>
                      <a:pt x="718" y="227"/>
                    </a:cubicBezTo>
                    <a:cubicBezTo>
                      <a:pt x="721" y="227"/>
                      <a:pt x="724" y="226"/>
                      <a:pt x="726" y="224"/>
                    </a:cubicBezTo>
                    <a:cubicBezTo>
                      <a:pt x="737" y="214"/>
                      <a:pt x="719" y="168"/>
                      <a:pt x="662" y="117"/>
                    </a:cubicBezTo>
                    <a:cubicBezTo>
                      <a:pt x="604" y="63"/>
                      <a:pt x="504" y="9"/>
                      <a:pt x="382" y="2"/>
                    </a:cubicBezTo>
                    <a:cubicBezTo>
                      <a:pt x="367" y="1"/>
                      <a:pt x="353" y="0"/>
                      <a:pt x="34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7"/>
              <p:cNvSpPr/>
              <p:nvPr/>
            </p:nvSpPr>
            <p:spPr>
              <a:xfrm flipH="1">
                <a:off x="8110277" y="2038196"/>
                <a:ext cx="255433" cy="208249"/>
              </a:xfrm>
              <a:custGeom>
                <a:rect b="b" l="l" r="r" t="t"/>
                <a:pathLst>
                  <a:path extrusionOk="0" h="4300" w="5274">
                    <a:moveTo>
                      <a:pt x="2832" y="0"/>
                    </a:moveTo>
                    <a:cubicBezTo>
                      <a:pt x="2374" y="0"/>
                      <a:pt x="1874" y="49"/>
                      <a:pt x="1350" y="175"/>
                    </a:cubicBezTo>
                    <a:cubicBezTo>
                      <a:pt x="1350" y="175"/>
                      <a:pt x="126" y="631"/>
                      <a:pt x="65" y="1281"/>
                    </a:cubicBezTo>
                    <a:cubicBezTo>
                      <a:pt x="0" y="1930"/>
                      <a:pt x="79" y="3007"/>
                      <a:pt x="79" y="3007"/>
                    </a:cubicBezTo>
                    <a:lnTo>
                      <a:pt x="154" y="3015"/>
                    </a:lnTo>
                    <a:lnTo>
                      <a:pt x="123" y="4299"/>
                    </a:lnTo>
                    <a:lnTo>
                      <a:pt x="600" y="4231"/>
                    </a:lnTo>
                    <a:lnTo>
                      <a:pt x="668" y="2630"/>
                    </a:lnTo>
                    <a:cubicBezTo>
                      <a:pt x="668" y="2630"/>
                      <a:pt x="1501" y="2056"/>
                      <a:pt x="1515" y="1163"/>
                    </a:cubicBezTo>
                    <a:cubicBezTo>
                      <a:pt x="1731" y="1134"/>
                      <a:pt x="2388" y="1054"/>
                      <a:pt x="3160" y="1054"/>
                    </a:cubicBezTo>
                    <a:cubicBezTo>
                      <a:pt x="3851" y="1054"/>
                      <a:pt x="4633" y="1118"/>
                      <a:pt x="5273" y="1338"/>
                    </a:cubicBezTo>
                    <a:lnTo>
                      <a:pt x="5273" y="1019"/>
                    </a:lnTo>
                    <a:cubicBezTo>
                      <a:pt x="5273" y="821"/>
                      <a:pt x="5129" y="423"/>
                      <a:pt x="4943" y="355"/>
                    </a:cubicBezTo>
                    <a:cubicBezTo>
                      <a:pt x="4535" y="205"/>
                      <a:pt x="3774" y="0"/>
                      <a:pt x="283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7"/>
              <p:cNvSpPr/>
              <p:nvPr/>
            </p:nvSpPr>
            <p:spPr>
              <a:xfrm flipH="1">
                <a:off x="8186995" y="2351061"/>
                <a:ext cx="87275" cy="52353"/>
              </a:xfrm>
              <a:custGeom>
                <a:rect b="b" l="l" r="r" t="t"/>
                <a:pathLst>
                  <a:path extrusionOk="0" h="1081" w="1802">
                    <a:moveTo>
                      <a:pt x="0" y="0"/>
                    </a:moveTo>
                    <a:cubicBezTo>
                      <a:pt x="1" y="1"/>
                      <a:pt x="337" y="1066"/>
                      <a:pt x="1770" y="1081"/>
                    </a:cubicBezTo>
                    <a:lnTo>
                      <a:pt x="1802" y="711"/>
                    </a:lnTo>
                    <a:cubicBezTo>
                      <a:pt x="1802" y="711"/>
                      <a:pt x="897" y="693"/>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7"/>
              <p:cNvSpPr/>
              <p:nvPr/>
            </p:nvSpPr>
            <p:spPr>
              <a:xfrm flipH="1">
                <a:off x="8220172" y="2167119"/>
                <a:ext cx="35888" cy="5521"/>
              </a:xfrm>
              <a:custGeom>
                <a:rect b="b" l="l" r="r" t="t"/>
                <a:pathLst>
                  <a:path extrusionOk="0" h="114" w="741">
                    <a:moveTo>
                      <a:pt x="554" y="1"/>
                    </a:moveTo>
                    <a:cubicBezTo>
                      <a:pt x="499" y="1"/>
                      <a:pt x="435" y="3"/>
                      <a:pt x="367" y="8"/>
                    </a:cubicBezTo>
                    <a:cubicBezTo>
                      <a:pt x="163" y="26"/>
                      <a:pt x="1" y="62"/>
                      <a:pt x="4" y="86"/>
                    </a:cubicBezTo>
                    <a:cubicBezTo>
                      <a:pt x="4" y="103"/>
                      <a:pt x="77" y="114"/>
                      <a:pt x="183" y="114"/>
                    </a:cubicBezTo>
                    <a:cubicBezTo>
                      <a:pt x="239" y="114"/>
                      <a:pt x="305" y="111"/>
                      <a:pt x="375" y="105"/>
                    </a:cubicBezTo>
                    <a:cubicBezTo>
                      <a:pt x="576" y="91"/>
                      <a:pt x="741" y="55"/>
                      <a:pt x="737" y="30"/>
                    </a:cubicBezTo>
                    <a:cubicBezTo>
                      <a:pt x="734" y="10"/>
                      <a:pt x="661" y="1"/>
                      <a:pt x="5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7"/>
              <p:cNvSpPr/>
              <p:nvPr/>
            </p:nvSpPr>
            <p:spPr>
              <a:xfrm flipH="1">
                <a:off x="8121855" y="2150992"/>
                <a:ext cx="35259" cy="8863"/>
              </a:xfrm>
              <a:custGeom>
                <a:rect b="b" l="l" r="r" t="t"/>
                <a:pathLst>
                  <a:path extrusionOk="0" h="183" w="728">
                    <a:moveTo>
                      <a:pt x="409" y="1"/>
                    </a:moveTo>
                    <a:cubicBezTo>
                      <a:pt x="390" y="1"/>
                      <a:pt x="371" y="2"/>
                      <a:pt x="352" y="3"/>
                    </a:cubicBezTo>
                    <a:cubicBezTo>
                      <a:pt x="130" y="22"/>
                      <a:pt x="0" y="161"/>
                      <a:pt x="22" y="179"/>
                    </a:cubicBezTo>
                    <a:cubicBezTo>
                      <a:pt x="24" y="182"/>
                      <a:pt x="27" y="183"/>
                      <a:pt x="31" y="183"/>
                    </a:cubicBezTo>
                    <a:cubicBezTo>
                      <a:pt x="67" y="183"/>
                      <a:pt x="194" y="113"/>
                      <a:pt x="363" y="101"/>
                    </a:cubicBezTo>
                    <a:cubicBezTo>
                      <a:pt x="392" y="97"/>
                      <a:pt x="421" y="96"/>
                      <a:pt x="448" y="96"/>
                    </a:cubicBezTo>
                    <a:cubicBezTo>
                      <a:pt x="563" y="96"/>
                      <a:pt x="655" y="121"/>
                      <a:pt x="693" y="121"/>
                    </a:cubicBezTo>
                    <a:cubicBezTo>
                      <a:pt x="703" y="121"/>
                      <a:pt x="709" y="119"/>
                      <a:pt x="711" y="115"/>
                    </a:cubicBezTo>
                    <a:cubicBezTo>
                      <a:pt x="728" y="95"/>
                      <a:pt x="601" y="1"/>
                      <a:pt x="4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7"/>
              <p:cNvSpPr/>
              <p:nvPr/>
            </p:nvSpPr>
            <p:spPr>
              <a:xfrm flipH="1">
                <a:off x="8173241" y="2285291"/>
                <a:ext cx="42475" cy="14965"/>
              </a:xfrm>
              <a:custGeom>
                <a:rect b="b" l="l" r="r" t="t"/>
                <a:pathLst>
                  <a:path extrusionOk="0" h="309" w="877">
                    <a:moveTo>
                      <a:pt x="31" y="0"/>
                    </a:moveTo>
                    <a:cubicBezTo>
                      <a:pt x="29" y="0"/>
                      <a:pt x="27" y="1"/>
                      <a:pt x="26" y="2"/>
                    </a:cubicBezTo>
                    <a:cubicBezTo>
                      <a:pt x="1" y="15"/>
                      <a:pt x="134" y="209"/>
                      <a:pt x="399" y="282"/>
                    </a:cubicBezTo>
                    <a:cubicBezTo>
                      <a:pt x="469" y="301"/>
                      <a:pt x="536" y="309"/>
                      <a:pt x="596" y="309"/>
                    </a:cubicBezTo>
                    <a:cubicBezTo>
                      <a:pt x="763" y="309"/>
                      <a:pt x="877" y="250"/>
                      <a:pt x="866" y="231"/>
                    </a:cubicBezTo>
                    <a:cubicBezTo>
                      <a:pt x="864" y="224"/>
                      <a:pt x="849" y="223"/>
                      <a:pt x="823" y="223"/>
                    </a:cubicBezTo>
                    <a:cubicBezTo>
                      <a:pt x="798" y="223"/>
                      <a:pt x="763" y="224"/>
                      <a:pt x="720" y="224"/>
                    </a:cubicBezTo>
                    <a:cubicBezTo>
                      <a:pt x="641" y="224"/>
                      <a:pt x="536" y="219"/>
                      <a:pt x="425" y="188"/>
                    </a:cubicBezTo>
                    <a:cubicBezTo>
                      <a:pt x="205" y="131"/>
                      <a:pt x="65" y="0"/>
                      <a:pt x="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7"/>
              <p:cNvSpPr/>
              <p:nvPr/>
            </p:nvSpPr>
            <p:spPr>
              <a:xfrm flipH="1">
                <a:off x="8315292" y="1999451"/>
                <a:ext cx="80495" cy="77682"/>
              </a:xfrm>
              <a:custGeom>
                <a:rect b="b" l="l" r="r" t="t"/>
                <a:pathLst>
                  <a:path extrusionOk="0" h="1604" w="1662">
                    <a:moveTo>
                      <a:pt x="1415" y="1366"/>
                    </a:moveTo>
                    <a:lnTo>
                      <a:pt x="1369" y="1399"/>
                    </a:lnTo>
                    <a:lnTo>
                      <a:pt x="1369" y="1399"/>
                    </a:lnTo>
                    <a:cubicBezTo>
                      <a:pt x="1385" y="1389"/>
                      <a:pt x="1400" y="1378"/>
                      <a:pt x="1415" y="1366"/>
                    </a:cubicBezTo>
                    <a:close/>
                    <a:moveTo>
                      <a:pt x="769" y="0"/>
                    </a:moveTo>
                    <a:cubicBezTo>
                      <a:pt x="731" y="0"/>
                      <a:pt x="692" y="3"/>
                      <a:pt x="654" y="10"/>
                    </a:cubicBezTo>
                    <a:cubicBezTo>
                      <a:pt x="331" y="60"/>
                      <a:pt x="65" y="351"/>
                      <a:pt x="33" y="677"/>
                    </a:cubicBezTo>
                    <a:cubicBezTo>
                      <a:pt x="0" y="1000"/>
                      <a:pt x="197" y="1330"/>
                      <a:pt x="489" y="1474"/>
                    </a:cubicBezTo>
                    <a:cubicBezTo>
                      <a:pt x="602" y="1530"/>
                      <a:pt x="728" y="1556"/>
                      <a:pt x="854" y="1556"/>
                    </a:cubicBezTo>
                    <a:cubicBezTo>
                      <a:pt x="981" y="1556"/>
                      <a:pt x="1109" y="1529"/>
                      <a:pt x="1226" y="1478"/>
                    </a:cubicBezTo>
                    <a:lnTo>
                      <a:pt x="1226" y="1478"/>
                    </a:lnTo>
                    <a:cubicBezTo>
                      <a:pt x="1181" y="1521"/>
                      <a:pt x="1135" y="1563"/>
                      <a:pt x="1088" y="1603"/>
                    </a:cubicBezTo>
                    <a:lnTo>
                      <a:pt x="1369" y="1399"/>
                    </a:lnTo>
                    <a:lnTo>
                      <a:pt x="1369" y="1399"/>
                    </a:lnTo>
                    <a:cubicBezTo>
                      <a:pt x="1324" y="1430"/>
                      <a:pt x="1276" y="1456"/>
                      <a:pt x="1226" y="1478"/>
                    </a:cubicBezTo>
                    <a:lnTo>
                      <a:pt x="1226" y="1478"/>
                    </a:lnTo>
                    <a:cubicBezTo>
                      <a:pt x="1343" y="1366"/>
                      <a:pt x="1450" y="1244"/>
                      <a:pt x="1526" y="1101"/>
                    </a:cubicBezTo>
                    <a:cubicBezTo>
                      <a:pt x="1627" y="904"/>
                      <a:pt x="1662" y="656"/>
                      <a:pt x="1565" y="455"/>
                    </a:cubicBezTo>
                    <a:cubicBezTo>
                      <a:pt x="1497" y="311"/>
                      <a:pt x="1365" y="200"/>
                      <a:pt x="1224" y="124"/>
                    </a:cubicBezTo>
                    <a:cubicBezTo>
                      <a:pt x="1083" y="50"/>
                      <a:pt x="926" y="0"/>
                      <a:pt x="76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7"/>
              <p:cNvSpPr/>
              <p:nvPr/>
            </p:nvSpPr>
            <p:spPr>
              <a:xfrm flipH="1">
                <a:off x="8355587" y="2171817"/>
                <a:ext cx="47900" cy="78892"/>
              </a:xfrm>
              <a:custGeom>
                <a:rect b="b" l="l" r="r" t="t"/>
                <a:pathLst>
                  <a:path extrusionOk="0" h="1629" w="989">
                    <a:moveTo>
                      <a:pt x="750" y="0"/>
                    </a:moveTo>
                    <a:cubicBezTo>
                      <a:pt x="486" y="0"/>
                      <a:pt x="75" y="118"/>
                      <a:pt x="38" y="826"/>
                    </a:cubicBezTo>
                    <a:cubicBezTo>
                      <a:pt x="1" y="1497"/>
                      <a:pt x="402" y="1628"/>
                      <a:pt x="694" y="1628"/>
                    </a:cubicBezTo>
                    <a:cubicBezTo>
                      <a:pt x="856" y="1628"/>
                      <a:pt x="984" y="1588"/>
                      <a:pt x="985" y="1576"/>
                    </a:cubicBezTo>
                    <a:cubicBezTo>
                      <a:pt x="989" y="1555"/>
                      <a:pt x="981" y="618"/>
                      <a:pt x="977" y="213"/>
                    </a:cubicBezTo>
                    <a:cubicBezTo>
                      <a:pt x="977" y="101"/>
                      <a:pt x="888" y="4"/>
                      <a:pt x="773" y="1"/>
                    </a:cubicBezTo>
                    <a:cubicBezTo>
                      <a:pt x="766" y="0"/>
                      <a:pt x="758" y="0"/>
                      <a:pt x="750"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7"/>
              <p:cNvSpPr/>
              <p:nvPr/>
            </p:nvSpPr>
            <p:spPr>
              <a:xfrm flipH="1">
                <a:off x="8366727" y="2187945"/>
                <a:ext cx="21940" cy="44168"/>
              </a:xfrm>
              <a:custGeom>
                <a:rect b="b" l="l" r="r" t="t"/>
                <a:pathLst>
                  <a:path extrusionOk="0" h="912" w="453">
                    <a:moveTo>
                      <a:pt x="295" y="1"/>
                    </a:moveTo>
                    <a:cubicBezTo>
                      <a:pt x="291" y="1"/>
                      <a:pt x="287" y="1"/>
                      <a:pt x="284" y="1"/>
                    </a:cubicBezTo>
                    <a:cubicBezTo>
                      <a:pt x="201" y="1"/>
                      <a:pt x="126" y="73"/>
                      <a:pt x="83" y="152"/>
                    </a:cubicBezTo>
                    <a:cubicBezTo>
                      <a:pt x="40" y="231"/>
                      <a:pt x="7" y="332"/>
                      <a:pt x="4" y="440"/>
                    </a:cubicBezTo>
                    <a:cubicBezTo>
                      <a:pt x="0" y="647"/>
                      <a:pt x="98" y="852"/>
                      <a:pt x="244" y="902"/>
                    </a:cubicBezTo>
                    <a:cubicBezTo>
                      <a:pt x="267" y="909"/>
                      <a:pt x="289" y="912"/>
                      <a:pt x="310" y="912"/>
                    </a:cubicBezTo>
                    <a:cubicBezTo>
                      <a:pt x="354" y="912"/>
                      <a:pt x="391" y="899"/>
                      <a:pt x="413" y="884"/>
                    </a:cubicBezTo>
                    <a:cubicBezTo>
                      <a:pt x="446" y="859"/>
                      <a:pt x="453" y="838"/>
                      <a:pt x="449" y="834"/>
                    </a:cubicBezTo>
                    <a:cubicBezTo>
                      <a:pt x="449" y="834"/>
                      <a:pt x="449" y="834"/>
                      <a:pt x="448" y="834"/>
                    </a:cubicBezTo>
                    <a:cubicBezTo>
                      <a:pt x="443" y="834"/>
                      <a:pt x="428" y="850"/>
                      <a:pt x="399" y="859"/>
                    </a:cubicBezTo>
                    <a:cubicBezTo>
                      <a:pt x="382" y="865"/>
                      <a:pt x="360" y="870"/>
                      <a:pt x="335" y="870"/>
                    </a:cubicBezTo>
                    <a:cubicBezTo>
                      <a:pt x="313" y="870"/>
                      <a:pt x="288" y="866"/>
                      <a:pt x="262" y="856"/>
                    </a:cubicBezTo>
                    <a:cubicBezTo>
                      <a:pt x="155" y="809"/>
                      <a:pt x="72" y="630"/>
                      <a:pt x="80" y="440"/>
                    </a:cubicBezTo>
                    <a:cubicBezTo>
                      <a:pt x="80" y="346"/>
                      <a:pt x="105" y="256"/>
                      <a:pt x="144" y="185"/>
                    </a:cubicBezTo>
                    <a:cubicBezTo>
                      <a:pt x="180" y="109"/>
                      <a:pt x="230" y="59"/>
                      <a:pt x="287" y="52"/>
                    </a:cubicBezTo>
                    <a:cubicBezTo>
                      <a:pt x="294" y="50"/>
                      <a:pt x="301" y="50"/>
                      <a:pt x="307" y="50"/>
                    </a:cubicBezTo>
                    <a:cubicBezTo>
                      <a:pt x="351" y="50"/>
                      <a:pt x="382" y="81"/>
                      <a:pt x="392" y="109"/>
                    </a:cubicBezTo>
                    <a:cubicBezTo>
                      <a:pt x="403" y="138"/>
                      <a:pt x="395" y="160"/>
                      <a:pt x="403" y="160"/>
                    </a:cubicBezTo>
                    <a:cubicBezTo>
                      <a:pt x="403" y="160"/>
                      <a:pt x="403" y="160"/>
                      <a:pt x="404" y="160"/>
                    </a:cubicBezTo>
                    <a:cubicBezTo>
                      <a:pt x="409" y="160"/>
                      <a:pt x="424" y="141"/>
                      <a:pt x="421" y="102"/>
                    </a:cubicBezTo>
                    <a:cubicBezTo>
                      <a:pt x="417" y="80"/>
                      <a:pt x="406" y="55"/>
                      <a:pt x="381" y="34"/>
                    </a:cubicBezTo>
                    <a:cubicBezTo>
                      <a:pt x="362" y="14"/>
                      <a:pt x="328" y="1"/>
                      <a:pt x="295"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7"/>
              <p:cNvSpPr/>
              <p:nvPr/>
            </p:nvSpPr>
            <p:spPr>
              <a:xfrm flipH="1">
                <a:off x="7720053" y="2405110"/>
                <a:ext cx="955428" cy="792751"/>
              </a:xfrm>
              <a:custGeom>
                <a:rect b="b" l="l" r="r" t="t"/>
                <a:pathLst>
                  <a:path extrusionOk="0" h="16369" w="19727">
                    <a:moveTo>
                      <a:pt x="10287" y="1"/>
                    </a:moveTo>
                    <a:cubicBezTo>
                      <a:pt x="9167" y="112"/>
                      <a:pt x="8586" y="1436"/>
                      <a:pt x="8586" y="1436"/>
                    </a:cubicBezTo>
                    <a:cubicBezTo>
                      <a:pt x="8123" y="316"/>
                      <a:pt x="6378" y="152"/>
                      <a:pt x="6378" y="152"/>
                    </a:cubicBezTo>
                    <a:lnTo>
                      <a:pt x="6378" y="152"/>
                    </a:lnTo>
                    <a:lnTo>
                      <a:pt x="6411" y="1310"/>
                    </a:lnTo>
                    <a:cubicBezTo>
                      <a:pt x="5851" y="1346"/>
                      <a:pt x="5008" y="1490"/>
                      <a:pt x="4584" y="1644"/>
                    </a:cubicBezTo>
                    <a:cubicBezTo>
                      <a:pt x="3611" y="1996"/>
                      <a:pt x="2757" y="2470"/>
                      <a:pt x="2092" y="3248"/>
                    </a:cubicBezTo>
                    <a:cubicBezTo>
                      <a:pt x="1536" y="3899"/>
                      <a:pt x="1199" y="4706"/>
                      <a:pt x="1070" y="5553"/>
                    </a:cubicBezTo>
                    <a:lnTo>
                      <a:pt x="0" y="12474"/>
                    </a:lnTo>
                    <a:lnTo>
                      <a:pt x="3877" y="12843"/>
                    </a:lnTo>
                    <a:lnTo>
                      <a:pt x="4501" y="7588"/>
                    </a:lnTo>
                    <a:lnTo>
                      <a:pt x="4584" y="11526"/>
                    </a:lnTo>
                    <a:lnTo>
                      <a:pt x="4627" y="15794"/>
                    </a:lnTo>
                    <a:lnTo>
                      <a:pt x="14699" y="16368"/>
                    </a:lnTo>
                    <a:lnTo>
                      <a:pt x="14699" y="16368"/>
                    </a:lnTo>
                    <a:lnTo>
                      <a:pt x="14027" y="11677"/>
                    </a:lnTo>
                    <a:lnTo>
                      <a:pt x="13482" y="6831"/>
                    </a:lnTo>
                    <a:lnTo>
                      <a:pt x="13482" y="6831"/>
                    </a:lnTo>
                    <a:lnTo>
                      <a:pt x="17527" y="9110"/>
                    </a:lnTo>
                    <a:lnTo>
                      <a:pt x="19727" y="6296"/>
                    </a:lnTo>
                    <a:cubicBezTo>
                      <a:pt x="19727" y="6296"/>
                      <a:pt x="14763" y="2962"/>
                      <a:pt x="14278" y="2682"/>
                    </a:cubicBezTo>
                    <a:cubicBezTo>
                      <a:pt x="12067" y="1389"/>
                      <a:pt x="10947" y="1296"/>
                      <a:pt x="10280" y="1260"/>
                    </a:cubicBezTo>
                    <a:lnTo>
                      <a:pt x="10287"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7"/>
              <p:cNvSpPr/>
              <p:nvPr/>
            </p:nvSpPr>
            <p:spPr>
              <a:xfrm flipH="1">
                <a:off x="8407070" y="2495676"/>
                <a:ext cx="61025" cy="275567"/>
              </a:xfrm>
              <a:custGeom>
                <a:rect b="b" l="l" r="r" t="t"/>
                <a:pathLst>
                  <a:path extrusionOk="0" h="5690" w="1260">
                    <a:moveTo>
                      <a:pt x="18" y="0"/>
                    </a:moveTo>
                    <a:cubicBezTo>
                      <a:pt x="0" y="22"/>
                      <a:pt x="359" y="141"/>
                      <a:pt x="689" y="596"/>
                    </a:cubicBezTo>
                    <a:cubicBezTo>
                      <a:pt x="855" y="823"/>
                      <a:pt x="1001" y="1128"/>
                      <a:pt x="1080" y="1486"/>
                    </a:cubicBezTo>
                    <a:cubicBezTo>
                      <a:pt x="1160" y="1845"/>
                      <a:pt x="1163" y="2258"/>
                      <a:pt x="1102" y="2678"/>
                    </a:cubicBezTo>
                    <a:cubicBezTo>
                      <a:pt x="969" y="3529"/>
                      <a:pt x="661" y="4254"/>
                      <a:pt x="499" y="4796"/>
                    </a:cubicBezTo>
                    <a:cubicBezTo>
                      <a:pt x="413" y="5069"/>
                      <a:pt x="352" y="5291"/>
                      <a:pt x="320" y="5445"/>
                    </a:cubicBezTo>
                    <a:cubicBezTo>
                      <a:pt x="284" y="5599"/>
                      <a:pt x="273" y="5686"/>
                      <a:pt x="280" y="5690"/>
                    </a:cubicBezTo>
                    <a:cubicBezTo>
                      <a:pt x="287" y="5690"/>
                      <a:pt x="312" y="5607"/>
                      <a:pt x="355" y="5453"/>
                    </a:cubicBezTo>
                    <a:cubicBezTo>
                      <a:pt x="403" y="5302"/>
                      <a:pt x="471" y="5087"/>
                      <a:pt x="564" y="4817"/>
                    </a:cubicBezTo>
                    <a:cubicBezTo>
                      <a:pt x="657" y="4552"/>
                      <a:pt x="776" y="4236"/>
                      <a:pt x="894" y="3881"/>
                    </a:cubicBezTo>
                    <a:cubicBezTo>
                      <a:pt x="1016" y="3525"/>
                      <a:pt x="1135" y="3127"/>
                      <a:pt x="1195" y="2692"/>
                    </a:cubicBezTo>
                    <a:cubicBezTo>
                      <a:pt x="1260" y="2261"/>
                      <a:pt x="1256" y="1838"/>
                      <a:pt x="1167" y="1465"/>
                    </a:cubicBezTo>
                    <a:cubicBezTo>
                      <a:pt x="1080" y="1095"/>
                      <a:pt x="923" y="783"/>
                      <a:pt x="747" y="557"/>
                    </a:cubicBezTo>
                    <a:cubicBezTo>
                      <a:pt x="567" y="327"/>
                      <a:pt x="381" y="184"/>
                      <a:pt x="244" y="104"/>
                    </a:cubicBezTo>
                    <a:cubicBezTo>
                      <a:pt x="173" y="65"/>
                      <a:pt x="118" y="36"/>
                      <a:pt x="80" y="22"/>
                    </a:cubicBezTo>
                    <a:cubicBezTo>
                      <a:pt x="40" y="8"/>
                      <a:pt x="18" y="0"/>
                      <a:pt x="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7"/>
              <p:cNvSpPr/>
              <p:nvPr/>
            </p:nvSpPr>
            <p:spPr>
              <a:xfrm flipH="1">
                <a:off x="8016273" y="2499309"/>
                <a:ext cx="35985" cy="288643"/>
              </a:xfrm>
              <a:custGeom>
                <a:rect b="b" l="l" r="r" t="t"/>
                <a:pathLst>
                  <a:path extrusionOk="0" h="5960" w="743">
                    <a:moveTo>
                      <a:pt x="7" y="1"/>
                    </a:moveTo>
                    <a:cubicBezTo>
                      <a:pt x="7" y="1"/>
                      <a:pt x="7" y="1"/>
                      <a:pt x="7" y="1"/>
                    </a:cubicBezTo>
                    <a:cubicBezTo>
                      <a:pt x="0" y="1"/>
                      <a:pt x="7" y="87"/>
                      <a:pt x="25" y="234"/>
                    </a:cubicBezTo>
                    <a:cubicBezTo>
                      <a:pt x="47" y="407"/>
                      <a:pt x="72" y="622"/>
                      <a:pt x="104" y="873"/>
                    </a:cubicBezTo>
                    <a:cubicBezTo>
                      <a:pt x="172" y="1433"/>
                      <a:pt x="259" y="2169"/>
                      <a:pt x="359" y="2980"/>
                    </a:cubicBezTo>
                    <a:cubicBezTo>
                      <a:pt x="456" y="3795"/>
                      <a:pt x="545" y="4530"/>
                      <a:pt x="614" y="5087"/>
                    </a:cubicBezTo>
                    <a:cubicBezTo>
                      <a:pt x="646" y="5342"/>
                      <a:pt x="675" y="5557"/>
                      <a:pt x="696" y="5726"/>
                    </a:cubicBezTo>
                    <a:cubicBezTo>
                      <a:pt x="714" y="5877"/>
                      <a:pt x="728" y="5959"/>
                      <a:pt x="736" y="5959"/>
                    </a:cubicBezTo>
                    <a:cubicBezTo>
                      <a:pt x="743" y="5959"/>
                      <a:pt x="739" y="5877"/>
                      <a:pt x="732" y="5723"/>
                    </a:cubicBezTo>
                    <a:cubicBezTo>
                      <a:pt x="725" y="5572"/>
                      <a:pt x="707" y="5352"/>
                      <a:pt x="682" y="5080"/>
                    </a:cubicBezTo>
                    <a:cubicBezTo>
                      <a:pt x="635" y="4542"/>
                      <a:pt x="552" y="3795"/>
                      <a:pt x="456" y="2969"/>
                    </a:cubicBezTo>
                    <a:cubicBezTo>
                      <a:pt x="355" y="2148"/>
                      <a:pt x="254" y="1401"/>
                      <a:pt x="168" y="866"/>
                    </a:cubicBezTo>
                    <a:cubicBezTo>
                      <a:pt x="129" y="597"/>
                      <a:pt x="90" y="382"/>
                      <a:pt x="60" y="231"/>
                    </a:cubicBezTo>
                    <a:cubicBezTo>
                      <a:pt x="33" y="83"/>
                      <a:pt x="15" y="1"/>
                      <a:pt x="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7"/>
              <p:cNvSpPr/>
              <p:nvPr/>
            </p:nvSpPr>
            <p:spPr>
              <a:xfrm flipH="1">
                <a:off x="8275432" y="2450296"/>
                <a:ext cx="90617" cy="42279"/>
              </a:xfrm>
              <a:custGeom>
                <a:rect b="b" l="l" r="r" t="t"/>
                <a:pathLst>
                  <a:path extrusionOk="0" h="873" w="1871">
                    <a:moveTo>
                      <a:pt x="1697" y="1"/>
                    </a:moveTo>
                    <a:cubicBezTo>
                      <a:pt x="1642" y="1"/>
                      <a:pt x="1576" y="12"/>
                      <a:pt x="1508" y="44"/>
                    </a:cubicBezTo>
                    <a:cubicBezTo>
                      <a:pt x="1400" y="90"/>
                      <a:pt x="1296" y="198"/>
                      <a:pt x="1228" y="334"/>
                    </a:cubicBezTo>
                    <a:cubicBezTo>
                      <a:pt x="1195" y="403"/>
                      <a:pt x="1167" y="478"/>
                      <a:pt x="1145" y="554"/>
                    </a:cubicBezTo>
                    <a:cubicBezTo>
                      <a:pt x="1120" y="629"/>
                      <a:pt x="1109" y="726"/>
                      <a:pt x="1074" y="761"/>
                    </a:cubicBezTo>
                    <a:cubicBezTo>
                      <a:pt x="1066" y="771"/>
                      <a:pt x="1058" y="775"/>
                      <a:pt x="1048" y="775"/>
                    </a:cubicBezTo>
                    <a:cubicBezTo>
                      <a:pt x="1039" y="775"/>
                      <a:pt x="1028" y="772"/>
                      <a:pt x="1013" y="765"/>
                    </a:cubicBezTo>
                    <a:cubicBezTo>
                      <a:pt x="976" y="751"/>
                      <a:pt x="940" y="733"/>
                      <a:pt x="905" y="718"/>
                    </a:cubicBezTo>
                    <a:cubicBezTo>
                      <a:pt x="832" y="686"/>
                      <a:pt x="764" y="654"/>
                      <a:pt x="696" y="622"/>
                    </a:cubicBezTo>
                    <a:cubicBezTo>
                      <a:pt x="574" y="568"/>
                      <a:pt x="456" y="514"/>
                      <a:pt x="341" y="463"/>
                    </a:cubicBezTo>
                    <a:cubicBezTo>
                      <a:pt x="160" y="386"/>
                      <a:pt x="37" y="340"/>
                      <a:pt x="12" y="340"/>
                    </a:cubicBezTo>
                    <a:cubicBezTo>
                      <a:pt x="9" y="340"/>
                      <a:pt x="8" y="341"/>
                      <a:pt x="7" y="342"/>
                    </a:cubicBezTo>
                    <a:cubicBezTo>
                      <a:pt x="0" y="356"/>
                      <a:pt x="118" y="425"/>
                      <a:pt x="312" y="525"/>
                    </a:cubicBezTo>
                    <a:cubicBezTo>
                      <a:pt x="423" y="582"/>
                      <a:pt x="539" y="640"/>
                      <a:pt x="657" y="700"/>
                    </a:cubicBezTo>
                    <a:cubicBezTo>
                      <a:pt x="725" y="736"/>
                      <a:pt x="794" y="769"/>
                      <a:pt x="865" y="804"/>
                    </a:cubicBezTo>
                    <a:cubicBezTo>
                      <a:pt x="901" y="819"/>
                      <a:pt x="933" y="837"/>
                      <a:pt x="976" y="855"/>
                    </a:cubicBezTo>
                    <a:cubicBezTo>
                      <a:pt x="998" y="866"/>
                      <a:pt x="1023" y="873"/>
                      <a:pt x="1056" y="873"/>
                    </a:cubicBezTo>
                    <a:cubicBezTo>
                      <a:pt x="1091" y="869"/>
                      <a:pt x="1124" y="851"/>
                      <a:pt x="1142" y="829"/>
                    </a:cubicBezTo>
                    <a:cubicBezTo>
                      <a:pt x="1185" y="783"/>
                      <a:pt x="1195" y="736"/>
                      <a:pt x="1206" y="697"/>
                    </a:cubicBezTo>
                    <a:cubicBezTo>
                      <a:pt x="1217" y="657"/>
                      <a:pt x="1224" y="618"/>
                      <a:pt x="1235" y="582"/>
                    </a:cubicBezTo>
                    <a:cubicBezTo>
                      <a:pt x="1256" y="506"/>
                      <a:pt x="1278" y="435"/>
                      <a:pt x="1311" y="374"/>
                    </a:cubicBezTo>
                    <a:cubicBezTo>
                      <a:pt x="1364" y="245"/>
                      <a:pt x="1450" y="152"/>
                      <a:pt x="1540" y="105"/>
                    </a:cubicBezTo>
                    <a:cubicBezTo>
                      <a:pt x="1619" y="59"/>
                      <a:pt x="1689" y="47"/>
                      <a:pt x="1745" y="47"/>
                    </a:cubicBezTo>
                    <a:cubicBezTo>
                      <a:pt x="1809" y="47"/>
                      <a:pt x="1852" y="64"/>
                      <a:pt x="1863" y="64"/>
                    </a:cubicBezTo>
                    <a:cubicBezTo>
                      <a:pt x="1865" y="64"/>
                      <a:pt x="1866" y="63"/>
                      <a:pt x="1866" y="62"/>
                    </a:cubicBezTo>
                    <a:cubicBezTo>
                      <a:pt x="1871" y="58"/>
                      <a:pt x="1845" y="29"/>
                      <a:pt x="1780" y="11"/>
                    </a:cubicBezTo>
                    <a:cubicBezTo>
                      <a:pt x="1758" y="5"/>
                      <a:pt x="1729" y="1"/>
                      <a:pt x="16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7"/>
              <p:cNvSpPr/>
              <p:nvPr/>
            </p:nvSpPr>
            <p:spPr>
              <a:xfrm flipH="1">
                <a:off x="8175662" y="2446277"/>
                <a:ext cx="68338" cy="49108"/>
              </a:xfrm>
              <a:custGeom>
                <a:rect b="b" l="l" r="r" t="t"/>
                <a:pathLst>
                  <a:path extrusionOk="0" h="1014" w="1411">
                    <a:moveTo>
                      <a:pt x="29" y="0"/>
                    </a:moveTo>
                    <a:cubicBezTo>
                      <a:pt x="12" y="0"/>
                      <a:pt x="3" y="3"/>
                      <a:pt x="3" y="5"/>
                    </a:cubicBezTo>
                    <a:cubicBezTo>
                      <a:pt x="0" y="23"/>
                      <a:pt x="126" y="37"/>
                      <a:pt x="262" y="170"/>
                    </a:cubicBezTo>
                    <a:cubicBezTo>
                      <a:pt x="401" y="296"/>
                      <a:pt x="502" y="543"/>
                      <a:pt x="545" y="838"/>
                    </a:cubicBezTo>
                    <a:cubicBezTo>
                      <a:pt x="552" y="869"/>
                      <a:pt x="557" y="906"/>
                      <a:pt x="563" y="934"/>
                    </a:cubicBezTo>
                    <a:lnTo>
                      <a:pt x="578" y="1013"/>
                    </a:lnTo>
                    <a:lnTo>
                      <a:pt x="638" y="967"/>
                    </a:lnTo>
                    <a:cubicBezTo>
                      <a:pt x="1080" y="632"/>
                      <a:pt x="1410" y="360"/>
                      <a:pt x="1396" y="339"/>
                    </a:cubicBezTo>
                    <a:cubicBezTo>
                      <a:pt x="1396" y="338"/>
                      <a:pt x="1395" y="337"/>
                      <a:pt x="1393" y="337"/>
                    </a:cubicBezTo>
                    <a:cubicBezTo>
                      <a:pt x="1354" y="337"/>
                      <a:pt x="1039" y="551"/>
                      <a:pt x="645" y="841"/>
                    </a:cubicBezTo>
                    <a:lnTo>
                      <a:pt x="645" y="841"/>
                    </a:lnTo>
                    <a:cubicBezTo>
                      <a:pt x="644" y="834"/>
                      <a:pt x="643" y="827"/>
                      <a:pt x="643" y="819"/>
                    </a:cubicBezTo>
                    <a:cubicBezTo>
                      <a:pt x="613" y="672"/>
                      <a:pt x="578" y="529"/>
                      <a:pt x="524" y="407"/>
                    </a:cubicBezTo>
                    <a:cubicBezTo>
                      <a:pt x="466" y="281"/>
                      <a:pt x="388" y="185"/>
                      <a:pt x="308" y="120"/>
                    </a:cubicBezTo>
                    <a:cubicBezTo>
                      <a:pt x="186" y="19"/>
                      <a:pt x="77" y="0"/>
                      <a:pt x="2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7"/>
              <p:cNvSpPr/>
              <p:nvPr/>
            </p:nvSpPr>
            <p:spPr>
              <a:xfrm flipH="1">
                <a:off x="8248311" y="2475335"/>
                <a:ext cx="15014" cy="131148"/>
              </a:xfrm>
              <a:custGeom>
                <a:rect b="b" l="l" r="r" t="t"/>
                <a:pathLst>
                  <a:path extrusionOk="0" h="2708" w="310">
                    <a:moveTo>
                      <a:pt x="15" y="1"/>
                    </a:moveTo>
                    <a:cubicBezTo>
                      <a:pt x="0" y="4"/>
                      <a:pt x="4" y="155"/>
                      <a:pt x="22" y="403"/>
                    </a:cubicBezTo>
                    <a:cubicBezTo>
                      <a:pt x="40" y="647"/>
                      <a:pt x="68" y="988"/>
                      <a:pt x="104" y="1361"/>
                    </a:cubicBezTo>
                    <a:cubicBezTo>
                      <a:pt x="172" y="2000"/>
                      <a:pt x="241" y="2535"/>
                      <a:pt x="277" y="2671"/>
                    </a:cubicBezTo>
                    <a:lnTo>
                      <a:pt x="280" y="2675"/>
                    </a:lnTo>
                    <a:cubicBezTo>
                      <a:pt x="291" y="2696"/>
                      <a:pt x="298" y="2707"/>
                      <a:pt x="302" y="2707"/>
                    </a:cubicBezTo>
                    <a:cubicBezTo>
                      <a:pt x="305" y="2703"/>
                      <a:pt x="305" y="2693"/>
                      <a:pt x="298" y="2668"/>
                    </a:cubicBezTo>
                    <a:lnTo>
                      <a:pt x="302" y="2668"/>
                    </a:lnTo>
                    <a:cubicBezTo>
                      <a:pt x="309" y="2531"/>
                      <a:pt x="270" y="1992"/>
                      <a:pt x="202" y="1350"/>
                    </a:cubicBezTo>
                    <a:cubicBezTo>
                      <a:pt x="166" y="977"/>
                      <a:pt x="123" y="635"/>
                      <a:pt x="90" y="395"/>
                    </a:cubicBezTo>
                    <a:cubicBezTo>
                      <a:pt x="58" y="151"/>
                      <a:pt x="29" y="1"/>
                      <a:pt x="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7"/>
              <p:cNvSpPr/>
              <p:nvPr/>
            </p:nvSpPr>
            <p:spPr>
              <a:xfrm flipH="1">
                <a:off x="8495167" y="2979504"/>
                <a:ext cx="156195" cy="39519"/>
              </a:xfrm>
              <a:custGeom>
                <a:rect b="b" l="l" r="r" t="t"/>
                <a:pathLst>
                  <a:path extrusionOk="0" h="816" w="3225">
                    <a:moveTo>
                      <a:pt x="47" y="1"/>
                    </a:moveTo>
                    <a:cubicBezTo>
                      <a:pt x="19" y="1"/>
                      <a:pt x="4" y="3"/>
                      <a:pt x="4" y="7"/>
                    </a:cubicBezTo>
                    <a:cubicBezTo>
                      <a:pt x="1" y="21"/>
                      <a:pt x="184" y="54"/>
                      <a:pt x="478" y="110"/>
                    </a:cubicBezTo>
                    <a:cubicBezTo>
                      <a:pt x="773" y="172"/>
                      <a:pt x="1178" y="254"/>
                      <a:pt x="1624" y="365"/>
                    </a:cubicBezTo>
                    <a:cubicBezTo>
                      <a:pt x="2065" y="477"/>
                      <a:pt x="2464" y="595"/>
                      <a:pt x="2751" y="682"/>
                    </a:cubicBezTo>
                    <a:cubicBezTo>
                      <a:pt x="3009" y="763"/>
                      <a:pt x="3181" y="816"/>
                      <a:pt x="3212" y="816"/>
                    </a:cubicBezTo>
                    <a:cubicBezTo>
                      <a:pt x="3215" y="816"/>
                      <a:pt x="3217" y="815"/>
                      <a:pt x="3217" y="814"/>
                    </a:cubicBezTo>
                    <a:cubicBezTo>
                      <a:pt x="3224" y="800"/>
                      <a:pt x="3052" y="725"/>
                      <a:pt x="2772" y="617"/>
                    </a:cubicBezTo>
                    <a:cubicBezTo>
                      <a:pt x="2489" y="513"/>
                      <a:pt x="2090" y="384"/>
                      <a:pt x="1645" y="272"/>
                    </a:cubicBezTo>
                    <a:cubicBezTo>
                      <a:pt x="1200" y="161"/>
                      <a:pt x="787" y="85"/>
                      <a:pt x="489" y="46"/>
                    </a:cubicBezTo>
                    <a:cubicBezTo>
                      <a:pt x="275" y="15"/>
                      <a:pt x="118" y="1"/>
                      <a:pt x="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7"/>
              <p:cNvSpPr/>
              <p:nvPr/>
            </p:nvSpPr>
            <p:spPr>
              <a:xfrm flipH="1">
                <a:off x="8493811" y="2960180"/>
                <a:ext cx="142392" cy="59666"/>
              </a:xfrm>
              <a:custGeom>
                <a:rect b="b" l="l" r="r" t="t"/>
                <a:pathLst>
                  <a:path extrusionOk="0" h="1232" w="2940">
                    <a:moveTo>
                      <a:pt x="17" y="1"/>
                    </a:moveTo>
                    <a:cubicBezTo>
                      <a:pt x="9" y="1"/>
                      <a:pt x="4" y="2"/>
                      <a:pt x="4" y="4"/>
                    </a:cubicBezTo>
                    <a:cubicBezTo>
                      <a:pt x="1" y="18"/>
                      <a:pt x="173" y="75"/>
                      <a:pt x="449" y="165"/>
                    </a:cubicBezTo>
                    <a:cubicBezTo>
                      <a:pt x="725" y="255"/>
                      <a:pt x="1109" y="377"/>
                      <a:pt x="1526" y="524"/>
                    </a:cubicBezTo>
                    <a:cubicBezTo>
                      <a:pt x="1734" y="600"/>
                      <a:pt x="1931" y="671"/>
                      <a:pt x="2114" y="736"/>
                    </a:cubicBezTo>
                    <a:cubicBezTo>
                      <a:pt x="2297" y="804"/>
                      <a:pt x="2459" y="862"/>
                      <a:pt x="2585" y="930"/>
                    </a:cubicBezTo>
                    <a:cubicBezTo>
                      <a:pt x="2835" y="1060"/>
                      <a:pt x="2912" y="1232"/>
                      <a:pt x="2925" y="1232"/>
                    </a:cubicBezTo>
                    <a:cubicBezTo>
                      <a:pt x="2926" y="1232"/>
                      <a:pt x="2926" y="1231"/>
                      <a:pt x="2926" y="1231"/>
                    </a:cubicBezTo>
                    <a:cubicBezTo>
                      <a:pt x="2940" y="1231"/>
                      <a:pt x="2883" y="1031"/>
                      <a:pt x="2617" y="872"/>
                    </a:cubicBezTo>
                    <a:cubicBezTo>
                      <a:pt x="2491" y="789"/>
                      <a:pt x="2326" y="725"/>
                      <a:pt x="2146" y="653"/>
                    </a:cubicBezTo>
                    <a:cubicBezTo>
                      <a:pt x="1967" y="582"/>
                      <a:pt x="1770" y="506"/>
                      <a:pt x="1558" y="435"/>
                    </a:cubicBezTo>
                    <a:cubicBezTo>
                      <a:pt x="1138" y="287"/>
                      <a:pt x="751" y="173"/>
                      <a:pt x="467" y="97"/>
                    </a:cubicBezTo>
                    <a:cubicBezTo>
                      <a:pt x="228" y="36"/>
                      <a:pt x="62" y="1"/>
                      <a:pt x="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7"/>
              <p:cNvSpPr/>
              <p:nvPr/>
            </p:nvSpPr>
            <p:spPr>
              <a:xfrm flipH="1">
                <a:off x="7734980" y="2699911"/>
                <a:ext cx="77250" cy="110469"/>
              </a:xfrm>
              <a:custGeom>
                <a:rect b="b" l="l" r="r" t="t"/>
                <a:pathLst>
                  <a:path extrusionOk="0" h="2281" w="1595">
                    <a:moveTo>
                      <a:pt x="1572" y="0"/>
                    </a:moveTo>
                    <a:cubicBezTo>
                      <a:pt x="1555" y="0"/>
                      <a:pt x="1446" y="107"/>
                      <a:pt x="1285" y="288"/>
                    </a:cubicBezTo>
                    <a:cubicBezTo>
                      <a:pt x="1121" y="478"/>
                      <a:pt x="902" y="751"/>
                      <a:pt x="687" y="1067"/>
                    </a:cubicBezTo>
                    <a:cubicBezTo>
                      <a:pt x="467" y="1382"/>
                      <a:pt x="291" y="1684"/>
                      <a:pt x="177" y="1907"/>
                    </a:cubicBezTo>
                    <a:cubicBezTo>
                      <a:pt x="58" y="2129"/>
                      <a:pt x="1" y="2273"/>
                      <a:pt x="11" y="2280"/>
                    </a:cubicBezTo>
                    <a:cubicBezTo>
                      <a:pt x="11" y="2280"/>
                      <a:pt x="12" y="2280"/>
                      <a:pt x="12" y="2280"/>
                    </a:cubicBezTo>
                    <a:cubicBezTo>
                      <a:pt x="42" y="2280"/>
                      <a:pt x="335" y="1742"/>
                      <a:pt x="765" y="1121"/>
                    </a:cubicBezTo>
                    <a:cubicBezTo>
                      <a:pt x="1192" y="493"/>
                      <a:pt x="1595" y="22"/>
                      <a:pt x="1573" y="1"/>
                    </a:cubicBezTo>
                    <a:cubicBezTo>
                      <a:pt x="1573" y="1"/>
                      <a:pt x="1572" y="0"/>
                      <a:pt x="15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7"/>
              <p:cNvSpPr/>
              <p:nvPr/>
            </p:nvSpPr>
            <p:spPr>
              <a:xfrm flipH="1">
                <a:off x="7738128" y="2702332"/>
                <a:ext cx="88196" cy="85963"/>
              </a:xfrm>
              <a:custGeom>
                <a:rect b="b" l="l" r="r" t="t"/>
                <a:pathLst>
                  <a:path extrusionOk="0" h="1775" w="1821">
                    <a:moveTo>
                      <a:pt x="1799" y="0"/>
                    </a:moveTo>
                    <a:cubicBezTo>
                      <a:pt x="1777" y="0"/>
                      <a:pt x="1650" y="58"/>
                      <a:pt x="1465" y="166"/>
                    </a:cubicBezTo>
                    <a:cubicBezTo>
                      <a:pt x="1268" y="288"/>
                      <a:pt x="1006" y="479"/>
                      <a:pt x="754" y="729"/>
                    </a:cubicBezTo>
                    <a:cubicBezTo>
                      <a:pt x="499" y="981"/>
                      <a:pt x="306" y="1239"/>
                      <a:pt x="184" y="1437"/>
                    </a:cubicBezTo>
                    <a:cubicBezTo>
                      <a:pt x="58" y="1634"/>
                      <a:pt x="1" y="1767"/>
                      <a:pt x="12" y="1774"/>
                    </a:cubicBezTo>
                    <a:cubicBezTo>
                      <a:pt x="12" y="1775"/>
                      <a:pt x="13" y="1775"/>
                      <a:pt x="13" y="1775"/>
                    </a:cubicBezTo>
                    <a:cubicBezTo>
                      <a:pt x="48" y="1775"/>
                      <a:pt x="327" y="1282"/>
                      <a:pt x="823" y="798"/>
                    </a:cubicBezTo>
                    <a:cubicBezTo>
                      <a:pt x="1318" y="306"/>
                      <a:pt x="1821" y="27"/>
                      <a:pt x="1803" y="2"/>
                    </a:cubicBezTo>
                    <a:cubicBezTo>
                      <a:pt x="1803" y="1"/>
                      <a:pt x="1801" y="0"/>
                      <a:pt x="17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7"/>
              <p:cNvSpPr/>
              <p:nvPr/>
            </p:nvSpPr>
            <p:spPr>
              <a:xfrm flipH="1">
                <a:off x="8307785" y="2605131"/>
                <a:ext cx="42136" cy="39906"/>
              </a:xfrm>
              <a:custGeom>
                <a:rect b="b" l="l" r="r" t="t"/>
                <a:pathLst>
                  <a:path extrusionOk="0" h="824" w="870">
                    <a:moveTo>
                      <a:pt x="451" y="1"/>
                    </a:moveTo>
                    <a:cubicBezTo>
                      <a:pt x="401" y="1"/>
                      <a:pt x="348" y="16"/>
                      <a:pt x="302" y="38"/>
                    </a:cubicBezTo>
                    <a:lnTo>
                      <a:pt x="234" y="74"/>
                    </a:lnTo>
                    <a:cubicBezTo>
                      <a:pt x="148" y="113"/>
                      <a:pt x="77" y="181"/>
                      <a:pt x="52" y="271"/>
                    </a:cubicBezTo>
                    <a:cubicBezTo>
                      <a:pt x="1" y="458"/>
                      <a:pt x="80" y="695"/>
                      <a:pt x="249" y="784"/>
                    </a:cubicBezTo>
                    <a:cubicBezTo>
                      <a:pt x="301" y="811"/>
                      <a:pt x="357" y="824"/>
                      <a:pt x="415" y="824"/>
                    </a:cubicBezTo>
                    <a:cubicBezTo>
                      <a:pt x="608" y="824"/>
                      <a:pt x="807" y="684"/>
                      <a:pt x="837" y="490"/>
                    </a:cubicBezTo>
                    <a:cubicBezTo>
                      <a:pt x="870" y="278"/>
                      <a:pt x="704" y="52"/>
                      <a:pt x="499" y="6"/>
                    </a:cubicBezTo>
                    <a:cubicBezTo>
                      <a:pt x="484" y="2"/>
                      <a:pt x="468" y="1"/>
                      <a:pt x="4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7"/>
              <p:cNvSpPr/>
              <p:nvPr/>
            </p:nvSpPr>
            <p:spPr>
              <a:xfrm flipH="1">
                <a:off x="8571303" y="2808493"/>
                <a:ext cx="42330" cy="39858"/>
              </a:xfrm>
              <a:custGeom>
                <a:rect b="b" l="l" r="r" t="t"/>
                <a:pathLst>
                  <a:path extrusionOk="0" h="823" w="874">
                    <a:moveTo>
                      <a:pt x="448" y="1"/>
                    </a:moveTo>
                    <a:cubicBezTo>
                      <a:pt x="398" y="1"/>
                      <a:pt x="347" y="15"/>
                      <a:pt x="302" y="38"/>
                    </a:cubicBezTo>
                    <a:lnTo>
                      <a:pt x="234" y="71"/>
                    </a:lnTo>
                    <a:cubicBezTo>
                      <a:pt x="148" y="110"/>
                      <a:pt x="76" y="182"/>
                      <a:pt x="51" y="272"/>
                    </a:cubicBezTo>
                    <a:cubicBezTo>
                      <a:pt x="1" y="454"/>
                      <a:pt x="80" y="691"/>
                      <a:pt x="249" y="781"/>
                    </a:cubicBezTo>
                    <a:cubicBezTo>
                      <a:pt x="301" y="810"/>
                      <a:pt x="359" y="823"/>
                      <a:pt x="418" y="823"/>
                    </a:cubicBezTo>
                    <a:cubicBezTo>
                      <a:pt x="610" y="823"/>
                      <a:pt x="807" y="682"/>
                      <a:pt x="837" y="487"/>
                    </a:cubicBezTo>
                    <a:cubicBezTo>
                      <a:pt x="873" y="278"/>
                      <a:pt x="704" y="49"/>
                      <a:pt x="500" y="6"/>
                    </a:cubicBezTo>
                    <a:cubicBezTo>
                      <a:pt x="483" y="2"/>
                      <a:pt x="466" y="1"/>
                      <a:pt x="4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7"/>
              <p:cNvSpPr/>
              <p:nvPr/>
            </p:nvSpPr>
            <p:spPr>
              <a:xfrm flipH="1">
                <a:off x="7945853" y="2606293"/>
                <a:ext cx="42136" cy="39906"/>
              </a:xfrm>
              <a:custGeom>
                <a:rect b="b" l="l" r="r" t="t"/>
                <a:pathLst>
                  <a:path extrusionOk="0" h="824" w="870">
                    <a:moveTo>
                      <a:pt x="446" y="1"/>
                    </a:moveTo>
                    <a:cubicBezTo>
                      <a:pt x="396" y="1"/>
                      <a:pt x="347" y="15"/>
                      <a:pt x="302" y="39"/>
                    </a:cubicBezTo>
                    <a:lnTo>
                      <a:pt x="234" y="71"/>
                    </a:lnTo>
                    <a:cubicBezTo>
                      <a:pt x="148" y="111"/>
                      <a:pt x="76" y="182"/>
                      <a:pt x="51" y="272"/>
                    </a:cubicBezTo>
                    <a:cubicBezTo>
                      <a:pt x="1" y="456"/>
                      <a:pt x="80" y="692"/>
                      <a:pt x="249" y="782"/>
                    </a:cubicBezTo>
                    <a:cubicBezTo>
                      <a:pt x="301" y="810"/>
                      <a:pt x="359" y="823"/>
                      <a:pt x="418" y="823"/>
                    </a:cubicBezTo>
                    <a:cubicBezTo>
                      <a:pt x="610" y="823"/>
                      <a:pt x="807" y="683"/>
                      <a:pt x="837" y="487"/>
                    </a:cubicBezTo>
                    <a:cubicBezTo>
                      <a:pt x="870" y="279"/>
                      <a:pt x="704" y="50"/>
                      <a:pt x="499" y="7"/>
                    </a:cubicBezTo>
                    <a:cubicBezTo>
                      <a:pt x="481" y="3"/>
                      <a:pt x="463" y="1"/>
                      <a:pt x="4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7"/>
              <p:cNvSpPr/>
              <p:nvPr/>
            </p:nvSpPr>
            <p:spPr>
              <a:xfrm flipH="1">
                <a:off x="8026880" y="3084357"/>
                <a:ext cx="42282" cy="39955"/>
              </a:xfrm>
              <a:custGeom>
                <a:rect b="b" l="l" r="r" t="t"/>
                <a:pathLst>
                  <a:path extrusionOk="0" h="825" w="873">
                    <a:moveTo>
                      <a:pt x="452" y="1"/>
                    </a:moveTo>
                    <a:cubicBezTo>
                      <a:pt x="401" y="1"/>
                      <a:pt x="348" y="17"/>
                      <a:pt x="302" y="39"/>
                    </a:cubicBezTo>
                    <a:lnTo>
                      <a:pt x="234" y="71"/>
                    </a:lnTo>
                    <a:cubicBezTo>
                      <a:pt x="148" y="114"/>
                      <a:pt x="76" y="182"/>
                      <a:pt x="51" y="271"/>
                    </a:cubicBezTo>
                    <a:cubicBezTo>
                      <a:pt x="0" y="458"/>
                      <a:pt x="80" y="692"/>
                      <a:pt x="248" y="785"/>
                    </a:cubicBezTo>
                    <a:cubicBezTo>
                      <a:pt x="300" y="812"/>
                      <a:pt x="357" y="825"/>
                      <a:pt x="415" y="825"/>
                    </a:cubicBezTo>
                    <a:cubicBezTo>
                      <a:pt x="608" y="825"/>
                      <a:pt x="806" y="684"/>
                      <a:pt x="837" y="491"/>
                    </a:cubicBezTo>
                    <a:cubicBezTo>
                      <a:pt x="873" y="279"/>
                      <a:pt x="704" y="53"/>
                      <a:pt x="500" y="6"/>
                    </a:cubicBezTo>
                    <a:cubicBezTo>
                      <a:pt x="484" y="2"/>
                      <a:pt x="468" y="1"/>
                      <a:pt x="4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7"/>
              <p:cNvSpPr/>
              <p:nvPr/>
            </p:nvSpPr>
            <p:spPr>
              <a:xfrm flipH="1">
                <a:off x="8335585" y="3084357"/>
                <a:ext cx="42330" cy="39955"/>
              </a:xfrm>
              <a:custGeom>
                <a:rect b="b" l="l" r="r" t="t"/>
                <a:pathLst>
                  <a:path extrusionOk="0" h="825" w="874">
                    <a:moveTo>
                      <a:pt x="454" y="1"/>
                    </a:moveTo>
                    <a:cubicBezTo>
                      <a:pt x="403" y="1"/>
                      <a:pt x="352" y="17"/>
                      <a:pt x="306" y="39"/>
                    </a:cubicBezTo>
                    <a:lnTo>
                      <a:pt x="234" y="71"/>
                    </a:lnTo>
                    <a:cubicBezTo>
                      <a:pt x="151" y="114"/>
                      <a:pt x="80" y="182"/>
                      <a:pt x="55" y="271"/>
                    </a:cubicBezTo>
                    <a:cubicBezTo>
                      <a:pt x="1" y="458"/>
                      <a:pt x="80" y="692"/>
                      <a:pt x="252" y="785"/>
                    </a:cubicBezTo>
                    <a:cubicBezTo>
                      <a:pt x="304" y="812"/>
                      <a:pt x="361" y="825"/>
                      <a:pt x="419" y="825"/>
                    </a:cubicBezTo>
                    <a:cubicBezTo>
                      <a:pt x="612" y="825"/>
                      <a:pt x="811" y="684"/>
                      <a:pt x="841" y="491"/>
                    </a:cubicBezTo>
                    <a:cubicBezTo>
                      <a:pt x="873" y="279"/>
                      <a:pt x="704" y="53"/>
                      <a:pt x="504" y="6"/>
                    </a:cubicBezTo>
                    <a:cubicBezTo>
                      <a:pt x="487" y="2"/>
                      <a:pt x="471" y="1"/>
                      <a:pt x="45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7"/>
              <p:cNvSpPr/>
              <p:nvPr/>
            </p:nvSpPr>
            <p:spPr>
              <a:xfrm flipH="1">
                <a:off x="8212519" y="2910732"/>
                <a:ext cx="42330" cy="39858"/>
              </a:xfrm>
              <a:custGeom>
                <a:rect b="b" l="l" r="r" t="t"/>
                <a:pathLst>
                  <a:path extrusionOk="0" h="823" w="874">
                    <a:moveTo>
                      <a:pt x="449" y="0"/>
                    </a:moveTo>
                    <a:cubicBezTo>
                      <a:pt x="398" y="0"/>
                      <a:pt x="347" y="14"/>
                      <a:pt x="302" y="38"/>
                    </a:cubicBezTo>
                    <a:lnTo>
                      <a:pt x="234" y="70"/>
                    </a:lnTo>
                    <a:cubicBezTo>
                      <a:pt x="148" y="109"/>
                      <a:pt x="77" y="181"/>
                      <a:pt x="52" y="271"/>
                    </a:cubicBezTo>
                    <a:cubicBezTo>
                      <a:pt x="1" y="454"/>
                      <a:pt x="80" y="691"/>
                      <a:pt x="252" y="781"/>
                    </a:cubicBezTo>
                    <a:cubicBezTo>
                      <a:pt x="305" y="809"/>
                      <a:pt x="363" y="822"/>
                      <a:pt x="421" y="822"/>
                    </a:cubicBezTo>
                    <a:cubicBezTo>
                      <a:pt x="612" y="822"/>
                      <a:pt x="807" y="682"/>
                      <a:pt x="837" y="486"/>
                    </a:cubicBezTo>
                    <a:cubicBezTo>
                      <a:pt x="874" y="278"/>
                      <a:pt x="705" y="49"/>
                      <a:pt x="504" y="6"/>
                    </a:cubicBezTo>
                    <a:cubicBezTo>
                      <a:pt x="486" y="2"/>
                      <a:pt x="468" y="0"/>
                      <a:pt x="4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7"/>
              <p:cNvSpPr/>
              <p:nvPr/>
            </p:nvSpPr>
            <p:spPr>
              <a:xfrm flipH="1">
                <a:off x="8151689" y="2708047"/>
                <a:ext cx="23683" cy="22423"/>
              </a:xfrm>
              <a:custGeom>
                <a:rect b="b" l="l" r="r" t="t"/>
                <a:pathLst>
                  <a:path extrusionOk="0" h="463" w="489">
                    <a:moveTo>
                      <a:pt x="251" y="1"/>
                    </a:moveTo>
                    <a:cubicBezTo>
                      <a:pt x="223" y="1"/>
                      <a:pt x="195" y="10"/>
                      <a:pt x="169" y="23"/>
                    </a:cubicBezTo>
                    <a:lnTo>
                      <a:pt x="130" y="41"/>
                    </a:lnTo>
                    <a:cubicBezTo>
                      <a:pt x="83" y="63"/>
                      <a:pt x="44" y="102"/>
                      <a:pt x="29" y="152"/>
                    </a:cubicBezTo>
                    <a:cubicBezTo>
                      <a:pt x="1" y="257"/>
                      <a:pt x="44" y="389"/>
                      <a:pt x="140" y="439"/>
                    </a:cubicBezTo>
                    <a:cubicBezTo>
                      <a:pt x="170" y="455"/>
                      <a:pt x="203" y="463"/>
                      <a:pt x="236" y="463"/>
                    </a:cubicBezTo>
                    <a:cubicBezTo>
                      <a:pt x="343" y="463"/>
                      <a:pt x="454" y="384"/>
                      <a:pt x="470" y="275"/>
                    </a:cubicBezTo>
                    <a:cubicBezTo>
                      <a:pt x="489" y="156"/>
                      <a:pt x="395" y="30"/>
                      <a:pt x="281" y="5"/>
                    </a:cubicBezTo>
                    <a:cubicBezTo>
                      <a:pt x="271" y="2"/>
                      <a:pt x="261" y="1"/>
                      <a:pt x="2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7"/>
              <p:cNvSpPr/>
              <p:nvPr/>
            </p:nvSpPr>
            <p:spPr>
              <a:xfrm flipH="1">
                <a:off x="8117448" y="2554666"/>
                <a:ext cx="23683" cy="22472"/>
              </a:xfrm>
              <a:custGeom>
                <a:rect b="b" l="l" r="r" t="t"/>
                <a:pathLst>
                  <a:path extrusionOk="0" h="464" w="489">
                    <a:moveTo>
                      <a:pt x="257" y="1"/>
                    </a:moveTo>
                    <a:cubicBezTo>
                      <a:pt x="228" y="1"/>
                      <a:pt x="198" y="10"/>
                      <a:pt x="169" y="24"/>
                    </a:cubicBezTo>
                    <a:lnTo>
                      <a:pt x="130" y="42"/>
                    </a:lnTo>
                    <a:cubicBezTo>
                      <a:pt x="83" y="64"/>
                      <a:pt x="43" y="104"/>
                      <a:pt x="30" y="154"/>
                    </a:cubicBezTo>
                    <a:cubicBezTo>
                      <a:pt x="0" y="258"/>
                      <a:pt x="43" y="390"/>
                      <a:pt x="141" y="440"/>
                    </a:cubicBezTo>
                    <a:cubicBezTo>
                      <a:pt x="170" y="457"/>
                      <a:pt x="203" y="464"/>
                      <a:pt x="236" y="464"/>
                    </a:cubicBezTo>
                    <a:cubicBezTo>
                      <a:pt x="343" y="464"/>
                      <a:pt x="454" y="385"/>
                      <a:pt x="471" y="276"/>
                    </a:cubicBezTo>
                    <a:cubicBezTo>
                      <a:pt x="489" y="157"/>
                      <a:pt x="396" y="28"/>
                      <a:pt x="280" y="3"/>
                    </a:cubicBezTo>
                    <a:cubicBezTo>
                      <a:pt x="273" y="1"/>
                      <a:pt x="265" y="1"/>
                      <a:pt x="2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7"/>
              <p:cNvSpPr/>
              <p:nvPr/>
            </p:nvSpPr>
            <p:spPr>
              <a:xfrm flipH="1">
                <a:off x="8336457" y="2823846"/>
                <a:ext cx="23732" cy="22423"/>
              </a:xfrm>
              <a:custGeom>
                <a:rect b="b" l="l" r="r" t="t"/>
                <a:pathLst>
                  <a:path extrusionOk="0" h="463" w="490">
                    <a:moveTo>
                      <a:pt x="251" y="0"/>
                    </a:moveTo>
                    <a:cubicBezTo>
                      <a:pt x="224" y="0"/>
                      <a:pt x="196" y="9"/>
                      <a:pt x="170" y="23"/>
                    </a:cubicBezTo>
                    <a:lnTo>
                      <a:pt x="134" y="41"/>
                    </a:lnTo>
                    <a:cubicBezTo>
                      <a:pt x="83" y="62"/>
                      <a:pt x="44" y="102"/>
                      <a:pt x="30" y="152"/>
                    </a:cubicBezTo>
                    <a:cubicBezTo>
                      <a:pt x="1" y="256"/>
                      <a:pt x="44" y="389"/>
                      <a:pt x="141" y="439"/>
                    </a:cubicBezTo>
                    <a:cubicBezTo>
                      <a:pt x="171" y="455"/>
                      <a:pt x="203" y="462"/>
                      <a:pt x="236" y="462"/>
                    </a:cubicBezTo>
                    <a:cubicBezTo>
                      <a:pt x="344" y="462"/>
                      <a:pt x="455" y="384"/>
                      <a:pt x="471" y="274"/>
                    </a:cubicBezTo>
                    <a:cubicBezTo>
                      <a:pt x="489" y="155"/>
                      <a:pt x="396" y="29"/>
                      <a:pt x="281" y="4"/>
                    </a:cubicBezTo>
                    <a:cubicBezTo>
                      <a:pt x="271" y="2"/>
                      <a:pt x="261" y="0"/>
                      <a:pt x="2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7"/>
              <p:cNvSpPr/>
              <p:nvPr/>
            </p:nvSpPr>
            <p:spPr>
              <a:xfrm flipH="1">
                <a:off x="8526988" y="2603823"/>
                <a:ext cx="23829" cy="22375"/>
              </a:xfrm>
              <a:custGeom>
                <a:rect b="b" l="l" r="r" t="t"/>
                <a:pathLst>
                  <a:path extrusionOk="0" h="462" w="492">
                    <a:moveTo>
                      <a:pt x="253" y="1"/>
                    </a:moveTo>
                    <a:cubicBezTo>
                      <a:pt x="224" y="1"/>
                      <a:pt x="196" y="8"/>
                      <a:pt x="172" y="22"/>
                    </a:cubicBezTo>
                    <a:lnTo>
                      <a:pt x="133" y="40"/>
                    </a:lnTo>
                    <a:cubicBezTo>
                      <a:pt x="86" y="61"/>
                      <a:pt x="43" y="101"/>
                      <a:pt x="28" y="154"/>
                    </a:cubicBezTo>
                    <a:cubicBezTo>
                      <a:pt x="0" y="255"/>
                      <a:pt x="47" y="388"/>
                      <a:pt x="140" y="438"/>
                    </a:cubicBezTo>
                    <a:cubicBezTo>
                      <a:pt x="170" y="454"/>
                      <a:pt x="203" y="461"/>
                      <a:pt x="236" y="461"/>
                    </a:cubicBezTo>
                    <a:cubicBezTo>
                      <a:pt x="344" y="461"/>
                      <a:pt x="453" y="383"/>
                      <a:pt x="470" y="276"/>
                    </a:cubicBezTo>
                    <a:cubicBezTo>
                      <a:pt x="491" y="158"/>
                      <a:pt x="395" y="28"/>
                      <a:pt x="283" y="3"/>
                    </a:cubicBezTo>
                    <a:cubicBezTo>
                      <a:pt x="273" y="2"/>
                      <a:pt x="263" y="1"/>
                      <a:pt x="2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7"/>
              <p:cNvSpPr/>
              <p:nvPr/>
            </p:nvSpPr>
            <p:spPr>
              <a:xfrm flipH="1">
                <a:off x="8177213" y="3063145"/>
                <a:ext cx="23732" cy="22375"/>
              </a:xfrm>
              <a:custGeom>
                <a:rect b="b" l="l" r="r" t="t"/>
                <a:pathLst>
                  <a:path extrusionOk="0" h="462" w="490">
                    <a:moveTo>
                      <a:pt x="256" y="0"/>
                    </a:moveTo>
                    <a:cubicBezTo>
                      <a:pt x="227" y="0"/>
                      <a:pt x="198" y="10"/>
                      <a:pt x="170" y="20"/>
                    </a:cubicBezTo>
                    <a:lnTo>
                      <a:pt x="130" y="38"/>
                    </a:lnTo>
                    <a:cubicBezTo>
                      <a:pt x="84" y="63"/>
                      <a:pt x="44" y="103"/>
                      <a:pt x="29" y="154"/>
                    </a:cubicBezTo>
                    <a:cubicBezTo>
                      <a:pt x="1" y="257"/>
                      <a:pt x="44" y="391"/>
                      <a:pt x="141" y="441"/>
                    </a:cubicBezTo>
                    <a:cubicBezTo>
                      <a:pt x="170" y="455"/>
                      <a:pt x="201" y="462"/>
                      <a:pt x="233" y="462"/>
                    </a:cubicBezTo>
                    <a:cubicBezTo>
                      <a:pt x="341" y="462"/>
                      <a:pt x="455" y="384"/>
                      <a:pt x="471" y="275"/>
                    </a:cubicBezTo>
                    <a:cubicBezTo>
                      <a:pt x="489" y="157"/>
                      <a:pt x="395" y="28"/>
                      <a:pt x="281" y="3"/>
                    </a:cubicBezTo>
                    <a:cubicBezTo>
                      <a:pt x="273" y="1"/>
                      <a:pt x="264" y="0"/>
                      <a:pt x="25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7"/>
              <p:cNvSpPr/>
              <p:nvPr/>
            </p:nvSpPr>
            <p:spPr>
              <a:xfrm flipH="1">
                <a:off x="8084417" y="2897365"/>
                <a:ext cx="23683" cy="22423"/>
              </a:xfrm>
              <a:custGeom>
                <a:rect b="b" l="l" r="r" t="t"/>
                <a:pathLst>
                  <a:path extrusionOk="0" h="463" w="489">
                    <a:moveTo>
                      <a:pt x="250" y="1"/>
                    </a:moveTo>
                    <a:cubicBezTo>
                      <a:pt x="223" y="1"/>
                      <a:pt x="196" y="10"/>
                      <a:pt x="169" y="23"/>
                    </a:cubicBezTo>
                    <a:lnTo>
                      <a:pt x="133" y="41"/>
                    </a:lnTo>
                    <a:cubicBezTo>
                      <a:pt x="83" y="62"/>
                      <a:pt x="44" y="102"/>
                      <a:pt x="29" y="153"/>
                    </a:cubicBezTo>
                    <a:cubicBezTo>
                      <a:pt x="1" y="256"/>
                      <a:pt x="44" y="389"/>
                      <a:pt x="141" y="439"/>
                    </a:cubicBezTo>
                    <a:cubicBezTo>
                      <a:pt x="170" y="455"/>
                      <a:pt x="203" y="463"/>
                      <a:pt x="235" y="463"/>
                    </a:cubicBezTo>
                    <a:cubicBezTo>
                      <a:pt x="343" y="463"/>
                      <a:pt x="454" y="384"/>
                      <a:pt x="471" y="274"/>
                    </a:cubicBezTo>
                    <a:cubicBezTo>
                      <a:pt x="489" y="156"/>
                      <a:pt x="395" y="27"/>
                      <a:pt x="281" y="5"/>
                    </a:cubicBezTo>
                    <a:cubicBezTo>
                      <a:pt x="271" y="2"/>
                      <a:pt x="260" y="1"/>
                      <a:pt x="2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7"/>
              <p:cNvSpPr/>
              <p:nvPr/>
            </p:nvSpPr>
            <p:spPr>
              <a:xfrm flipH="1">
                <a:off x="7857555" y="3164991"/>
                <a:ext cx="593008" cy="1690546"/>
              </a:xfrm>
              <a:custGeom>
                <a:rect b="b" l="l" r="r" t="t"/>
                <a:pathLst>
                  <a:path extrusionOk="0" h="34907" w="12244">
                    <a:moveTo>
                      <a:pt x="1" y="0"/>
                    </a:moveTo>
                    <a:lnTo>
                      <a:pt x="1" y="34907"/>
                    </a:lnTo>
                    <a:lnTo>
                      <a:pt x="5062" y="34713"/>
                    </a:lnTo>
                    <a:lnTo>
                      <a:pt x="5496" y="4799"/>
                    </a:lnTo>
                    <a:lnTo>
                      <a:pt x="7212" y="34832"/>
                    </a:lnTo>
                    <a:lnTo>
                      <a:pt x="12244" y="34713"/>
                    </a:lnTo>
                    <a:lnTo>
                      <a:pt x="10055" y="611"/>
                    </a:lnTo>
                    <a:lnTo>
                      <a:pt x="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7"/>
              <p:cNvSpPr/>
              <p:nvPr/>
            </p:nvSpPr>
            <p:spPr>
              <a:xfrm flipH="1">
                <a:off x="8316988" y="3177442"/>
                <a:ext cx="4940" cy="1671271"/>
              </a:xfrm>
              <a:custGeom>
                <a:rect b="b" l="l" r="r" t="t"/>
                <a:pathLst>
                  <a:path extrusionOk="0" h="34509" w="102">
                    <a:moveTo>
                      <a:pt x="47" y="1"/>
                    </a:moveTo>
                    <a:cubicBezTo>
                      <a:pt x="22" y="1"/>
                      <a:pt x="1" y="7725"/>
                      <a:pt x="1" y="17254"/>
                    </a:cubicBezTo>
                    <a:cubicBezTo>
                      <a:pt x="4" y="26784"/>
                      <a:pt x="26" y="34508"/>
                      <a:pt x="51" y="34508"/>
                    </a:cubicBezTo>
                    <a:cubicBezTo>
                      <a:pt x="80" y="34508"/>
                      <a:pt x="102" y="26784"/>
                      <a:pt x="98" y="17254"/>
                    </a:cubicBezTo>
                    <a:cubicBezTo>
                      <a:pt x="98" y="7725"/>
                      <a:pt x="77" y="1"/>
                      <a:pt x="47" y="1"/>
                    </a:cubicBez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7"/>
              <p:cNvSpPr/>
              <p:nvPr/>
            </p:nvSpPr>
            <p:spPr>
              <a:xfrm flipH="1">
                <a:off x="7980481" y="3191729"/>
                <a:ext cx="90084" cy="1656984"/>
              </a:xfrm>
              <a:custGeom>
                <a:rect b="b" l="l" r="r" t="t"/>
                <a:pathLst>
                  <a:path extrusionOk="0" h="34214" w="1860">
                    <a:moveTo>
                      <a:pt x="1" y="0"/>
                    </a:moveTo>
                    <a:lnTo>
                      <a:pt x="1" y="90"/>
                    </a:lnTo>
                    <a:cubicBezTo>
                      <a:pt x="1" y="151"/>
                      <a:pt x="4" y="237"/>
                      <a:pt x="4" y="348"/>
                    </a:cubicBezTo>
                    <a:cubicBezTo>
                      <a:pt x="12" y="582"/>
                      <a:pt x="22" y="915"/>
                      <a:pt x="37" y="1346"/>
                    </a:cubicBezTo>
                    <a:cubicBezTo>
                      <a:pt x="65" y="2211"/>
                      <a:pt x="115" y="3468"/>
                      <a:pt x="184" y="5015"/>
                    </a:cubicBezTo>
                    <a:cubicBezTo>
                      <a:pt x="320" y="8112"/>
                      <a:pt x="536" y="12390"/>
                      <a:pt x="801" y="17114"/>
                    </a:cubicBezTo>
                    <a:cubicBezTo>
                      <a:pt x="1067" y="21838"/>
                      <a:pt x="1321" y="26112"/>
                      <a:pt x="1520" y="29206"/>
                    </a:cubicBezTo>
                    <a:cubicBezTo>
                      <a:pt x="1620" y="30750"/>
                      <a:pt x="1699" y="31999"/>
                      <a:pt x="1756" y="32871"/>
                    </a:cubicBezTo>
                    <a:cubicBezTo>
                      <a:pt x="1785" y="33298"/>
                      <a:pt x="1810" y="33636"/>
                      <a:pt x="1828" y="33865"/>
                    </a:cubicBezTo>
                    <a:cubicBezTo>
                      <a:pt x="1835" y="33976"/>
                      <a:pt x="1843" y="34062"/>
                      <a:pt x="1846" y="34123"/>
                    </a:cubicBezTo>
                    <a:cubicBezTo>
                      <a:pt x="1853" y="34185"/>
                      <a:pt x="1856" y="34213"/>
                      <a:pt x="1856" y="34213"/>
                    </a:cubicBezTo>
                    <a:cubicBezTo>
                      <a:pt x="1856" y="34213"/>
                      <a:pt x="1860" y="34181"/>
                      <a:pt x="1856" y="34123"/>
                    </a:cubicBezTo>
                    <a:cubicBezTo>
                      <a:pt x="1853" y="34062"/>
                      <a:pt x="1850" y="33976"/>
                      <a:pt x="1846" y="33865"/>
                    </a:cubicBezTo>
                    <a:cubicBezTo>
                      <a:pt x="1835" y="33632"/>
                      <a:pt x="1817" y="33298"/>
                      <a:pt x="1792" y="32867"/>
                    </a:cubicBezTo>
                    <a:cubicBezTo>
                      <a:pt x="1745" y="31999"/>
                      <a:pt x="1674" y="30746"/>
                      <a:pt x="1588" y="29203"/>
                    </a:cubicBezTo>
                    <a:cubicBezTo>
                      <a:pt x="1412" y="26102"/>
                      <a:pt x="1167" y="21830"/>
                      <a:pt x="898" y="17110"/>
                    </a:cubicBezTo>
                    <a:cubicBezTo>
                      <a:pt x="632" y="12383"/>
                      <a:pt x="407" y="8108"/>
                      <a:pt x="252" y="5010"/>
                    </a:cubicBezTo>
                    <a:cubicBezTo>
                      <a:pt x="177" y="3468"/>
                      <a:pt x="115" y="2215"/>
                      <a:pt x="72" y="1346"/>
                    </a:cubicBezTo>
                    <a:cubicBezTo>
                      <a:pt x="55" y="915"/>
                      <a:pt x="37" y="582"/>
                      <a:pt x="26" y="348"/>
                    </a:cubicBezTo>
                    <a:cubicBezTo>
                      <a:pt x="19" y="237"/>
                      <a:pt x="16" y="151"/>
                      <a:pt x="12" y="90"/>
                    </a:cubicBezTo>
                    <a:cubicBezTo>
                      <a:pt x="8" y="29"/>
                      <a:pt x="1" y="0"/>
                      <a:pt x="1" y="0"/>
                    </a:cubicBez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7"/>
              <p:cNvSpPr/>
              <p:nvPr/>
            </p:nvSpPr>
            <p:spPr>
              <a:xfrm flipH="1">
                <a:off x="8159680" y="3181268"/>
                <a:ext cx="26493" cy="182823"/>
              </a:xfrm>
              <a:custGeom>
                <a:rect b="b" l="l" r="r" t="t"/>
                <a:pathLst>
                  <a:path extrusionOk="0" h="3775" w="547">
                    <a:moveTo>
                      <a:pt x="464" y="1"/>
                    </a:moveTo>
                    <a:cubicBezTo>
                      <a:pt x="450" y="1"/>
                      <a:pt x="443" y="223"/>
                      <a:pt x="439" y="586"/>
                    </a:cubicBezTo>
                    <a:cubicBezTo>
                      <a:pt x="435" y="945"/>
                      <a:pt x="435" y="1440"/>
                      <a:pt x="443" y="1989"/>
                    </a:cubicBezTo>
                    <a:cubicBezTo>
                      <a:pt x="450" y="2262"/>
                      <a:pt x="453" y="2524"/>
                      <a:pt x="457" y="2764"/>
                    </a:cubicBezTo>
                    <a:cubicBezTo>
                      <a:pt x="464" y="3001"/>
                      <a:pt x="446" y="3210"/>
                      <a:pt x="378" y="3371"/>
                    </a:cubicBezTo>
                    <a:cubicBezTo>
                      <a:pt x="314" y="3533"/>
                      <a:pt x="213" y="3641"/>
                      <a:pt x="133" y="3694"/>
                    </a:cubicBezTo>
                    <a:cubicBezTo>
                      <a:pt x="55" y="3752"/>
                      <a:pt x="1" y="3766"/>
                      <a:pt x="4" y="3773"/>
                    </a:cubicBezTo>
                    <a:cubicBezTo>
                      <a:pt x="4" y="3774"/>
                      <a:pt x="7" y="3774"/>
                      <a:pt x="12" y="3774"/>
                    </a:cubicBezTo>
                    <a:cubicBezTo>
                      <a:pt x="30" y="3774"/>
                      <a:pt x="81" y="3766"/>
                      <a:pt x="155" y="3727"/>
                    </a:cubicBezTo>
                    <a:cubicBezTo>
                      <a:pt x="245" y="3676"/>
                      <a:pt x="363" y="3568"/>
                      <a:pt x="443" y="3400"/>
                    </a:cubicBezTo>
                    <a:cubicBezTo>
                      <a:pt x="521" y="3228"/>
                      <a:pt x="547" y="3001"/>
                      <a:pt x="547" y="2764"/>
                    </a:cubicBezTo>
                    <a:cubicBezTo>
                      <a:pt x="547" y="2524"/>
                      <a:pt x="543" y="2262"/>
                      <a:pt x="539" y="1989"/>
                    </a:cubicBezTo>
                    <a:cubicBezTo>
                      <a:pt x="532" y="1440"/>
                      <a:pt x="521" y="945"/>
                      <a:pt x="507" y="582"/>
                    </a:cubicBezTo>
                    <a:cubicBezTo>
                      <a:pt x="493" y="223"/>
                      <a:pt x="478" y="1"/>
                      <a:pt x="464" y="1"/>
                    </a:cubicBez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7"/>
              <p:cNvSpPr/>
              <p:nvPr/>
            </p:nvSpPr>
            <p:spPr>
              <a:xfrm flipH="1">
                <a:off x="8189224" y="3198606"/>
                <a:ext cx="25572" cy="24651"/>
              </a:xfrm>
              <a:custGeom>
                <a:rect b="b" l="l" r="r" t="t"/>
                <a:pathLst>
                  <a:path extrusionOk="0" h="509" w="528">
                    <a:moveTo>
                      <a:pt x="217" y="61"/>
                    </a:moveTo>
                    <a:cubicBezTo>
                      <a:pt x="262" y="61"/>
                      <a:pt x="317" y="76"/>
                      <a:pt x="366" y="120"/>
                    </a:cubicBezTo>
                    <a:cubicBezTo>
                      <a:pt x="441" y="178"/>
                      <a:pt x="456" y="307"/>
                      <a:pt x="355" y="375"/>
                    </a:cubicBezTo>
                    <a:cubicBezTo>
                      <a:pt x="319" y="401"/>
                      <a:pt x="276" y="415"/>
                      <a:pt x="236" y="415"/>
                    </a:cubicBezTo>
                    <a:cubicBezTo>
                      <a:pt x="204" y="415"/>
                      <a:pt x="174" y="406"/>
                      <a:pt x="151" y="389"/>
                    </a:cubicBezTo>
                    <a:cubicBezTo>
                      <a:pt x="100" y="354"/>
                      <a:pt x="78" y="281"/>
                      <a:pt x="78" y="228"/>
                    </a:cubicBezTo>
                    <a:cubicBezTo>
                      <a:pt x="82" y="143"/>
                      <a:pt x="121" y="96"/>
                      <a:pt x="140" y="72"/>
                    </a:cubicBezTo>
                    <a:lnTo>
                      <a:pt x="140" y="72"/>
                    </a:lnTo>
                    <a:lnTo>
                      <a:pt x="147" y="74"/>
                    </a:lnTo>
                    <a:cubicBezTo>
                      <a:pt x="174" y="78"/>
                      <a:pt x="195" y="81"/>
                      <a:pt x="207" y="81"/>
                    </a:cubicBezTo>
                    <a:cubicBezTo>
                      <a:pt x="215" y="81"/>
                      <a:pt x="219" y="80"/>
                      <a:pt x="219" y="77"/>
                    </a:cubicBezTo>
                    <a:cubicBezTo>
                      <a:pt x="221" y="74"/>
                      <a:pt x="216" y="68"/>
                      <a:pt x="206" y="61"/>
                    </a:cubicBezTo>
                    <a:lnTo>
                      <a:pt x="206" y="61"/>
                    </a:lnTo>
                    <a:cubicBezTo>
                      <a:pt x="209" y="61"/>
                      <a:pt x="213" y="61"/>
                      <a:pt x="217" y="61"/>
                    </a:cubicBezTo>
                    <a:close/>
                    <a:moveTo>
                      <a:pt x="257" y="0"/>
                    </a:moveTo>
                    <a:cubicBezTo>
                      <a:pt x="209" y="0"/>
                      <a:pt x="168" y="15"/>
                      <a:pt x="143" y="34"/>
                    </a:cubicBezTo>
                    <a:lnTo>
                      <a:pt x="104" y="62"/>
                    </a:lnTo>
                    <a:lnTo>
                      <a:pt x="109" y="64"/>
                    </a:lnTo>
                    <a:lnTo>
                      <a:pt x="109" y="64"/>
                    </a:lnTo>
                    <a:cubicBezTo>
                      <a:pt x="104" y="67"/>
                      <a:pt x="99" y="70"/>
                      <a:pt x="93" y="74"/>
                    </a:cubicBezTo>
                    <a:cubicBezTo>
                      <a:pt x="61" y="99"/>
                      <a:pt x="25" y="149"/>
                      <a:pt x="10" y="221"/>
                    </a:cubicBezTo>
                    <a:cubicBezTo>
                      <a:pt x="0" y="289"/>
                      <a:pt x="14" y="393"/>
                      <a:pt x="100" y="461"/>
                    </a:cubicBezTo>
                    <a:cubicBezTo>
                      <a:pt x="139" y="494"/>
                      <a:pt x="190" y="509"/>
                      <a:pt x="243" y="509"/>
                    </a:cubicBezTo>
                    <a:cubicBezTo>
                      <a:pt x="302" y="509"/>
                      <a:pt x="364" y="490"/>
                      <a:pt x="413" y="454"/>
                    </a:cubicBezTo>
                    <a:cubicBezTo>
                      <a:pt x="481" y="407"/>
                      <a:pt x="527" y="321"/>
                      <a:pt x="520" y="238"/>
                    </a:cubicBezTo>
                    <a:cubicBezTo>
                      <a:pt x="517" y="156"/>
                      <a:pt x="466" y="95"/>
                      <a:pt x="416" y="56"/>
                    </a:cubicBezTo>
                    <a:cubicBezTo>
                      <a:pt x="363" y="15"/>
                      <a:pt x="307" y="0"/>
                      <a:pt x="257" y="0"/>
                    </a:cubicBez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7"/>
              <p:cNvSpPr/>
              <p:nvPr/>
            </p:nvSpPr>
            <p:spPr>
              <a:xfrm flipH="1">
                <a:off x="8016411" y="2913589"/>
                <a:ext cx="669289" cy="285204"/>
              </a:xfrm>
              <a:custGeom>
                <a:rect b="b" l="l" r="r" t="t"/>
                <a:pathLst>
                  <a:path extrusionOk="0" h="5889" w="13819">
                    <a:moveTo>
                      <a:pt x="12124" y="1"/>
                    </a:moveTo>
                    <a:cubicBezTo>
                      <a:pt x="11688" y="1"/>
                      <a:pt x="11071" y="405"/>
                      <a:pt x="10828" y="632"/>
                    </a:cubicBezTo>
                    <a:cubicBezTo>
                      <a:pt x="10739" y="718"/>
                      <a:pt x="10689" y="833"/>
                      <a:pt x="10663" y="959"/>
                    </a:cubicBezTo>
                    <a:lnTo>
                      <a:pt x="4088" y="2344"/>
                    </a:lnTo>
                    <a:lnTo>
                      <a:pt x="420" y="1971"/>
                    </a:lnTo>
                    <a:cubicBezTo>
                      <a:pt x="420" y="1971"/>
                      <a:pt x="344" y="2603"/>
                      <a:pt x="161" y="3797"/>
                    </a:cubicBezTo>
                    <a:cubicBezTo>
                      <a:pt x="0" y="4851"/>
                      <a:pt x="1610" y="5888"/>
                      <a:pt x="2758" y="5888"/>
                    </a:cubicBezTo>
                    <a:cubicBezTo>
                      <a:pt x="2839" y="5888"/>
                      <a:pt x="2917" y="5883"/>
                      <a:pt x="2993" y="5873"/>
                    </a:cubicBezTo>
                    <a:cubicBezTo>
                      <a:pt x="4044" y="5725"/>
                      <a:pt x="10473" y="3898"/>
                      <a:pt x="11564" y="3586"/>
                    </a:cubicBezTo>
                    <a:cubicBezTo>
                      <a:pt x="11668" y="3554"/>
                      <a:pt x="11722" y="3539"/>
                      <a:pt x="11722" y="3539"/>
                    </a:cubicBezTo>
                    <a:lnTo>
                      <a:pt x="11722" y="3532"/>
                    </a:lnTo>
                    <a:cubicBezTo>
                      <a:pt x="12077" y="3410"/>
                      <a:pt x="12921" y="3105"/>
                      <a:pt x="13010" y="2954"/>
                    </a:cubicBezTo>
                    <a:cubicBezTo>
                      <a:pt x="13122" y="2760"/>
                      <a:pt x="13093" y="1239"/>
                      <a:pt x="13093" y="1239"/>
                    </a:cubicBezTo>
                    <a:lnTo>
                      <a:pt x="13696" y="969"/>
                    </a:lnTo>
                    <a:cubicBezTo>
                      <a:pt x="13696" y="969"/>
                      <a:pt x="13818" y="729"/>
                      <a:pt x="13682" y="553"/>
                    </a:cubicBezTo>
                    <a:cubicBezTo>
                      <a:pt x="13649" y="511"/>
                      <a:pt x="13532" y="495"/>
                      <a:pt x="13371" y="495"/>
                    </a:cubicBezTo>
                    <a:cubicBezTo>
                      <a:pt x="12860" y="495"/>
                      <a:pt x="11916" y="657"/>
                      <a:pt x="11916" y="657"/>
                    </a:cubicBezTo>
                    <a:lnTo>
                      <a:pt x="12511" y="205"/>
                    </a:lnTo>
                    <a:cubicBezTo>
                      <a:pt x="12428" y="59"/>
                      <a:pt x="12289" y="1"/>
                      <a:pt x="12124"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0" name="Google Shape;1390;p37"/>
            <p:cNvSpPr/>
            <p:nvPr/>
          </p:nvSpPr>
          <p:spPr>
            <a:xfrm rot="-5400000">
              <a:off x="8133000" y="2006075"/>
              <a:ext cx="87600" cy="27900"/>
            </a:xfrm>
            <a:prstGeom prst="rtTriangle">
              <a:avLst/>
            </a:pr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1" name="Google Shape;1391;p37"/>
          <p:cNvSpPr/>
          <p:nvPr/>
        </p:nvSpPr>
        <p:spPr>
          <a:xfrm>
            <a:off x="210800" y="215175"/>
            <a:ext cx="1881652" cy="633379"/>
          </a:xfrm>
          <a:custGeom>
            <a:rect b="b" l="l" r="r" t="t"/>
            <a:pathLst>
              <a:path extrusionOk="0" h="6333" w="9145">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rgbClr val="434343"/>
          </a:solidFill>
          <a:ln>
            <a:noFill/>
          </a:ln>
        </p:spPr>
        <p:txBody>
          <a:bodyPr anchorCtr="0" anchor="t" bIns="91425" lIns="91425" spcFirstLastPara="1" rIns="91425" wrap="square" tIns="91425">
            <a:noAutofit/>
          </a:bodyPr>
          <a:lstStyle/>
          <a:p>
            <a:pPr indent="0" lvl="0" marL="0" marR="72000" rtl="0" algn="just">
              <a:spcBef>
                <a:spcPts val="0"/>
              </a:spcBef>
              <a:spcAft>
                <a:spcPts val="0"/>
              </a:spcAft>
              <a:buNone/>
            </a:pPr>
            <a:r>
              <a:rPr lang="en" sz="1100">
                <a:solidFill>
                  <a:schemeClr val="lt1"/>
                </a:solidFill>
                <a:latin typeface="Anaheim"/>
                <a:ea typeface="Anaheim"/>
                <a:cs typeface="Anaheim"/>
                <a:sym typeface="Anaheim"/>
              </a:rPr>
              <a:t>¿Cómo implementaría usted el siguiente requerimiento?</a:t>
            </a:r>
            <a:endParaRPr sz="1100">
              <a:solidFill>
                <a:schemeClr val="lt1"/>
              </a:solidFill>
              <a:latin typeface="Anaheim"/>
              <a:ea typeface="Anaheim"/>
              <a:cs typeface="Anaheim"/>
              <a:sym typeface="Anaheim"/>
            </a:endParaRPr>
          </a:p>
        </p:txBody>
      </p:sp>
      <p:sp>
        <p:nvSpPr>
          <p:cNvPr id="1392" name="Google Shape;1392;p37"/>
          <p:cNvSpPr/>
          <p:nvPr/>
        </p:nvSpPr>
        <p:spPr>
          <a:xfrm>
            <a:off x="553750" y="924750"/>
            <a:ext cx="2382501" cy="633379"/>
          </a:xfrm>
          <a:custGeom>
            <a:rect b="b" l="l" r="r" t="t"/>
            <a:pathLst>
              <a:path extrusionOk="0" h="6333" w="9145">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rgbClr val="434343"/>
          </a:solidFill>
          <a:ln>
            <a:noFill/>
          </a:ln>
        </p:spPr>
        <p:txBody>
          <a:bodyPr anchorCtr="0" anchor="t" bIns="91425" lIns="91425" spcFirstLastPara="1" rIns="91425" wrap="square" tIns="91425">
            <a:noAutofit/>
          </a:bodyPr>
          <a:lstStyle/>
          <a:p>
            <a:pPr indent="0" lvl="0" marL="0" marR="72000" rtl="0" algn="just">
              <a:spcBef>
                <a:spcPts val="0"/>
              </a:spcBef>
              <a:spcAft>
                <a:spcPts val="0"/>
              </a:spcAft>
              <a:buNone/>
            </a:pPr>
            <a:r>
              <a:rPr lang="en" sz="1100">
                <a:solidFill>
                  <a:schemeClr val="lt1"/>
                </a:solidFill>
                <a:latin typeface="Anaheim"/>
                <a:ea typeface="Anaheim"/>
                <a:cs typeface="Anaheim"/>
                <a:sym typeface="Anaheim"/>
              </a:rPr>
              <a:t>Se desea agregar el atributo número de cuenta a la clase </a:t>
            </a:r>
            <a:r>
              <a:rPr b="1" lang="en" sz="1100">
                <a:solidFill>
                  <a:schemeClr val="lt1"/>
                </a:solidFill>
                <a:latin typeface="Anaheim"/>
                <a:ea typeface="Anaheim"/>
                <a:cs typeface="Anaheim"/>
                <a:sym typeface="Anaheim"/>
              </a:rPr>
              <a:t>CuentaBancaria</a:t>
            </a:r>
            <a:r>
              <a:rPr lang="en" sz="1100">
                <a:solidFill>
                  <a:schemeClr val="lt1"/>
                </a:solidFill>
                <a:latin typeface="Anaheim"/>
                <a:ea typeface="Anaheim"/>
                <a:cs typeface="Anaheim"/>
                <a:sym typeface="Anaheim"/>
              </a:rPr>
              <a:t>.</a:t>
            </a:r>
            <a:endParaRPr sz="1100">
              <a:solidFill>
                <a:schemeClr val="lt1"/>
              </a:solidFill>
              <a:latin typeface="Anaheim"/>
              <a:ea typeface="Anaheim"/>
              <a:cs typeface="Anaheim"/>
              <a:sym typeface="Anaheim"/>
            </a:endParaRPr>
          </a:p>
        </p:txBody>
      </p:sp>
      <p:sp>
        <p:nvSpPr>
          <p:cNvPr id="1393" name="Google Shape;1393;p37"/>
          <p:cNvSpPr/>
          <p:nvPr/>
        </p:nvSpPr>
        <p:spPr>
          <a:xfrm>
            <a:off x="921775" y="1634325"/>
            <a:ext cx="2883350" cy="633379"/>
          </a:xfrm>
          <a:custGeom>
            <a:rect b="b" l="l" r="r" t="t"/>
            <a:pathLst>
              <a:path extrusionOk="0" h="6333" w="9145">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rgbClr val="434343"/>
          </a:solidFill>
          <a:ln>
            <a:noFill/>
          </a:ln>
        </p:spPr>
        <p:txBody>
          <a:bodyPr anchorCtr="0" anchor="t" bIns="91425" lIns="91425" spcFirstLastPara="1" rIns="91425" wrap="square" tIns="91425">
            <a:noAutofit/>
          </a:bodyPr>
          <a:lstStyle/>
          <a:p>
            <a:pPr indent="0" lvl="0" marL="0" marR="72000" rtl="0" algn="l">
              <a:spcBef>
                <a:spcPts val="0"/>
              </a:spcBef>
              <a:spcAft>
                <a:spcPts val="0"/>
              </a:spcAft>
              <a:buNone/>
            </a:pPr>
            <a:r>
              <a:rPr lang="en" sz="1100">
                <a:solidFill>
                  <a:schemeClr val="lt1"/>
                </a:solidFill>
                <a:latin typeface="Anaheim"/>
                <a:ea typeface="Anaheim"/>
                <a:cs typeface="Anaheim"/>
                <a:sym typeface="Anaheim"/>
              </a:rPr>
              <a:t>También se desea que la asignación del número de cuenta se dé de forma secuencial.</a:t>
            </a:r>
            <a:endParaRPr sz="1100">
              <a:solidFill>
                <a:schemeClr val="lt1"/>
              </a:solidFill>
              <a:latin typeface="Anaheim"/>
              <a:ea typeface="Anaheim"/>
              <a:cs typeface="Anaheim"/>
              <a:sym typeface="Anaheim"/>
            </a:endParaRPr>
          </a:p>
        </p:txBody>
      </p:sp>
      <p:sp>
        <p:nvSpPr>
          <p:cNvPr id="1394" name="Google Shape;1394;p37"/>
          <p:cNvSpPr/>
          <p:nvPr/>
        </p:nvSpPr>
        <p:spPr>
          <a:xfrm>
            <a:off x="1550025" y="2343900"/>
            <a:ext cx="2692905" cy="1296793"/>
          </a:xfrm>
          <a:custGeom>
            <a:rect b="b" l="l" r="r" t="t"/>
            <a:pathLst>
              <a:path extrusionOk="0" h="6333" w="9145">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rgbClr val="434343"/>
          </a:solidFill>
          <a:ln>
            <a:noFill/>
          </a:ln>
        </p:spPr>
        <p:txBody>
          <a:bodyPr anchorCtr="0" anchor="t" bIns="91425" lIns="91425" spcFirstLastPara="1" rIns="91425" wrap="square" tIns="91425">
            <a:noAutofit/>
          </a:bodyPr>
          <a:lstStyle/>
          <a:p>
            <a:pPr indent="0" lvl="0" marL="0" marR="72000" rtl="0" algn="just">
              <a:spcBef>
                <a:spcPts val="0"/>
              </a:spcBef>
              <a:spcAft>
                <a:spcPts val="0"/>
              </a:spcAft>
              <a:buNone/>
            </a:pPr>
            <a:r>
              <a:rPr lang="en" sz="1100">
                <a:solidFill>
                  <a:schemeClr val="lt1"/>
                </a:solidFill>
                <a:latin typeface="Anaheim"/>
                <a:ea typeface="Anaheim"/>
                <a:cs typeface="Anaheim"/>
                <a:sym typeface="Anaheim"/>
              </a:rPr>
              <a:t>Es decir, la primera vez que se instancie un objeto de la clase CuentaBancaria deberá tener 1 como número de cuenta; la segunda vez deberá de tenerse 2 como número de cuenta, y así sucesivamente;</a:t>
            </a:r>
            <a:endParaRPr sz="1100">
              <a:solidFill>
                <a:schemeClr val="lt1"/>
              </a:solidFill>
              <a:latin typeface="Anaheim"/>
              <a:ea typeface="Anaheim"/>
              <a:cs typeface="Anaheim"/>
              <a:sym typeface="Anaheim"/>
            </a:endParaRPr>
          </a:p>
        </p:txBody>
      </p:sp>
      <p:sp>
        <p:nvSpPr>
          <p:cNvPr id="1395" name="Google Shape;1395;p37"/>
          <p:cNvSpPr/>
          <p:nvPr/>
        </p:nvSpPr>
        <p:spPr>
          <a:xfrm>
            <a:off x="1245775" y="3840675"/>
            <a:ext cx="2692905" cy="840199"/>
          </a:xfrm>
          <a:custGeom>
            <a:rect b="b" l="l" r="r" t="t"/>
            <a:pathLst>
              <a:path extrusionOk="0" h="6333" w="9145">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rgbClr val="434343"/>
          </a:solidFill>
          <a:ln>
            <a:noFill/>
          </a:ln>
        </p:spPr>
        <p:txBody>
          <a:bodyPr anchorCtr="0" anchor="t" bIns="91425" lIns="91425" spcFirstLastPara="1" rIns="91425" wrap="square" tIns="91425">
            <a:noAutofit/>
          </a:bodyPr>
          <a:lstStyle/>
          <a:p>
            <a:pPr indent="0" lvl="0" marL="0" marR="72000" rtl="0" algn="l">
              <a:spcBef>
                <a:spcPts val="0"/>
              </a:spcBef>
              <a:spcAft>
                <a:spcPts val="0"/>
              </a:spcAft>
              <a:buNone/>
            </a:pPr>
            <a:r>
              <a:rPr lang="en" sz="1100">
                <a:solidFill>
                  <a:schemeClr val="lt1"/>
                </a:solidFill>
                <a:latin typeface="Anaheim"/>
                <a:ea typeface="Anaheim"/>
                <a:cs typeface="Anaheim"/>
                <a:sym typeface="Anaheim"/>
              </a:rPr>
              <a:t>De esta forma, cada cuenta tendrá un número asignado de manera automática y será imposible que existan duplicados.</a:t>
            </a:r>
            <a:endParaRPr sz="1100">
              <a:solidFill>
                <a:schemeClr val="lt1"/>
              </a:solidFill>
              <a:latin typeface="Anaheim"/>
              <a:ea typeface="Anaheim"/>
              <a:cs typeface="Anaheim"/>
              <a:sym typeface="Anaheim"/>
            </a:endParaRPr>
          </a:p>
        </p:txBody>
      </p:sp>
      <p:pic>
        <p:nvPicPr>
          <p:cNvPr id="1396" name="Google Shape;1396;p37"/>
          <p:cNvPicPr preferRelativeResize="0"/>
          <p:nvPr/>
        </p:nvPicPr>
        <p:blipFill>
          <a:blip r:embed="rId3">
            <a:alphaModFix/>
          </a:blip>
          <a:stretch>
            <a:fillRect/>
          </a:stretch>
        </p:blipFill>
        <p:spPr>
          <a:xfrm>
            <a:off x="4428499" y="1108006"/>
            <a:ext cx="4530300" cy="3857700"/>
          </a:xfrm>
          <a:prstGeom prst="roundRect">
            <a:avLst>
              <a:gd fmla="val 16667" name="adj"/>
            </a:avLst>
          </a:prstGeom>
          <a:noFill/>
          <a:ln>
            <a:noFill/>
          </a:ln>
        </p:spPr>
      </p:pic>
      <p:pic>
        <p:nvPicPr>
          <p:cNvPr id="1397" name="Google Shape;1397;p37">
            <a:hlinkClick r:id="rId4"/>
          </p:cNvPr>
          <p:cNvPicPr preferRelativeResize="0"/>
          <p:nvPr/>
        </p:nvPicPr>
        <p:blipFill>
          <a:blip r:embed="rId5">
            <a:alphaModFix/>
          </a:blip>
          <a:stretch>
            <a:fillRect/>
          </a:stretch>
        </p:blipFill>
        <p:spPr>
          <a:xfrm>
            <a:off x="8156155" y="3113054"/>
            <a:ext cx="707400" cy="707400"/>
          </a:xfrm>
          <a:prstGeom prst="roundRect">
            <a:avLst>
              <a:gd fmla="val 16667" name="adj"/>
            </a:avLst>
          </a:prstGeom>
          <a:noFill/>
          <a:ln cap="flat" cmpd="sng" w="9525">
            <a:solidFill>
              <a:srgbClr val="000000"/>
            </a:solidFill>
            <a:prstDash val="solid"/>
            <a:round/>
            <a:headEnd len="sm" w="sm" type="none"/>
            <a:tailEnd len="sm" w="sm" type="none"/>
          </a:ln>
        </p:spPr>
      </p:pic>
      <p:pic>
        <p:nvPicPr>
          <p:cNvPr id="1398" name="Google Shape;1398;p37">
            <a:hlinkClick r:id="rId6"/>
          </p:cNvPr>
          <p:cNvPicPr preferRelativeResize="0"/>
          <p:nvPr/>
        </p:nvPicPr>
        <p:blipFill>
          <a:blip r:embed="rId7">
            <a:alphaModFix/>
          </a:blip>
          <a:stretch>
            <a:fillRect/>
          </a:stretch>
        </p:blipFill>
        <p:spPr>
          <a:xfrm>
            <a:off x="8137098" y="2253249"/>
            <a:ext cx="745500" cy="707400"/>
          </a:xfrm>
          <a:prstGeom prst="roundRect">
            <a:avLst>
              <a:gd fmla="val 16667" name="adj"/>
            </a:avLst>
          </a:prstGeom>
          <a:noFill/>
          <a:ln cap="flat" cmpd="sng" w="9525">
            <a:solidFill>
              <a:srgbClr val="000000"/>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1402" name="Shape 1402"/>
        <p:cNvGrpSpPr/>
        <p:nvPr/>
      </p:nvGrpSpPr>
      <p:grpSpPr>
        <a:xfrm>
          <a:off x="0" y="0"/>
          <a:ext cx="0" cy="0"/>
          <a:chOff x="0" y="0"/>
          <a:chExt cx="0" cy="0"/>
        </a:xfrm>
      </p:grpSpPr>
      <p:sp>
        <p:nvSpPr>
          <p:cNvPr id="1403" name="Google Shape;1403;p38"/>
          <p:cNvSpPr/>
          <p:nvPr/>
        </p:nvSpPr>
        <p:spPr>
          <a:xfrm>
            <a:off x="1339702" y="1351580"/>
            <a:ext cx="5122500" cy="10752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404" name="Google Shape;1404;p38"/>
          <p:cNvSpPr/>
          <p:nvPr/>
        </p:nvSpPr>
        <p:spPr>
          <a:xfrm>
            <a:off x="1430717" y="1294450"/>
            <a:ext cx="5122500" cy="10752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405" name="Google Shape;1405;p38"/>
          <p:cNvSpPr txBox="1"/>
          <p:nvPr>
            <p:ph idx="1" type="subTitle"/>
          </p:nvPr>
        </p:nvSpPr>
        <p:spPr>
          <a:xfrm>
            <a:off x="1509103" y="1383331"/>
            <a:ext cx="4920900" cy="931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t>Una clase </a:t>
            </a:r>
            <a:r>
              <a:rPr b="1" lang="en" sz="1200"/>
              <a:t>no estática</a:t>
            </a:r>
            <a:r>
              <a:rPr lang="en" sz="1200"/>
              <a:t> puede contener métodos o atributos estáticos. </a:t>
            </a:r>
            <a:br>
              <a:rPr lang="en" sz="1200"/>
            </a:br>
            <a:r>
              <a:rPr lang="en" sz="1200"/>
              <a:t>El miembro estático es </a:t>
            </a:r>
            <a:r>
              <a:rPr b="1" lang="en" sz="1200"/>
              <a:t>invocable </a:t>
            </a:r>
            <a:r>
              <a:rPr lang="en" sz="1200"/>
              <a:t>en una clase, incluso si no se ha creado ninguna instancia de la clase. Siempre se tiene acceso al miembro estático </a:t>
            </a:r>
            <a:r>
              <a:rPr b="1" lang="en" sz="1200"/>
              <a:t>con el nombre de clase</a:t>
            </a:r>
            <a:r>
              <a:rPr lang="en" sz="1200"/>
              <a:t>, no con el nombre de instancia.</a:t>
            </a:r>
            <a:endParaRPr sz="1200"/>
          </a:p>
        </p:txBody>
      </p:sp>
      <p:grpSp>
        <p:nvGrpSpPr>
          <p:cNvPr id="1406" name="Google Shape;1406;p38"/>
          <p:cNvGrpSpPr/>
          <p:nvPr/>
        </p:nvGrpSpPr>
        <p:grpSpPr>
          <a:xfrm>
            <a:off x="6894969" y="3011826"/>
            <a:ext cx="1333531" cy="1199343"/>
            <a:chOff x="6437769" y="3011826"/>
            <a:chExt cx="1333531" cy="1199343"/>
          </a:xfrm>
        </p:grpSpPr>
        <p:sp>
          <p:nvSpPr>
            <p:cNvPr id="1407" name="Google Shape;1407;p38"/>
            <p:cNvSpPr/>
            <p:nvPr/>
          </p:nvSpPr>
          <p:spPr>
            <a:xfrm flipH="1">
              <a:off x="6437769" y="3329631"/>
              <a:ext cx="531159" cy="563531"/>
            </a:xfrm>
            <a:custGeom>
              <a:rect b="b" l="l" r="r" t="t"/>
              <a:pathLst>
                <a:path extrusionOk="0" h="11636" w="10967">
                  <a:moveTo>
                    <a:pt x="9968" y="0"/>
                  </a:moveTo>
                  <a:cubicBezTo>
                    <a:pt x="9815" y="0"/>
                    <a:pt x="9735" y="286"/>
                    <a:pt x="9735" y="286"/>
                  </a:cubicBezTo>
                  <a:cubicBezTo>
                    <a:pt x="9735" y="286"/>
                    <a:pt x="9081" y="1726"/>
                    <a:pt x="8906" y="1726"/>
                  </a:cubicBezTo>
                  <a:cubicBezTo>
                    <a:pt x="8902" y="1726"/>
                    <a:pt x="8899" y="1726"/>
                    <a:pt x="8895" y="1724"/>
                  </a:cubicBezTo>
                  <a:cubicBezTo>
                    <a:pt x="8737" y="1660"/>
                    <a:pt x="9111" y="763"/>
                    <a:pt x="9257" y="468"/>
                  </a:cubicBezTo>
                  <a:cubicBezTo>
                    <a:pt x="9387" y="206"/>
                    <a:pt x="9335" y="28"/>
                    <a:pt x="9189" y="28"/>
                  </a:cubicBezTo>
                  <a:cubicBezTo>
                    <a:pt x="9173" y="28"/>
                    <a:pt x="9157" y="30"/>
                    <a:pt x="9139" y="34"/>
                  </a:cubicBezTo>
                  <a:cubicBezTo>
                    <a:pt x="9017" y="63"/>
                    <a:pt x="8543" y="953"/>
                    <a:pt x="8407" y="1247"/>
                  </a:cubicBezTo>
                  <a:cubicBezTo>
                    <a:pt x="8300" y="1471"/>
                    <a:pt x="8064" y="1992"/>
                    <a:pt x="7894" y="1992"/>
                  </a:cubicBezTo>
                  <a:cubicBezTo>
                    <a:pt x="7839" y="1992"/>
                    <a:pt x="7792" y="1939"/>
                    <a:pt x="7757" y="1807"/>
                  </a:cubicBezTo>
                  <a:cubicBezTo>
                    <a:pt x="7610" y="1258"/>
                    <a:pt x="7290" y="892"/>
                    <a:pt x="7136" y="853"/>
                  </a:cubicBezTo>
                  <a:cubicBezTo>
                    <a:pt x="7123" y="849"/>
                    <a:pt x="7110" y="848"/>
                    <a:pt x="7098" y="848"/>
                  </a:cubicBezTo>
                  <a:cubicBezTo>
                    <a:pt x="6965" y="848"/>
                    <a:pt x="6881" y="1029"/>
                    <a:pt x="6985" y="1151"/>
                  </a:cubicBezTo>
                  <a:cubicBezTo>
                    <a:pt x="7075" y="1262"/>
                    <a:pt x="7168" y="1492"/>
                    <a:pt x="7233" y="1664"/>
                  </a:cubicBezTo>
                  <a:cubicBezTo>
                    <a:pt x="7287" y="1811"/>
                    <a:pt x="7315" y="1961"/>
                    <a:pt x="7315" y="2116"/>
                  </a:cubicBezTo>
                  <a:cubicBezTo>
                    <a:pt x="7319" y="2612"/>
                    <a:pt x="7272" y="2920"/>
                    <a:pt x="7254" y="3010"/>
                  </a:cubicBezTo>
                  <a:lnTo>
                    <a:pt x="3224" y="8340"/>
                  </a:lnTo>
                  <a:lnTo>
                    <a:pt x="1555" y="7335"/>
                  </a:lnTo>
                  <a:lnTo>
                    <a:pt x="1" y="10034"/>
                  </a:lnTo>
                  <a:lnTo>
                    <a:pt x="2244" y="11304"/>
                  </a:lnTo>
                  <a:cubicBezTo>
                    <a:pt x="2639" y="11529"/>
                    <a:pt x="3069" y="11636"/>
                    <a:pt x="3494" y="11636"/>
                  </a:cubicBezTo>
                  <a:cubicBezTo>
                    <a:pt x="4341" y="11636"/>
                    <a:pt x="5166" y="11211"/>
                    <a:pt x="5647" y="10446"/>
                  </a:cubicBezTo>
                  <a:lnTo>
                    <a:pt x="9800" y="3031"/>
                  </a:lnTo>
                  <a:cubicBezTo>
                    <a:pt x="10094" y="2662"/>
                    <a:pt x="10367" y="2306"/>
                    <a:pt x="10517" y="2066"/>
                  </a:cubicBezTo>
                  <a:cubicBezTo>
                    <a:pt x="10966" y="1351"/>
                    <a:pt x="10902" y="1308"/>
                    <a:pt x="10812" y="1272"/>
                  </a:cubicBezTo>
                  <a:cubicBezTo>
                    <a:pt x="10803" y="1268"/>
                    <a:pt x="10793" y="1266"/>
                    <a:pt x="10783" y="1266"/>
                  </a:cubicBezTo>
                  <a:cubicBezTo>
                    <a:pt x="10553" y="1266"/>
                    <a:pt x="10105" y="2199"/>
                    <a:pt x="9972" y="2199"/>
                  </a:cubicBezTo>
                  <a:cubicBezTo>
                    <a:pt x="9953" y="2199"/>
                    <a:pt x="9941" y="2181"/>
                    <a:pt x="9936" y="2138"/>
                  </a:cubicBezTo>
                  <a:cubicBezTo>
                    <a:pt x="9896" y="1779"/>
                    <a:pt x="10844" y="598"/>
                    <a:pt x="10582" y="501"/>
                  </a:cubicBezTo>
                  <a:cubicBezTo>
                    <a:pt x="10567" y="496"/>
                    <a:pt x="10552" y="493"/>
                    <a:pt x="10536" y="493"/>
                  </a:cubicBezTo>
                  <a:cubicBezTo>
                    <a:pt x="10188" y="493"/>
                    <a:pt x="9647" y="1784"/>
                    <a:pt x="9591" y="1893"/>
                  </a:cubicBezTo>
                  <a:cubicBezTo>
                    <a:pt x="9571" y="1932"/>
                    <a:pt x="9537" y="1948"/>
                    <a:pt x="9504" y="1948"/>
                  </a:cubicBezTo>
                  <a:cubicBezTo>
                    <a:pt x="9443" y="1948"/>
                    <a:pt x="9385" y="1894"/>
                    <a:pt x="9422" y="1829"/>
                  </a:cubicBezTo>
                  <a:cubicBezTo>
                    <a:pt x="9505" y="1681"/>
                    <a:pt x="10352" y="135"/>
                    <a:pt x="10015" y="9"/>
                  </a:cubicBezTo>
                  <a:cubicBezTo>
                    <a:pt x="9999" y="3"/>
                    <a:pt x="9983" y="0"/>
                    <a:pt x="9968"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8"/>
            <p:cNvSpPr/>
            <p:nvPr/>
          </p:nvSpPr>
          <p:spPr>
            <a:xfrm flipH="1">
              <a:off x="7194134" y="3072801"/>
              <a:ext cx="254077" cy="497618"/>
            </a:xfrm>
            <a:custGeom>
              <a:rect b="b" l="l" r="r" t="t"/>
              <a:pathLst>
                <a:path extrusionOk="0" h="10275" w="5246">
                  <a:moveTo>
                    <a:pt x="2880" y="0"/>
                  </a:moveTo>
                  <a:cubicBezTo>
                    <a:pt x="1946" y="0"/>
                    <a:pt x="1019" y="263"/>
                    <a:pt x="220" y="804"/>
                  </a:cubicBezTo>
                  <a:lnTo>
                    <a:pt x="1" y="951"/>
                  </a:lnTo>
                  <a:lnTo>
                    <a:pt x="72" y="8561"/>
                  </a:lnTo>
                  <a:cubicBezTo>
                    <a:pt x="84" y="9457"/>
                    <a:pt x="776" y="10201"/>
                    <a:pt x="1670" y="10269"/>
                  </a:cubicBezTo>
                  <a:cubicBezTo>
                    <a:pt x="1715" y="10272"/>
                    <a:pt x="1760" y="10274"/>
                    <a:pt x="1805" y="10274"/>
                  </a:cubicBezTo>
                  <a:cubicBezTo>
                    <a:pt x="2726" y="10274"/>
                    <a:pt x="3498" y="9545"/>
                    <a:pt x="3536" y="8611"/>
                  </a:cubicBezTo>
                  <a:cubicBezTo>
                    <a:pt x="3572" y="7667"/>
                    <a:pt x="3604" y="6712"/>
                    <a:pt x="3604" y="6712"/>
                  </a:cubicBezTo>
                  <a:cubicBezTo>
                    <a:pt x="3604" y="6712"/>
                    <a:pt x="5033" y="6579"/>
                    <a:pt x="5141" y="5165"/>
                  </a:cubicBezTo>
                  <a:cubicBezTo>
                    <a:pt x="5245" y="3750"/>
                    <a:pt x="5166" y="574"/>
                    <a:pt x="5166" y="574"/>
                  </a:cubicBezTo>
                  <a:lnTo>
                    <a:pt x="5209" y="560"/>
                  </a:lnTo>
                  <a:cubicBezTo>
                    <a:pt x="4476" y="190"/>
                    <a:pt x="3676" y="0"/>
                    <a:pt x="2880"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8"/>
            <p:cNvSpPr/>
            <p:nvPr/>
          </p:nvSpPr>
          <p:spPr>
            <a:xfrm flipH="1">
              <a:off x="7210845" y="3199932"/>
              <a:ext cx="22134" cy="20002"/>
            </a:xfrm>
            <a:custGeom>
              <a:rect b="b" l="l" r="r" t="t"/>
              <a:pathLst>
                <a:path extrusionOk="0" h="413" w="457">
                  <a:moveTo>
                    <a:pt x="228" y="1"/>
                  </a:moveTo>
                  <a:cubicBezTo>
                    <a:pt x="176" y="1"/>
                    <a:pt x="124" y="21"/>
                    <a:pt x="83" y="60"/>
                  </a:cubicBezTo>
                  <a:cubicBezTo>
                    <a:pt x="4" y="138"/>
                    <a:pt x="0" y="267"/>
                    <a:pt x="79" y="350"/>
                  </a:cubicBezTo>
                  <a:cubicBezTo>
                    <a:pt x="119" y="392"/>
                    <a:pt x="173" y="413"/>
                    <a:pt x="227" y="413"/>
                  </a:cubicBezTo>
                  <a:cubicBezTo>
                    <a:pt x="280" y="413"/>
                    <a:pt x="333" y="393"/>
                    <a:pt x="374" y="354"/>
                  </a:cubicBezTo>
                  <a:cubicBezTo>
                    <a:pt x="452" y="275"/>
                    <a:pt x="457" y="146"/>
                    <a:pt x="377" y="63"/>
                  </a:cubicBezTo>
                  <a:cubicBezTo>
                    <a:pt x="336" y="22"/>
                    <a:pt x="282" y="1"/>
                    <a:pt x="22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8"/>
            <p:cNvSpPr/>
            <p:nvPr/>
          </p:nvSpPr>
          <p:spPr>
            <a:xfrm flipH="1">
              <a:off x="7201837" y="3194411"/>
              <a:ext cx="35501" cy="11139"/>
            </a:xfrm>
            <a:custGeom>
              <a:rect b="b" l="l" r="r" t="t"/>
              <a:pathLst>
                <a:path extrusionOk="0" h="230" w="733">
                  <a:moveTo>
                    <a:pt x="350" y="1"/>
                  </a:moveTo>
                  <a:cubicBezTo>
                    <a:pt x="241" y="1"/>
                    <a:pt x="146" y="37"/>
                    <a:pt x="87" y="77"/>
                  </a:cubicBezTo>
                  <a:cubicBezTo>
                    <a:pt x="22" y="120"/>
                    <a:pt x="1" y="163"/>
                    <a:pt x="8" y="174"/>
                  </a:cubicBezTo>
                  <a:cubicBezTo>
                    <a:pt x="11" y="177"/>
                    <a:pt x="15" y="178"/>
                    <a:pt x="21" y="178"/>
                  </a:cubicBezTo>
                  <a:cubicBezTo>
                    <a:pt x="62" y="178"/>
                    <a:pt x="179" y="118"/>
                    <a:pt x="330" y="118"/>
                  </a:cubicBezTo>
                  <a:cubicBezTo>
                    <a:pt x="343" y="118"/>
                    <a:pt x="357" y="119"/>
                    <a:pt x="370" y="120"/>
                  </a:cubicBezTo>
                  <a:cubicBezTo>
                    <a:pt x="551" y="133"/>
                    <a:pt x="675" y="230"/>
                    <a:pt x="714" y="230"/>
                  </a:cubicBezTo>
                  <a:cubicBezTo>
                    <a:pt x="717" y="230"/>
                    <a:pt x="720" y="229"/>
                    <a:pt x="722" y="227"/>
                  </a:cubicBezTo>
                  <a:cubicBezTo>
                    <a:pt x="733" y="217"/>
                    <a:pt x="715" y="170"/>
                    <a:pt x="658" y="116"/>
                  </a:cubicBezTo>
                  <a:cubicBezTo>
                    <a:pt x="600" y="66"/>
                    <a:pt x="504" y="12"/>
                    <a:pt x="381" y="2"/>
                  </a:cubicBezTo>
                  <a:cubicBezTo>
                    <a:pt x="371" y="1"/>
                    <a:pt x="361" y="1"/>
                    <a:pt x="3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8"/>
            <p:cNvSpPr/>
            <p:nvPr/>
          </p:nvSpPr>
          <p:spPr>
            <a:xfrm flipH="1">
              <a:off x="7312891" y="3202063"/>
              <a:ext cx="22812" cy="19953"/>
            </a:xfrm>
            <a:custGeom>
              <a:rect b="b" l="l" r="r" t="t"/>
              <a:pathLst>
                <a:path extrusionOk="0" h="412" w="471">
                  <a:moveTo>
                    <a:pt x="236" y="0"/>
                  </a:moveTo>
                  <a:cubicBezTo>
                    <a:pt x="172" y="0"/>
                    <a:pt x="108" y="30"/>
                    <a:pt x="68" y="87"/>
                  </a:cubicBezTo>
                  <a:cubicBezTo>
                    <a:pt x="0" y="180"/>
                    <a:pt x="25" y="310"/>
                    <a:pt x="118" y="374"/>
                  </a:cubicBezTo>
                  <a:cubicBezTo>
                    <a:pt x="155" y="399"/>
                    <a:pt x="196" y="411"/>
                    <a:pt x="237" y="411"/>
                  </a:cubicBezTo>
                  <a:cubicBezTo>
                    <a:pt x="301" y="411"/>
                    <a:pt x="364" y="381"/>
                    <a:pt x="406" y="324"/>
                  </a:cubicBezTo>
                  <a:cubicBezTo>
                    <a:pt x="471" y="231"/>
                    <a:pt x="449" y="105"/>
                    <a:pt x="355" y="37"/>
                  </a:cubicBezTo>
                  <a:cubicBezTo>
                    <a:pt x="319" y="12"/>
                    <a:pt x="278" y="0"/>
                    <a:pt x="2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8"/>
            <p:cNvSpPr/>
            <p:nvPr/>
          </p:nvSpPr>
          <p:spPr>
            <a:xfrm flipH="1">
              <a:off x="7304706" y="3196639"/>
              <a:ext cx="35743" cy="11042"/>
            </a:xfrm>
            <a:custGeom>
              <a:rect b="b" l="l" r="r" t="t"/>
              <a:pathLst>
                <a:path extrusionOk="0" h="228" w="738">
                  <a:moveTo>
                    <a:pt x="340" y="0"/>
                  </a:moveTo>
                  <a:cubicBezTo>
                    <a:pt x="236" y="0"/>
                    <a:pt x="148" y="36"/>
                    <a:pt x="91" y="74"/>
                  </a:cubicBezTo>
                  <a:cubicBezTo>
                    <a:pt x="27" y="117"/>
                    <a:pt x="1" y="160"/>
                    <a:pt x="12" y="171"/>
                  </a:cubicBezTo>
                  <a:cubicBezTo>
                    <a:pt x="14" y="174"/>
                    <a:pt x="18" y="175"/>
                    <a:pt x="24" y="175"/>
                  </a:cubicBezTo>
                  <a:cubicBezTo>
                    <a:pt x="63" y="175"/>
                    <a:pt x="183" y="115"/>
                    <a:pt x="335" y="115"/>
                  </a:cubicBezTo>
                  <a:cubicBezTo>
                    <a:pt x="348" y="115"/>
                    <a:pt x="361" y="116"/>
                    <a:pt x="375" y="117"/>
                  </a:cubicBezTo>
                  <a:cubicBezTo>
                    <a:pt x="552" y="130"/>
                    <a:pt x="678" y="227"/>
                    <a:pt x="718" y="227"/>
                  </a:cubicBezTo>
                  <a:cubicBezTo>
                    <a:pt x="721" y="227"/>
                    <a:pt x="724" y="226"/>
                    <a:pt x="726" y="224"/>
                  </a:cubicBezTo>
                  <a:cubicBezTo>
                    <a:pt x="737" y="214"/>
                    <a:pt x="719" y="168"/>
                    <a:pt x="662" y="117"/>
                  </a:cubicBezTo>
                  <a:cubicBezTo>
                    <a:pt x="604" y="63"/>
                    <a:pt x="504" y="9"/>
                    <a:pt x="382" y="2"/>
                  </a:cubicBezTo>
                  <a:cubicBezTo>
                    <a:pt x="367" y="1"/>
                    <a:pt x="353" y="0"/>
                    <a:pt x="34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8"/>
            <p:cNvSpPr/>
            <p:nvPr/>
          </p:nvSpPr>
          <p:spPr>
            <a:xfrm flipH="1">
              <a:off x="7195877" y="3050571"/>
              <a:ext cx="255433" cy="208249"/>
            </a:xfrm>
            <a:custGeom>
              <a:rect b="b" l="l" r="r" t="t"/>
              <a:pathLst>
                <a:path extrusionOk="0" h="4300" w="5274">
                  <a:moveTo>
                    <a:pt x="2832" y="0"/>
                  </a:moveTo>
                  <a:cubicBezTo>
                    <a:pt x="2374" y="0"/>
                    <a:pt x="1874" y="49"/>
                    <a:pt x="1350" y="175"/>
                  </a:cubicBezTo>
                  <a:cubicBezTo>
                    <a:pt x="1350" y="175"/>
                    <a:pt x="126" y="631"/>
                    <a:pt x="65" y="1281"/>
                  </a:cubicBezTo>
                  <a:cubicBezTo>
                    <a:pt x="0" y="1930"/>
                    <a:pt x="79" y="3007"/>
                    <a:pt x="79" y="3007"/>
                  </a:cubicBezTo>
                  <a:lnTo>
                    <a:pt x="154" y="3015"/>
                  </a:lnTo>
                  <a:lnTo>
                    <a:pt x="123" y="4299"/>
                  </a:lnTo>
                  <a:lnTo>
                    <a:pt x="600" y="4231"/>
                  </a:lnTo>
                  <a:lnTo>
                    <a:pt x="668" y="2630"/>
                  </a:lnTo>
                  <a:cubicBezTo>
                    <a:pt x="668" y="2630"/>
                    <a:pt x="1501" y="2056"/>
                    <a:pt x="1515" y="1163"/>
                  </a:cubicBezTo>
                  <a:cubicBezTo>
                    <a:pt x="1731" y="1134"/>
                    <a:pt x="2388" y="1054"/>
                    <a:pt x="3160" y="1054"/>
                  </a:cubicBezTo>
                  <a:cubicBezTo>
                    <a:pt x="3851" y="1054"/>
                    <a:pt x="4633" y="1118"/>
                    <a:pt x="5273" y="1338"/>
                  </a:cubicBezTo>
                  <a:lnTo>
                    <a:pt x="5273" y="1019"/>
                  </a:lnTo>
                  <a:cubicBezTo>
                    <a:pt x="5273" y="821"/>
                    <a:pt x="5129" y="423"/>
                    <a:pt x="4943" y="355"/>
                  </a:cubicBezTo>
                  <a:cubicBezTo>
                    <a:pt x="4535" y="205"/>
                    <a:pt x="3774" y="0"/>
                    <a:pt x="283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8"/>
            <p:cNvSpPr/>
            <p:nvPr/>
          </p:nvSpPr>
          <p:spPr>
            <a:xfrm flipH="1">
              <a:off x="7272595" y="3363436"/>
              <a:ext cx="87275" cy="52353"/>
            </a:xfrm>
            <a:custGeom>
              <a:rect b="b" l="l" r="r" t="t"/>
              <a:pathLst>
                <a:path extrusionOk="0" h="1081" w="1802">
                  <a:moveTo>
                    <a:pt x="0" y="0"/>
                  </a:moveTo>
                  <a:cubicBezTo>
                    <a:pt x="1" y="1"/>
                    <a:pt x="337" y="1066"/>
                    <a:pt x="1770" y="1081"/>
                  </a:cubicBezTo>
                  <a:lnTo>
                    <a:pt x="1802" y="711"/>
                  </a:lnTo>
                  <a:cubicBezTo>
                    <a:pt x="1802" y="711"/>
                    <a:pt x="897" y="693"/>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8"/>
            <p:cNvSpPr/>
            <p:nvPr/>
          </p:nvSpPr>
          <p:spPr>
            <a:xfrm flipH="1">
              <a:off x="7305772" y="3179494"/>
              <a:ext cx="35888" cy="5521"/>
            </a:xfrm>
            <a:custGeom>
              <a:rect b="b" l="l" r="r" t="t"/>
              <a:pathLst>
                <a:path extrusionOk="0" h="114" w="741">
                  <a:moveTo>
                    <a:pt x="554" y="1"/>
                  </a:moveTo>
                  <a:cubicBezTo>
                    <a:pt x="499" y="1"/>
                    <a:pt x="435" y="3"/>
                    <a:pt x="367" y="8"/>
                  </a:cubicBezTo>
                  <a:cubicBezTo>
                    <a:pt x="163" y="26"/>
                    <a:pt x="1" y="62"/>
                    <a:pt x="4" y="86"/>
                  </a:cubicBezTo>
                  <a:cubicBezTo>
                    <a:pt x="4" y="103"/>
                    <a:pt x="77" y="114"/>
                    <a:pt x="183" y="114"/>
                  </a:cubicBezTo>
                  <a:cubicBezTo>
                    <a:pt x="239" y="114"/>
                    <a:pt x="305" y="111"/>
                    <a:pt x="375" y="105"/>
                  </a:cubicBezTo>
                  <a:cubicBezTo>
                    <a:pt x="576" y="91"/>
                    <a:pt x="741" y="55"/>
                    <a:pt x="737" y="30"/>
                  </a:cubicBezTo>
                  <a:cubicBezTo>
                    <a:pt x="734" y="10"/>
                    <a:pt x="661" y="1"/>
                    <a:pt x="5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8"/>
            <p:cNvSpPr/>
            <p:nvPr/>
          </p:nvSpPr>
          <p:spPr>
            <a:xfrm flipH="1">
              <a:off x="7207455" y="3163367"/>
              <a:ext cx="35259" cy="8863"/>
            </a:xfrm>
            <a:custGeom>
              <a:rect b="b" l="l" r="r" t="t"/>
              <a:pathLst>
                <a:path extrusionOk="0" h="183" w="728">
                  <a:moveTo>
                    <a:pt x="409" y="1"/>
                  </a:moveTo>
                  <a:cubicBezTo>
                    <a:pt x="390" y="1"/>
                    <a:pt x="371" y="2"/>
                    <a:pt x="352" y="3"/>
                  </a:cubicBezTo>
                  <a:cubicBezTo>
                    <a:pt x="130" y="22"/>
                    <a:pt x="0" y="161"/>
                    <a:pt x="22" y="179"/>
                  </a:cubicBezTo>
                  <a:cubicBezTo>
                    <a:pt x="24" y="182"/>
                    <a:pt x="27" y="183"/>
                    <a:pt x="31" y="183"/>
                  </a:cubicBezTo>
                  <a:cubicBezTo>
                    <a:pt x="67" y="183"/>
                    <a:pt x="194" y="113"/>
                    <a:pt x="363" y="101"/>
                  </a:cubicBezTo>
                  <a:cubicBezTo>
                    <a:pt x="392" y="97"/>
                    <a:pt x="421" y="96"/>
                    <a:pt x="448" y="96"/>
                  </a:cubicBezTo>
                  <a:cubicBezTo>
                    <a:pt x="563" y="96"/>
                    <a:pt x="655" y="121"/>
                    <a:pt x="693" y="121"/>
                  </a:cubicBezTo>
                  <a:cubicBezTo>
                    <a:pt x="703" y="121"/>
                    <a:pt x="709" y="119"/>
                    <a:pt x="711" y="115"/>
                  </a:cubicBezTo>
                  <a:cubicBezTo>
                    <a:pt x="728" y="95"/>
                    <a:pt x="601" y="1"/>
                    <a:pt x="4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8"/>
            <p:cNvSpPr/>
            <p:nvPr/>
          </p:nvSpPr>
          <p:spPr>
            <a:xfrm flipH="1">
              <a:off x="7258841" y="3297666"/>
              <a:ext cx="42475" cy="14965"/>
            </a:xfrm>
            <a:custGeom>
              <a:rect b="b" l="l" r="r" t="t"/>
              <a:pathLst>
                <a:path extrusionOk="0" h="309" w="877">
                  <a:moveTo>
                    <a:pt x="31" y="0"/>
                  </a:moveTo>
                  <a:cubicBezTo>
                    <a:pt x="29" y="0"/>
                    <a:pt x="27" y="1"/>
                    <a:pt x="26" y="2"/>
                  </a:cubicBezTo>
                  <a:cubicBezTo>
                    <a:pt x="1" y="15"/>
                    <a:pt x="134" y="209"/>
                    <a:pt x="399" y="282"/>
                  </a:cubicBezTo>
                  <a:cubicBezTo>
                    <a:pt x="469" y="301"/>
                    <a:pt x="536" y="309"/>
                    <a:pt x="596" y="309"/>
                  </a:cubicBezTo>
                  <a:cubicBezTo>
                    <a:pt x="763" y="309"/>
                    <a:pt x="877" y="250"/>
                    <a:pt x="866" y="231"/>
                  </a:cubicBezTo>
                  <a:cubicBezTo>
                    <a:pt x="864" y="224"/>
                    <a:pt x="849" y="223"/>
                    <a:pt x="823" y="223"/>
                  </a:cubicBezTo>
                  <a:cubicBezTo>
                    <a:pt x="798" y="223"/>
                    <a:pt x="763" y="224"/>
                    <a:pt x="720" y="224"/>
                  </a:cubicBezTo>
                  <a:cubicBezTo>
                    <a:pt x="641" y="224"/>
                    <a:pt x="536" y="219"/>
                    <a:pt x="425" y="188"/>
                  </a:cubicBezTo>
                  <a:cubicBezTo>
                    <a:pt x="205" y="131"/>
                    <a:pt x="65" y="0"/>
                    <a:pt x="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8"/>
            <p:cNvSpPr/>
            <p:nvPr/>
          </p:nvSpPr>
          <p:spPr>
            <a:xfrm flipH="1">
              <a:off x="7400892" y="3011826"/>
              <a:ext cx="80495" cy="77682"/>
            </a:xfrm>
            <a:custGeom>
              <a:rect b="b" l="l" r="r" t="t"/>
              <a:pathLst>
                <a:path extrusionOk="0" h="1604" w="1662">
                  <a:moveTo>
                    <a:pt x="1415" y="1366"/>
                  </a:moveTo>
                  <a:lnTo>
                    <a:pt x="1369" y="1399"/>
                  </a:lnTo>
                  <a:lnTo>
                    <a:pt x="1369" y="1399"/>
                  </a:lnTo>
                  <a:cubicBezTo>
                    <a:pt x="1385" y="1389"/>
                    <a:pt x="1400" y="1378"/>
                    <a:pt x="1415" y="1366"/>
                  </a:cubicBezTo>
                  <a:close/>
                  <a:moveTo>
                    <a:pt x="769" y="0"/>
                  </a:moveTo>
                  <a:cubicBezTo>
                    <a:pt x="731" y="0"/>
                    <a:pt x="692" y="3"/>
                    <a:pt x="654" y="10"/>
                  </a:cubicBezTo>
                  <a:cubicBezTo>
                    <a:pt x="331" y="60"/>
                    <a:pt x="65" y="351"/>
                    <a:pt x="33" y="677"/>
                  </a:cubicBezTo>
                  <a:cubicBezTo>
                    <a:pt x="0" y="1000"/>
                    <a:pt x="197" y="1330"/>
                    <a:pt x="489" y="1474"/>
                  </a:cubicBezTo>
                  <a:cubicBezTo>
                    <a:pt x="602" y="1530"/>
                    <a:pt x="728" y="1556"/>
                    <a:pt x="854" y="1556"/>
                  </a:cubicBezTo>
                  <a:cubicBezTo>
                    <a:pt x="981" y="1556"/>
                    <a:pt x="1109" y="1529"/>
                    <a:pt x="1226" y="1478"/>
                  </a:cubicBezTo>
                  <a:lnTo>
                    <a:pt x="1226" y="1478"/>
                  </a:lnTo>
                  <a:cubicBezTo>
                    <a:pt x="1181" y="1521"/>
                    <a:pt x="1135" y="1563"/>
                    <a:pt x="1088" y="1603"/>
                  </a:cubicBezTo>
                  <a:lnTo>
                    <a:pt x="1369" y="1399"/>
                  </a:lnTo>
                  <a:lnTo>
                    <a:pt x="1369" y="1399"/>
                  </a:lnTo>
                  <a:cubicBezTo>
                    <a:pt x="1324" y="1430"/>
                    <a:pt x="1276" y="1456"/>
                    <a:pt x="1226" y="1478"/>
                  </a:cubicBezTo>
                  <a:lnTo>
                    <a:pt x="1226" y="1478"/>
                  </a:lnTo>
                  <a:cubicBezTo>
                    <a:pt x="1343" y="1366"/>
                    <a:pt x="1450" y="1244"/>
                    <a:pt x="1526" y="1101"/>
                  </a:cubicBezTo>
                  <a:cubicBezTo>
                    <a:pt x="1627" y="904"/>
                    <a:pt x="1662" y="656"/>
                    <a:pt x="1565" y="455"/>
                  </a:cubicBezTo>
                  <a:cubicBezTo>
                    <a:pt x="1497" y="311"/>
                    <a:pt x="1365" y="200"/>
                    <a:pt x="1224" y="124"/>
                  </a:cubicBezTo>
                  <a:cubicBezTo>
                    <a:pt x="1083" y="50"/>
                    <a:pt x="926" y="0"/>
                    <a:pt x="76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8"/>
            <p:cNvSpPr/>
            <p:nvPr/>
          </p:nvSpPr>
          <p:spPr>
            <a:xfrm flipH="1">
              <a:off x="7441187" y="3184192"/>
              <a:ext cx="47900" cy="78892"/>
            </a:xfrm>
            <a:custGeom>
              <a:rect b="b" l="l" r="r" t="t"/>
              <a:pathLst>
                <a:path extrusionOk="0" h="1629" w="989">
                  <a:moveTo>
                    <a:pt x="750" y="0"/>
                  </a:moveTo>
                  <a:cubicBezTo>
                    <a:pt x="486" y="0"/>
                    <a:pt x="75" y="118"/>
                    <a:pt x="38" y="826"/>
                  </a:cubicBezTo>
                  <a:cubicBezTo>
                    <a:pt x="1" y="1497"/>
                    <a:pt x="402" y="1628"/>
                    <a:pt x="694" y="1628"/>
                  </a:cubicBezTo>
                  <a:cubicBezTo>
                    <a:pt x="856" y="1628"/>
                    <a:pt x="984" y="1588"/>
                    <a:pt x="985" y="1576"/>
                  </a:cubicBezTo>
                  <a:cubicBezTo>
                    <a:pt x="989" y="1555"/>
                    <a:pt x="981" y="618"/>
                    <a:pt x="977" y="213"/>
                  </a:cubicBezTo>
                  <a:cubicBezTo>
                    <a:pt x="977" y="101"/>
                    <a:pt x="888" y="4"/>
                    <a:pt x="773" y="1"/>
                  </a:cubicBezTo>
                  <a:cubicBezTo>
                    <a:pt x="766" y="0"/>
                    <a:pt x="758" y="0"/>
                    <a:pt x="750"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8"/>
            <p:cNvSpPr/>
            <p:nvPr/>
          </p:nvSpPr>
          <p:spPr>
            <a:xfrm flipH="1">
              <a:off x="7452327" y="3200320"/>
              <a:ext cx="21940" cy="44168"/>
            </a:xfrm>
            <a:custGeom>
              <a:rect b="b" l="l" r="r" t="t"/>
              <a:pathLst>
                <a:path extrusionOk="0" h="912" w="453">
                  <a:moveTo>
                    <a:pt x="295" y="1"/>
                  </a:moveTo>
                  <a:cubicBezTo>
                    <a:pt x="291" y="1"/>
                    <a:pt x="287" y="1"/>
                    <a:pt x="284" y="1"/>
                  </a:cubicBezTo>
                  <a:cubicBezTo>
                    <a:pt x="201" y="1"/>
                    <a:pt x="126" y="73"/>
                    <a:pt x="83" y="152"/>
                  </a:cubicBezTo>
                  <a:cubicBezTo>
                    <a:pt x="40" y="231"/>
                    <a:pt x="7" y="332"/>
                    <a:pt x="4" y="440"/>
                  </a:cubicBezTo>
                  <a:cubicBezTo>
                    <a:pt x="0" y="647"/>
                    <a:pt x="98" y="852"/>
                    <a:pt x="244" y="902"/>
                  </a:cubicBezTo>
                  <a:cubicBezTo>
                    <a:pt x="267" y="909"/>
                    <a:pt x="289" y="912"/>
                    <a:pt x="310" y="912"/>
                  </a:cubicBezTo>
                  <a:cubicBezTo>
                    <a:pt x="354" y="912"/>
                    <a:pt x="391" y="899"/>
                    <a:pt x="413" y="884"/>
                  </a:cubicBezTo>
                  <a:cubicBezTo>
                    <a:pt x="446" y="859"/>
                    <a:pt x="453" y="838"/>
                    <a:pt x="449" y="834"/>
                  </a:cubicBezTo>
                  <a:cubicBezTo>
                    <a:pt x="449" y="834"/>
                    <a:pt x="449" y="834"/>
                    <a:pt x="448" y="834"/>
                  </a:cubicBezTo>
                  <a:cubicBezTo>
                    <a:pt x="443" y="834"/>
                    <a:pt x="428" y="850"/>
                    <a:pt x="399" y="859"/>
                  </a:cubicBezTo>
                  <a:cubicBezTo>
                    <a:pt x="382" y="865"/>
                    <a:pt x="360" y="870"/>
                    <a:pt x="335" y="870"/>
                  </a:cubicBezTo>
                  <a:cubicBezTo>
                    <a:pt x="313" y="870"/>
                    <a:pt x="288" y="866"/>
                    <a:pt x="262" y="856"/>
                  </a:cubicBezTo>
                  <a:cubicBezTo>
                    <a:pt x="155" y="809"/>
                    <a:pt x="72" y="630"/>
                    <a:pt x="80" y="440"/>
                  </a:cubicBezTo>
                  <a:cubicBezTo>
                    <a:pt x="80" y="346"/>
                    <a:pt x="105" y="256"/>
                    <a:pt x="144" y="185"/>
                  </a:cubicBezTo>
                  <a:cubicBezTo>
                    <a:pt x="180" y="109"/>
                    <a:pt x="230" y="59"/>
                    <a:pt x="287" y="52"/>
                  </a:cubicBezTo>
                  <a:cubicBezTo>
                    <a:pt x="294" y="50"/>
                    <a:pt x="301" y="50"/>
                    <a:pt x="307" y="50"/>
                  </a:cubicBezTo>
                  <a:cubicBezTo>
                    <a:pt x="351" y="50"/>
                    <a:pt x="382" y="81"/>
                    <a:pt x="392" y="109"/>
                  </a:cubicBezTo>
                  <a:cubicBezTo>
                    <a:pt x="403" y="138"/>
                    <a:pt x="395" y="160"/>
                    <a:pt x="403" y="160"/>
                  </a:cubicBezTo>
                  <a:cubicBezTo>
                    <a:pt x="403" y="160"/>
                    <a:pt x="403" y="160"/>
                    <a:pt x="404" y="160"/>
                  </a:cubicBezTo>
                  <a:cubicBezTo>
                    <a:pt x="409" y="160"/>
                    <a:pt x="424" y="141"/>
                    <a:pt x="421" y="102"/>
                  </a:cubicBezTo>
                  <a:cubicBezTo>
                    <a:pt x="417" y="80"/>
                    <a:pt x="406" y="55"/>
                    <a:pt x="381" y="34"/>
                  </a:cubicBezTo>
                  <a:cubicBezTo>
                    <a:pt x="362" y="14"/>
                    <a:pt x="328" y="1"/>
                    <a:pt x="295"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8"/>
            <p:cNvSpPr/>
            <p:nvPr/>
          </p:nvSpPr>
          <p:spPr>
            <a:xfrm flipH="1">
              <a:off x="6805653" y="3417485"/>
              <a:ext cx="955428" cy="792751"/>
            </a:xfrm>
            <a:custGeom>
              <a:rect b="b" l="l" r="r" t="t"/>
              <a:pathLst>
                <a:path extrusionOk="0" h="16369" w="19727">
                  <a:moveTo>
                    <a:pt x="10287" y="1"/>
                  </a:moveTo>
                  <a:cubicBezTo>
                    <a:pt x="9167" y="112"/>
                    <a:pt x="8586" y="1436"/>
                    <a:pt x="8586" y="1436"/>
                  </a:cubicBezTo>
                  <a:cubicBezTo>
                    <a:pt x="8123" y="316"/>
                    <a:pt x="6378" y="152"/>
                    <a:pt x="6378" y="152"/>
                  </a:cubicBezTo>
                  <a:lnTo>
                    <a:pt x="6378" y="152"/>
                  </a:lnTo>
                  <a:lnTo>
                    <a:pt x="6411" y="1310"/>
                  </a:lnTo>
                  <a:cubicBezTo>
                    <a:pt x="5851" y="1346"/>
                    <a:pt x="5008" y="1490"/>
                    <a:pt x="4584" y="1644"/>
                  </a:cubicBezTo>
                  <a:cubicBezTo>
                    <a:pt x="3611" y="1996"/>
                    <a:pt x="2757" y="2470"/>
                    <a:pt x="2092" y="3248"/>
                  </a:cubicBezTo>
                  <a:cubicBezTo>
                    <a:pt x="1536" y="3899"/>
                    <a:pt x="1199" y="4706"/>
                    <a:pt x="1070" y="5553"/>
                  </a:cubicBezTo>
                  <a:lnTo>
                    <a:pt x="0" y="12474"/>
                  </a:lnTo>
                  <a:lnTo>
                    <a:pt x="3877" y="12843"/>
                  </a:lnTo>
                  <a:lnTo>
                    <a:pt x="4501" y="7588"/>
                  </a:lnTo>
                  <a:lnTo>
                    <a:pt x="4584" y="11526"/>
                  </a:lnTo>
                  <a:lnTo>
                    <a:pt x="4627" y="15794"/>
                  </a:lnTo>
                  <a:lnTo>
                    <a:pt x="14699" y="16368"/>
                  </a:lnTo>
                  <a:lnTo>
                    <a:pt x="14699" y="16368"/>
                  </a:lnTo>
                  <a:lnTo>
                    <a:pt x="14027" y="11677"/>
                  </a:lnTo>
                  <a:lnTo>
                    <a:pt x="13482" y="6831"/>
                  </a:lnTo>
                  <a:lnTo>
                    <a:pt x="13482" y="6831"/>
                  </a:lnTo>
                  <a:lnTo>
                    <a:pt x="17527" y="9110"/>
                  </a:lnTo>
                  <a:lnTo>
                    <a:pt x="19727" y="6296"/>
                  </a:lnTo>
                  <a:cubicBezTo>
                    <a:pt x="19727" y="6296"/>
                    <a:pt x="14763" y="2962"/>
                    <a:pt x="14278" y="2682"/>
                  </a:cubicBezTo>
                  <a:cubicBezTo>
                    <a:pt x="12067" y="1389"/>
                    <a:pt x="10947" y="1296"/>
                    <a:pt x="10280" y="1260"/>
                  </a:cubicBezTo>
                  <a:lnTo>
                    <a:pt x="10287"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8"/>
            <p:cNvSpPr/>
            <p:nvPr/>
          </p:nvSpPr>
          <p:spPr>
            <a:xfrm flipH="1">
              <a:off x="7492670" y="3508051"/>
              <a:ext cx="61025" cy="275567"/>
            </a:xfrm>
            <a:custGeom>
              <a:rect b="b" l="l" r="r" t="t"/>
              <a:pathLst>
                <a:path extrusionOk="0" h="5690" w="1260">
                  <a:moveTo>
                    <a:pt x="18" y="0"/>
                  </a:moveTo>
                  <a:cubicBezTo>
                    <a:pt x="0" y="22"/>
                    <a:pt x="359" y="141"/>
                    <a:pt x="689" y="596"/>
                  </a:cubicBezTo>
                  <a:cubicBezTo>
                    <a:pt x="855" y="823"/>
                    <a:pt x="1001" y="1128"/>
                    <a:pt x="1080" y="1486"/>
                  </a:cubicBezTo>
                  <a:cubicBezTo>
                    <a:pt x="1160" y="1845"/>
                    <a:pt x="1163" y="2258"/>
                    <a:pt x="1102" y="2678"/>
                  </a:cubicBezTo>
                  <a:cubicBezTo>
                    <a:pt x="969" y="3529"/>
                    <a:pt x="661" y="4254"/>
                    <a:pt x="499" y="4796"/>
                  </a:cubicBezTo>
                  <a:cubicBezTo>
                    <a:pt x="413" y="5069"/>
                    <a:pt x="352" y="5291"/>
                    <a:pt x="320" y="5445"/>
                  </a:cubicBezTo>
                  <a:cubicBezTo>
                    <a:pt x="284" y="5599"/>
                    <a:pt x="273" y="5686"/>
                    <a:pt x="280" y="5690"/>
                  </a:cubicBezTo>
                  <a:cubicBezTo>
                    <a:pt x="287" y="5690"/>
                    <a:pt x="312" y="5607"/>
                    <a:pt x="355" y="5453"/>
                  </a:cubicBezTo>
                  <a:cubicBezTo>
                    <a:pt x="403" y="5302"/>
                    <a:pt x="471" y="5087"/>
                    <a:pt x="564" y="4817"/>
                  </a:cubicBezTo>
                  <a:cubicBezTo>
                    <a:pt x="657" y="4552"/>
                    <a:pt x="776" y="4236"/>
                    <a:pt x="894" y="3881"/>
                  </a:cubicBezTo>
                  <a:cubicBezTo>
                    <a:pt x="1016" y="3525"/>
                    <a:pt x="1135" y="3127"/>
                    <a:pt x="1195" y="2692"/>
                  </a:cubicBezTo>
                  <a:cubicBezTo>
                    <a:pt x="1260" y="2261"/>
                    <a:pt x="1256" y="1838"/>
                    <a:pt x="1167" y="1465"/>
                  </a:cubicBezTo>
                  <a:cubicBezTo>
                    <a:pt x="1080" y="1095"/>
                    <a:pt x="923" y="783"/>
                    <a:pt x="747" y="557"/>
                  </a:cubicBezTo>
                  <a:cubicBezTo>
                    <a:pt x="567" y="327"/>
                    <a:pt x="381" y="184"/>
                    <a:pt x="244" y="104"/>
                  </a:cubicBezTo>
                  <a:cubicBezTo>
                    <a:pt x="173" y="65"/>
                    <a:pt x="118" y="36"/>
                    <a:pt x="80" y="22"/>
                  </a:cubicBezTo>
                  <a:cubicBezTo>
                    <a:pt x="40" y="8"/>
                    <a:pt x="18" y="0"/>
                    <a:pt x="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8"/>
            <p:cNvSpPr/>
            <p:nvPr/>
          </p:nvSpPr>
          <p:spPr>
            <a:xfrm flipH="1">
              <a:off x="7101873" y="3511684"/>
              <a:ext cx="35985" cy="288643"/>
            </a:xfrm>
            <a:custGeom>
              <a:rect b="b" l="l" r="r" t="t"/>
              <a:pathLst>
                <a:path extrusionOk="0" h="5960" w="743">
                  <a:moveTo>
                    <a:pt x="7" y="1"/>
                  </a:moveTo>
                  <a:cubicBezTo>
                    <a:pt x="7" y="1"/>
                    <a:pt x="7" y="1"/>
                    <a:pt x="7" y="1"/>
                  </a:cubicBezTo>
                  <a:cubicBezTo>
                    <a:pt x="0" y="1"/>
                    <a:pt x="7" y="87"/>
                    <a:pt x="25" y="234"/>
                  </a:cubicBezTo>
                  <a:cubicBezTo>
                    <a:pt x="47" y="407"/>
                    <a:pt x="72" y="622"/>
                    <a:pt x="104" y="873"/>
                  </a:cubicBezTo>
                  <a:cubicBezTo>
                    <a:pt x="172" y="1433"/>
                    <a:pt x="259" y="2169"/>
                    <a:pt x="359" y="2980"/>
                  </a:cubicBezTo>
                  <a:cubicBezTo>
                    <a:pt x="456" y="3795"/>
                    <a:pt x="545" y="4530"/>
                    <a:pt x="614" y="5087"/>
                  </a:cubicBezTo>
                  <a:cubicBezTo>
                    <a:pt x="646" y="5342"/>
                    <a:pt x="675" y="5557"/>
                    <a:pt x="696" y="5726"/>
                  </a:cubicBezTo>
                  <a:cubicBezTo>
                    <a:pt x="714" y="5877"/>
                    <a:pt x="728" y="5959"/>
                    <a:pt x="736" y="5959"/>
                  </a:cubicBezTo>
                  <a:cubicBezTo>
                    <a:pt x="743" y="5959"/>
                    <a:pt x="739" y="5877"/>
                    <a:pt x="732" y="5723"/>
                  </a:cubicBezTo>
                  <a:cubicBezTo>
                    <a:pt x="725" y="5572"/>
                    <a:pt x="707" y="5352"/>
                    <a:pt x="682" y="5080"/>
                  </a:cubicBezTo>
                  <a:cubicBezTo>
                    <a:pt x="635" y="4542"/>
                    <a:pt x="552" y="3795"/>
                    <a:pt x="456" y="2969"/>
                  </a:cubicBezTo>
                  <a:cubicBezTo>
                    <a:pt x="355" y="2148"/>
                    <a:pt x="254" y="1401"/>
                    <a:pt x="168" y="866"/>
                  </a:cubicBezTo>
                  <a:cubicBezTo>
                    <a:pt x="129" y="597"/>
                    <a:pt x="90" y="382"/>
                    <a:pt x="60" y="231"/>
                  </a:cubicBezTo>
                  <a:cubicBezTo>
                    <a:pt x="33" y="83"/>
                    <a:pt x="15" y="1"/>
                    <a:pt x="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8"/>
            <p:cNvSpPr/>
            <p:nvPr/>
          </p:nvSpPr>
          <p:spPr>
            <a:xfrm flipH="1">
              <a:off x="7361032" y="3462671"/>
              <a:ext cx="90617" cy="42279"/>
            </a:xfrm>
            <a:custGeom>
              <a:rect b="b" l="l" r="r" t="t"/>
              <a:pathLst>
                <a:path extrusionOk="0" h="873" w="1871">
                  <a:moveTo>
                    <a:pt x="1697" y="1"/>
                  </a:moveTo>
                  <a:cubicBezTo>
                    <a:pt x="1642" y="1"/>
                    <a:pt x="1576" y="12"/>
                    <a:pt x="1508" y="44"/>
                  </a:cubicBezTo>
                  <a:cubicBezTo>
                    <a:pt x="1400" y="90"/>
                    <a:pt x="1296" y="198"/>
                    <a:pt x="1228" y="334"/>
                  </a:cubicBezTo>
                  <a:cubicBezTo>
                    <a:pt x="1195" y="403"/>
                    <a:pt x="1167" y="478"/>
                    <a:pt x="1145" y="554"/>
                  </a:cubicBezTo>
                  <a:cubicBezTo>
                    <a:pt x="1120" y="629"/>
                    <a:pt x="1109" y="726"/>
                    <a:pt x="1074" y="761"/>
                  </a:cubicBezTo>
                  <a:cubicBezTo>
                    <a:pt x="1066" y="771"/>
                    <a:pt x="1058" y="775"/>
                    <a:pt x="1048" y="775"/>
                  </a:cubicBezTo>
                  <a:cubicBezTo>
                    <a:pt x="1039" y="775"/>
                    <a:pt x="1028" y="772"/>
                    <a:pt x="1013" y="765"/>
                  </a:cubicBezTo>
                  <a:cubicBezTo>
                    <a:pt x="976" y="751"/>
                    <a:pt x="940" y="733"/>
                    <a:pt x="905" y="718"/>
                  </a:cubicBezTo>
                  <a:cubicBezTo>
                    <a:pt x="832" y="686"/>
                    <a:pt x="764" y="654"/>
                    <a:pt x="696" y="622"/>
                  </a:cubicBezTo>
                  <a:cubicBezTo>
                    <a:pt x="574" y="568"/>
                    <a:pt x="456" y="514"/>
                    <a:pt x="341" y="463"/>
                  </a:cubicBezTo>
                  <a:cubicBezTo>
                    <a:pt x="160" y="386"/>
                    <a:pt x="37" y="340"/>
                    <a:pt x="12" y="340"/>
                  </a:cubicBezTo>
                  <a:cubicBezTo>
                    <a:pt x="9" y="340"/>
                    <a:pt x="8" y="341"/>
                    <a:pt x="7" y="342"/>
                  </a:cubicBezTo>
                  <a:cubicBezTo>
                    <a:pt x="0" y="356"/>
                    <a:pt x="118" y="425"/>
                    <a:pt x="312" y="525"/>
                  </a:cubicBezTo>
                  <a:cubicBezTo>
                    <a:pt x="423" y="582"/>
                    <a:pt x="539" y="640"/>
                    <a:pt x="657" y="700"/>
                  </a:cubicBezTo>
                  <a:cubicBezTo>
                    <a:pt x="725" y="736"/>
                    <a:pt x="794" y="769"/>
                    <a:pt x="865" y="804"/>
                  </a:cubicBezTo>
                  <a:cubicBezTo>
                    <a:pt x="901" y="819"/>
                    <a:pt x="933" y="837"/>
                    <a:pt x="976" y="855"/>
                  </a:cubicBezTo>
                  <a:cubicBezTo>
                    <a:pt x="998" y="866"/>
                    <a:pt x="1023" y="873"/>
                    <a:pt x="1056" y="873"/>
                  </a:cubicBezTo>
                  <a:cubicBezTo>
                    <a:pt x="1091" y="869"/>
                    <a:pt x="1124" y="851"/>
                    <a:pt x="1142" y="829"/>
                  </a:cubicBezTo>
                  <a:cubicBezTo>
                    <a:pt x="1185" y="783"/>
                    <a:pt x="1195" y="736"/>
                    <a:pt x="1206" y="697"/>
                  </a:cubicBezTo>
                  <a:cubicBezTo>
                    <a:pt x="1217" y="657"/>
                    <a:pt x="1224" y="618"/>
                    <a:pt x="1235" y="582"/>
                  </a:cubicBezTo>
                  <a:cubicBezTo>
                    <a:pt x="1256" y="506"/>
                    <a:pt x="1278" y="435"/>
                    <a:pt x="1311" y="374"/>
                  </a:cubicBezTo>
                  <a:cubicBezTo>
                    <a:pt x="1364" y="245"/>
                    <a:pt x="1450" y="152"/>
                    <a:pt x="1540" y="105"/>
                  </a:cubicBezTo>
                  <a:cubicBezTo>
                    <a:pt x="1619" y="59"/>
                    <a:pt x="1689" y="47"/>
                    <a:pt x="1745" y="47"/>
                  </a:cubicBezTo>
                  <a:cubicBezTo>
                    <a:pt x="1809" y="47"/>
                    <a:pt x="1852" y="64"/>
                    <a:pt x="1863" y="64"/>
                  </a:cubicBezTo>
                  <a:cubicBezTo>
                    <a:pt x="1865" y="64"/>
                    <a:pt x="1866" y="63"/>
                    <a:pt x="1866" y="62"/>
                  </a:cubicBezTo>
                  <a:cubicBezTo>
                    <a:pt x="1871" y="58"/>
                    <a:pt x="1845" y="29"/>
                    <a:pt x="1780" y="11"/>
                  </a:cubicBezTo>
                  <a:cubicBezTo>
                    <a:pt x="1758" y="5"/>
                    <a:pt x="1729" y="1"/>
                    <a:pt x="16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8"/>
            <p:cNvSpPr/>
            <p:nvPr/>
          </p:nvSpPr>
          <p:spPr>
            <a:xfrm flipH="1">
              <a:off x="7261262" y="3458652"/>
              <a:ext cx="68338" cy="49108"/>
            </a:xfrm>
            <a:custGeom>
              <a:rect b="b" l="l" r="r" t="t"/>
              <a:pathLst>
                <a:path extrusionOk="0" h="1014" w="1411">
                  <a:moveTo>
                    <a:pt x="29" y="0"/>
                  </a:moveTo>
                  <a:cubicBezTo>
                    <a:pt x="12" y="0"/>
                    <a:pt x="3" y="3"/>
                    <a:pt x="3" y="5"/>
                  </a:cubicBezTo>
                  <a:cubicBezTo>
                    <a:pt x="0" y="23"/>
                    <a:pt x="126" y="37"/>
                    <a:pt x="262" y="170"/>
                  </a:cubicBezTo>
                  <a:cubicBezTo>
                    <a:pt x="401" y="296"/>
                    <a:pt x="502" y="543"/>
                    <a:pt x="545" y="838"/>
                  </a:cubicBezTo>
                  <a:cubicBezTo>
                    <a:pt x="552" y="869"/>
                    <a:pt x="557" y="906"/>
                    <a:pt x="563" y="934"/>
                  </a:cubicBezTo>
                  <a:lnTo>
                    <a:pt x="578" y="1013"/>
                  </a:lnTo>
                  <a:lnTo>
                    <a:pt x="638" y="967"/>
                  </a:lnTo>
                  <a:cubicBezTo>
                    <a:pt x="1080" y="632"/>
                    <a:pt x="1410" y="360"/>
                    <a:pt x="1396" y="339"/>
                  </a:cubicBezTo>
                  <a:cubicBezTo>
                    <a:pt x="1396" y="338"/>
                    <a:pt x="1395" y="337"/>
                    <a:pt x="1393" y="337"/>
                  </a:cubicBezTo>
                  <a:cubicBezTo>
                    <a:pt x="1354" y="337"/>
                    <a:pt x="1039" y="551"/>
                    <a:pt x="645" y="841"/>
                  </a:cubicBezTo>
                  <a:lnTo>
                    <a:pt x="645" y="841"/>
                  </a:lnTo>
                  <a:cubicBezTo>
                    <a:pt x="644" y="834"/>
                    <a:pt x="643" y="827"/>
                    <a:pt x="643" y="819"/>
                  </a:cubicBezTo>
                  <a:cubicBezTo>
                    <a:pt x="613" y="672"/>
                    <a:pt x="578" y="529"/>
                    <a:pt x="524" y="407"/>
                  </a:cubicBezTo>
                  <a:cubicBezTo>
                    <a:pt x="466" y="281"/>
                    <a:pt x="388" y="185"/>
                    <a:pt x="308" y="120"/>
                  </a:cubicBezTo>
                  <a:cubicBezTo>
                    <a:pt x="186" y="19"/>
                    <a:pt x="77" y="0"/>
                    <a:pt x="2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8"/>
            <p:cNvSpPr/>
            <p:nvPr/>
          </p:nvSpPr>
          <p:spPr>
            <a:xfrm flipH="1">
              <a:off x="7333911" y="3487710"/>
              <a:ext cx="15014" cy="131148"/>
            </a:xfrm>
            <a:custGeom>
              <a:rect b="b" l="l" r="r" t="t"/>
              <a:pathLst>
                <a:path extrusionOk="0" h="2708" w="310">
                  <a:moveTo>
                    <a:pt x="15" y="1"/>
                  </a:moveTo>
                  <a:cubicBezTo>
                    <a:pt x="0" y="4"/>
                    <a:pt x="4" y="155"/>
                    <a:pt x="22" y="403"/>
                  </a:cubicBezTo>
                  <a:cubicBezTo>
                    <a:pt x="40" y="647"/>
                    <a:pt x="68" y="988"/>
                    <a:pt x="104" y="1361"/>
                  </a:cubicBezTo>
                  <a:cubicBezTo>
                    <a:pt x="172" y="2000"/>
                    <a:pt x="241" y="2535"/>
                    <a:pt x="277" y="2671"/>
                  </a:cubicBezTo>
                  <a:lnTo>
                    <a:pt x="280" y="2675"/>
                  </a:lnTo>
                  <a:cubicBezTo>
                    <a:pt x="291" y="2696"/>
                    <a:pt x="298" y="2707"/>
                    <a:pt x="302" y="2707"/>
                  </a:cubicBezTo>
                  <a:cubicBezTo>
                    <a:pt x="305" y="2703"/>
                    <a:pt x="305" y="2693"/>
                    <a:pt x="298" y="2668"/>
                  </a:cubicBezTo>
                  <a:lnTo>
                    <a:pt x="302" y="2668"/>
                  </a:lnTo>
                  <a:cubicBezTo>
                    <a:pt x="309" y="2531"/>
                    <a:pt x="270" y="1992"/>
                    <a:pt x="202" y="1350"/>
                  </a:cubicBezTo>
                  <a:cubicBezTo>
                    <a:pt x="166" y="977"/>
                    <a:pt x="123" y="635"/>
                    <a:pt x="90" y="395"/>
                  </a:cubicBezTo>
                  <a:cubicBezTo>
                    <a:pt x="58" y="151"/>
                    <a:pt x="29" y="1"/>
                    <a:pt x="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8"/>
            <p:cNvSpPr/>
            <p:nvPr/>
          </p:nvSpPr>
          <p:spPr>
            <a:xfrm flipH="1">
              <a:off x="7580767" y="3991879"/>
              <a:ext cx="156195" cy="39519"/>
            </a:xfrm>
            <a:custGeom>
              <a:rect b="b" l="l" r="r" t="t"/>
              <a:pathLst>
                <a:path extrusionOk="0" h="816" w="3225">
                  <a:moveTo>
                    <a:pt x="47" y="1"/>
                  </a:moveTo>
                  <a:cubicBezTo>
                    <a:pt x="19" y="1"/>
                    <a:pt x="4" y="3"/>
                    <a:pt x="4" y="7"/>
                  </a:cubicBezTo>
                  <a:cubicBezTo>
                    <a:pt x="1" y="21"/>
                    <a:pt x="184" y="54"/>
                    <a:pt x="478" y="110"/>
                  </a:cubicBezTo>
                  <a:cubicBezTo>
                    <a:pt x="773" y="172"/>
                    <a:pt x="1178" y="254"/>
                    <a:pt x="1624" y="365"/>
                  </a:cubicBezTo>
                  <a:cubicBezTo>
                    <a:pt x="2065" y="477"/>
                    <a:pt x="2464" y="595"/>
                    <a:pt x="2751" y="682"/>
                  </a:cubicBezTo>
                  <a:cubicBezTo>
                    <a:pt x="3009" y="763"/>
                    <a:pt x="3181" y="816"/>
                    <a:pt x="3212" y="816"/>
                  </a:cubicBezTo>
                  <a:cubicBezTo>
                    <a:pt x="3215" y="816"/>
                    <a:pt x="3217" y="815"/>
                    <a:pt x="3217" y="814"/>
                  </a:cubicBezTo>
                  <a:cubicBezTo>
                    <a:pt x="3224" y="800"/>
                    <a:pt x="3052" y="725"/>
                    <a:pt x="2772" y="617"/>
                  </a:cubicBezTo>
                  <a:cubicBezTo>
                    <a:pt x="2489" y="513"/>
                    <a:pt x="2090" y="384"/>
                    <a:pt x="1645" y="272"/>
                  </a:cubicBezTo>
                  <a:cubicBezTo>
                    <a:pt x="1200" y="161"/>
                    <a:pt x="787" y="85"/>
                    <a:pt x="489" y="46"/>
                  </a:cubicBezTo>
                  <a:cubicBezTo>
                    <a:pt x="275" y="15"/>
                    <a:pt x="118" y="1"/>
                    <a:pt x="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8"/>
            <p:cNvSpPr/>
            <p:nvPr/>
          </p:nvSpPr>
          <p:spPr>
            <a:xfrm flipH="1">
              <a:off x="7579411" y="3972555"/>
              <a:ext cx="142392" cy="59666"/>
            </a:xfrm>
            <a:custGeom>
              <a:rect b="b" l="l" r="r" t="t"/>
              <a:pathLst>
                <a:path extrusionOk="0" h="1232" w="2940">
                  <a:moveTo>
                    <a:pt x="17" y="1"/>
                  </a:moveTo>
                  <a:cubicBezTo>
                    <a:pt x="9" y="1"/>
                    <a:pt x="4" y="2"/>
                    <a:pt x="4" y="4"/>
                  </a:cubicBezTo>
                  <a:cubicBezTo>
                    <a:pt x="1" y="18"/>
                    <a:pt x="173" y="75"/>
                    <a:pt x="449" y="165"/>
                  </a:cubicBezTo>
                  <a:cubicBezTo>
                    <a:pt x="725" y="255"/>
                    <a:pt x="1109" y="377"/>
                    <a:pt x="1526" y="524"/>
                  </a:cubicBezTo>
                  <a:cubicBezTo>
                    <a:pt x="1734" y="600"/>
                    <a:pt x="1931" y="671"/>
                    <a:pt x="2114" y="736"/>
                  </a:cubicBezTo>
                  <a:cubicBezTo>
                    <a:pt x="2297" y="804"/>
                    <a:pt x="2459" y="862"/>
                    <a:pt x="2585" y="930"/>
                  </a:cubicBezTo>
                  <a:cubicBezTo>
                    <a:pt x="2835" y="1060"/>
                    <a:pt x="2912" y="1232"/>
                    <a:pt x="2925" y="1232"/>
                  </a:cubicBezTo>
                  <a:cubicBezTo>
                    <a:pt x="2926" y="1232"/>
                    <a:pt x="2926" y="1231"/>
                    <a:pt x="2926" y="1231"/>
                  </a:cubicBezTo>
                  <a:cubicBezTo>
                    <a:pt x="2940" y="1231"/>
                    <a:pt x="2883" y="1031"/>
                    <a:pt x="2617" y="872"/>
                  </a:cubicBezTo>
                  <a:cubicBezTo>
                    <a:pt x="2491" y="789"/>
                    <a:pt x="2326" y="725"/>
                    <a:pt x="2146" y="653"/>
                  </a:cubicBezTo>
                  <a:cubicBezTo>
                    <a:pt x="1967" y="582"/>
                    <a:pt x="1770" y="506"/>
                    <a:pt x="1558" y="435"/>
                  </a:cubicBezTo>
                  <a:cubicBezTo>
                    <a:pt x="1138" y="287"/>
                    <a:pt x="751" y="173"/>
                    <a:pt x="467" y="97"/>
                  </a:cubicBezTo>
                  <a:cubicBezTo>
                    <a:pt x="228" y="36"/>
                    <a:pt x="62" y="1"/>
                    <a:pt x="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8"/>
            <p:cNvSpPr/>
            <p:nvPr/>
          </p:nvSpPr>
          <p:spPr>
            <a:xfrm flipH="1">
              <a:off x="6820580" y="3712286"/>
              <a:ext cx="77250" cy="110469"/>
            </a:xfrm>
            <a:custGeom>
              <a:rect b="b" l="l" r="r" t="t"/>
              <a:pathLst>
                <a:path extrusionOk="0" h="2281" w="1595">
                  <a:moveTo>
                    <a:pt x="1572" y="0"/>
                  </a:moveTo>
                  <a:cubicBezTo>
                    <a:pt x="1555" y="0"/>
                    <a:pt x="1446" y="107"/>
                    <a:pt x="1285" y="288"/>
                  </a:cubicBezTo>
                  <a:cubicBezTo>
                    <a:pt x="1121" y="478"/>
                    <a:pt x="902" y="751"/>
                    <a:pt x="687" y="1067"/>
                  </a:cubicBezTo>
                  <a:cubicBezTo>
                    <a:pt x="467" y="1382"/>
                    <a:pt x="291" y="1684"/>
                    <a:pt x="177" y="1907"/>
                  </a:cubicBezTo>
                  <a:cubicBezTo>
                    <a:pt x="58" y="2129"/>
                    <a:pt x="1" y="2273"/>
                    <a:pt x="11" y="2280"/>
                  </a:cubicBezTo>
                  <a:cubicBezTo>
                    <a:pt x="11" y="2280"/>
                    <a:pt x="12" y="2280"/>
                    <a:pt x="12" y="2280"/>
                  </a:cubicBezTo>
                  <a:cubicBezTo>
                    <a:pt x="42" y="2280"/>
                    <a:pt x="335" y="1742"/>
                    <a:pt x="765" y="1121"/>
                  </a:cubicBezTo>
                  <a:cubicBezTo>
                    <a:pt x="1192" y="493"/>
                    <a:pt x="1595" y="22"/>
                    <a:pt x="1573" y="1"/>
                  </a:cubicBezTo>
                  <a:cubicBezTo>
                    <a:pt x="1573" y="1"/>
                    <a:pt x="1572" y="0"/>
                    <a:pt x="15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8"/>
            <p:cNvSpPr/>
            <p:nvPr/>
          </p:nvSpPr>
          <p:spPr>
            <a:xfrm flipH="1">
              <a:off x="6823728" y="3714707"/>
              <a:ext cx="88196" cy="85963"/>
            </a:xfrm>
            <a:custGeom>
              <a:rect b="b" l="l" r="r" t="t"/>
              <a:pathLst>
                <a:path extrusionOk="0" h="1775" w="1821">
                  <a:moveTo>
                    <a:pt x="1799" y="0"/>
                  </a:moveTo>
                  <a:cubicBezTo>
                    <a:pt x="1777" y="0"/>
                    <a:pt x="1650" y="58"/>
                    <a:pt x="1465" y="166"/>
                  </a:cubicBezTo>
                  <a:cubicBezTo>
                    <a:pt x="1268" y="288"/>
                    <a:pt x="1006" y="479"/>
                    <a:pt x="754" y="729"/>
                  </a:cubicBezTo>
                  <a:cubicBezTo>
                    <a:pt x="499" y="981"/>
                    <a:pt x="306" y="1239"/>
                    <a:pt x="184" y="1437"/>
                  </a:cubicBezTo>
                  <a:cubicBezTo>
                    <a:pt x="58" y="1634"/>
                    <a:pt x="1" y="1767"/>
                    <a:pt x="12" y="1774"/>
                  </a:cubicBezTo>
                  <a:cubicBezTo>
                    <a:pt x="12" y="1775"/>
                    <a:pt x="13" y="1775"/>
                    <a:pt x="13" y="1775"/>
                  </a:cubicBezTo>
                  <a:cubicBezTo>
                    <a:pt x="48" y="1775"/>
                    <a:pt x="327" y="1282"/>
                    <a:pt x="823" y="798"/>
                  </a:cubicBezTo>
                  <a:cubicBezTo>
                    <a:pt x="1318" y="306"/>
                    <a:pt x="1821" y="27"/>
                    <a:pt x="1803" y="2"/>
                  </a:cubicBezTo>
                  <a:cubicBezTo>
                    <a:pt x="1803" y="1"/>
                    <a:pt x="1801" y="0"/>
                    <a:pt x="17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8"/>
            <p:cNvSpPr/>
            <p:nvPr/>
          </p:nvSpPr>
          <p:spPr>
            <a:xfrm flipH="1">
              <a:off x="7393385" y="3617506"/>
              <a:ext cx="42136" cy="39906"/>
            </a:xfrm>
            <a:custGeom>
              <a:rect b="b" l="l" r="r" t="t"/>
              <a:pathLst>
                <a:path extrusionOk="0" h="824" w="870">
                  <a:moveTo>
                    <a:pt x="451" y="1"/>
                  </a:moveTo>
                  <a:cubicBezTo>
                    <a:pt x="401" y="1"/>
                    <a:pt x="348" y="16"/>
                    <a:pt x="302" y="38"/>
                  </a:cubicBezTo>
                  <a:lnTo>
                    <a:pt x="234" y="74"/>
                  </a:lnTo>
                  <a:cubicBezTo>
                    <a:pt x="148" y="113"/>
                    <a:pt x="77" y="181"/>
                    <a:pt x="52" y="271"/>
                  </a:cubicBezTo>
                  <a:cubicBezTo>
                    <a:pt x="1" y="458"/>
                    <a:pt x="80" y="695"/>
                    <a:pt x="249" y="784"/>
                  </a:cubicBezTo>
                  <a:cubicBezTo>
                    <a:pt x="301" y="811"/>
                    <a:pt x="357" y="824"/>
                    <a:pt x="415" y="824"/>
                  </a:cubicBezTo>
                  <a:cubicBezTo>
                    <a:pt x="608" y="824"/>
                    <a:pt x="807" y="684"/>
                    <a:pt x="837" y="490"/>
                  </a:cubicBezTo>
                  <a:cubicBezTo>
                    <a:pt x="870" y="278"/>
                    <a:pt x="704" y="52"/>
                    <a:pt x="499" y="6"/>
                  </a:cubicBezTo>
                  <a:cubicBezTo>
                    <a:pt x="484" y="2"/>
                    <a:pt x="468" y="1"/>
                    <a:pt x="4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8"/>
            <p:cNvSpPr/>
            <p:nvPr/>
          </p:nvSpPr>
          <p:spPr>
            <a:xfrm flipH="1">
              <a:off x="7656903" y="3820868"/>
              <a:ext cx="42330" cy="39858"/>
            </a:xfrm>
            <a:custGeom>
              <a:rect b="b" l="l" r="r" t="t"/>
              <a:pathLst>
                <a:path extrusionOk="0" h="823" w="874">
                  <a:moveTo>
                    <a:pt x="448" y="1"/>
                  </a:moveTo>
                  <a:cubicBezTo>
                    <a:pt x="398" y="1"/>
                    <a:pt x="347" y="15"/>
                    <a:pt x="302" y="38"/>
                  </a:cubicBezTo>
                  <a:lnTo>
                    <a:pt x="234" y="71"/>
                  </a:lnTo>
                  <a:cubicBezTo>
                    <a:pt x="148" y="110"/>
                    <a:pt x="76" y="182"/>
                    <a:pt x="51" y="272"/>
                  </a:cubicBezTo>
                  <a:cubicBezTo>
                    <a:pt x="1" y="454"/>
                    <a:pt x="80" y="691"/>
                    <a:pt x="249" y="781"/>
                  </a:cubicBezTo>
                  <a:cubicBezTo>
                    <a:pt x="301" y="810"/>
                    <a:pt x="359" y="823"/>
                    <a:pt x="418" y="823"/>
                  </a:cubicBezTo>
                  <a:cubicBezTo>
                    <a:pt x="610" y="823"/>
                    <a:pt x="807" y="682"/>
                    <a:pt x="837" y="487"/>
                  </a:cubicBezTo>
                  <a:cubicBezTo>
                    <a:pt x="873" y="278"/>
                    <a:pt x="704" y="49"/>
                    <a:pt x="500" y="6"/>
                  </a:cubicBezTo>
                  <a:cubicBezTo>
                    <a:pt x="483" y="2"/>
                    <a:pt x="466" y="1"/>
                    <a:pt x="4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8"/>
            <p:cNvSpPr/>
            <p:nvPr/>
          </p:nvSpPr>
          <p:spPr>
            <a:xfrm flipH="1">
              <a:off x="7031453" y="3618668"/>
              <a:ext cx="42136" cy="39906"/>
            </a:xfrm>
            <a:custGeom>
              <a:rect b="b" l="l" r="r" t="t"/>
              <a:pathLst>
                <a:path extrusionOk="0" h="824" w="870">
                  <a:moveTo>
                    <a:pt x="446" y="1"/>
                  </a:moveTo>
                  <a:cubicBezTo>
                    <a:pt x="396" y="1"/>
                    <a:pt x="347" y="15"/>
                    <a:pt x="302" y="39"/>
                  </a:cubicBezTo>
                  <a:lnTo>
                    <a:pt x="234" y="71"/>
                  </a:lnTo>
                  <a:cubicBezTo>
                    <a:pt x="148" y="111"/>
                    <a:pt x="76" y="182"/>
                    <a:pt x="51" y="272"/>
                  </a:cubicBezTo>
                  <a:cubicBezTo>
                    <a:pt x="1" y="456"/>
                    <a:pt x="80" y="692"/>
                    <a:pt x="249" y="782"/>
                  </a:cubicBezTo>
                  <a:cubicBezTo>
                    <a:pt x="301" y="810"/>
                    <a:pt x="359" y="823"/>
                    <a:pt x="418" y="823"/>
                  </a:cubicBezTo>
                  <a:cubicBezTo>
                    <a:pt x="610" y="823"/>
                    <a:pt x="807" y="683"/>
                    <a:pt x="837" y="487"/>
                  </a:cubicBezTo>
                  <a:cubicBezTo>
                    <a:pt x="870" y="279"/>
                    <a:pt x="704" y="50"/>
                    <a:pt x="499" y="7"/>
                  </a:cubicBezTo>
                  <a:cubicBezTo>
                    <a:pt x="481" y="3"/>
                    <a:pt x="463" y="1"/>
                    <a:pt x="4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8"/>
            <p:cNvSpPr/>
            <p:nvPr/>
          </p:nvSpPr>
          <p:spPr>
            <a:xfrm flipH="1">
              <a:off x="7112480" y="4096732"/>
              <a:ext cx="42282" cy="39955"/>
            </a:xfrm>
            <a:custGeom>
              <a:rect b="b" l="l" r="r" t="t"/>
              <a:pathLst>
                <a:path extrusionOk="0" h="825" w="873">
                  <a:moveTo>
                    <a:pt x="452" y="1"/>
                  </a:moveTo>
                  <a:cubicBezTo>
                    <a:pt x="401" y="1"/>
                    <a:pt x="348" y="17"/>
                    <a:pt x="302" y="39"/>
                  </a:cubicBezTo>
                  <a:lnTo>
                    <a:pt x="234" y="71"/>
                  </a:lnTo>
                  <a:cubicBezTo>
                    <a:pt x="148" y="114"/>
                    <a:pt x="76" y="182"/>
                    <a:pt x="51" y="271"/>
                  </a:cubicBezTo>
                  <a:cubicBezTo>
                    <a:pt x="0" y="458"/>
                    <a:pt x="80" y="692"/>
                    <a:pt x="248" y="785"/>
                  </a:cubicBezTo>
                  <a:cubicBezTo>
                    <a:pt x="300" y="812"/>
                    <a:pt x="357" y="825"/>
                    <a:pt x="415" y="825"/>
                  </a:cubicBezTo>
                  <a:cubicBezTo>
                    <a:pt x="608" y="825"/>
                    <a:pt x="806" y="684"/>
                    <a:pt x="837" y="491"/>
                  </a:cubicBezTo>
                  <a:cubicBezTo>
                    <a:pt x="873" y="279"/>
                    <a:pt x="704" y="53"/>
                    <a:pt x="500" y="6"/>
                  </a:cubicBezTo>
                  <a:cubicBezTo>
                    <a:pt x="484" y="2"/>
                    <a:pt x="468" y="1"/>
                    <a:pt x="4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8"/>
            <p:cNvSpPr/>
            <p:nvPr/>
          </p:nvSpPr>
          <p:spPr>
            <a:xfrm flipH="1">
              <a:off x="7421185" y="4096732"/>
              <a:ext cx="42330" cy="39955"/>
            </a:xfrm>
            <a:custGeom>
              <a:rect b="b" l="l" r="r" t="t"/>
              <a:pathLst>
                <a:path extrusionOk="0" h="825" w="874">
                  <a:moveTo>
                    <a:pt x="454" y="1"/>
                  </a:moveTo>
                  <a:cubicBezTo>
                    <a:pt x="403" y="1"/>
                    <a:pt x="352" y="17"/>
                    <a:pt x="306" y="39"/>
                  </a:cubicBezTo>
                  <a:lnTo>
                    <a:pt x="234" y="71"/>
                  </a:lnTo>
                  <a:cubicBezTo>
                    <a:pt x="151" y="114"/>
                    <a:pt x="80" y="182"/>
                    <a:pt x="55" y="271"/>
                  </a:cubicBezTo>
                  <a:cubicBezTo>
                    <a:pt x="1" y="458"/>
                    <a:pt x="80" y="692"/>
                    <a:pt x="252" y="785"/>
                  </a:cubicBezTo>
                  <a:cubicBezTo>
                    <a:pt x="304" y="812"/>
                    <a:pt x="361" y="825"/>
                    <a:pt x="419" y="825"/>
                  </a:cubicBezTo>
                  <a:cubicBezTo>
                    <a:pt x="612" y="825"/>
                    <a:pt x="811" y="684"/>
                    <a:pt x="841" y="491"/>
                  </a:cubicBezTo>
                  <a:cubicBezTo>
                    <a:pt x="873" y="279"/>
                    <a:pt x="704" y="53"/>
                    <a:pt x="504" y="6"/>
                  </a:cubicBezTo>
                  <a:cubicBezTo>
                    <a:pt x="487" y="2"/>
                    <a:pt x="471" y="1"/>
                    <a:pt x="45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8"/>
            <p:cNvSpPr/>
            <p:nvPr/>
          </p:nvSpPr>
          <p:spPr>
            <a:xfrm flipH="1">
              <a:off x="7298119" y="3923107"/>
              <a:ext cx="42330" cy="39858"/>
            </a:xfrm>
            <a:custGeom>
              <a:rect b="b" l="l" r="r" t="t"/>
              <a:pathLst>
                <a:path extrusionOk="0" h="823" w="874">
                  <a:moveTo>
                    <a:pt x="449" y="0"/>
                  </a:moveTo>
                  <a:cubicBezTo>
                    <a:pt x="398" y="0"/>
                    <a:pt x="347" y="14"/>
                    <a:pt x="302" y="38"/>
                  </a:cubicBezTo>
                  <a:lnTo>
                    <a:pt x="234" y="70"/>
                  </a:lnTo>
                  <a:cubicBezTo>
                    <a:pt x="148" y="109"/>
                    <a:pt x="77" y="181"/>
                    <a:pt x="52" y="271"/>
                  </a:cubicBezTo>
                  <a:cubicBezTo>
                    <a:pt x="1" y="454"/>
                    <a:pt x="80" y="691"/>
                    <a:pt x="252" y="781"/>
                  </a:cubicBezTo>
                  <a:cubicBezTo>
                    <a:pt x="305" y="809"/>
                    <a:pt x="363" y="822"/>
                    <a:pt x="421" y="822"/>
                  </a:cubicBezTo>
                  <a:cubicBezTo>
                    <a:pt x="612" y="822"/>
                    <a:pt x="807" y="682"/>
                    <a:pt x="837" y="486"/>
                  </a:cubicBezTo>
                  <a:cubicBezTo>
                    <a:pt x="874" y="278"/>
                    <a:pt x="705" y="49"/>
                    <a:pt x="504" y="6"/>
                  </a:cubicBezTo>
                  <a:cubicBezTo>
                    <a:pt x="486" y="2"/>
                    <a:pt x="468" y="0"/>
                    <a:pt x="4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8"/>
            <p:cNvSpPr/>
            <p:nvPr/>
          </p:nvSpPr>
          <p:spPr>
            <a:xfrm flipH="1">
              <a:off x="7237289" y="3720422"/>
              <a:ext cx="23683" cy="22423"/>
            </a:xfrm>
            <a:custGeom>
              <a:rect b="b" l="l" r="r" t="t"/>
              <a:pathLst>
                <a:path extrusionOk="0" h="463" w="489">
                  <a:moveTo>
                    <a:pt x="251" y="1"/>
                  </a:moveTo>
                  <a:cubicBezTo>
                    <a:pt x="223" y="1"/>
                    <a:pt x="195" y="10"/>
                    <a:pt x="169" y="23"/>
                  </a:cubicBezTo>
                  <a:lnTo>
                    <a:pt x="130" y="41"/>
                  </a:lnTo>
                  <a:cubicBezTo>
                    <a:pt x="83" y="63"/>
                    <a:pt x="44" y="102"/>
                    <a:pt x="29" y="152"/>
                  </a:cubicBezTo>
                  <a:cubicBezTo>
                    <a:pt x="1" y="257"/>
                    <a:pt x="44" y="389"/>
                    <a:pt x="140" y="439"/>
                  </a:cubicBezTo>
                  <a:cubicBezTo>
                    <a:pt x="170" y="455"/>
                    <a:pt x="203" y="463"/>
                    <a:pt x="236" y="463"/>
                  </a:cubicBezTo>
                  <a:cubicBezTo>
                    <a:pt x="343" y="463"/>
                    <a:pt x="454" y="384"/>
                    <a:pt x="470" y="275"/>
                  </a:cubicBezTo>
                  <a:cubicBezTo>
                    <a:pt x="489" y="156"/>
                    <a:pt x="395" y="30"/>
                    <a:pt x="281" y="5"/>
                  </a:cubicBezTo>
                  <a:cubicBezTo>
                    <a:pt x="271" y="2"/>
                    <a:pt x="261" y="1"/>
                    <a:pt x="2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8"/>
            <p:cNvSpPr/>
            <p:nvPr/>
          </p:nvSpPr>
          <p:spPr>
            <a:xfrm flipH="1">
              <a:off x="7203048" y="3567041"/>
              <a:ext cx="23683" cy="22472"/>
            </a:xfrm>
            <a:custGeom>
              <a:rect b="b" l="l" r="r" t="t"/>
              <a:pathLst>
                <a:path extrusionOk="0" h="464" w="489">
                  <a:moveTo>
                    <a:pt x="257" y="1"/>
                  </a:moveTo>
                  <a:cubicBezTo>
                    <a:pt x="228" y="1"/>
                    <a:pt x="198" y="10"/>
                    <a:pt x="169" y="24"/>
                  </a:cubicBezTo>
                  <a:lnTo>
                    <a:pt x="130" y="42"/>
                  </a:lnTo>
                  <a:cubicBezTo>
                    <a:pt x="83" y="64"/>
                    <a:pt x="43" y="104"/>
                    <a:pt x="30" y="154"/>
                  </a:cubicBezTo>
                  <a:cubicBezTo>
                    <a:pt x="0" y="258"/>
                    <a:pt x="43" y="390"/>
                    <a:pt x="141" y="440"/>
                  </a:cubicBezTo>
                  <a:cubicBezTo>
                    <a:pt x="170" y="457"/>
                    <a:pt x="203" y="464"/>
                    <a:pt x="236" y="464"/>
                  </a:cubicBezTo>
                  <a:cubicBezTo>
                    <a:pt x="343" y="464"/>
                    <a:pt x="454" y="385"/>
                    <a:pt x="471" y="276"/>
                  </a:cubicBezTo>
                  <a:cubicBezTo>
                    <a:pt x="489" y="157"/>
                    <a:pt x="396" y="28"/>
                    <a:pt x="280" y="3"/>
                  </a:cubicBezTo>
                  <a:cubicBezTo>
                    <a:pt x="273" y="1"/>
                    <a:pt x="265" y="1"/>
                    <a:pt x="2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8"/>
            <p:cNvSpPr/>
            <p:nvPr/>
          </p:nvSpPr>
          <p:spPr>
            <a:xfrm flipH="1">
              <a:off x="7422057" y="3836221"/>
              <a:ext cx="23732" cy="22423"/>
            </a:xfrm>
            <a:custGeom>
              <a:rect b="b" l="l" r="r" t="t"/>
              <a:pathLst>
                <a:path extrusionOk="0" h="463" w="490">
                  <a:moveTo>
                    <a:pt x="251" y="0"/>
                  </a:moveTo>
                  <a:cubicBezTo>
                    <a:pt x="224" y="0"/>
                    <a:pt x="196" y="9"/>
                    <a:pt x="170" y="23"/>
                  </a:cubicBezTo>
                  <a:lnTo>
                    <a:pt x="134" y="41"/>
                  </a:lnTo>
                  <a:cubicBezTo>
                    <a:pt x="83" y="62"/>
                    <a:pt x="44" y="102"/>
                    <a:pt x="30" y="152"/>
                  </a:cubicBezTo>
                  <a:cubicBezTo>
                    <a:pt x="1" y="256"/>
                    <a:pt x="44" y="389"/>
                    <a:pt x="141" y="439"/>
                  </a:cubicBezTo>
                  <a:cubicBezTo>
                    <a:pt x="171" y="455"/>
                    <a:pt x="203" y="462"/>
                    <a:pt x="236" y="462"/>
                  </a:cubicBezTo>
                  <a:cubicBezTo>
                    <a:pt x="344" y="462"/>
                    <a:pt x="455" y="384"/>
                    <a:pt x="471" y="274"/>
                  </a:cubicBezTo>
                  <a:cubicBezTo>
                    <a:pt x="489" y="155"/>
                    <a:pt x="396" y="29"/>
                    <a:pt x="281" y="4"/>
                  </a:cubicBezTo>
                  <a:cubicBezTo>
                    <a:pt x="271" y="2"/>
                    <a:pt x="261" y="0"/>
                    <a:pt x="2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8"/>
            <p:cNvSpPr/>
            <p:nvPr/>
          </p:nvSpPr>
          <p:spPr>
            <a:xfrm flipH="1">
              <a:off x="7612588" y="3616198"/>
              <a:ext cx="23829" cy="22375"/>
            </a:xfrm>
            <a:custGeom>
              <a:rect b="b" l="l" r="r" t="t"/>
              <a:pathLst>
                <a:path extrusionOk="0" h="462" w="492">
                  <a:moveTo>
                    <a:pt x="253" y="1"/>
                  </a:moveTo>
                  <a:cubicBezTo>
                    <a:pt x="224" y="1"/>
                    <a:pt x="196" y="8"/>
                    <a:pt x="172" y="22"/>
                  </a:cubicBezTo>
                  <a:lnTo>
                    <a:pt x="133" y="40"/>
                  </a:lnTo>
                  <a:cubicBezTo>
                    <a:pt x="86" y="61"/>
                    <a:pt x="43" y="101"/>
                    <a:pt x="28" y="154"/>
                  </a:cubicBezTo>
                  <a:cubicBezTo>
                    <a:pt x="0" y="255"/>
                    <a:pt x="47" y="388"/>
                    <a:pt x="140" y="438"/>
                  </a:cubicBezTo>
                  <a:cubicBezTo>
                    <a:pt x="170" y="454"/>
                    <a:pt x="203" y="461"/>
                    <a:pt x="236" y="461"/>
                  </a:cubicBezTo>
                  <a:cubicBezTo>
                    <a:pt x="344" y="461"/>
                    <a:pt x="453" y="383"/>
                    <a:pt x="470" y="276"/>
                  </a:cubicBezTo>
                  <a:cubicBezTo>
                    <a:pt x="491" y="158"/>
                    <a:pt x="395" y="28"/>
                    <a:pt x="283" y="3"/>
                  </a:cubicBezTo>
                  <a:cubicBezTo>
                    <a:pt x="273" y="2"/>
                    <a:pt x="263" y="1"/>
                    <a:pt x="2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8"/>
            <p:cNvSpPr/>
            <p:nvPr/>
          </p:nvSpPr>
          <p:spPr>
            <a:xfrm flipH="1">
              <a:off x="7262813" y="4075520"/>
              <a:ext cx="23732" cy="22375"/>
            </a:xfrm>
            <a:custGeom>
              <a:rect b="b" l="l" r="r" t="t"/>
              <a:pathLst>
                <a:path extrusionOk="0" h="462" w="490">
                  <a:moveTo>
                    <a:pt x="256" y="0"/>
                  </a:moveTo>
                  <a:cubicBezTo>
                    <a:pt x="227" y="0"/>
                    <a:pt x="198" y="10"/>
                    <a:pt x="170" y="20"/>
                  </a:cubicBezTo>
                  <a:lnTo>
                    <a:pt x="130" y="38"/>
                  </a:lnTo>
                  <a:cubicBezTo>
                    <a:pt x="84" y="63"/>
                    <a:pt x="44" y="103"/>
                    <a:pt x="29" y="154"/>
                  </a:cubicBezTo>
                  <a:cubicBezTo>
                    <a:pt x="1" y="257"/>
                    <a:pt x="44" y="391"/>
                    <a:pt x="141" y="441"/>
                  </a:cubicBezTo>
                  <a:cubicBezTo>
                    <a:pt x="170" y="455"/>
                    <a:pt x="201" y="462"/>
                    <a:pt x="233" y="462"/>
                  </a:cubicBezTo>
                  <a:cubicBezTo>
                    <a:pt x="341" y="462"/>
                    <a:pt x="455" y="384"/>
                    <a:pt x="471" y="275"/>
                  </a:cubicBezTo>
                  <a:cubicBezTo>
                    <a:pt x="489" y="157"/>
                    <a:pt x="395" y="28"/>
                    <a:pt x="281" y="3"/>
                  </a:cubicBezTo>
                  <a:cubicBezTo>
                    <a:pt x="273" y="1"/>
                    <a:pt x="264" y="0"/>
                    <a:pt x="25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8"/>
            <p:cNvSpPr/>
            <p:nvPr/>
          </p:nvSpPr>
          <p:spPr>
            <a:xfrm flipH="1">
              <a:off x="7170017" y="3909740"/>
              <a:ext cx="23683" cy="22423"/>
            </a:xfrm>
            <a:custGeom>
              <a:rect b="b" l="l" r="r" t="t"/>
              <a:pathLst>
                <a:path extrusionOk="0" h="463" w="489">
                  <a:moveTo>
                    <a:pt x="250" y="1"/>
                  </a:moveTo>
                  <a:cubicBezTo>
                    <a:pt x="223" y="1"/>
                    <a:pt x="196" y="10"/>
                    <a:pt x="169" y="23"/>
                  </a:cubicBezTo>
                  <a:lnTo>
                    <a:pt x="133" y="41"/>
                  </a:lnTo>
                  <a:cubicBezTo>
                    <a:pt x="83" y="62"/>
                    <a:pt x="44" y="102"/>
                    <a:pt x="29" y="153"/>
                  </a:cubicBezTo>
                  <a:cubicBezTo>
                    <a:pt x="1" y="256"/>
                    <a:pt x="44" y="389"/>
                    <a:pt x="141" y="439"/>
                  </a:cubicBezTo>
                  <a:cubicBezTo>
                    <a:pt x="170" y="455"/>
                    <a:pt x="203" y="463"/>
                    <a:pt x="235" y="463"/>
                  </a:cubicBezTo>
                  <a:cubicBezTo>
                    <a:pt x="343" y="463"/>
                    <a:pt x="454" y="384"/>
                    <a:pt x="471" y="274"/>
                  </a:cubicBezTo>
                  <a:cubicBezTo>
                    <a:pt x="489" y="156"/>
                    <a:pt x="395" y="27"/>
                    <a:pt x="281" y="5"/>
                  </a:cubicBezTo>
                  <a:cubicBezTo>
                    <a:pt x="271" y="2"/>
                    <a:pt x="260" y="1"/>
                    <a:pt x="2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8"/>
            <p:cNvSpPr/>
            <p:nvPr/>
          </p:nvSpPr>
          <p:spPr>
            <a:xfrm flipH="1">
              <a:off x="7102011" y="3925964"/>
              <a:ext cx="669289" cy="285204"/>
            </a:xfrm>
            <a:custGeom>
              <a:rect b="b" l="l" r="r" t="t"/>
              <a:pathLst>
                <a:path extrusionOk="0" h="5889" w="13819">
                  <a:moveTo>
                    <a:pt x="12124" y="1"/>
                  </a:moveTo>
                  <a:cubicBezTo>
                    <a:pt x="11688" y="1"/>
                    <a:pt x="11071" y="405"/>
                    <a:pt x="10828" y="632"/>
                  </a:cubicBezTo>
                  <a:cubicBezTo>
                    <a:pt x="10739" y="718"/>
                    <a:pt x="10689" y="833"/>
                    <a:pt x="10663" y="959"/>
                  </a:cubicBezTo>
                  <a:lnTo>
                    <a:pt x="4088" y="2344"/>
                  </a:lnTo>
                  <a:lnTo>
                    <a:pt x="420" y="1971"/>
                  </a:lnTo>
                  <a:cubicBezTo>
                    <a:pt x="420" y="1971"/>
                    <a:pt x="344" y="2603"/>
                    <a:pt x="161" y="3797"/>
                  </a:cubicBezTo>
                  <a:cubicBezTo>
                    <a:pt x="0" y="4851"/>
                    <a:pt x="1610" y="5888"/>
                    <a:pt x="2758" y="5888"/>
                  </a:cubicBezTo>
                  <a:cubicBezTo>
                    <a:pt x="2839" y="5888"/>
                    <a:pt x="2917" y="5883"/>
                    <a:pt x="2993" y="5873"/>
                  </a:cubicBezTo>
                  <a:cubicBezTo>
                    <a:pt x="4044" y="5725"/>
                    <a:pt x="10473" y="3898"/>
                    <a:pt x="11564" y="3586"/>
                  </a:cubicBezTo>
                  <a:cubicBezTo>
                    <a:pt x="11668" y="3554"/>
                    <a:pt x="11722" y="3539"/>
                    <a:pt x="11722" y="3539"/>
                  </a:cubicBezTo>
                  <a:lnTo>
                    <a:pt x="11722" y="3532"/>
                  </a:lnTo>
                  <a:cubicBezTo>
                    <a:pt x="12077" y="3410"/>
                    <a:pt x="12921" y="3105"/>
                    <a:pt x="13010" y="2954"/>
                  </a:cubicBezTo>
                  <a:cubicBezTo>
                    <a:pt x="13122" y="2760"/>
                    <a:pt x="13093" y="1239"/>
                    <a:pt x="13093" y="1239"/>
                  </a:cubicBezTo>
                  <a:lnTo>
                    <a:pt x="13696" y="969"/>
                  </a:lnTo>
                  <a:cubicBezTo>
                    <a:pt x="13696" y="969"/>
                    <a:pt x="13818" y="729"/>
                    <a:pt x="13682" y="553"/>
                  </a:cubicBezTo>
                  <a:cubicBezTo>
                    <a:pt x="13649" y="511"/>
                    <a:pt x="13532" y="495"/>
                    <a:pt x="13371" y="495"/>
                  </a:cubicBezTo>
                  <a:cubicBezTo>
                    <a:pt x="12860" y="495"/>
                    <a:pt x="11916" y="657"/>
                    <a:pt x="11916" y="657"/>
                  </a:cubicBezTo>
                  <a:lnTo>
                    <a:pt x="12511" y="205"/>
                  </a:lnTo>
                  <a:cubicBezTo>
                    <a:pt x="12428" y="59"/>
                    <a:pt x="12289" y="1"/>
                    <a:pt x="12124"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8"/>
            <p:cNvSpPr/>
            <p:nvPr/>
          </p:nvSpPr>
          <p:spPr>
            <a:xfrm rot="-5400000">
              <a:off x="7218600" y="3225275"/>
              <a:ext cx="87600" cy="27900"/>
            </a:xfrm>
            <a:prstGeom prst="rtTriangle">
              <a:avLst/>
            </a:pr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5" name="Google Shape;1445;p38"/>
          <p:cNvSpPr/>
          <p:nvPr/>
        </p:nvSpPr>
        <p:spPr>
          <a:xfrm>
            <a:off x="98" y="4048798"/>
            <a:ext cx="28596" cy="32"/>
          </a:xfrm>
          <a:custGeom>
            <a:rect b="b" l="l" r="r" t="t"/>
            <a:pathLst>
              <a:path extrusionOk="0" fill="none" h="1" w="893">
                <a:moveTo>
                  <a:pt x="0" y="1"/>
                </a:moveTo>
                <a:lnTo>
                  <a:pt x="892" y="1"/>
                </a:lnTo>
              </a:path>
            </a:pathLst>
          </a:custGeom>
          <a:noFill/>
          <a:ln cap="flat" cmpd="sng" w="3800">
            <a:solidFill>
              <a:srgbClr val="1F1F1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446" name="Google Shape;1446;p38"/>
          <p:cNvSpPr txBox="1"/>
          <p:nvPr>
            <p:ph idx="6" type="ctrTitle"/>
          </p:nvPr>
        </p:nvSpPr>
        <p:spPr>
          <a:xfrm>
            <a:off x="3669325" y="457300"/>
            <a:ext cx="5315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FF0000"/>
                </a:solidFill>
              </a:rPr>
              <a:t>Métodos estáticos</a:t>
            </a:r>
            <a:r>
              <a:rPr lang="en">
                <a:solidFill>
                  <a:srgbClr val="FF0000"/>
                </a:solidFill>
              </a:rPr>
              <a:t>	Atributos estáticos</a:t>
            </a:r>
            <a:r>
              <a:rPr lang="en">
                <a:solidFill>
                  <a:schemeClr val="accent6"/>
                </a:solidFill>
              </a:rPr>
              <a:t>	Clases estáticas</a:t>
            </a:r>
            <a:endParaRPr>
              <a:solidFill>
                <a:schemeClr val="accent6"/>
              </a:solidFill>
            </a:endParaRPr>
          </a:p>
        </p:txBody>
      </p:sp>
      <p:grpSp>
        <p:nvGrpSpPr>
          <p:cNvPr id="1447" name="Google Shape;1447;p38"/>
          <p:cNvGrpSpPr/>
          <p:nvPr/>
        </p:nvGrpSpPr>
        <p:grpSpPr>
          <a:xfrm>
            <a:off x="118004" y="1294659"/>
            <a:ext cx="1105213" cy="2804590"/>
            <a:chOff x="2072827" y="1904259"/>
            <a:chExt cx="1105213" cy="2804590"/>
          </a:xfrm>
        </p:grpSpPr>
        <p:sp>
          <p:nvSpPr>
            <p:cNvPr id="1448" name="Google Shape;1448;p38"/>
            <p:cNvSpPr/>
            <p:nvPr/>
          </p:nvSpPr>
          <p:spPr>
            <a:xfrm>
              <a:off x="2399847" y="1904259"/>
              <a:ext cx="391230" cy="380866"/>
            </a:xfrm>
            <a:custGeom>
              <a:rect b="b" l="l" r="r" t="t"/>
              <a:pathLst>
                <a:path extrusionOk="0" h="10878" w="11174">
                  <a:moveTo>
                    <a:pt x="7624" y="1"/>
                  </a:moveTo>
                  <a:cubicBezTo>
                    <a:pt x="7272" y="1"/>
                    <a:pt x="6880" y="36"/>
                    <a:pt x="6446" y="111"/>
                  </a:cubicBezTo>
                  <a:cubicBezTo>
                    <a:pt x="3478" y="623"/>
                    <a:pt x="1934" y="2250"/>
                    <a:pt x="2139" y="3136"/>
                  </a:cubicBezTo>
                  <a:cubicBezTo>
                    <a:pt x="851" y="3531"/>
                    <a:pt x="0" y="8656"/>
                    <a:pt x="2666" y="10308"/>
                  </a:cubicBezTo>
                  <a:cubicBezTo>
                    <a:pt x="3333" y="10722"/>
                    <a:pt x="4200" y="10877"/>
                    <a:pt x="5124" y="10877"/>
                  </a:cubicBezTo>
                  <a:cubicBezTo>
                    <a:pt x="7890" y="10877"/>
                    <a:pt x="11173" y="9486"/>
                    <a:pt x="11173" y="9486"/>
                  </a:cubicBezTo>
                  <a:cubicBezTo>
                    <a:pt x="11173" y="9486"/>
                    <a:pt x="10290" y="8434"/>
                    <a:pt x="10585" y="5641"/>
                  </a:cubicBezTo>
                  <a:cubicBezTo>
                    <a:pt x="10848" y="3167"/>
                    <a:pt x="10967" y="1"/>
                    <a:pt x="76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8"/>
            <p:cNvSpPr/>
            <p:nvPr/>
          </p:nvSpPr>
          <p:spPr>
            <a:xfrm>
              <a:off x="2789784" y="2455395"/>
              <a:ext cx="313327" cy="524242"/>
            </a:xfrm>
            <a:custGeom>
              <a:rect b="b" l="l" r="r" t="t"/>
              <a:pathLst>
                <a:path extrusionOk="0" h="14973" w="8949">
                  <a:moveTo>
                    <a:pt x="2312" y="1"/>
                  </a:moveTo>
                  <a:lnTo>
                    <a:pt x="1" y="144"/>
                  </a:lnTo>
                  <a:cubicBezTo>
                    <a:pt x="44" y="913"/>
                    <a:pt x="133" y="1616"/>
                    <a:pt x="234" y="2345"/>
                  </a:cubicBezTo>
                  <a:cubicBezTo>
                    <a:pt x="338" y="3066"/>
                    <a:pt x="475" y="3784"/>
                    <a:pt x="629" y="4498"/>
                  </a:cubicBezTo>
                  <a:cubicBezTo>
                    <a:pt x="790" y="5212"/>
                    <a:pt x="959" y="5927"/>
                    <a:pt x="1185" y="6630"/>
                  </a:cubicBezTo>
                  <a:cubicBezTo>
                    <a:pt x="1397" y="7337"/>
                    <a:pt x="1651" y="8038"/>
                    <a:pt x="1949" y="8727"/>
                  </a:cubicBezTo>
                  <a:lnTo>
                    <a:pt x="2183" y="9244"/>
                  </a:lnTo>
                  <a:cubicBezTo>
                    <a:pt x="2216" y="9322"/>
                    <a:pt x="2276" y="9433"/>
                    <a:pt x="2327" y="9531"/>
                  </a:cubicBezTo>
                  <a:cubicBezTo>
                    <a:pt x="2380" y="9631"/>
                    <a:pt x="2438" y="9721"/>
                    <a:pt x="2491" y="9814"/>
                  </a:cubicBezTo>
                  <a:cubicBezTo>
                    <a:pt x="2714" y="10173"/>
                    <a:pt x="2962" y="10478"/>
                    <a:pt x="3210" y="10773"/>
                  </a:cubicBezTo>
                  <a:cubicBezTo>
                    <a:pt x="3712" y="11358"/>
                    <a:pt x="4243" y="11867"/>
                    <a:pt x="4789" y="12355"/>
                  </a:cubicBezTo>
                  <a:cubicBezTo>
                    <a:pt x="5890" y="13321"/>
                    <a:pt x="7025" y="14186"/>
                    <a:pt x="8246" y="14972"/>
                  </a:cubicBezTo>
                  <a:lnTo>
                    <a:pt x="8949" y="14068"/>
                  </a:lnTo>
                  <a:cubicBezTo>
                    <a:pt x="8453" y="13586"/>
                    <a:pt x="7948" y="13094"/>
                    <a:pt x="7463" y="12599"/>
                  </a:cubicBezTo>
                  <a:cubicBezTo>
                    <a:pt x="6971" y="12108"/>
                    <a:pt x="6493" y="11605"/>
                    <a:pt x="6038" y="11096"/>
                  </a:cubicBezTo>
                  <a:cubicBezTo>
                    <a:pt x="5579" y="10589"/>
                    <a:pt x="5144" y="10069"/>
                    <a:pt x="4764" y="9545"/>
                  </a:cubicBezTo>
                  <a:cubicBezTo>
                    <a:pt x="4573" y="9287"/>
                    <a:pt x="4404" y="9021"/>
                    <a:pt x="4268" y="8770"/>
                  </a:cubicBezTo>
                  <a:cubicBezTo>
                    <a:pt x="4240" y="8709"/>
                    <a:pt x="4204" y="8644"/>
                    <a:pt x="4179" y="8587"/>
                  </a:cubicBezTo>
                  <a:cubicBezTo>
                    <a:pt x="4154" y="8522"/>
                    <a:pt x="4132" y="8482"/>
                    <a:pt x="4100" y="8396"/>
                  </a:cubicBezTo>
                  <a:lnTo>
                    <a:pt x="3924" y="7934"/>
                  </a:lnTo>
                  <a:cubicBezTo>
                    <a:pt x="3465" y="6691"/>
                    <a:pt x="3142" y="5371"/>
                    <a:pt x="2875" y="4036"/>
                  </a:cubicBezTo>
                  <a:cubicBezTo>
                    <a:pt x="2743" y="3368"/>
                    <a:pt x="2646" y="2689"/>
                    <a:pt x="2545" y="2015"/>
                  </a:cubicBezTo>
                  <a:cubicBezTo>
                    <a:pt x="2448" y="1344"/>
                    <a:pt x="2373" y="643"/>
                    <a:pt x="2312"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8"/>
            <p:cNvSpPr/>
            <p:nvPr/>
          </p:nvSpPr>
          <p:spPr>
            <a:xfrm>
              <a:off x="2724205" y="2358410"/>
              <a:ext cx="176358" cy="233253"/>
            </a:xfrm>
            <a:custGeom>
              <a:rect b="b" l="l" r="r" t="t"/>
              <a:pathLst>
                <a:path extrusionOk="0" h="6662" w="5037">
                  <a:moveTo>
                    <a:pt x="2431" y="1"/>
                  </a:moveTo>
                  <a:cubicBezTo>
                    <a:pt x="1717" y="1"/>
                    <a:pt x="1248" y="323"/>
                    <a:pt x="718" y="1080"/>
                  </a:cubicBezTo>
                  <a:cubicBezTo>
                    <a:pt x="0" y="2107"/>
                    <a:pt x="1468" y="6662"/>
                    <a:pt x="1468" y="6662"/>
                  </a:cubicBezTo>
                  <a:lnTo>
                    <a:pt x="5036" y="4235"/>
                  </a:lnTo>
                  <a:cubicBezTo>
                    <a:pt x="5036" y="4235"/>
                    <a:pt x="4386" y="391"/>
                    <a:pt x="3449" y="154"/>
                  </a:cubicBezTo>
                  <a:cubicBezTo>
                    <a:pt x="3055" y="55"/>
                    <a:pt x="2722" y="1"/>
                    <a:pt x="24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8"/>
            <p:cNvSpPr/>
            <p:nvPr/>
          </p:nvSpPr>
          <p:spPr>
            <a:xfrm>
              <a:off x="2853507" y="2457531"/>
              <a:ext cx="1646" cy="8858"/>
            </a:xfrm>
            <a:custGeom>
              <a:rect b="b" l="l" r="r" t="t"/>
              <a:pathLst>
                <a:path extrusionOk="0" h="253" w="47">
                  <a:moveTo>
                    <a:pt x="0" y="1"/>
                  </a:moveTo>
                  <a:lnTo>
                    <a:pt x="0" y="252"/>
                  </a:lnTo>
                  <a:lnTo>
                    <a:pt x="47" y="252"/>
                  </a:lnTo>
                  <a:lnTo>
                    <a:pt x="47" y="1"/>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8"/>
            <p:cNvSpPr/>
            <p:nvPr/>
          </p:nvSpPr>
          <p:spPr>
            <a:xfrm>
              <a:off x="2759253" y="2491738"/>
              <a:ext cx="149959" cy="113756"/>
            </a:xfrm>
            <a:custGeom>
              <a:rect b="b" l="l" r="r" t="t"/>
              <a:pathLst>
                <a:path extrusionOk="0" h="3249" w="4283">
                  <a:moveTo>
                    <a:pt x="4200" y="1"/>
                  </a:moveTo>
                  <a:lnTo>
                    <a:pt x="0" y="2829"/>
                  </a:lnTo>
                  <a:lnTo>
                    <a:pt x="270" y="3248"/>
                  </a:lnTo>
                  <a:lnTo>
                    <a:pt x="4282" y="374"/>
                  </a:lnTo>
                  <a:lnTo>
                    <a:pt x="420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8"/>
            <p:cNvSpPr/>
            <p:nvPr/>
          </p:nvSpPr>
          <p:spPr>
            <a:xfrm>
              <a:off x="3066000" y="2936365"/>
              <a:ext cx="112040" cy="66769"/>
            </a:xfrm>
            <a:custGeom>
              <a:rect b="b" l="l" r="r" t="t"/>
              <a:pathLst>
                <a:path extrusionOk="0" h="1907" w="3200">
                  <a:moveTo>
                    <a:pt x="632" y="0"/>
                  </a:moveTo>
                  <a:lnTo>
                    <a:pt x="1" y="671"/>
                  </a:lnTo>
                  <a:cubicBezTo>
                    <a:pt x="249" y="1580"/>
                    <a:pt x="1666" y="1906"/>
                    <a:pt x="1666" y="1906"/>
                  </a:cubicBezTo>
                  <a:lnTo>
                    <a:pt x="3199" y="184"/>
                  </a:lnTo>
                  <a:lnTo>
                    <a:pt x="63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8"/>
            <p:cNvSpPr/>
            <p:nvPr/>
          </p:nvSpPr>
          <p:spPr>
            <a:xfrm>
              <a:off x="2668115" y="4444154"/>
              <a:ext cx="84660" cy="183781"/>
            </a:xfrm>
            <a:custGeom>
              <a:rect b="b" l="l" r="r" t="t"/>
              <a:pathLst>
                <a:path extrusionOk="0" h="5249" w="2418">
                  <a:moveTo>
                    <a:pt x="152" y="1"/>
                  </a:moveTo>
                  <a:lnTo>
                    <a:pt x="1" y="5249"/>
                  </a:lnTo>
                  <a:lnTo>
                    <a:pt x="2266" y="5249"/>
                  </a:lnTo>
                  <a:lnTo>
                    <a:pt x="2417"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8"/>
            <p:cNvSpPr/>
            <p:nvPr/>
          </p:nvSpPr>
          <p:spPr>
            <a:xfrm>
              <a:off x="2119709" y="4233657"/>
              <a:ext cx="166414" cy="190433"/>
            </a:xfrm>
            <a:custGeom>
              <a:rect b="b" l="l" r="r" t="t"/>
              <a:pathLst>
                <a:path extrusionOk="0" h="5439" w="4753">
                  <a:moveTo>
                    <a:pt x="2656" y="1"/>
                  </a:moveTo>
                  <a:lnTo>
                    <a:pt x="0" y="4585"/>
                  </a:lnTo>
                  <a:lnTo>
                    <a:pt x="2096" y="5438"/>
                  </a:lnTo>
                  <a:lnTo>
                    <a:pt x="4753" y="859"/>
                  </a:lnTo>
                  <a:lnTo>
                    <a:pt x="2656"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8"/>
            <p:cNvSpPr/>
            <p:nvPr/>
          </p:nvSpPr>
          <p:spPr>
            <a:xfrm>
              <a:off x="2072827" y="4366600"/>
              <a:ext cx="225516" cy="194775"/>
            </a:xfrm>
            <a:custGeom>
              <a:rect b="b" l="l" r="r" t="t"/>
              <a:pathLst>
                <a:path extrusionOk="0" h="5563" w="6441">
                  <a:moveTo>
                    <a:pt x="1551" y="0"/>
                  </a:moveTo>
                  <a:cubicBezTo>
                    <a:pt x="1497" y="0"/>
                    <a:pt x="1444" y="24"/>
                    <a:pt x="1407" y="69"/>
                  </a:cubicBezTo>
                  <a:lnTo>
                    <a:pt x="130" y="1653"/>
                  </a:lnTo>
                  <a:cubicBezTo>
                    <a:pt x="1" y="1814"/>
                    <a:pt x="51" y="2075"/>
                    <a:pt x="238" y="2183"/>
                  </a:cubicBezTo>
                  <a:cubicBezTo>
                    <a:pt x="1009" y="2622"/>
                    <a:pt x="1404" y="2797"/>
                    <a:pt x="2366" y="3368"/>
                  </a:cubicBezTo>
                  <a:cubicBezTo>
                    <a:pt x="2958" y="3720"/>
                    <a:pt x="4347" y="4926"/>
                    <a:pt x="5166" y="5410"/>
                  </a:cubicBezTo>
                  <a:cubicBezTo>
                    <a:pt x="5348" y="5519"/>
                    <a:pt x="5516" y="5563"/>
                    <a:pt x="5664" y="5563"/>
                  </a:cubicBezTo>
                  <a:cubicBezTo>
                    <a:pt x="6169" y="5563"/>
                    <a:pt x="6440" y="5054"/>
                    <a:pt x="6210" y="4840"/>
                  </a:cubicBezTo>
                  <a:cubicBezTo>
                    <a:pt x="4878" y="3605"/>
                    <a:pt x="4344" y="2377"/>
                    <a:pt x="4086" y="1641"/>
                  </a:cubicBezTo>
                  <a:cubicBezTo>
                    <a:pt x="4038" y="1509"/>
                    <a:pt x="3949" y="1398"/>
                    <a:pt x="3831" y="1329"/>
                  </a:cubicBezTo>
                  <a:lnTo>
                    <a:pt x="1644" y="26"/>
                  </a:lnTo>
                  <a:cubicBezTo>
                    <a:pt x="1615" y="9"/>
                    <a:pt x="1583" y="0"/>
                    <a:pt x="15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8"/>
            <p:cNvSpPr/>
            <p:nvPr/>
          </p:nvSpPr>
          <p:spPr>
            <a:xfrm>
              <a:off x="2643536" y="4618587"/>
              <a:ext cx="241411" cy="90262"/>
            </a:xfrm>
            <a:custGeom>
              <a:rect b="b" l="l" r="r" t="t"/>
              <a:pathLst>
                <a:path extrusionOk="0" h="2578" w="6895">
                  <a:moveTo>
                    <a:pt x="502" y="1"/>
                  </a:moveTo>
                  <a:cubicBezTo>
                    <a:pt x="409" y="1"/>
                    <a:pt x="333" y="65"/>
                    <a:pt x="323" y="159"/>
                  </a:cubicBezTo>
                  <a:lnTo>
                    <a:pt x="32" y="2172"/>
                  </a:lnTo>
                  <a:cubicBezTo>
                    <a:pt x="0" y="2379"/>
                    <a:pt x="176" y="2575"/>
                    <a:pt x="389" y="2575"/>
                  </a:cubicBezTo>
                  <a:cubicBezTo>
                    <a:pt x="391" y="2575"/>
                    <a:pt x="393" y="2575"/>
                    <a:pt x="394" y="2575"/>
                  </a:cubicBezTo>
                  <a:cubicBezTo>
                    <a:pt x="1281" y="2560"/>
                    <a:pt x="1708" y="2506"/>
                    <a:pt x="2828" y="2506"/>
                  </a:cubicBezTo>
                  <a:cubicBezTo>
                    <a:pt x="3517" y="2506"/>
                    <a:pt x="4942" y="2578"/>
                    <a:pt x="5893" y="2578"/>
                  </a:cubicBezTo>
                  <a:cubicBezTo>
                    <a:pt x="6823" y="2578"/>
                    <a:pt x="6895" y="1637"/>
                    <a:pt x="6496" y="1551"/>
                  </a:cubicBezTo>
                  <a:cubicBezTo>
                    <a:pt x="4723" y="1171"/>
                    <a:pt x="4024" y="643"/>
                    <a:pt x="3424" y="141"/>
                  </a:cubicBezTo>
                  <a:cubicBezTo>
                    <a:pt x="3316" y="51"/>
                    <a:pt x="3184" y="1"/>
                    <a:pt x="30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8"/>
            <p:cNvSpPr/>
            <p:nvPr/>
          </p:nvSpPr>
          <p:spPr>
            <a:xfrm>
              <a:off x="2670670" y="4520551"/>
              <a:ext cx="665" cy="18417"/>
            </a:xfrm>
            <a:custGeom>
              <a:rect b="b" l="l" r="r" t="t"/>
              <a:pathLst>
                <a:path extrusionOk="0" h="526" w="19">
                  <a:moveTo>
                    <a:pt x="18" y="1"/>
                  </a:moveTo>
                  <a:lnTo>
                    <a:pt x="0" y="526"/>
                  </a:lnTo>
                  <a:lnTo>
                    <a:pt x="4" y="526"/>
                  </a:lnTo>
                  <a:lnTo>
                    <a:pt x="18"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8"/>
            <p:cNvSpPr/>
            <p:nvPr/>
          </p:nvSpPr>
          <p:spPr>
            <a:xfrm>
              <a:off x="2670776" y="4520551"/>
              <a:ext cx="79828" cy="18417"/>
            </a:xfrm>
            <a:custGeom>
              <a:rect b="b" l="l" r="r" t="t"/>
              <a:pathLst>
                <a:path extrusionOk="0" h="526" w="2280">
                  <a:moveTo>
                    <a:pt x="15" y="1"/>
                  </a:moveTo>
                  <a:lnTo>
                    <a:pt x="1" y="526"/>
                  </a:lnTo>
                  <a:lnTo>
                    <a:pt x="2265" y="526"/>
                  </a:lnTo>
                  <a:lnTo>
                    <a:pt x="2280"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8"/>
            <p:cNvSpPr/>
            <p:nvPr/>
          </p:nvSpPr>
          <p:spPr>
            <a:xfrm>
              <a:off x="2164701" y="4300391"/>
              <a:ext cx="9313" cy="16141"/>
            </a:xfrm>
            <a:custGeom>
              <a:rect b="b" l="l" r="r" t="t"/>
              <a:pathLst>
                <a:path extrusionOk="0" h="461" w="266">
                  <a:moveTo>
                    <a:pt x="266" y="0"/>
                  </a:moveTo>
                  <a:lnTo>
                    <a:pt x="1" y="456"/>
                  </a:lnTo>
                  <a:lnTo>
                    <a:pt x="1" y="460"/>
                  </a:lnTo>
                  <a:lnTo>
                    <a:pt x="266"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8"/>
            <p:cNvSpPr/>
            <p:nvPr/>
          </p:nvSpPr>
          <p:spPr>
            <a:xfrm>
              <a:off x="2164701" y="4300391"/>
              <a:ext cx="82700" cy="46041"/>
            </a:xfrm>
            <a:custGeom>
              <a:rect b="b" l="l" r="r" t="t"/>
              <a:pathLst>
                <a:path extrusionOk="0" h="1315" w="2362">
                  <a:moveTo>
                    <a:pt x="266" y="0"/>
                  </a:moveTo>
                  <a:lnTo>
                    <a:pt x="1" y="460"/>
                  </a:lnTo>
                  <a:lnTo>
                    <a:pt x="2100" y="1314"/>
                  </a:lnTo>
                  <a:lnTo>
                    <a:pt x="2362" y="858"/>
                  </a:lnTo>
                  <a:lnTo>
                    <a:pt x="266" y="0"/>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8"/>
            <p:cNvSpPr/>
            <p:nvPr/>
          </p:nvSpPr>
          <p:spPr>
            <a:xfrm>
              <a:off x="2427857" y="2340868"/>
              <a:ext cx="454952" cy="501659"/>
            </a:xfrm>
            <a:custGeom>
              <a:rect b="b" l="l" r="r" t="t"/>
              <a:pathLst>
                <a:path extrusionOk="0" h="14328" w="12994">
                  <a:moveTo>
                    <a:pt x="6302" y="1"/>
                  </a:moveTo>
                  <a:cubicBezTo>
                    <a:pt x="5548" y="1"/>
                    <a:pt x="4771" y="34"/>
                    <a:pt x="3909" y="74"/>
                  </a:cubicBezTo>
                  <a:cubicBezTo>
                    <a:pt x="1928" y="170"/>
                    <a:pt x="1" y="591"/>
                    <a:pt x="1" y="591"/>
                  </a:cubicBezTo>
                  <a:cubicBezTo>
                    <a:pt x="1792" y="8276"/>
                    <a:pt x="1788" y="10583"/>
                    <a:pt x="1634" y="14327"/>
                  </a:cubicBezTo>
                  <a:lnTo>
                    <a:pt x="10833" y="14327"/>
                  </a:lnTo>
                  <a:cubicBezTo>
                    <a:pt x="12994" y="1036"/>
                    <a:pt x="11913" y="655"/>
                    <a:pt x="11913" y="655"/>
                  </a:cubicBezTo>
                  <a:cubicBezTo>
                    <a:pt x="11913" y="655"/>
                    <a:pt x="9882" y="239"/>
                    <a:pt x="8087" y="77"/>
                  </a:cubicBezTo>
                  <a:cubicBezTo>
                    <a:pt x="7485" y="22"/>
                    <a:pt x="6900" y="1"/>
                    <a:pt x="63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8"/>
            <p:cNvSpPr/>
            <p:nvPr/>
          </p:nvSpPr>
          <p:spPr>
            <a:xfrm>
              <a:off x="2564687" y="2178829"/>
              <a:ext cx="194599" cy="293475"/>
            </a:xfrm>
            <a:custGeom>
              <a:rect b="b" l="l" r="r" t="t"/>
              <a:pathLst>
                <a:path extrusionOk="0" h="8382" w="5558">
                  <a:moveTo>
                    <a:pt x="414" y="0"/>
                  </a:moveTo>
                  <a:lnTo>
                    <a:pt x="414" y="0"/>
                  </a:lnTo>
                  <a:cubicBezTo>
                    <a:pt x="680" y="1342"/>
                    <a:pt x="942" y="3808"/>
                    <a:pt x="1" y="4702"/>
                  </a:cubicBezTo>
                  <a:cubicBezTo>
                    <a:pt x="1" y="4702"/>
                    <a:pt x="1243" y="7089"/>
                    <a:pt x="3695" y="8381"/>
                  </a:cubicBezTo>
                  <a:cubicBezTo>
                    <a:pt x="5557" y="6892"/>
                    <a:pt x="4179" y="4705"/>
                    <a:pt x="4179" y="4705"/>
                  </a:cubicBezTo>
                  <a:cubicBezTo>
                    <a:pt x="2679" y="4346"/>
                    <a:pt x="2718" y="3234"/>
                    <a:pt x="2981" y="2189"/>
                  </a:cubicBezTo>
                  <a:lnTo>
                    <a:pt x="414"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8"/>
            <p:cNvSpPr/>
            <p:nvPr/>
          </p:nvSpPr>
          <p:spPr>
            <a:xfrm>
              <a:off x="2657436" y="2245668"/>
              <a:ext cx="11484" cy="9839"/>
            </a:xfrm>
            <a:custGeom>
              <a:rect b="b" l="l" r="r" t="t"/>
              <a:pathLst>
                <a:path extrusionOk="0" h="281" w="328">
                  <a:moveTo>
                    <a:pt x="1" y="0"/>
                  </a:moveTo>
                  <a:lnTo>
                    <a:pt x="327" y="280"/>
                  </a:lnTo>
                  <a:lnTo>
                    <a:pt x="327" y="280"/>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8"/>
            <p:cNvSpPr/>
            <p:nvPr/>
          </p:nvSpPr>
          <p:spPr>
            <a:xfrm>
              <a:off x="2664368" y="2279351"/>
              <a:ext cx="280" cy="2066"/>
            </a:xfrm>
            <a:custGeom>
              <a:rect b="b" l="l" r="r" t="t"/>
              <a:pathLst>
                <a:path extrusionOk="0" h="59" w="8">
                  <a:moveTo>
                    <a:pt x="8" y="0"/>
                  </a:moveTo>
                  <a:cubicBezTo>
                    <a:pt x="4" y="22"/>
                    <a:pt x="4" y="40"/>
                    <a:pt x="0" y="58"/>
                  </a:cubicBezTo>
                  <a:lnTo>
                    <a:pt x="0" y="58"/>
                  </a:lnTo>
                  <a:cubicBezTo>
                    <a:pt x="4" y="40"/>
                    <a:pt x="4" y="22"/>
                    <a:pt x="8"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8"/>
            <p:cNvSpPr/>
            <p:nvPr/>
          </p:nvSpPr>
          <p:spPr>
            <a:xfrm>
              <a:off x="2606562" y="2210096"/>
              <a:ext cx="62357" cy="71320"/>
            </a:xfrm>
            <a:custGeom>
              <a:rect b="b" l="l" r="r" t="t"/>
              <a:pathLst>
                <a:path extrusionOk="0" h="2037" w="1781">
                  <a:moveTo>
                    <a:pt x="262" y="1"/>
                  </a:moveTo>
                  <a:cubicBezTo>
                    <a:pt x="216" y="141"/>
                    <a:pt x="1" y="550"/>
                    <a:pt x="57" y="844"/>
                  </a:cubicBezTo>
                  <a:cubicBezTo>
                    <a:pt x="180" y="1465"/>
                    <a:pt x="1081" y="1953"/>
                    <a:pt x="1651" y="2036"/>
                  </a:cubicBezTo>
                  <a:cubicBezTo>
                    <a:pt x="1655" y="2018"/>
                    <a:pt x="1655" y="2000"/>
                    <a:pt x="1659" y="1978"/>
                  </a:cubicBezTo>
                  <a:cubicBezTo>
                    <a:pt x="1677" y="1752"/>
                    <a:pt x="1723" y="1523"/>
                    <a:pt x="1780" y="1296"/>
                  </a:cubicBezTo>
                  <a:lnTo>
                    <a:pt x="1454" y="1016"/>
                  </a:lnTo>
                  <a:lnTo>
                    <a:pt x="262"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8"/>
            <p:cNvSpPr/>
            <p:nvPr/>
          </p:nvSpPr>
          <p:spPr>
            <a:xfrm>
              <a:off x="2480236" y="1964936"/>
              <a:ext cx="258952" cy="296171"/>
            </a:xfrm>
            <a:custGeom>
              <a:rect b="b" l="l" r="r" t="t"/>
              <a:pathLst>
                <a:path extrusionOk="0" h="8459" w="7396">
                  <a:moveTo>
                    <a:pt x="3493" y="1"/>
                  </a:moveTo>
                  <a:cubicBezTo>
                    <a:pt x="1462" y="1"/>
                    <a:pt x="1" y="1964"/>
                    <a:pt x="572" y="3948"/>
                  </a:cubicBezTo>
                  <a:cubicBezTo>
                    <a:pt x="1193" y="6109"/>
                    <a:pt x="1412" y="7039"/>
                    <a:pt x="2769" y="7918"/>
                  </a:cubicBezTo>
                  <a:cubicBezTo>
                    <a:pt x="3342" y="8290"/>
                    <a:pt x="3953" y="8459"/>
                    <a:pt x="4536" y="8459"/>
                  </a:cubicBezTo>
                  <a:cubicBezTo>
                    <a:pt x="6027" y="8459"/>
                    <a:pt x="7337" y="7354"/>
                    <a:pt x="7363" y="5700"/>
                  </a:cubicBezTo>
                  <a:cubicBezTo>
                    <a:pt x="7395" y="3625"/>
                    <a:pt x="6372" y="441"/>
                    <a:pt x="4036" y="46"/>
                  </a:cubicBezTo>
                  <a:cubicBezTo>
                    <a:pt x="3851" y="15"/>
                    <a:pt x="3670" y="1"/>
                    <a:pt x="3493"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8"/>
            <p:cNvSpPr/>
            <p:nvPr/>
          </p:nvSpPr>
          <p:spPr>
            <a:xfrm>
              <a:off x="2465671" y="1949286"/>
              <a:ext cx="221209" cy="210880"/>
            </a:xfrm>
            <a:custGeom>
              <a:rect b="b" l="l" r="r" t="t"/>
              <a:pathLst>
                <a:path extrusionOk="0" h="6023" w="6318">
                  <a:moveTo>
                    <a:pt x="5206" y="0"/>
                  </a:moveTo>
                  <a:cubicBezTo>
                    <a:pt x="5155" y="0"/>
                    <a:pt x="5105" y="4"/>
                    <a:pt x="5055" y="13"/>
                  </a:cubicBezTo>
                  <a:lnTo>
                    <a:pt x="2678" y="404"/>
                  </a:lnTo>
                  <a:cubicBezTo>
                    <a:pt x="2514" y="432"/>
                    <a:pt x="2359" y="505"/>
                    <a:pt x="2229" y="616"/>
                  </a:cubicBezTo>
                  <a:lnTo>
                    <a:pt x="561" y="2055"/>
                  </a:lnTo>
                  <a:cubicBezTo>
                    <a:pt x="395" y="2198"/>
                    <a:pt x="284" y="2396"/>
                    <a:pt x="252" y="2611"/>
                  </a:cubicBezTo>
                  <a:lnTo>
                    <a:pt x="19" y="4144"/>
                  </a:lnTo>
                  <a:cubicBezTo>
                    <a:pt x="1" y="4266"/>
                    <a:pt x="8" y="4391"/>
                    <a:pt x="37" y="4510"/>
                  </a:cubicBezTo>
                  <a:cubicBezTo>
                    <a:pt x="155" y="4956"/>
                    <a:pt x="505" y="6023"/>
                    <a:pt x="1139" y="6023"/>
                  </a:cubicBezTo>
                  <a:cubicBezTo>
                    <a:pt x="1178" y="6023"/>
                    <a:pt x="1219" y="6019"/>
                    <a:pt x="1260" y="6010"/>
                  </a:cubicBezTo>
                  <a:cubicBezTo>
                    <a:pt x="2151" y="5828"/>
                    <a:pt x="2746" y="3692"/>
                    <a:pt x="2204" y="2920"/>
                  </a:cubicBezTo>
                  <a:lnTo>
                    <a:pt x="2204" y="2920"/>
                  </a:lnTo>
                  <a:cubicBezTo>
                    <a:pt x="2302" y="2926"/>
                    <a:pt x="2398" y="2929"/>
                    <a:pt x="2493" y="2929"/>
                  </a:cubicBezTo>
                  <a:cubicBezTo>
                    <a:pt x="3998" y="2929"/>
                    <a:pt x="5113" y="2231"/>
                    <a:pt x="5819" y="1595"/>
                  </a:cubicBezTo>
                  <a:cubicBezTo>
                    <a:pt x="6318" y="1146"/>
                    <a:pt x="6178" y="339"/>
                    <a:pt x="5564" y="74"/>
                  </a:cubicBezTo>
                  <a:cubicBezTo>
                    <a:pt x="5450" y="25"/>
                    <a:pt x="5328" y="0"/>
                    <a:pt x="52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8"/>
            <p:cNvSpPr/>
            <p:nvPr/>
          </p:nvSpPr>
          <p:spPr>
            <a:xfrm>
              <a:off x="2571234" y="2842496"/>
              <a:ext cx="298517" cy="1678079"/>
            </a:xfrm>
            <a:custGeom>
              <a:rect b="b" l="l" r="r" t="t"/>
              <a:pathLst>
                <a:path extrusionOk="0" h="47928" w="8526">
                  <a:moveTo>
                    <a:pt x="1" y="0"/>
                  </a:moveTo>
                  <a:cubicBezTo>
                    <a:pt x="1" y="0"/>
                    <a:pt x="2445" y="17211"/>
                    <a:pt x="2739" y="24906"/>
                  </a:cubicBezTo>
                  <a:cubicBezTo>
                    <a:pt x="3009" y="31963"/>
                    <a:pt x="2524" y="47928"/>
                    <a:pt x="2524" y="47928"/>
                  </a:cubicBezTo>
                  <a:lnTo>
                    <a:pt x="5589" y="47928"/>
                  </a:lnTo>
                  <a:cubicBezTo>
                    <a:pt x="5589" y="47928"/>
                    <a:pt x="8221" y="31543"/>
                    <a:pt x="8375" y="24357"/>
                  </a:cubicBezTo>
                  <a:cubicBezTo>
                    <a:pt x="8526" y="17448"/>
                    <a:pt x="6738" y="0"/>
                    <a:pt x="6738"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8"/>
            <p:cNvSpPr/>
            <p:nvPr/>
          </p:nvSpPr>
          <p:spPr>
            <a:xfrm>
              <a:off x="2644516" y="4479376"/>
              <a:ext cx="140925" cy="45131"/>
            </a:xfrm>
            <a:custGeom>
              <a:rect b="b" l="l" r="r" t="t"/>
              <a:pathLst>
                <a:path extrusionOk="0" h="1289" w="4025">
                  <a:moveTo>
                    <a:pt x="0" y="0"/>
                  </a:moveTo>
                  <a:lnTo>
                    <a:pt x="166" y="1288"/>
                  </a:lnTo>
                  <a:lnTo>
                    <a:pt x="3762" y="1288"/>
                  </a:lnTo>
                  <a:lnTo>
                    <a:pt x="4024" y="140"/>
                  </a:ln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8"/>
            <p:cNvSpPr/>
            <p:nvPr/>
          </p:nvSpPr>
          <p:spPr>
            <a:xfrm>
              <a:off x="2643641" y="3424583"/>
              <a:ext cx="4307" cy="41035"/>
            </a:xfrm>
            <a:custGeom>
              <a:rect b="b" l="l" r="r" t="t"/>
              <a:pathLst>
                <a:path extrusionOk="0" h="1172" w="123">
                  <a:moveTo>
                    <a:pt x="0" y="1"/>
                  </a:moveTo>
                  <a:lnTo>
                    <a:pt x="0" y="4"/>
                  </a:lnTo>
                  <a:cubicBezTo>
                    <a:pt x="43" y="395"/>
                    <a:pt x="83" y="785"/>
                    <a:pt x="122" y="1172"/>
                  </a:cubicBezTo>
                  <a:lnTo>
                    <a:pt x="122" y="1172"/>
                  </a:lnTo>
                  <a:cubicBezTo>
                    <a:pt x="83" y="785"/>
                    <a:pt x="43" y="395"/>
                    <a:pt x="0" y="1"/>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8"/>
            <p:cNvSpPr/>
            <p:nvPr/>
          </p:nvSpPr>
          <p:spPr>
            <a:xfrm>
              <a:off x="2643641" y="3130125"/>
              <a:ext cx="72406" cy="421936"/>
            </a:xfrm>
            <a:custGeom>
              <a:rect b="b" l="l" r="r" t="t"/>
              <a:pathLst>
                <a:path extrusionOk="0" h="12051" w="2068">
                  <a:moveTo>
                    <a:pt x="1213" y="1"/>
                  </a:moveTo>
                  <a:cubicBezTo>
                    <a:pt x="858" y="2682"/>
                    <a:pt x="438" y="5672"/>
                    <a:pt x="0" y="8411"/>
                  </a:cubicBezTo>
                  <a:cubicBezTo>
                    <a:pt x="43" y="8806"/>
                    <a:pt x="83" y="9197"/>
                    <a:pt x="123" y="9584"/>
                  </a:cubicBezTo>
                  <a:cubicBezTo>
                    <a:pt x="209" y="10428"/>
                    <a:pt x="284" y="11254"/>
                    <a:pt x="355" y="12051"/>
                  </a:cubicBezTo>
                  <a:cubicBezTo>
                    <a:pt x="941" y="9789"/>
                    <a:pt x="2068" y="4732"/>
                    <a:pt x="1738" y="403"/>
                  </a:cubicBezTo>
                  <a:lnTo>
                    <a:pt x="1213"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8"/>
            <p:cNvSpPr/>
            <p:nvPr/>
          </p:nvSpPr>
          <p:spPr>
            <a:xfrm>
              <a:off x="2162670" y="2842496"/>
              <a:ext cx="559430" cy="1494228"/>
            </a:xfrm>
            <a:custGeom>
              <a:rect b="b" l="l" r="r" t="t"/>
              <a:pathLst>
                <a:path extrusionOk="0" h="42677" w="15978">
                  <a:moveTo>
                    <a:pt x="9208" y="0"/>
                  </a:moveTo>
                  <a:cubicBezTo>
                    <a:pt x="6770" y="5072"/>
                    <a:pt x="9380" y="16658"/>
                    <a:pt x="6332" y="24432"/>
                  </a:cubicBezTo>
                  <a:cubicBezTo>
                    <a:pt x="4904" y="28075"/>
                    <a:pt x="1" y="41507"/>
                    <a:pt x="1" y="41507"/>
                  </a:cubicBezTo>
                  <a:lnTo>
                    <a:pt x="2862" y="42677"/>
                  </a:lnTo>
                  <a:cubicBezTo>
                    <a:pt x="2862" y="42677"/>
                    <a:pt x="10449" y="30879"/>
                    <a:pt x="12319" y="23962"/>
                  </a:cubicBezTo>
                  <a:cubicBezTo>
                    <a:pt x="13891" y="18140"/>
                    <a:pt x="15977" y="0"/>
                    <a:pt x="15977"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8"/>
            <p:cNvSpPr/>
            <p:nvPr/>
          </p:nvSpPr>
          <p:spPr>
            <a:xfrm>
              <a:off x="2148980" y="4247137"/>
              <a:ext cx="153460" cy="99926"/>
            </a:xfrm>
            <a:custGeom>
              <a:rect b="b" l="l" r="r" t="t"/>
              <a:pathLst>
                <a:path extrusionOk="0" h="2854" w="4383">
                  <a:moveTo>
                    <a:pt x="284" y="0"/>
                  </a:moveTo>
                  <a:lnTo>
                    <a:pt x="1" y="1403"/>
                  </a:lnTo>
                  <a:lnTo>
                    <a:pt x="3551" y="2853"/>
                  </a:lnTo>
                  <a:lnTo>
                    <a:pt x="4383" y="1891"/>
                  </a:lnTo>
                  <a:lnTo>
                    <a:pt x="28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8"/>
            <p:cNvSpPr/>
            <p:nvPr/>
          </p:nvSpPr>
          <p:spPr>
            <a:xfrm>
              <a:off x="2625784" y="2083314"/>
              <a:ext cx="17506" cy="22863"/>
            </a:xfrm>
            <a:custGeom>
              <a:rect b="b" l="l" r="r" t="t"/>
              <a:pathLst>
                <a:path extrusionOk="0" h="653" w="500">
                  <a:moveTo>
                    <a:pt x="207" y="0"/>
                  </a:moveTo>
                  <a:cubicBezTo>
                    <a:pt x="197" y="0"/>
                    <a:pt x="186" y="1"/>
                    <a:pt x="176" y="4"/>
                  </a:cubicBezTo>
                  <a:cubicBezTo>
                    <a:pt x="61" y="29"/>
                    <a:pt x="0" y="197"/>
                    <a:pt x="40" y="373"/>
                  </a:cubicBezTo>
                  <a:cubicBezTo>
                    <a:pt x="76" y="537"/>
                    <a:pt x="184" y="653"/>
                    <a:pt x="290" y="653"/>
                  </a:cubicBezTo>
                  <a:cubicBezTo>
                    <a:pt x="300" y="653"/>
                    <a:pt x="310" y="652"/>
                    <a:pt x="320" y="650"/>
                  </a:cubicBezTo>
                  <a:cubicBezTo>
                    <a:pt x="439" y="625"/>
                    <a:pt x="499" y="459"/>
                    <a:pt x="460" y="280"/>
                  </a:cubicBezTo>
                  <a:cubicBezTo>
                    <a:pt x="424" y="117"/>
                    <a:pt x="316" y="0"/>
                    <a:pt x="2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8"/>
            <p:cNvSpPr/>
            <p:nvPr/>
          </p:nvSpPr>
          <p:spPr>
            <a:xfrm>
              <a:off x="2696300" y="2067594"/>
              <a:ext cx="17611" cy="22898"/>
            </a:xfrm>
            <a:custGeom>
              <a:rect b="b" l="l" r="r" t="t"/>
              <a:pathLst>
                <a:path extrusionOk="0" h="654" w="503">
                  <a:moveTo>
                    <a:pt x="210" y="1"/>
                  </a:moveTo>
                  <a:cubicBezTo>
                    <a:pt x="200" y="1"/>
                    <a:pt x="190" y="2"/>
                    <a:pt x="180" y="4"/>
                  </a:cubicBezTo>
                  <a:cubicBezTo>
                    <a:pt x="65" y="33"/>
                    <a:pt x="0" y="198"/>
                    <a:pt x="40" y="373"/>
                  </a:cubicBezTo>
                  <a:cubicBezTo>
                    <a:pt x="75" y="538"/>
                    <a:pt x="186" y="653"/>
                    <a:pt x="293" y="653"/>
                  </a:cubicBezTo>
                  <a:cubicBezTo>
                    <a:pt x="303" y="653"/>
                    <a:pt x="313" y="652"/>
                    <a:pt x="323" y="650"/>
                  </a:cubicBezTo>
                  <a:cubicBezTo>
                    <a:pt x="441" y="625"/>
                    <a:pt x="503" y="459"/>
                    <a:pt x="463" y="280"/>
                  </a:cubicBezTo>
                  <a:cubicBezTo>
                    <a:pt x="427" y="120"/>
                    <a:pt x="319" y="1"/>
                    <a:pt x="2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8"/>
            <p:cNvSpPr/>
            <p:nvPr/>
          </p:nvSpPr>
          <p:spPr>
            <a:xfrm>
              <a:off x="2700817" y="2060801"/>
              <a:ext cx="14110" cy="9138"/>
            </a:xfrm>
            <a:custGeom>
              <a:rect b="b" l="l" r="r" t="t"/>
              <a:pathLst>
                <a:path extrusionOk="0" h="261" w="403">
                  <a:moveTo>
                    <a:pt x="402" y="0"/>
                  </a:moveTo>
                  <a:lnTo>
                    <a:pt x="1" y="219"/>
                  </a:lnTo>
                  <a:cubicBezTo>
                    <a:pt x="46" y="249"/>
                    <a:pt x="88" y="261"/>
                    <a:pt x="126" y="261"/>
                  </a:cubicBezTo>
                  <a:cubicBezTo>
                    <a:pt x="303" y="261"/>
                    <a:pt x="402" y="1"/>
                    <a:pt x="4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8"/>
            <p:cNvSpPr/>
            <p:nvPr/>
          </p:nvSpPr>
          <p:spPr>
            <a:xfrm>
              <a:off x="2678443" y="2096759"/>
              <a:ext cx="31196" cy="44116"/>
            </a:xfrm>
            <a:custGeom>
              <a:rect b="b" l="l" r="r" t="t"/>
              <a:pathLst>
                <a:path extrusionOk="0" h="1260" w="891">
                  <a:moveTo>
                    <a:pt x="0" y="0"/>
                  </a:moveTo>
                  <a:lnTo>
                    <a:pt x="280" y="1260"/>
                  </a:lnTo>
                  <a:cubicBezTo>
                    <a:pt x="280" y="1260"/>
                    <a:pt x="283" y="1260"/>
                    <a:pt x="287" y="1260"/>
                  </a:cubicBezTo>
                  <a:cubicBezTo>
                    <a:pt x="343" y="1260"/>
                    <a:pt x="718" y="1250"/>
                    <a:pt x="890" y="998"/>
                  </a:cubicBezTo>
                  <a:cubicBezTo>
                    <a:pt x="474" y="703"/>
                    <a:pt x="1" y="0"/>
                    <a:pt x="0" y="0"/>
                  </a:cubicBezTo>
                  <a:close/>
                </a:path>
              </a:pathLst>
            </a:custGeom>
            <a:solidFill>
              <a:srgbClr val="ED89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8"/>
            <p:cNvSpPr/>
            <p:nvPr/>
          </p:nvSpPr>
          <p:spPr>
            <a:xfrm>
              <a:off x="2620147" y="2156876"/>
              <a:ext cx="50558" cy="16176"/>
            </a:xfrm>
            <a:custGeom>
              <a:rect b="b" l="l" r="r" t="t"/>
              <a:pathLst>
                <a:path extrusionOk="0" h="462" w="1444">
                  <a:moveTo>
                    <a:pt x="59" y="0"/>
                  </a:moveTo>
                  <a:cubicBezTo>
                    <a:pt x="46" y="0"/>
                    <a:pt x="33" y="6"/>
                    <a:pt x="22" y="17"/>
                  </a:cubicBezTo>
                  <a:cubicBezTo>
                    <a:pt x="0" y="38"/>
                    <a:pt x="0" y="74"/>
                    <a:pt x="22" y="92"/>
                  </a:cubicBezTo>
                  <a:cubicBezTo>
                    <a:pt x="39" y="113"/>
                    <a:pt x="407" y="462"/>
                    <a:pt x="1022" y="462"/>
                  </a:cubicBezTo>
                  <a:cubicBezTo>
                    <a:pt x="1056" y="462"/>
                    <a:pt x="1091" y="461"/>
                    <a:pt x="1127" y="458"/>
                  </a:cubicBezTo>
                  <a:cubicBezTo>
                    <a:pt x="1213" y="451"/>
                    <a:pt x="1303" y="440"/>
                    <a:pt x="1397" y="419"/>
                  </a:cubicBezTo>
                  <a:cubicBezTo>
                    <a:pt x="1425" y="412"/>
                    <a:pt x="1443" y="383"/>
                    <a:pt x="1435" y="354"/>
                  </a:cubicBezTo>
                  <a:cubicBezTo>
                    <a:pt x="1430" y="331"/>
                    <a:pt x="1409" y="312"/>
                    <a:pt x="1386" y="312"/>
                  </a:cubicBezTo>
                  <a:cubicBezTo>
                    <a:pt x="1381" y="312"/>
                    <a:pt x="1376" y="313"/>
                    <a:pt x="1371" y="315"/>
                  </a:cubicBezTo>
                  <a:cubicBezTo>
                    <a:pt x="1249" y="341"/>
                    <a:pt x="1134" y="353"/>
                    <a:pt x="1028" y="353"/>
                  </a:cubicBezTo>
                  <a:cubicBezTo>
                    <a:pt x="448" y="353"/>
                    <a:pt x="100" y="19"/>
                    <a:pt x="97" y="17"/>
                  </a:cubicBezTo>
                  <a:cubicBezTo>
                    <a:pt x="86" y="6"/>
                    <a:pt x="73" y="0"/>
                    <a:pt x="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8"/>
            <p:cNvSpPr/>
            <p:nvPr/>
          </p:nvSpPr>
          <p:spPr>
            <a:xfrm>
              <a:off x="2484893" y="2137129"/>
              <a:ext cx="74472" cy="66174"/>
            </a:xfrm>
            <a:custGeom>
              <a:rect b="b" l="l" r="r" t="t"/>
              <a:pathLst>
                <a:path extrusionOk="0" h="1890" w="2127">
                  <a:moveTo>
                    <a:pt x="849" y="0"/>
                  </a:moveTo>
                  <a:cubicBezTo>
                    <a:pt x="800" y="0"/>
                    <a:pt x="751" y="6"/>
                    <a:pt x="701" y="17"/>
                  </a:cubicBezTo>
                  <a:cubicBezTo>
                    <a:pt x="163" y="143"/>
                    <a:pt x="1" y="742"/>
                    <a:pt x="295" y="1187"/>
                  </a:cubicBezTo>
                  <a:cubicBezTo>
                    <a:pt x="554" y="1575"/>
                    <a:pt x="966" y="1808"/>
                    <a:pt x="1344" y="1876"/>
                  </a:cubicBezTo>
                  <a:cubicBezTo>
                    <a:pt x="1393" y="1885"/>
                    <a:pt x="1441" y="1890"/>
                    <a:pt x="1485" y="1890"/>
                  </a:cubicBezTo>
                  <a:cubicBezTo>
                    <a:pt x="1948" y="1890"/>
                    <a:pt x="2126" y="1419"/>
                    <a:pt x="1943" y="954"/>
                  </a:cubicBezTo>
                  <a:cubicBezTo>
                    <a:pt x="1776" y="539"/>
                    <a:pt x="1340" y="0"/>
                    <a:pt x="849" y="0"/>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8"/>
            <p:cNvSpPr/>
            <p:nvPr/>
          </p:nvSpPr>
          <p:spPr>
            <a:xfrm>
              <a:off x="2594623" y="2046096"/>
              <a:ext cx="44011" cy="22968"/>
            </a:xfrm>
            <a:custGeom>
              <a:rect b="b" l="l" r="r" t="t"/>
              <a:pathLst>
                <a:path extrusionOk="0" h="656" w="1257">
                  <a:moveTo>
                    <a:pt x="1124" y="0"/>
                  </a:moveTo>
                  <a:cubicBezTo>
                    <a:pt x="990" y="0"/>
                    <a:pt x="359" y="38"/>
                    <a:pt x="37" y="485"/>
                  </a:cubicBezTo>
                  <a:cubicBezTo>
                    <a:pt x="0" y="532"/>
                    <a:pt x="11" y="600"/>
                    <a:pt x="58" y="636"/>
                  </a:cubicBezTo>
                  <a:cubicBezTo>
                    <a:pt x="69" y="639"/>
                    <a:pt x="80" y="647"/>
                    <a:pt x="90" y="650"/>
                  </a:cubicBezTo>
                  <a:cubicBezTo>
                    <a:pt x="101" y="654"/>
                    <a:pt x="112" y="656"/>
                    <a:pt x="123" y="656"/>
                  </a:cubicBezTo>
                  <a:cubicBezTo>
                    <a:pt x="155" y="656"/>
                    <a:pt x="187" y="641"/>
                    <a:pt x="209" y="611"/>
                  </a:cubicBezTo>
                  <a:cubicBezTo>
                    <a:pt x="494" y="215"/>
                    <a:pt x="1117" y="212"/>
                    <a:pt x="1144" y="212"/>
                  </a:cubicBezTo>
                  <a:cubicBezTo>
                    <a:pt x="1145" y="212"/>
                    <a:pt x="1145" y="212"/>
                    <a:pt x="1145" y="212"/>
                  </a:cubicBezTo>
                  <a:cubicBezTo>
                    <a:pt x="1148" y="212"/>
                    <a:pt x="1150" y="212"/>
                    <a:pt x="1153" y="212"/>
                  </a:cubicBezTo>
                  <a:cubicBezTo>
                    <a:pt x="1210" y="212"/>
                    <a:pt x="1253" y="163"/>
                    <a:pt x="1256" y="109"/>
                  </a:cubicBezTo>
                  <a:cubicBezTo>
                    <a:pt x="1256" y="47"/>
                    <a:pt x="1210" y="1"/>
                    <a:pt x="1149" y="1"/>
                  </a:cubicBezTo>
                  <a:cubicBezTo>
                    <a:pt x="1146" y="1"/>
                    <a:pt x="1138" y="0"/>
                    <a:pt x="112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8"/>
            <p:cNvSpPr/>
            <p:nvPr/>
          </p:nvSpPr>
          <p:spPr>
            <a:xfrm>
              <a:off x="2677183" y="2017490"/>
              <a:ext cx="39249" cy="11554"/>
            </a:xfrm>
            <a:custGeom>
              <a:rect b="b" l="l" r="r" t="t"/>
              <a:pathLst>
                <a:path extrusionOk="0" h="330" w="1121">
                  <a:moveTo>
                    <a:pt x="537" y="0"/>
                  </a:moveTo>
                  <a:cubicBezTo>
                    <a:pt x="265" y="0"/>
                    <a:pt x="80" y="103"/>
                    <a:pt x="69" y="111"/>
                  </a:cubicBezTo>
                  <a:cubicBezTo>
                    <a:pt x="18" y="139"/>
                    <a:pt x="0" y="204"/>
                    <a:pt x="30" y="258"/>
                  </a:cubicBezTo>
                  <a:cubicBezTo>
                    <a:pt x="49" y="292"/>
                    <a:pt x="84" y="311"/>
                    <a:pt x="122" y="311"/>
                  </a:cubicBezTo>
                  <a:cubicBezTo>
                    <a:pt x="140" y="311"/>
                    <a:pt x="159" y="306"/>
                    <a:pt x="177" y="297"/>
                  </a:cubicBezTo>
                  <a:cubicBezTo>
                    <a:pt x="188" y="290"/>
                    <a:pt x="327" y="214"/>
                    <a:pt x="535" y="214"/>
                  </a:cubicBezTo>
                  <a:cubicBezTo>
                    <a:pt x="655" y="214"/>
                    <a:pt x="798" y="239"/>
                    <a:pt x="952" y="318"/>
                  </a:cubicBezTo>
                  <a:cubicBezTo>
                    <a:pt x="969" y="326"/>
                    <a:pt x="987" y="330"/>
                    <a:pt x="1006" y="330"/>
                  </a:cubicBezTo>
                  <a:cubicBezTo>
                    <a:pt x="1042" y="326"/>
                    <a:pt x="1077" y="305"/>
                    <a:pt x="1095" y="272"/>
                  </a:cubicBezTo>
                  <a:cubicBezTo>
                    <a:pt x="1120" y="218"/>
                    <a:pt x="1099" y="154"/>
                    <a:pt x="1049" y="125"/>
                  </a:cubicBezTo>
                  <a:cubicBezTo>
                    <a:pt x="861" y="31"/>
                    <a:pt x="686" y="0"/>
                    <a:pt x="5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8"/>
            <p:cNvSpPr/>
            <p:nvPr/>
          </p:nvSpPr>
          <p:spPr>
            <a:xfrm>
              <a:off x="2205911" y="4422306"/>
              <a:ext cx="41490" cy="20972"/>
            </a:xfrm>
            <a:custGeom>
              <a:rect b="b" l="l" r="r" t="t"/>
              <a:pathLst>
                <a:path extrusionOk="0" h="599" w="1185">
                  <a:moveTo>
                    <a:pt x="191" y="108"/>
                  </a:moveTo>
                  <a:cubicBezTo>
                    <a:pt x="521" y="108"/>
                    <a:pt x="959" y="144"/>
                    <a:pt x="1045" y="269"/>
                  </a:cubicBezTo>
                  <a:cubicBezTo>
                    <a:pt x="1056" y="284"/>
                    <a:pt x="1067" y="309"/>
                    <a:pt x="1049" y="352"/>
                  </a:cubicBezTo>
                  <a:cubicBezTo>
                    <a:pt x="1017" y="428"/>
                    <a:pt x="969" y="474"/>
                    <a:pt x="905" y="489"/>
                  </a:cubicBezTo>
                  <a:cubicBezTo>
                    <a:pt x="891" y="492"/>
                    <a:pt x="876" y="493"/>
                    <a:pt x="860" y="493"/>
                  </a:cubicBezTo>
                  <a:cubicBezTo>
                    <a:pt x="702" y="493"/>
                    <a:pt x="461" y="352"/>
                    <a:pt x="191" y="108"/>
                  </a:cubicBezTo>
                  <a:close/>
                  <a:moveTo>
                    <a:pt x="213" y="1"/>
                  </a:moveTo>
                  <a:cubicBezTo>
                    <a:pt x="135" y="1"/>
                    <a:pt x="78" y="3"/>
                    <a:pt x="58" y="4"/>
                  </a:cubicBezTo>
                  <a:cubicBezTo>
                    <a:pt x="33" y="7"/>
                    <a:pt x="15" y="22"/>
                    <a:pt x="8" y="40"/>
                  </a:cubicBezTo>
                  <a:cubicBezTo>
                    <a:pt x="0" y="62"/>
                    <a:pt x="8" y="83"/>
                    <a:pt x="22" y="97"/>
                  </a:cubicBezTo>
                  <a:cubicBezTo>
                    <a:pt x="221" y="292"/>
                    <a:pt x="583" y="599"/>
                    <a:pt x="859" y="599"/>
                  </a:cubicBezTo>
                  <a:cubicBezTo>
                    <a:pt x="872" y="599"/>
                    <a:pt x="885" y="598"/>
                    <a:pt x="898" y="596"/>
                  </a:cubicBezTo>
                  <a:cubicBezTo>
                    <a:pt x="909" y="596"/>
                    <a:pt x="916" y="592"/>
                    <a:pt x="926" y="592"/>
                  </a:cubicBezTo>
                  <a:cubicBezTo>
                    <a:pt x="1027" y="571"/>
                    <a:pt x="1103" y="503"/>
                    <a:pt x="1149" y="391"/>
                  </a:cubicBezTo>
                  <a:cubicBezTo>
                    <a:pt x="1185" y="309"/>
                    <a:pt x="1160" y="244"/>
                    <a:pt x="1135" y="209"/>
                  </a:cubicBezTo>
                  <a:cubicBezTo>
                    <a:pt x="1004" y="25"/>
                    <a:pt x="483" y="1"/>
                    <a:pt x="213" y="1"/>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8"/>
            <p:cNvSpPr/>
            <p:nvPr/>
          </p:nvSpPr>
          <p:spPr>
            <a:xfrm>
              <a:off x="2206051" y="4400633"/>
              <a:ext cx="35713" cy="25594"/>
            </a:xfrm>
            <a:custGeom>
              <a:rect b="b" l="l" r="r" t="t"/>
              <a:pathLst>
                <a:path extrusionOk="0" h="731" w="1020">
                  <a:moveTo>
                    <a:pt x="742" y="108"/>
                  </a:moveTo>
                  <a:cubicBezTo>
                    <a:pt x="781" y="108"/>
                    <a:pt x="814" y="122"/>
                    <a:pt x="847" y="146"/>
                  </a:cubicBezTo>
                  <a:cubicBezTo>
                    <a:pt x="905" y="189"/>
                    <a:pt x="901" y="221"/>
                    <a:pt x="890" y="246"/>
                  </a:cubicBezTo>
                  <a:cubicBezTo>
                    <a:pt x="841" y="397"/>
                    <a:pt x="431" y="580"/>
                    <a:pt x="158" y="619"/>
                  </a:cubicBezTo>
                  <a:cubicBezTo>
                    <a:pt x="281" y="436"/>
                    <a:pt x="510" y="149"/>
                    <a:pt x="704" y="113"/>
                  </a:cubicBezTo>
                  <a:cubicBezTo>
                    <a:pt x="707" y="109"/>
                    <a:pt x="715" y="109"/>
                    <a:pt x="718" y="109"/>
                  </a:cubicBezTo>
                  <a:cubicBezTo>
                    <a:pt x="726" y="108"/>
                    <a:pt x="734" y="108"/>
                    <a:pt x="742" y="108"/>
                  </a:cubicBezTo>
                  <a:close/>
                  <a:moveTo>
                    <a:pt x="737" y="1"/>
                  </a:moveTo>
                  <a:cubicBezTo>
                    <a:pt x="719" y="1"/>
                    <a:pt x="701" y="2"/>
                    <a:pt x="682" y="5"/>
                  </a:cubicBezTo>
                  <a:cubicBezTo>
                    <a:pt x="359" y="66"/>
                    <a:pt x="22" y="626"/>
                    <a:pt x="8" y="651"/>
                  </a:cubicBezTo>
                  <a:cubicBezTo>
                    <a:pt x="1" y="666"/>
                    <a:pt x="1" y="687"/>
                    <a:pt x="8" y="706"/>
                  </a:cubicBezTo>
                  <a:cubicBezTo>
                    <a:pt x="18" y="720"/>
                    <a:pt x="36" y="730"/>
                    <a:pt x="54" y="730"/>
                  </a:cubicBezTo>
                  <a:cubicBezTo>
                    <a:pt x="79" y="730"/>
                    <a:pt x="108" y="730"/>
                    <a:pt x="137" y="727"/>
                  </a:cubicBezTo>
                  <a:cubicBezTo>
                    <a:pt x="417" y="694"/>
                    <a:pt x="915" y="505"/>
                    <a:pt x="995" y="282"/>
                  </a:cubicBezTo>
                  <a:cubicBezTo>
                    <a:pt x="1008" y="235"/>
                    <a:pt x="1020" y="142"/>
                    <a:pt x="915" y="59"/>
                  </a:cubicBezTo>
                  <a:cubicBezTo>
                    <a:pt x="862" y="20"/>
                    <a:pt x="802" y="1"/>
                    <a:pt x="737"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8"/>
            <p:cNvSpPr/>
            <p:nvPr/>
          </p:nvSpPr>
          <p:spPr>
            <a:xfrm>
              <a:off x="2753336" y="4612390"/>
              <a:ext cx="49683" cy="20202"/>
            </a:xfrm>
            <a:custGeom>
              <a:rect b="b" l="l" r="r" t="t"/>
              <a:pathLst>
                <a:path extrusionOk="0" h="577" w="1419">
                  <a:moveTo>
                    <a:pt x="1163" y="106"/>
                  </a:moveTo>
                  <a:cubicBezTo>
                    <a:pt x="1206" y="106"/>
                    <a:pt x="1239" y="113"/>
                    <a:pt x="1264" y="128"/>
                  </a:cubicBezTo>
                  <a:cubicBezTo>
                    <a:pt x="1286" y="138"/>
                    <a:pt x="1297" y="156"/>
                    <a:pt x="1300" y="185"/>
                  </a:cubicBezTo>
                  <a:cubicBezTo>
                    <a:pt x="1307" y="257"/>
                    <a:pt x="1286" y="315"/>
                    <a:pt x="1239" y="358"/>
                  </a:cubicBezTo>
                  <a:cubicBezTo>
                    <a:pt x="1157" y="431"/>
                    <a:pt x="990" y="467"/>
                    <a:pt x="761" y="467"/>
                  </a:cubicBezTo>
                  <a:cubicBezTo>
                    <a:pt x="608" y="467"/>
                    <a:pt x="428" y="451"/>
                    <a:pt x="227" y="418"/>
                  </a:cubicBezTo>
                  <a:cubicBezTo>
                    <a:pt x="539" y="267"/>
                    <a:pt x="952" y="106"/>
                    <a:pt x="1163" y="106"/>
                  </a:cubicBezTo>
                  <a:close/>
                  <a:moveTo>
                    <a:pt x="1170" y="0"/>
                  </a:moveTo>
                  <a:cubicBezTo>
                    <a:pt x="804" y="0"/>
                    <a:pt x="123" y="350"/>
                    <a:pt x="33" y="393"/>
                  </a:cubicBezTo>
                  <a:cubicBezTo>
                    <a:pt x="15" y="404"/>
                    <a:pt x="0" y="426"/>
                    <a:pt x="5" y="451"/>
                  </a:cubicBezTo>
                  <a:cubicBezTo>
                    <a:pt x="8" y="472"/>
                    <a:pt x="26" y="490"/>
                    <a:pt x="48" y="494"/>
                  </a:cubicBezTo>
                  <a:cubicBezTo>
                    <a:pt x="242" y="533"/>
                    <a:pt x="510" y="576"/>
                    <a:pt x="762" y="576"/>
                  </a:cubicBezTo>
                  <a:cubicBezTo>
                    <a:pt x="988" y="576"/>
                    <a:pt x="1193" y="540"/>
                    <a:pt x="1311" y="436"/>
                  </a:cubicBezTo>
                  <a:cubicBezTo>
                    <a:pt x="1386" y="368"/>
                    <a:pt x="1418" y="282"/>
                    <a:pt x="1408" y="174"/>
                  </a:cubicBezTo>
                  <a:cubicBezTo>
                    <a:pt x="1400" y="110"/>
                    <a:pt x="1372" y="63"/>
                    <a:pt x="1318" y="30"/>
                  </a:cubicBezTo>
                  <a:cubicBezTo>
                    <a:pt x="1279" y="9"/>
                    <a:pt x="1229" y="0"/>
                    <a:pt x="1170" y="0"/>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8"/>
            <p:cNvSpPr/>
            <p:nvPr/>
          </p:nvSpPr>
          <p:spPr>
            <a:xfrm>
              <a:off x="2753476" y="4593763"/>
              <a:ext cx="30811" cy="36063"/>
            </a:xfrm>
            <a:custGeom>
              <a:rect b="b" l="l" r="r" t="t"/>
              <a:pathLst>
                <a:path extrusionOk="0" h="1030" w="880">
                  <a:moveTo>
                    <a:pt x="629" y="110"/>
                  </a:moveTo>
                  <a:cubicBezTo>
                    <a:pt x="725" y="121"/>
                    <a:pt x="733" y="161"/>
                    <a:pt x="733" y="171"/>
                  </a:cubicBezTo>
                  <a:cubicBezTo>
                    <a:pt x="758" y="325"/>
                    <a:pt x="395" y="710"/>
                    <a:pt x="119" y="878"/>
                  </a:cubicBezTo>
                  <a:cubicBezTo>
                    <a:pt x="147" y="699"/>
                    <a:pt x="223" y="337"/>
                    <a:pt x="410" y="179"/>
                  </a:cubicBezTo>
                  <a:cubicBezTo>
                    <a:pt x="467" y="132"/>
                    <a:pt x="528" y="110"/>
                    <a:pt x="596" y="110"/>
                  </a:cubicBezTo>
                  <a:close/>
                  <a:moveTo>
                    <a:pt x="599" y="0"/>
                  </a:moveTo>
                  <a:cubicBezTo>
                    <a:pt x="503" y="0"/>
                    <a:pt x="416" y="33"/>
                    <a:pt x="341" y="96"/>
                  </a:cubicBezTo>
                  <a:cubicBezTo>
                    <a:pt x="54" y="333"/>
                    <a:pt x="4" y="943"/>
                    <a:pt x="1" y="968"/>
                  </a:cubicBezTo>
                  <a:cubicBezTo>
                    <a:pt x="1" y="990"/>
                    <a:pt x="8" y="1008"/>
                    <a:pt x="26" y="1019"/>
                  </a:cubicBezTo>
                  <a:cubicBezTo>
                    <a:pt x="33" y="1026"/>
                    <a:pt x="44" y="1029"/>
                    <a:pt x="54" y="1029"/>
                  </a:cubicBezTo>
                  <a:cubicBezTo>
                    <a:pt x="61" y="1029"/>
                    <a:pt x="69" y="1026"/>
                    <a:pt x="76" y="1022"/>
                  </a:cubicBezTo>
                  <a:cubicBezTo>
                    <a:pt x="349" y="900"/>
                    <a:pt x="879" y="412"/>
                    <a:pt x="841" y="157"/>
                  </a:cubicBezTo>
                  <a:cubicBezTo>
                    <a:pt x="829" y="96"/>
                    <a:pt x="786" y="20"/>
                    <a:pt x="639" y="2"/>
                  </a:cubicBezTo>
                  <a:cubicBezTo>
                    <a:pt x="625" y="1"/>
                    <a:pt x="612" y="0"/>
                    <a:pt x="59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8"/>
            <p:cNvSpPr/>
            <p:nvPr/>
          </p:nvSpPr>
          <p:spPr>
            <a:xfrm>
              <a:off x="2630301" y="2076522"/>
              <a:ext cx="14005" cy="9138"/>
            </a:xfrm>
            <a:custGeom>
              <a:rect b="b" l="l" r="r" t="t"/>
              <a:pathLst>
                <a:path extrusionOk="0" h="261" w="400">
                  <a:moveTo>
                    <a:pt x="399" y="0"/>
                  </a:moveTo>
                  <a:lnTo>
                    <a:pt x="1" y="219"/>
                  </a:lnTo>
                  <a:cubicBezTo>
                    <a:pt x="46" y="248"/>
                    <a:pt x="87" y="260"/>
                    <a:pt x="125" y="260"/>
                  </a:cubicBezTo>
                  <a:cubicBezTo>
                    <a:pt x="302" y="260"/>
                    <a:pt x="399" y="0"/>
                    <a:pt x="3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8"/>
            <p:cNvSpPr/>
            <p:nvPr/>
          </p:nvSpPr>
          <p:spPr>
            <a:xfrm>
              <a:off x="2470853" y="2821103"/>
              <a:ext cx="346484" cy="35853"/>
            </a:xfrm>
            <a:custGeom>
              <a:rect b="b" l="l" r="r" t="t"/>
              <a:pathLst>
                <a:path extrusionOk="0" h="1024" w="9896">
                  <a:moveTo>
                    <a:pt x="416" y="1"/>
                  </a:moveTo>
                  <a:cubicBezTo>
                    <a:pt x="348" y="1"/>
                    <a:pt x="287" y="30"/>
                    <a:pt x="265" y="73"/>
                  </a:cubicBezTo>
                  <a:lnTo>
                    <a:pt x="32" y="895"/>
                  </a:lnTo>
                  <a:cubicBezTo>
                    <a:pt x="0" y="959"/>
                    <a:pt x="75" y="1024"/>
                    <a:pt x="183" y="1024"/>
                  </a:cubicBezTo>
                  <a:lnTo>
                    <a:pt x="9652" y="1024"/>
                  </a:lnTo>
                  <a:cubicBezTo>
                    <a:pt x="9734" y="1024"/>
                    <a:pt x="9802" y="984"/>
                    <a:pt x="9806" y="931"/>
                  </a:cubicBezTo>
                  <a:lnTo>
                    <a:pt x="9889" y="108"/>
                  </a:lnTo>
                  <a:cubicBezTo>
                    <a:pt x="9895" y="51"/>
                    <a:pt x="9824" y="1"/>
                    <a:pt x="9734" y="1"/>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8"/>
            <p:cNvSpPr/>
            <p:nvPr/>
          </p:nvSpPr>
          <p:spPr>
            <a:xfrm>
              <a:off x="2513323" y="2818617"/>
              <a:ext cx="19397" cy="41490"/>
            </a:xfrm>
            <a:custGeom>
              <a:rect b="b" l="l" r="r" t="t"/>
              <a:pathLst>
                <a:path extrusionOk="0" h="1185" w="554">
                  <a:moveTo>
                    <a:pt x="215" y="0"/>
                  </a:moveTo>
                  <a:cubicBezTo>
                    <a:pt x="165" y="0"/>
                    <a:pt x="122" y="25"/>
                    <a:pt x="119" y="58"/>
                  </a:cubicBezTo>
                  <a:lnTo>
                    <a:pt x="3" y="1127"/>
                  </a:lnTo>
                  <a:cubicBezTo>
                    <a:pt x="0" y="1160"/>
                    <a:pt x="36" y="1185"/>
                    <a:pt x="86" y="1185"/>
                  </a:cubicBezTo>
                  <a:lnTo>
                    <a:pt x="338" y="1185"/>
                  </a:lnTo>
                  <a:cubicBezTo>
                    <a:pt x="384" y="1185"/>
                    <a:pt x="431" y="1160"/>
                    <a:pt x="431" y="1127"/>
                  </a:cubicBezTo>
                  <a:lnTo>
                    <a:pt x="550" y="58"/>
                  </a:lnTo>
                  <a:cubicBezTo>
                    <a:pt x="553" y="25"/>
                    <a:pt x="513" y="0"/>
                    <a:pt x="46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8"/>
            <p:cNvSpPr/>
            <p:nvPr/>
          </p:nvSpPr>
          <p:spPr>
            <a:xfrm>
              <a:off x="2513323" y="2818617"/>
              <a:ext cx="19257" cy="41490"/>
            </a:xfrm>
            <a:custGeom>
              <a:rect b="b" l="l" r="r" t="t"/>
              <a:pathLst>
                <a:path extrusionOk="0" h="1185" w="550">
                  <a:moveTo>
                    <a:pt x="215" y="0"/>
                  </a:moveTo>
                  <a:cubicBezTo>
                    <a:pt x="165" y="0"/>
                    <a:pt x="122" y="25"/>
                    <a:pt x="119" y="58"/>
                  </a:cubicBezTo>
                  <a:lnTo>
                    <a:pt x="3" y="1127"/>
                  </a:lnTo>
                  <a:lnTo>
                    <a:pt x="3" y="1131"/>
                  </a:lnTo>
                  <a:cubicBezTo>
                    <a:pt x="0" y="1160"/>
                    <a:pt x="40" y="1185"/>
                    <a:pt x="86" y="1185"/>
                  </a:cubicBezTo>
                  <a:lnTo>
                    <a:pt x="338" y="1185"/>
                  </a:lnTo>
                  <a:cubicBezTo>
                    <a:pt x="384" y="1185"/>
                    <a:pt x="431" y="1160"/>
                    <a:pt x="431" y="1127"/>
                  </a:cubicBezTo>
                  <a:lnTo>
                    <a:pt x="550" y="58"/>
                  </a:lnTo>
                  <a:lnTo>
                    <a:pt x="550" y="54"/>
                  </a:lnTo>
                  <a:cubicBezTo>
                    <a:pt x="550" y="25"/>
                    <a:pt x="513" y="0"/>
                    <a:pt x="467" y="0"/>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8"/>
            <p:cNvSpPr/>
            <p:nvPr/>
          </p:nvSpPr>
          <p:spPr>
            <a:xfrm>
              <a:off x="2772348" y="2818617"/>
              <a:ext cx="19467" cy="41490"/>
            </a:xfrm>
            <a:custGeom>
              <a:rect b="b" l="l" r="r" t="t"/>
              <a:pathLst>
                <a:path extrusionOk="0" h="1185" w="556">
                  <a:moveTo>
                    <a:pt x="219" y="0"/>
                  </a:moveTo>
                  <a:cubicBezTo>
                    <a:pt x="168" y="0"/>
                    <a:pt x="125" y="25"/>
                    <a:pt x="122" y="58"/>
                  </a:cubicBezTo>
                  <a:lnTo>
                    <a:pt x="3" y="1127"/>
                  </a:lnTo>
                  <a:cubicBezTo>
                    <a:pt x="0" y="1160"/>
                    <a:pt x="39" y="1185"/>
                    <a:pt x="90" y="1185"/>
                  </a:cubicBezTo>
                  <a:lnTo>
                    <a:pt x="337" y="1185"/>
                  </a:lnTo>
                  <a:cubicBezTo>
                    <a:pt x="388" y="1185"/>
                    <a:pt x="431" y="1160"/>
                    <a:pt x="434" y="1127"/>
                  </a:cubicBezTo>
                  <a:lnTo>
                    <a:pt x="552" y="58"/>
                  </a:lnTo>
                  <a:cubicBezTo>
                    <a:pt x="556"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8"/>
            <p:cNvSpPr/>
            <p:nvPr/>
          </p:nvSpPr>
          <p:spPr>
            <a:xfrm>
              <a:off x="2643396" y="2818617"/>
              <a:ext cx="19362" cy="41490"/>
            </a:xfrm>
            <a:custGeom>
              <a:rect b="b" l="l" r="r" t="t"/>
              <a:pathLst>
                <a:path extrusionOk="0" h="1185" w="553">
                  <a:moveTo>
                    <a:pt x="216" y="0"/>
                  </a:moveTo>
                  <a:cubicBezTo>
                    <a:pt x="165" y="0"/>
                    <a:pt x="122" y="25"/>
                    <a:pt x="118" y="58"/>
                  </a:cubicBezTo>
                  <a:lnTo>
                    <a:pt x="4" y="1127"/>
                  </a:lnTo>
                  <a:cubicBezTo>
                    <a:pt x="0" y="1160"/>
                    <a:pt x="36" y="1185"/>
                    <a:pt x="87" y="1185"/>
                  </a:cubicBezTo>
                  <a:lnTo>
                    <a:pt x="337" y="1185"/>
                  </a:lnTo>
                  <a:cubicBezTo>
                    <a:pt x="384" y="1185"/>
                    <a:pt x="431" y="1160"/>
                    <a:pt x="435" y="1127"/>
                  </a:cubicBezTo>
                  <a:lnTo>
                    <a:pt x="549" y="58"/>
                  </a:lnTo>
                  <a:cubicBezTo>
                    <a:pt x="553"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8"/>
            <p:cNvSpPr/>
            <p:nvPr/>
          </p:nvSpPr>
          <p:spPr>
            <a:xfrm>
              <a:off x="3105459" y="2917633"/>
              <a:ext cx="72581" cy="85501"/>
            </a:xfrm>
            <a:custGeom>
              <a:rect b="b" l="l" r="r" t="t"/>
              <a:pathLst>
                <a:path extrusionOk="0" h="2442" w="2073">
                  <a:moveTo>
                    <a:pt x="1375" y="0"/>
                  </a:moveTo>
                  <a:lnTo>
                    <a:pt x="1" y="1486"/>
                  </a:lnTo>
                  <a:lnTo>
                    <a:pt x="539" y="2441"/>
                  </a:lnTo>
                  <a:lnTo>
                    <a:pt x="2072" y="719"/>
                  </a:lnTo>
                  <a:lnTo>
                    <a:pt x="1375"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8"/>
            <p:cNvSpPr/>
            <p:nvPr/>
          </p:nvSpPr>
          <p:spPr>
            <a:xfrm>
              <a:off x="2614090" y="2645304"/>
              <a:ext cx="70060" cy="105878"/>
            </a:xfrm>
            <a:custGeom>
              <a:rect b="b" l="l" r="r" t="t"/>
              <a:pathLst>
                <a:path extrusionOk="0" h="3024" w="2001">
                  <a:moveTo>
                    <a:pt x="1343" y="0"/>
                  </a:moveTo>
                  <a:lnTo>
                    <a:pt x="1" y="2046"/>
                  </a:lnTo>
                  <a:lnTo>
                    <a:pt x="76" y="2980"/>
                  </a:lnTo>
                  <a:cubicBezTo>
                    <a:pt x="178" y="3010"/>
                    <a:pt x="283" y="3023"/>
                    <a:pt x="386" y="3023"/>
                  </a:cubicBezTo>
                  <a:cubicBezTo>
                    <a:pt x="1199" y="3023"/>
                    <a:pt x="2000" y="2208"/>
                    <a:pt x="2000" y="2208"/>
                  </a:cubicBezTo>
                  <a:lnTo>
                    <a:pt x="1343"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8"/>
            <p:cNvSpPr/>
            <p:nvPr/>
          </p:nvSpPr>
          <p:spPr>
            <a:xfrm>
              <a:off x="2359722" y="2457075"/>
              <a:ext cx="287488" cy="370957"/>
            </a:xfrm>
            <a:custGeom>
              <a:rect b="b" l="l" r="r" t="t"/>
              <a:pathLst>
                <a:path extrusionOk="0" h="10595" w="8211">
                  <a:moveTo>
                    <a:pt x="1882" y="8579"/>
                  </a:moveTo>
                  <a:cubicBezTo>
                    <a:pt x="1885" y="8579"/>
                    <a:pt x="1888" y="8580"/>
                    <a:pt x="1892" y="8582"/>
                  </a:cubicBezTo>
                  <a:cubicBezTo>
                    <a:pt x="1905" y="8585"/>
                    <a:pt x="1922" y="8593"/>
                    <a:pt x="1940" y="8605"/>
                  </a:cubicBezTo>
                  <a:lnTo>
                    <a:pt x="1940" y="8605"/>
                  </a:lnTo>
                  <a:cubicBezTo>
                    <a:pt x="1919" y="8600"/>
                    <a:pt x="1902" y="8594"/>
                    <a:pt x="1892" y="8589"/>
                  </a:cubicBezTo>
                  <a:cubicBezTo>
                    <a:pt x="1877" y="8584"/>
                    <a:pt x="1877" y="8579"/>
                    <a:pt x="1882" y="8579"/>
                  </a:cubicBezTo>
                  <a:close/>
                  <a:moveTo>
                    <a:pt x="877" y="0"/>
                  </a:moveTo>
                  <a:cubicBezTo>
                    <a:pt x="701" y="1360"/>
                    <a:pt x="554" y="2724"/>
                    <a:pt x="421" y="4092"/>
                  </a:cubicBezTo>
                  <a:cubicBezTo>
                    <a:pt x="277" y="5455"/>
                    <a:pt x="156" y="6823"/>
                    <a:pt x="44" y="8191"/>
                  </a:cubicBezTo>
                  <a:lnTo>
                    <a:pt x="22" y="8446"/>
                  </a:lnTo>
                  <a:lnTo>
                    <a:pt x="8" y="8618"/>
                  </a:lnTo>
                  <a:cubicBezTo>
                    <a:pt x="5" y="8686"/>
                    <a:pt x="1" y="8765"/>
                    <a:pt x="8" y="8847"/>
                  </a:cubicBezTo>
                  <a:cubicBezTo>
                    <a:pt x="12" y="9005"/>
                    <a:pt x="37" y="9192"/>
                    <a:pt x="98" y="9382"/>
                  </a:cubicBezTo>
                  <a:cubicBezTo>
                    <a:pt x="163" y="9576"/>
                    <a:pt x="267" y="9781"/>
                    <a:pt x="414" y="9953"/>
                  </a:cubicBezTo>
                  <a:cubicBezTo>
                    <a:pt x="561" y="10125"/>
                    <a:pt x="737" y="10258"/>
                    <a:pt x="909" y="10351"/>
                  </a:cubicBezTo>
                  <a:cubicBezTo>
                    <a:pt x="1074" y="10434"/>
                    <a:pt x="1243" y="10495"/>
                    <a:pt x="1387" y="10527"/>
                  </a:cubicBezTo>
                  <a:cubicBezTo>
                    <a:pt x="1621" y="10580"/>
                    <a:pt x="1820" y="10594"/>
                    <a:pt x="2005" y="10594"/>
                  </a:cubicBezTo>
                  <a:cubicBezTo>
                    <a:pt x="2058" y="10594"/>
                    <a:pt x="2110" y="10593"/>
                    <a:pt x="2162" y="10591"/>
                  </a:cubicBezTo>
                  <a:cubicBezTo>
                    <a:pt x="2618" y="10566"/>
                    <a:pt x="3005" y="10484"/>
                    <a:pt x="3375" y="10384"/>
                  </a:cubicBezTo>
                  <a:cubicBezTo>
                    <a:pt x="3741" y="10280"/>
                    <a:pt x="4089" y="10161"/>
                    <a:pt x="4430" y="10031"/>
                  </a:cubicBezTo>
                  <a:cubicBezTo>
                    <a:pt x="5780" y="9493"/>
                    <a:pt x="7011" y="8851"/>
                    <a:pt x="8210" y="8093"/>
                  </a:cubicBezTo>
                  <a:lnTo>
                    <a:pt x="7679" y="7078"/>
                  </a:lnTo>
                  <a:cubicBezTo>
                    <a:pt x="7057" y="7314"/>
                    <a:pt x="6418" y="7555"/>
                    <a:pt x="5787" y="7774"/>
                  </a:cubicBezTo>
                  <a:cubicBezTo>
                    <a:pt x="5155" y="7997"/>
                    <a:pt x="4516" y="8197"/>
                    <a:pt x="3888" y="8356"/>
                  </a:cubicBezTo>
                  <a:cubicBezTo>
                    <a:pt x="3576" y="8438"/>
                    <a:pt x="3264" y="8510"/>
                    <a:pt x="2962" y="8560"/>
                  </a:cubicBezTo>
                  <a:cubicBezTo>
                    <a:pt x="2704" y="8603"/>
                    <a:pt x="2448" y="8634"/>
                    <a:pt x="2233" y="8634"/>
                  </a:cubicBezTo>
                  <a:cubicBezTo>
                    <a:pt x="2200" y="8634"/>
                    <a:pt x="2168" y="8633"/>
                    <a:pt x="2137" y="8632"/>
                  </a:cubicBezTo>
                  <a:cubicBezTo>
                    <a:pt x="2129" y="8631"/>
                    <a:pt x="2120" y="8630"/>
                    <a:pt x="2112" y="8630"/>
                  </a:cubicBezTo>
                  <a:lnTo>
                    <a:pt x="2112" y="8630"/>
                  </a:lnTo>
                  <a:lnTo>
                    <a:pt x="2140" y="8431"/>
                  </a:lnTo>
                  <a:cubicBezTo>
                    <a:pt x="2338" y="7074"/>
                    <a:pt x="2528" y="5714"/>
                    <a:pt x="2697" y="4350"/>
                  </a:cubicBezTo>
                  <a:cubicBezTo>
                    <a:pt x="2873" y="2989"/>
                    <a:pt x="3037" y="1626"/>
                    <a:pt x="3178" y="262"/>
                  </a:cubicBezTo>
                  <a:lnTo>
                    <a:pt x="877"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8"/>
            <p:cNvSpPr/>
            <p:nvPr/>
          </p:nvSpPr>
          <p:spPr>
            <a:xfrm>
              <a:off x="2356851" y="2359775"/>
              <a:ext cx="170931" cy="212176"/>
            </a:xfrm>
            <a:custGeom>
              <a:rect b="b" l="l" r="r" t="t"/>
              <a:pathLst>
                <a:path extrusionOk="0" h="6060" w="4882">
                  <a:moveTo>
                    <a:pt x="2366" y="0"/>
                  </a:moveTo>
                  <a:cubicBezTo>
                    <a:pt x="2255" y="0"/>
                    <a:pt x="2142" y="16"/>
                    <a:pt x="2029" y="51"/>
                  </a:cubicBezTo>
                  <a:cubicBezTo>
                    <a:pt x="1109" y="331"/>
                    <a:pt x="1" y="3503"/>
                    <a:pt x="1" y="3503"/>
                  </a:cubicBezTo>
                  <a:lnTo>
                    <a:pt x="3576" y="6059"/>
                  </a:lnTo>
                  <a:cubicBezTo>
                    <a:pt x="3576" y="6059"/>
                    <a:pt x="4882" y="3410"/>
                    <a:pt x="4494" y="2219"/>
                  </a:cubicBezTo>
                  <a:cubicBezTo>
                    <a:pt x="4136" y="1114"/>
                    <a:pt x="3291" y="0"/>
                    <a:pt x="2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8"/>
            <p:cNvSpPr/>
            <p:nvPr/>
          </p:nvSpPr>
          <p:spPr>
            <a:xfrm>
              <a:off x="2348168" y="2472376"/>
              <a:ext cx="146702" cy="110640"/>
            </a:xfrm>
            <a:custGeom>
              <a:rect b="b" l="l" r="r" t="t"/>
              <a:pathLst>
                <a:path extrusionOk="0" h="3160" w="4190">
                  <a:moveTo>
                    <a:pt x="83" y="1"/>
                  </a:moveTo>
                  <a:lnTo>
                    <a:pt x="1" y="370"/>
                  </a:lnTo>
                  <a:lnTo>
                    <a:pt x="3856" y="3160"/>
                  </a:lnTo>
                  <a:lnTo>
                    <a:pt x="4190" y="2786"/>
                  </a:lnTo>
                  <a:lnTo>
                    <a:pt x="83"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8"/>
            <p:cNvSpPr/>
            <p:nvPr/>
          </p:nvSpPr>
          <p:spPr>
            <a:xfrm>
              <a:off x="2661112" y="2623946"/>
              <a:ext cx="78953" cy="98700"/>
            </a:xfrm>
            <a:custGeom>
              <a:rect b="b" l="l" r="r" t="t"/>
              <a:pathLst>
                <a:path extrusionOk="0" h="2819" w="2255">
                  <a:moveTo>
                    <a:pt x="1802" y="0"/>
                  </a:moveTo>
                  <a:lnTo>
                    <a:pt x="0" y="610"/>
                  </a:lnTo>
                  <a:lnTo>
                    <a:pt x="657" y="2818"/>
                  </a:lnTo>
                  <a:lnTo>
                    <a:pt x="2254" y="1881"/>
                  </a:lnTo>
                  <a:lnTo>
                    <a:pt x="180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9" name="Google Shape;1499;p38"/>
          <p:cNvSpPr/>
          <p:nvPr/>
        </p:nvSpPr>
        <p:spPr>
          <a:xfrm>
            <a:off x="848752" y="597977"/>
            <a:ext cx="1950126" cy="618481"/>
          </a:xfrm>
          <a:custGeom>
            <a:rect b="b" l="l" r="r" t="t"/>
            <a:pathLst>
              <a:path extrusionOk="0" h="6333" w="9145">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rgbClr val="434343"/>
          </a:solidFill>
          <a:ln>
            <a:noFill/>
          </a:ln>
        </p:spPr>
        <p:txBody>
          <a:bodyPr anchorCtr="0" anchor="t" bIns="91425" lIns="91425" spcFirstLastPara="1" rIns="91425" wrap="square" tIns="91425">
            <a:noAutofit/>
          </a:bodyPr>
          <a:lstStyle/>
          <a:p>
            <a:pPr indent="0" lvl="0" marL="0" marR="72000" rtl="0" algn="ctr">
              <a:spcBef>
                <a:spcPts val="0"/>
              </a:spcBef>
              <a:spcAft>
                <a:spcPts val="0"/>
              </a:spcAft>
              <a:buNone/>
            </a:pPr>
            <a:r>
              <a:rPr lang="en" sz="1000">
                <a:solidFill>
                  <a:schemeClr val="lt1"/>
                </a:solidFill>
                <a:latin typeface="Anaheim"/>
                <a:ea typeface="Anaheim"/>
                <a:cs typeface="Anaheim"/>
                <a:sym typeface="Anaheim"/>
              </a:rPr>
              <a:t>Invocable significa que se puede utilizar desde el Main.</a:t>
            </a:r>
            <a:endParaRPr sz="1000">
              <a:solidFill>
                <a:schemeClr val="lt1"/>
              </a:solidFill>
              <a:latin typeface="Anaheim"/>
              <a:ea typeface="Anaheim"/>
              <a:cs typeface="Anaheim"/>
              <a:sym typeface="Anaheim"/>
            </a:endParaRPr>
          </a:p>
        </p:txBody>
      </p:sp>
      <p:sp>
        <p:nvSpPr>
          <p:cNvPr id="1500" name="Google Shape;1500;p38"/>
          <p:cNvSpPr/>
          <p:nvPr/>
        </p:nvSpPr>
        <p:spPr>
          <a:xfrm flipH="1">
            <a:off x="3587246" y="2660725"/>
            <a:ext cx="3930704" cy="622993"/>
          </a:xfrm>
          <a:custGeom>
            <a:rect b="b" l="l" r="r" t="t"/>
            <a:pathLst>
              <a:path extrusionOk="0" h="6333" w="9145">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rgbClr val="434343"/>
          </a:solidFill>
          <a:ln>
            <a:noFill/>
          </a:ln>
        </p:spPr>
        <p:txBody>
          <a:bodyPr anchorCtr="0" anchor="t" bIns="91425" lIns="91425" spcFirstLastPara="1" rIns="91425" wrap="square" tIns="91425">
            <a:noAutofit/>
          </a:bodyPr>
          <a:lstStyle/>
          <a:p>
            <a:pPr indent="0" lvl="0" marL="0" marR="72000" rtl="0" algn="ctr">
              <a:spcBef>
                <a:spcPts val="0"/>
              </a:spcBef>
              <a:spcAft>
                <a:spcPts val="0"/>
              </a:spcAft>
              <a:buNone/>
            </a:pPr>
            <a:r>
              <a:rPr lang="en" sz="1000">
                <a:solidFill>
                  <a:schemeClr val="lt1"/>
                </a:solidFill>
                <a:latin typeface="Anaheim"/>
                <a:ea typeface="Anaheim"/>
                <a:cs typeface="Anaheim"/>
                <a:sym typeface="Anaheim"/>
              </a:rPr>
              <a:t>Solo existe </a:t>
            </a:r>
            <a:r>
              <a:rPr b="1" lang="en" sz="1000">
                <a:solidFill>
                  <a:schemeClr val="lt1"/>
                </a:solidFill>
                <a:latin typeface="Anaheim"/>
                <a:ea typeface="Anaheim"/>
                <a:cs typeface="Anaheim"/>
                <a:sym typeface="Anaheim"/>
              </a:rPr>
              <a:t>una copia</a:t>
            </a:r>
            <a:r>
              <a:rPr lang="en" sz="1000">
                <a:solidFill>
                  <a:schemeClr val="lt1"/>
                </a:solidFill>
                <a:latin typeface="Anaheim"/>
                <a:ea typeface="Anaheim"/>
                <a:cs typeface="Anaheim"/>
                <a:sym typeface="Anaheim"/>
              </a:rPr>
              <a:t> de un atributo estático, independientemente del número de instancias (objetos) de la clase que se creen.</a:t>
            </a:r>
            <a:endParaRPr sz="1000">
              <a:solidFill>
                <a:schemeClr val="lt1"/>
              </a:solidFill>
              <a:latin typeface="Anaheim"/>
              <a:ea typeface="Anaheim"/>
              <a:cs typeface="Anaheim"/>
              <a:sym typeface="Anaheim"/>
            </a:endParaRPr>
          </a:p>
          <a:p>
            <a:pPr indent="0" lvl="0" marL="0" marR="72000" rtl="0" algn="ctr">
              <a:spcBef>
                <a:spcPts val="0"/>
              </a:spcBef>
              <a:spcAft>
                <a:spcPts val="0"/>
              </a:spcAft>
              <a:buNone/>
            </a:pPr>
            <a:r>
              <a:t/>
            </a:r>
            <a:endParaRPr sz="1000">
              <a:solidFill>
                <a:schemeClr val="lt1"/>
              </a:solidFill>
              <a:latin typeface="Anaheim"/>
              <a:ea typeface="Anaheim"/>
              <a:cs typeface="Anaheim"/>
              <a:sym typeface="Anaheim"/>
            </a:endParaRPr>
          </a:p>
        </p:txBody>
      </p:sp>
      <p:sp>
        <p:nvSpPr>
          <p:cNvPr id="1501" name="Google Shape;1501;p38"/>
          <p:cNvSpPr/>
          <p:nvPr/>
        </p:nvSpPr>
        <p:spPr>
          <a:xfrm>
            <a:off x="3599325" y="4182616"/>
            <a:ext cx="5122500" cy="8349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502" name="Google Shape;1502;p38"/>
          <p:cNvSpPr/>
          <p:nvPr/>
        </p:nvSpPr>
        <p:spPr>
          <a:xfrm>
            <a:off x="3690341" y="4138250"/>
            <a:ext cx="5122500" cy="8349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503" name="Google Shape;1503;p38"/>
          <p:cNvSpPr txBox="1"/>
          <p:nvPr>
            <p:ph idx="1" type="subTitle"/>
          </p:nvPr>
        </p:nvSpPr>
        <p:spPr>
          <a:xfrm>
            <a:off x="3768727" y="4207273"/>
            <a:ext cx="4920900" cy="723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t>Los métodos estáticos </a:t>
            </a:r>
            <a:r>
              <a:rPr b="1" lang="en" sz="1200"/>
              <a:t>no pueden</a:t>
            </a:r>
            <a:r>
              <a:rPr lang="en" sz="1200"/>
              <a:t> tener acceso a atributos no estáticos, y</a:t>
            </a:r>
            <a:endParaRPr sz="1200"/>
          </a:p>
          <a:p>
            <a:pPr indent="0" lvl="0" marL="0" rtl="0" algn="just">
              <a:spcBef>
                <a:spcPts val="0"/>
              </a:spcBef>
              <a:spcAft>
                <a:spcPts val="0"/>
              </a:spcAft>
              <a:buNone/>
            </a:pPr>
            <a:r>
              <a:rPr lang="en" sz="1200"/>
              <a:t>tampoco pueden tener acceso a una variable de instancia de un objeto a</a:t>
            </a:r>
            <a:endParaRPr sz="1200"/>
          </a:p>
          <a:p>
            <a:pPr indent="0" lvl="0" marL="0" rtl="0" algn="just">
              <a:spcBef>
                <a:spcPts val="0"/>
              </a:spcBef>
              <a:spcAft>
                <a:spcPts val="0"/>
              </a:spcAft>
              <a:buNone/>
            </a:pPr>
            <a:r>
              <a:rPr lang="en" sz="1200"/>
              <a:t>menos que se pase explícitamente en un parámetro de método.</a:t>
            </a:r>
            <a:endParaRPr sz="1200"/>
          </a:p>
        </p:txBody>
      </p:sp>
      <p:sp>
        <p:nvSpPr>
          <p:cNvPr id="1504" name="Google Shape;1504;p38"/>
          <p:cNvSpPr/>
          <p:nvPr/>
        </p:nvSpPr>
        <p:spPr>
          <a:xfrm flipH="1">
            <a:off x="2695384" y="3344500"/>
            <a:ext cx="3930704" cy="622993"/>
          </a:xfrm>
          <a:custGeom>
            <a:rect b="b" l="l" r="r" t="t"/>
            <a:pathLst>
              <a:path extrusionOk="0" h="6333" w="9145">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rgbClr val="434343"/>
          </a:solidFill>
          <a:ln>
            <a:noFill/>
          </a:ln>
        </p:spPr>
        <p:txBody>
          <a:bodyPr anchorCtr="0" anchor="t" bIns="91425" lIns="91425" spcFirstLastPara="1" rIns="91425" wrap="square" tIns="91425">
            <a:noAutofit/>
          </a:bodyPr>
          <a:lstStyle/>
          <a:p>
            <a:pPr indent="0" lvl="0" marL="0" marR="72000" rtl="0" algn="ctr">
              <a:spcBef>
                <a:spcPts val="0"/>
              </a:spcBef>
              <a:spcAft>
                <a:spcPts val="0"/>
              </a:spcAft>
              <a:buNone/>
            </a:pPr>
            <a:r>
              <a:rPr lang="en" sz="1000">
                <a:solidFill>
                  <a:schemeClr val="lt1"/>
                </a:solidFill>
                <a:latin typeface="Anaheim"/>
                <a:ea typeface="Anaheim"/>
                <a:cs typeface="Anaheim"/>
                <a:sym typeface="Anaheim"/>
              </a:rPr>
              <a:t>Es importante mencionar que una buena práctica de programación es:</a:t>
            </a:r>
            <a:endParaRPr sz="1000">
              <a:solidFill>
                <a:schemeClr val="lt1"/>
              </a:solidFill>
              <a:latin typeface="Anaheim"/>
              <a:ea typeface="Anaheim"/>
              <a:cs typeface="Anaheim"/>
              <a:sym typeface="Anaheim"/>
            </a:endParaRPr>
          </a:p>
          <a:p>
            <a:pPr indent="0" lvl="0" marL="0" marR="72000" rtl="0" algn="ctr">
              <a:spcBef>
                <a:spcPts val="0"/>
              </a:spcBef>
              <a:spcAft>
                <a:spcPts val="0"/>
              </a:spcAft>
              <a:buNone/>
            </a:pPr>
            <a:r>
              <a:rPr lang="en" sz="1000">
                <a:solidFill>
                  <a:schemeClr val="lt1"/>
                </a:solidFill>
                <a:latin typeface="Anaheim"/>
                <a:ea typeface="Anaheim"/>
                <a:cs typeface="Anaheim"/>
                <a:sym typeface="Anaheim"/>
              </a:rPr>
              <a:t>                    </a:t>
            </a:r>
            <a:r>
              <a:rPr b="1" lang="en" sz="1000">
                <a:solidFill>
                  <a:schemeClr val="lt1"/>
                </a:solidFill>
                <a:latin typeface="Anaheim"/>
                <a:ea typeface="Anaheim"/>
                <a:cs typeface="Anaheim"/>
                <a:sym typeface="Anaheim"/>
              </a:rPr>
              <a:t>no abusar en el uso de atributos estáticos.</a:t>
            </a:r>
            <a:endParaRPr b="1" sz="1000">
              <a:solidFill>
                <a:schemeClr val="lt1"/>
              </a:solidFill>
              <a:latin typeface="Anaheim"/>
              <a:ea typeface="Anaheim"/>
              <a:cs typeface="Anaheim"/>
              <a:sym typeface="Anaheim"/>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1508" name="Shape 1508"/>
        <p:cNvGrpSpPr/>
        <p:nvPr/>
      </p:nvGrpSpPr>
      <p:grpSpPr>
        <a:xfrm>
          <a:off x="0" y="0"/>
          <a:ext cx="0" cy="0"/>
          <a:chOff x="0" y="0"/>
          <a:chExt cx="0" cy="0"/>
        </a:xfrm>
      </p:grpSpPr>
      <p:sp>
        <p:nvSpPr>
          <p:cNvPr id="1509" name="Google Shape;1509;p39"/>
          <p:cNvSpPr/>
          <p:nvPr/>
        </p:nvSpPr>
        <p:spPr>
          <a:xfrm>
            <a:off x="98" y="4048798"/>
            <a:ext cx="28596" cy="32"/>
          </a:xfrm>
          <a:custGeom>
            <a:rect b="b" l="l" r="r" t="t"/>
            <a:pathLst>
              <a:path extrusionOk="0" fill="none" h="1" w="893">
                <a:moveTo>
                  <a:pt x="0" y="1"/>
                </a:moveTo>
                <a:lnTo>
                  <a:pt x="892" y="1"/>
                </a:lnTo>
              </a:path>
            </a:pathLst>
          </a:custGeom>
          <a:noFill/>
          <a:ln cap="flat" cmpd="sng" w="3800">
            <a:solidFill>
              <a:srgbClr val="1F1F1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510" name="Google Shape;1510;p39"/>
          <p:cNvSpPr txBox="1"/>
          <p:nvPr>
            <p:ph idx="6" type="ctrTitle"/>
          </p:nvPr>
        </p:nvSpPr>
        <p:spPr>
          <a:xfrm>
            <a:off x="3669325" y="457300"/>
            <a:ext cx="5315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accent6"/>
                </a:solidFill>
              </a:rPr>
              <a:t>Métodos estáticos</a:t>
            </a:r>
            <a:r>
              <a:rPr lang="en">
                <a:solidFill>
                  <a:schemeClr val="accent6"/>
                </a:solidFill>
              </a:rPr>
              <a:t>	Atributos estáticos	</a:t>
            </a:r>
            <a:r>
              <a:rPr lang="en">
                <a:solidFill>
                  <a:srgbClr val="FF0000"/>
                </a:solidFill>
              </a:rPr>
              <a:t>Clases estáticas</a:t>
            </a:r>
            <a:endParaRPr>
              <a:solidFill>
                <a:schemeClr val="accent6"/>
              </a:solidFill>
            </a:endParaRPr>
          </a:p>
        </p:txBody>
      </p:sp>
      <p:sp>
        <p:nvSpPr>
          <p:cNvPr id="1511" name="Google Shape;1511;p39"/>
          <p:cNvSpPr/>
          <p:nvPr/>
        </p:nvSpPr>
        <p:spPr>
          <a:xfrm>
            <a:off x="319125" y="1294861"/>
            <a:ext cx="5358300" cy="16923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just">
              <a:spcBef>
                <a:spcPts val="0"/>
              </a:spcBef>
              <a:spcAft>
                <a:spcPts val="0"/>
              </a:spcAft>
              <a:buNone/>
            </a:pPr>
            <a:r>
              <a:t/>
            </a:r>
            <a:endParaRPr sz="1200"/>
          </a:p>
        </p:txBody>
      </p:sp>
      <p:sp>
        <p:nvSpPr>
          <p:cNvPr id="1512" name="Google Shape;1512;p39"/>
          <p:cNvSpPr/>
          <p:nvPr/>
        </p:nvSpPr>
        <p:spPr>
          <a:xfrm>
            <a:off x="377715" y="1230975"/>
            <a:ext cx="5358300" cy="16923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t/>
            </a:r>
            <a:endParaRPr sz="1200"/>
          </a:p>
        </p:txBody>
      </p:sp>
      <p:sp>
        <p:nvSpPr>
          <p:cNvPr id="1513" name="Google Shape;1513;p39"/>
          <p:cNvSpPr txBox="1"/>
          <p:nvPr>
            <p:ph idx="1" type="subTitle"/>
          </p:nvPr>
        </p:nvSpPr>
        <p:spPr>
          <a:xfrm>
            <a:off x="459707" y="1308828"/>
            <a:ext cx="5147100" cy="1615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t>Una </a:t>
            </a:r>
            <a:r>
              <a:rPr b="1" lang="en" sz="1200"/>
              <a:t>clase estática</a:t>
            </a:r>
            <a:r>
              <a:rPr lang="en" sz="1200"/>
              <a:t> es aquella clase que se usa sin necesidad de realizar una instanciación de la misma. Algunas características son:</a:t>
            </a:r>
            <a:endParaRPr sz="1200"/>
          </a:p>
          <a:p>
            <a:pPr indent="-304800" lvl="0" marL="457200" rtl="0" algn="just">
              <a:spcBef>
                <a:spcPts val="0"/>
              </a:spcBef>
              <a:spcAft>
                <a:spcPts val="0"/>
              </a:spcAft>
              <a:buSzPts val="1200"/>
              <a:buChar char="●"/>
            </a:pPr>
            <a:r>
              <a:rPr lang="en" sz="1200"/>
              <a:t>Sólo</a:t>
            </a:r>
            <a:r>
              <a:rPr lang="en" sz="1200"/>
              <a:t> contiene miembros estáticos.</a:t>
            </a:r>
            <a:endParaRPr sz="1200"/>
          </a:p>
          <a:p>
            <a:pPr indent="-304800" lvl="0" marL="457200" rtl="0" algn="just">
              <a:spcBef>
                <a:spcPts val="0"/>
              </a:spcBef>
              <a:spcAft>
                <a:spcPts val="0"/>
              </a:spcAft>
              <a:buSzPts val="1200"/>
              <a:buChar char="●"/>
            </a:pPr>
            <a:r>
              <a:rPr lang="en" sz="1200"/>
              <a:t>No se pueden crear instancias de ella.</a:t>
            </a:r>
            <a:endParaRPr sz="1200"/>
          </a:p>
          <a:p>
            <a:pPr indent="-304800" lvl="0" marL="457200" rtl="0" algn="just">
              <a:spcBef>
                <a:spcPts val="0"/>
              </a:spcBef>
              <a:spcAft>
                <a:spcPts val="0"/>
              </a:spcAft>
              <a:buSzPts val="1200"/>
              <a:buChar char="●"/>
            </a:pPr>
            <a:r>
              <a:rPr lang="en" sz="1200"/>
              <a:t>No puede contener constructores de instancias.</a:t>
            </a:r>
            <a:endParaRPr sz="1200"/>
          </a:p>
          <a:p>
            <a:pPr indent="-304800" lvl="0" marL="457200" rtl="0" algn="just">
              <a:spcBef>
                <a:spcPts val="0"/>
              </a:spcBef>
              <a:spcAft>
                <a:spcPts val="0"/>
              </a:spcAft>
              <a:buSzPts val="1200"/>
              <a:buChar char="●"/>
            </a:pPr>
            <a:r>
              <a:rPr lang="en" sz="1200"/>
              <a:t>No se utiliza el operador </a:t>
            </a:r>
            <a:r>
              <a:rPr b="1" lang="en" sz="1200"/>
              <a:t>new</a:t>
            </a:r>
            <a:r>
              <a:rPr lang="en" sz="1200"/>
              <a:t>.</a:t>
            </a:r>
            <a:endParaRPr sz="1200"/>
          </a:p>
          <a:p>
            <a:pPr indent="-304800" lvl="0" marL="457200" rtl="0" algn="just">
              <a:spcBef>
                <a:spcPts val="0"/>
              </a:spcBef>
              <a:spcAft>
                <a:spcPts val="0"/>
              </a:spcAft>
              <a:buSzPts val="1200"/>
              <a:buChar char="●"/>
            </a:pPr>
            <a:r>
              <a:rPr lang="en" sz="1200"/>
              <a:t>Dado que no hay ninguna variable de instancia, para tener acceso a los miembros de una clase estática, debe usar el nombre de la clase.</a:t>
            </a:r>
            <a:endParaRPr sz="1200"/>
          </a:p>
        </p:txBody>
      </p:sp>
      <p:grpSp>
        <p:nvGrpSpPr>
          <p:cNvPr id="1514" name="Google Shape;1514;p39"/>
          <p:cNvGrpSpPr/>
          <p:nvPr/>
        </p:nvGrpSpPr>
        <p:grpSpPr>
          <a:xfrm>
            <a:off x="7286402" y="2098063"/>
            <a:ext cx="1180672" cy="2720503"/>
            <a:chOff x="7819802" y="2304488"/>
            <a:chExt cx="1180672" cy="2720503"/>
          </a:xfrm>
        </p:grpSpPr>
        <p:sp>
          <p:nvSpPr>
            <p:cNvPr id="1515" name="Google Shape;1515;p39"/>
            <p:cNvSpPr/>
            <p:nvPr/>
          </p:nvSpPr>
          <p:spPr>
            <a:xfrm>
              <a:off x="8480546" y="2501427"/>
              <a:ext cx="39225" cy="27462"/>
            </a:xfrm>
            <a:custGeom>
              <a:rect b="b" l="l" r="r" t="t"/>
              <a:pathLst>
                <a:path extrusionOk="0" h="670" w="957">
                  <a:moveTo>
                    <a:pt x="927" y="0"/>
                  </a:moveTo>
                  <a:cubicBezTo>
                    <a:pt x="877" y="0"/>
                    <a:pt x="673" y="121"/>
                    <a:pt x="441" y="284"/>
                  </a:cubicBezTo>
                  <a:cubicBezTo>
                    <a:pt x="191" y="467"/>
                    <a:pt x="0" y="639"/>
                    <a:pt x="19" y="665"/>
                  </a:cubicBezTo>
                  <a:cubicBezTo>
                    <a:pt x="21" y="668"/>
                    <a:pt x="24" y="670"/>
                    <a:pt x="30" y="670"/>
                  </a:cubicBezTo>
                  <a:cubicBezTo>
                    <a:pt x="81" y="670"/>
                    <a:pt x="283" y="550"/>
                    <a:pt x="512" y="381"/>
                  </a:cubicBezTo>
                  <a:cubicBezTo>
                    <a:pt x="766" y="198"/>
                    <a:pt x="957" y="26"/>
                    <a:pt x="938" y="4"/>
                  </a:cubicBezTo>
                  <a:cubicBezTo>
                    <a:pt x="936" y="2"/>
                    <a:pt x="932" y="0"/>
                    <a:pt x="92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9"/>
            <p:cNvSpPr/>
            <p:nvPr/>
          </p:nvSpPr>
          <p:spPr>
            <a:xfrm>
              <a:off x="8553420" y="2438472"/>
              <a:ext cx="34798" cy="33077"/>
            </a:xfrm>
            <a:custGeom>
              <a:rect b="b" l="l" r="r" t="t"/>
              <a:pathLst>
                <a:path extrusionOk="0" h="807" w="849">
                  <a:moveTo>
                    <a:pt x="816" y="0"/>
                  </a:moveTo>
                  <a:cubicBezTo>
                    <a:pt x="778" y="0"/>
                    <a:pt x="590" y="152"/>
                    <a:pt x="382" y="360"/>
                  </a:cubicBezTo>
                  <a:cubicBezTo>
                    <a:pt x="161" y="580"/>
                    <a:pt x="1" y="778"/>
                    <a:pt x="23" y="804"/>
                  </a:cubicBezTo>
                  <a:cubicBezTo>
                    <a:pt x="25" y="806"/>
                    <a:pt x="27" y="807"/>
                    <a:pt x="31" y="807"/>
                  </a:cubicBezTo>
                  <a:cubicBezTo>
                    <a:pt x="75" y="807"/>
                    <a:pt x="260" y="653"/>
                    <a:pt x="468" y="445"/>
                  </a:cubicBezTo>
                  <a:cubicBezTo>
                    <a:pt x="687" y="226"/>
                    <a:pt x="849" y="24"/>
                    <a:pt x="822" y="2"/>
                  </a:cubicBezTo>
                  <a:cubicBezTo>
                    <a:pt x="820" y="1"/>
                    <a:pt x="819" y="0"/>
                    <a:pt x="81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9"/>
            <p:cNvSpPr/>
            <p:nvPr/>
          </p:nvSpPr>
          <p:spPr>
            <a:xfrm>
              <a:off x="8616047" y="2364820"/>
              <a:ext cx="28773" cy="38282"/>
            </a:xfrm>
            <a:custGeom>
              <a:rect b="b" l="l" r="r" t="t"/>
              <a:pathLst>
                <a:path extrusionOk="0" h="934" w="702">
                  <a:moveTo>
                    <a:pt x="669" y="0"/>
                  </a:moveTo>
                  <a:cubicBezTo>
                    <a:pt x="634" y="0"/>
                    <a:pt x="472" y="186"/>
                    <a:pt x="299" y="432"/>
                  </a:cubicBezTo>
                  <a:cubicBezTo>
                    <a:pt x="123" y="689"/>
                    <a:pt x="0" y="913"/>
                    <a:pt x="26" y="932"/>
                  </a:cubicBezTo>
                  <a:cubicBezTo>
                    <a:pt x="27" y="933"/>
                    <a:pt x="29" y="934"/>
                    <a:pt x="31" y="934"/>
                  </a:cubicBezTo>
                  <a:cubicBezTo>
                    <a:pt x="70" y="934"/>
                    <a:pt x="230" y="746"/>
                    <a:pt x="400" y="502"/>
                  </a:cubicBezTo>
                  <a:cubicBezTo>
                    <a:pt x="579" y="244"/>
                    <a:pt x="702" y="20"/>
                    <a:pt x="672" y="1"/>
                  </a:cubicBezTo>
                  <a:cubicBezTo>
                    <a:pt x="671" y="1"/>
                    <a:pt x="670" y="0"/>
                    <a:pt x="6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9"/>
            <p:cNvSpPr/>
            <p:nvPr/>
          </p:nvSpPr>
          <p:spPr>
            <a:xfrm>
              <a:off x="8488210" y="2306251"/>
              <a:ext cx="504310" cy="591327"/>
            </a:xfrm>
            <a:custGeom>
              <a:rect b="b" l="l" r="r" t="t"/>
              <a:pathLst>
                <a:path extrusionOk="0" h="14427" w="12304">
                  <a:moveTo>
                    <a:pt x="3605" y="0"/>
                  </a:moveTo>
                  <a:lnTo>
                    <a:pt x="609" y="1954"/>
                  </a:lnTo>
                  <a:cubicBezTo>
                    <a:pt x="131" y="2749"/>
                    <a:pt x="180" y="3750"/>
                    <a:pt x="314" y="4669"/>
                  </a:cubicBezTo>
                  <a:cubicBezTo>
                    <a:pt x="449" y="5588"/>
                    <a:pt x="654" y="6529"/>
                    <a:pt x="449" y="7433"/>
                  </a:cubicBezTo>
                  <a:cubicBezTo>
                    <a:pt x="314" y="8031"/>
                    <a:pt x="0" y="8629"/>
                    <a:pt x="146" y="9222"/>
                  </a:cubicBezTo>
                  <a:cubicBezTo>
                    <a:pt x="251" y="9644"/>
                    <a:pt x="568" y="9977"/>
                    <a:pt x="725" y="10380"/>
                  </a:cubicBezTo>
                  <a:cubicBezTo>
                    <a:pt x="945" y="10955"/>
                    <a:pt x="822" y="11598"/>
                    <a:pt x="747" y="12210"/>
                  </a:cubicBezTo>
                  <a:cubicBezTo>
                    <a:pt x="673" y="12823"/>
                    <a:pt x="673" y="13510"/>
                    <a:pt x="1080" y="13973"/>
                  </a:cubicBezTo>
                  <a:cubicBezTo>
                    <a:pt x="1359" y="14292"/>
                    <a:pt x="1770" y="14427"/>
                    <a:pt x="2198" y="14427"/>
                  </a:cubicBezTo>
                  <a:cubicBezTo>
                    <a:pt x="2542" y="14427"/>
                    <a:pt x="2897" y="14340"/>
                    <a:pt x="3205" y="14194"/>
                  </a:cubicBezTo>
                  <a:cubicBezTo>
                    <a:pt x="3900" y="13865"/>
                    <a:pt x="4448" y="13304"/>
                    <a:pt x="5088" y="12887"/>
                  </a:cubicBezTo>
                  <a:cubicBezTo>
                    <a:pt x="5529" y="12598"/>
                    <a:pt x="6062" y="12380"/>
                    <a:pt x="6576" y="12380"/>
                  </a:cubicBezTo>
                  <a:cubicBezTo>
                    <a:pt x="6809" y="12380"/>
                    <a:pt x="7038" y="12424"/>
                    <a:pt x="7253" y="12528"/>
                  </a:cubicBezTo>
                  <a:cubicBezTo>
                    <a:pt x="7572" y="12677"/>
                    <a:pt x="7848" y="12949"/>
                    <a:pt x="8199" y="12980"/>
                  </a:cubicBezTo>
                  <a:cubicBezTo>
                    <a:pt x="8218" y="12981"/>
                    <a:pt x="8237" y="12982"/>
                    <a:pt x="8256" y="12982"/>
                  </a:cubicBezTo>
                  <a:cubicBezTo>
                    <a:pt x="8718" y="12982"/>
                    <a:pt x="9095" y="12560"/>
                    <a:pt x="9551" y="12434"/>
                  </a:cubicBezTo>
                  <a:cubicBezTo>
                    <a:pt x="9675" y="12400"/>
                    <a:pt x="9801" y="12389"/>
                    <a:pt x="9929" y="12389"/>
                  </a:cubicBezTo>
                  <a:cubicBezTo>
                    <a:pt x="10154" y="12389"/>
                    <a:pt x="10384" y="12423"/>
                    <a:pt x="10610" y="12423"/>
                  </a:cubicBezTo>
                  <a:cubicBezTo>
                    <a:pt x="10678" y="12423"/>
                    <a:pt x="10746" y="12419"/>
                    <a:pt x="10813" y="12412"/>
                  </a:cubicBezTo>
                  <a:cubicBezTo>
                    <a:pt x="11673" y="12318"/>
                    <a:pt x="12304" y="11396"/>
                    <a:pt x="12184" y="10541"/>
                  </a:cubicBezTo>
                  <a:cubicBezTo>
                    <a:pt x="12065" y="9689"/>
                    <a:pt x="11299" y="9001"/>
                    <a:pt x="10451" y="8860"/>
                  </a:cubicBezTo>
                  <a:cubicBezTo>
                    <a:pt x="10085" y="8800"/>
                    <a:pt x="9651" y="8793"/>
                    <a:pt x="9450" y="8482"/>
                  </a:cubicBezTo>
                  <a:cubicBezTo>
                    <a:pt x="9158" y="8031"/>
                    <a:pt x="9674" y="7444"/>
                    <a:pt x="9584" y="6910"/>
                  </a:cubicBezTo>
                  <a:cubicBezTo>
                    <a:pt x="9517" y="6526"/>
                    <a:pt x="9155" y="6271"/>
                    <a:pt x="8796" y="6114"/>
                  </a:cubicBezTo>
                  <a:cubicBezTo>
                    <a:pt x="8441" y="5962"/>
                    <a:pt x="8046" y="5853"/>
                    <a:pt x="7769" y="5581"/>
                  </a:cubicBezTo>
                  <a:cubicBezTo>
                    <a:pt x="7272" y="5095"/>
                    <a:pt x="7329" y="4303"/>
                    <a:pt x="7175" y="3627"/>
                  </a:cubicBezTo>
                  <a:cubicBezTo>
                    <a:pt x="6925" y="2510"/>
                    <a:pt x="5879" y="225"/>
                    <a:pt x="36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9"/>
            <p:cNvSpPr/>
            <p:nvPr/>
          </p:nvSpPr>
          <p:spPr>
            <a:xfrm>
              <a:off x="8363283" y="4922974"/>
              <a:ext cx="233506" cy="102018"/>
            </a:xfrm>
            <a:custGeom>
              <a:rect b="b" l="l" r="r" t="t"/>
              <a:pathLst>
                <a:path extrusionOk="0" h="2489" w="5697">
                  <a:moveTo>
                    <a:pt x="2649" y="0"/>
                  </a:moveTo>
                  <a:lnTo>
                    <a:pt x="2604" y="1629"/>
                  </a:lnTo>
                  <a:cubicBezTo>
                    <a:pt x="2604" y="1629"/>
                    <a:pt x="1" y="2160"/>
                    <a:pt x="624" y="2365"/>
                  </a:cubicBezTo>
                  <a:cubicBezTo>
                    <a:pt x="925" y="2461"/>
                    <a:pt x="2058" y="2488"/>
                    <a:pt x="3173" y="2488"/>
                  </a:cubicBezTo>
                  <a:cubicBezTo>
                    <a:pt x="4133" y="2488"/>
                    <a:pt x="5080" y="2468"/>
                    <a:pt x="5469" y="2455"/>
                  </a:cubicBezTo>
                  <a:lnTo>
                    <a:pt x="5659" y="2447"/>
                  </a:lnTo>
                  <a:lnTo>
                    <a:pt x="5696" y="64"/>
                  </a:lnTo>
                  <a:lnTo>
                    <a:pt x="2649" y="0"/>
                  </a:ln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9"/>
            <p:cNvSpPr/>
            <p:nvPr/>
          </p:nvSpPr>
          <p:spPr>
            <a:xfrm>
              <a:off x="8549895" y="4986297"/>
              <a:ext cx="45988" cy="35167"/>
            </a:xfrm>
            <a:custGeom>
              <a:rect b="b" l="l" r="r" t="t"/>
              <a:pathLst>
                <a:path extrusionOk="0" h="858" w="1122">
                  <a:moveTo>
                    <a:pt x="1021" y="1"/>
                  </a:moveTo>
                  <a:cubicBezTo>
                    <a:pt x="798" y="1"/>
                    <a:pt x="583" y="78"/>
                    <a:pt x="404" y="211"/>
                  </a:cubicBezTo>
                  <a:cubicBezTo>
                    <a:pt x="195" y="368"/>
                    <a:pt x="49" y="599"/>
                    <a:pt x="1" y="853"/>
                  </a:cubicBezTo>
                  <a:lnTo>
                    <a:pt x="1102" y="858"/>
                  </a:lnTo>
                  <a:lnTo>
                    <a:pt x="1121" y="6"/>
                  </a:lnTo>
                  <a:cubicBezTo>
                    <a:pt x="1088" y="2"/>
                    <a:pt x="1054" y="1"/>
                    <a:pt x="1021" y="1"/>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9"/>
            <p:cNvSpPr/>
            <p:nvPr/>
          </p:nvSpPr>
          <p:spPr>
            <a:xfrm>
              <a:off x="8431353" y="4604748"/>
              <a:ext cx="197166" cy="21142"/>
            </a:xfrm>
            <a:custGeom>
              <a:rect b="b" l="l" r="r" t="t"/>
              <a:pathLst>
                <a:path extrusionOk="0" h="562" w="5241">
                  <a:moveTo>
                    <a:pt x="912" y="0"/>
                  </a:moveTo>
                  <a:cubicBezTo>
                    <a:pt x="912" y="0"/>
                    <a:pt x="0" y="243"/>
                    <a:pt x="109" y="396"/>
                  </a:cubicBezTo>
                  <a:cubicBezTo>
                    <a:pt x="184" y="497"/>
                    <a:pt x="1787" y="562"/>
                    <a:pt x="3296" y="562"/>
                  </a:cubicBezTo>
                  <a:cubicBezTo>
                    <a:pt x="4028" y="562"/>
                    <a:pt x="4738" y="546"/>
                    <a:pt x="5241" y="512"/>
                  </a:cubicBezTo>
                  <a:lnTo>
                    <a:pt x="5237" y="441"/>
                  </a:lnTo>
                  <a:lnTo>
                    <a:pt x="1174" y="396"/>
                  </a:lnTo>
                  <a:cubicBezTo>
                    <a:pt x="1174" y="396"/>
                    <a:pt x="1091" y="11"/>
                    <a:pt x="912" y="0"/>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9"/>
            <p:cNvSpPr/>
            <p:nvPr/>
          </p:nvSpPr>
          <p:spPr>
            <a:xfrm>
              <a:off x="8435416" y="4617613"/>
              <a:ext cx="194796" cy="4815"/>
            </a:xfrm>
            <a:custGeom>
              <a:rect b="b" l="l" r="r" t="t"/>
              <a:pathLst>
                <a:path extrusionOk="0" h="128" w="5178">
                  <a:moveTo>
                    <a:pt x="25" y="0"/>
                  </a:moveTo>
                  <a:cubicBezTo>
                    <a:pt x="9" y="0"/>
                    <a:pt x="1" y="2"/>
                    <a:pt x="1" y="2"/>
                  </a:cubicBezTo>
                  <a:cubicBezTo>
                    <a:pt x="1" y="2"/>
                    <a:pt x="20" y="5"/>
                    <a:pt x="54" y="9"/>
                  </a:cubicBezTo>
                  <a:cubicBezTo>
                    <a:pt x="98" y="13"/>
                    <a:pt x="147" y="17"/>
                    <a:pt x="202" y="21"/>
                  </a:cubicBezTo>
                  <a:cubicBezTo>
                    <a:pt x="356" y="28"/>
                    <a:pt x="539" y="39"/>
                    <a:pt x="759" y="54"/>
                  </a:cubicBezTo>
                  <a:cubicBezTo>
                    <a:pt x="1226" y="81"/>
                    <a:pt x="1872" y="107"/>
                    <a:pt x="2590" y="117"/>
                  </a:cubicBezTo>
                  <a:cubicBezTo>
                    <a:pt x="2946" y="125"/>
                    <a:pt x="3286" y="128"/>
                    <a:pt x="3596" y="128"/>
                  </a:cubicBezTo>
                  <a:cubicBezTo>
                    <a:pt x="3905" y="128"/>
                    <a:pt x="4184" y="125"/>
                    <a:pt x="4419" y="121"/>
                  </a:cubicBezTo>
                  <a:cubicBezTo>
                    <a:pt x="4636" y="117"/>
                    <a:pt x="4823" y="114"/>
                    <a:pt x="4972" y="110"/>
                  </a:cubicBezTo>
                  <a:cubicBezTo>
                    <a:pt x="5029" y="107"/>
                    <a:pt x="5081" y="107"/>
                    <a:pt x="5126" y="103"/>
                  </a:cubicBezTo>
                  <a:cubicBezTo>
                    <a:pt x="5159" y="103"/>
                    <a:pt x="5178" y="99"/>
                    <a:pt x="5178" y="99"/>
                  </a:cubicBezTo>
                  <a:cubicBezTo>
                    <a:pt x="5178" y="99"/>
                    <a:pt x="5159" y="95"/>
                    <a:pt x="5126" y="95"/>
                  </a:cubicBezTo>
                  <a:lnTo>
                    <a:pt x="4419" y="95"/>
                  </a:lnTo>
                  <a:cubicBezTo>
                    <a:pt x="4302" y="96"/>
                    <a:pt x="4173" y="96"/>
                    <a:pt x="4035" y="96"/>
                  </a:cubicBezTo>
                  <a:cubicBezTo>
                    <a:pt x="3622" y="96"/>
                    <a:pt x="3125" y="92"/>
                    <a:pt x="2590" y="84"/>
                  </a:cubicBezTo>
                  <a:cubicBezTo>
                    <a:pt x="1872" y="69"/>
                    <a:pt x="1226" y="47"/>
                    <a:pt x="759" y="28"/>
                  </a:cubicBezTo>
                  <a:cubicBezTo>
                    <a:pt x="539" y="21"/>
                    <a:pt x="356" y="13"/>
                    <a:pt x="206" y="5"/>
                  </a:cubicBezTo>
                  <a:cubicBezTo>
                    <a:pt x="150" y="2"/>
                    <a:pt x="98" y="2"/>
                    <a:pt x="54" y="2"/>
                  </a:cubicBezTo>
                  <a:cubicBezTo>
                    <a:pt x="42" y="1"/>
                    <a:pt x="33" y="0"/>
                    <a:pt x="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9"/>
            <p:cNvSpPr/>
            <p:nvPr/>
          </p:nvSpPr>
          <p:spPr>
            <a:xfrm>
              <a:off x="8464646" y="4603280"/>
              <a:ext cx="11700" cy="18246"/>
            </a:xfrm>
            <a:custGeom>
              <a:rect b="b" l="l" r="r" t="t"/>
              <a:pathLst>
                <a:path extrusionOk="0" h="485" w="311">
                  <a:moveTo>
                    <a:pt x="7" y="1"/>
                  </a:moveTo>
                  <a:cubicBezTo>
                    <a:pt x="6" y="1"/>
                    <a:pt x="5" y="1"/>
                    <a:pt x="5" y="2"/>
                  </a:cubicBezTo>
                  <a:cubicBezTo>
                    <a:pt x="1" y="9"/>
                    <a:pt x="113" y="81"/>
                    <a:pt x="191" y="219"/>
                  </a:cubicBezTo>
                  <a:cubicBezTo>
                    <a:pt x="273" y="353"/>
                    <a:pt x="277" y="484"/>
                    <a:pt x="289" y="484"/>
                  </a:cubicBezTo>
                  <a:cubicBezTo>
                    <a:pt x="289" y="484"/>
                    <a:pt x="289" y="484"/>
                    <a:pt x="289" y="484"/>
                  </a:cubicBezTo>
                  <a:cubicBezTo>
                    <a:pt x="300" y="484"/>
                    <a:pt x="310" y="340"/>
                    <a:pt x="221" y="200"/>
                  </a:cubicBezTo>
                  <a:cubicBezTo>
                    <a:pt x="145" y="62"/>
                    <a:pt x="28" y="1"/>
                    <a:pt x="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9"/>
            <p:cNvSpPr/>
            <p:nvPr/>
          </p:nvSpPr>
          <p:spPr>
            <a:xfrm>
              <a:off x="8458946" y="4991994"/>
              <a:ext cx="7255" cy="10493"/>
            </a:xfrm>
            <a:custGeom>
              <a:rect b="b" l="l" r="r" t="t"/>
              <a:pathLst>
                <a:path extrusionOk="0" h="256" w="177">
                  <a:moveTo>
                    <a:pt x="14" y="1"/>
                  </a:moveTo>
                  <a:cubicBezTo>
                    <a:pt x="13" y="1"/>
                    <a:pt x="12" y="1"/>
                    <a:pt x="12" y="1"/>
                  </a:cubicBezTo>
                  <a:cubicBezTo>
                    <a:pt x="1" y="5"/>
                    <a:pt x="30" y="69"/>
                    <a:pt x="72" y="139"/>
                  </a:cubicBezTo>
                  <a:cubicBezTo>
                    <a:pt x="114" y="206"/>
                    <a:pt x="153" y="256"/>
                    <a:pt x="166" y="256"/>
                  </a:cubicBezTo>
                  <a:cubicBezTo>
                    <a:pt x="167" y="256"/>
                    <a:pt x="168" y="256"/>
                    <a:pt x="168" y="255"/>
                  </a:cubicBezTo>
                  <a:cubicBezTo>
                    <a:pt x="177" y="251"/>
                    <a:pt x="151" y="188"/>
                    <a:pt x="106" y="117"/>
                  </a:cubicBezTo>
                  <a:cubicBezTo>
                    <a:pt x="64" y="51"/>
                    <a:pt x="25" y="1"/>
                    <a:pt x="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9"/>
            <p:cNvSpPr/>
            <p:nvPr/>
          </p:nvSpPr>
          <p:spPr>
            <a:xfrm>
              <a:off x="8468127" y="4990150"/>
              <a:ext cx="8198" cy="7296"/>
            </a:xfrm>
            <a:custGeom>
              <a:rect b="b" l="l" r="r" t="t"/>
              <a:pathLst>
                <a:path extrusionOk="0" h="178" w="200">
                  <a:moveTo>
                    <a:pt x="8" y="0"/>
                  </a:moveTo>
                  <a:cubicBezTo>
                    <a:pt x="6" y="0"/>
                    <a:pt x="5" y="1"/>
                    <a:pt x="5" y="2"/>
                  </a:cubicBezTo>
                  <a:cubicBezTo>
                    <a:pt x="1" y="9"/>
                    <a:pt x="34" y="54"/>
                    <a:pt x="87" y="102"/>
                  </a:cubicBezTo>
                  <a:cubicBezTo>
                    <a:pt x="134" y="146"/>
                    <a:pt x="178" y="178"/>
                    <a:pt x="189" y="178"/>
                  </a:cubicBezTo>
                  <a:cubicBezTo>
                    <a:pt x="190" y="178"/>
                    <a:pt x="191" y="177"/>
                    <a:pt x="191" y="176"/>
                  </a:cubicBezTo>
                  <a:cubicBezTo>
                    <a:pt x="199" y="169"/>
                    <a:pt x="165" y="124"/>
                    <a:pt x="113" y="76"/>
                  </a:cubicBezTo>
                  <a:cubicBezTo>
                    <a:pt x="66" y="32"/>
                    <a:pt x="21" y="0"/>
                    <a:pt x="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9"/>
            <p:cNvSpPr/>
            <p:nvPr/>
          </p:nvSpPr>
          <p:spPr>
            <a:xfrm>
              <a:off x="8469521" y="4984822"/>
              <a:ext cx="13198" cy="1558"/>
            </a:xfrm>
            <a:custGeom>
              <a:rect b="b" l="l" r="r" t="t"/>
              <a:pathLst>
                <a:path extrusionOk="0" h="38" w="322">
                  <a:moveTo>
                    <a:pt x="161" y="1"/>
                  </a:moveTo>
                  <a:cubicBezTo>
                    <a:pt x="75" y="1"/>
                    <a:pt x="0" y="8"/>
                    <a:pt x="0" y="19"/>
                  </a:cubicBezTo>
                  <a:cubicBezTo>
                    <a:pt x="0" y="27"/>
                    <a:pt x="72" y="37"/>
                    <a:pt x="161" y="37"/>
                  </a:cubicBezTo>
                  <a:cubicBezTo>
                    <a:pt x="251" y="37"/>
                    <a:pt x="322" y="30"/>
                    <a:pt x="322" y="19"/>
                  </a:cubicBezTo>
                  <a:cubicBezTo>
                    <a:pt x="322" y="11"/>
                    <a:pt x="251" y="1"/>
                    <a:pt x="1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9"/>
            <p:cNvSpPr/>
            <p:nvPr/>
          </p:nvSpPr>
          <p:spPr>
            <a:xfrm>
              <a:off x="8470135" y="4977239"/>
              <a:ext cx="15042" cy="2172"/>
            </a:xfrm>
            <a:custGeom>
              <a:rect b="b" l="l" r="r" t="t"/>
              <a:pathLst>
                <a:path extrusionOk="0" h="53" w="367">
                  <a:moveTo>
                    <a:pt x="351" y="0"/>
                  </a:moveTo>
                  <a:cubicBezTo>
                    <a:pt x="326" y="0"/>
                    <a:pt x="261" y="11"/>
                    <a:pt x="183" y="14"/>
                  </a:cubicBezTo>
                  <a:cubicBezTo>
                    <a:pt x="83" y="21"/>
                    <a:pt x="4" y="14"/>
                    <a:pt x="0" y="25"/>
                  </a:cubicBezTo>
                  <a:cubicBezTo>
                    <a:pt x="0" y="32"/>
                    <a:pt x="64" y="52"/>
                    <a:pt x="148" y="52"/>
                  </a:cubicBezTo>
                  <a:cubicBezTo>
                    <a:pt x="160" y="52"/>
                    <a:pt x="171" y="52"/>
                    <a:pt x="183" y="51"/>
                  </a:cubicBezTo>
                  <a:cubicBezTo>
                    <a:pt x="288" y="48"/>
                    <a:pt x="366" y="14"/>
                    <a:pt x="363" y="3"/>
                  </a:cubicBezTo>
                  <a:cubicBezTo>
                    <a:pt x="362" y="1"/>
                    <a:pt x="358" y="0"/>
                    <a:pt x="3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9"/>
            <p:cNvSpPr/>
            <p:nvPr/>
          </p:nvSpPr>
          <p:spPr>
            <a:xfrm>
              <a:off x="8438125" y="4979985"/>
              <a:ext cx="23650" cy="13731"/>
            </a:xfrm>
            <a:custGeom>
              <a:rect b="b" l="l" r="r" t="t"/>
              <a:pathLst>
                <a:path extrusionOk="0" h="335" w="577">
                  <a:moveTo>
                    <a:pt x="181" y="36"/>
                  </a:moveTo>
                  <a:cubicBezTo>
                    <a:pt x="221" y="36"/>
                    <a:pt x="261" y="42"/>
                    <a:pt x="295" y="51"/>
                  </a:cubicBezTo>
                  <a:cubicBezTo>
                    <a:pt x="367" y="77"/>
                    <a:pt x="423" y="119"/>
                    <a:pt x="460" y="163"/>
                  </a:cubicBezTo>
                  <a:cubicBezTo>
                    <a:pt x="493" y="205"/>
                    <a:pt x="513" y="243"/>
                    <a:pt x="524" y="273"/>
                  </a:cubicBezTo>
                  <a:lnTo>
                    <a:pt x="524" y="273"/>
                  </a:lnTo>
                  <a:cubicBezTo>
                    <a:pt x="491" y="269"/>
                    <a:pt x="443" y="263"/>
                    <a:pt x="385" y="250"/>
                  </a:cubicBezTo>
                  <a:cubicBezTo>
                    <a:pt x="326" y="238"/>
                    <a:pt x="259" y="219"/>
                    <a:pt x="183" y="193"/>
                  </a:cubicBezTo>
                  <a:cubicBezTo>
                    <a:pt x="150" y="178"/>
                    <a:pt x="109" y="167"/>
                    <a:pt x="76" y="145"/>
                  </a:cubicBezTo>
                  <a:cubicBezTo>
                    <a:pt x="42" y="122"/>
                    <a:pt x="31" y="85"/>
                    <a:pt x="61" y="62"/>
                  </a:cubicBezTo>
                  <a:cubicBezTo>
                    <a:pt x="95" y="43"/>
                    <a:pt x="138" y="36"/>
                    <a:pt x="181" y="36"/>
                  </a:cubicBezTo>
                  <a:close/>
                  <a:moveTo>
                    <a:pt x="189" y="1"/>
                  </a:moveTo>
                  <a:cubicBezTo>
                    <a:pt x="140" y="1"/>
                    <a:pt x="89" y="11"/>
                    <a:pt x="38" y="36"/>
                  </a:cubicBezTo>
                  <a:cubicBezTo>
                    <a:pt x="16" y="51"/>
                    <a:pt x="1" y="85"/>
                    <a:pt x="9" y="111"/>
                  </a:cubicBezTo>
                  <a:cubicBezTo>
                    <a:pt x="16" y="141"/>
                    <a:pt x="35" y="160"/>
                    <a:pt x="57" y="174"/>
                  </a:cubicBezTo>
                  <a:cubicBezTo>
                    <a:pt x="94" y="200"/>
                    <a:pt x="135" y="212"/>
                    <a:pt x="173" y="227"/>
                  </a:cubicBezTo>
                  <a:cubicBezTo>
                    <a:pt x="251" y="253"/>
                    <a:pt x="322" y="267"/>
                    <a:pt x="382" y="276"/>
                  </a:cubicBezTo>
                  <a:cubicBezTo>
                    <a:pt x="440" y="285"/>
                    <a:pt x="488" y="288"/>
                    <a:pt x="522" y="288"/>
                  </a:cubicBezTo>
                  <a:cubicBezTo>
                    <a:pt x="525" y="288"/>
                    <a:pt x="527" y="288"/>
                    <a:pt x="530" y="287"/>
                  </a:cubicBezTo>
                  <a:lnTo>
                    <a:pt x="530" y="287"/>
                  </a:lnTo>
                  <a:cubicBezTo>
                    <a:pt x="540" y="317"/>
                    <a:pt x="543" y="335"/>
                    <a:pt x="546" y="335"/>
                  </a:cubicBezTo>
                  <a:cubicBezTo>
                    <a:pt x="550" y="335"/>
                    <a:pt x="550" y="319"/>
                    <a:pt x="544" y="287"/>
                  </a:cubicBezTo>
                  <a:lnTo>
                    <a:pt x="544" y="287"/>
                  </a:lnTo>
                  <a:cubicBezTo>
                    <a:pt x="565" y="286"/>
                    <a:pt x="576" y="284"/>
                    <a:pt x="576" y="283"/>
                  </a:cubicBezTo>
                  <a:cubicBezTo>
                    <a:pt x="576" y="280"/>
                    <a:pt x="564" y="278"/>
                    <a:pt x="541" y="275"/>
                  </a:cubicBezTo>
                  <a:lnTo>
                    <a:pt x="541" y="275"/>
                  </a:lnTo>
                  <a:cubicBezTo>
                    <a:pt x="534" y="245"/>
                    <a:pt x="518" y="198"/>
                    <a:pt x="483" y="148"/>
                  </a:cubicBezTo>
                  <a:cubicBezTo>
                    <a:pt x="434" y="78"/>
                    <a:pt x="321" y="1"/>
                    <a:pt x="18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9"/>
            <p:cNvSpPr/>
            <p:nvPr/>
          </p:nvSpPr>
          <p:spPr>
            <a:xfrm>
              <a:off x="8458372" y="4976420"/>
              <a:ext cx="12255" cy="15493"/>
            </a:xfrm>
            <a:custGeom>
              <a:rect b="b" l="l" r="r" t="t"/>
              <a:pathLst>
                <a:path extrusionOk="0" h="378" w="299">
                  <a:moveTo>
                    <a:pt x="226" y="0"/>
                  </a:moveTo>
                  <a:cubicBezTo>
                    <a:pt x="146" y="0"/>
                    <a:pt x="103" y="57"/>
                    <a:pt x="67" y="97"/>
                  </a:cubicBezTo>
                  <a:cubicBezTo>
                    <a:pt x="34" y="146"/>
                    <a:pt x="18" y="198"/>
                    <a:pt x="11" y="239"/>
                  </a:cubicBezTo>
                  <a:cubicBezTo>
                    <a:pt x="0" y="325"/>
                    <a:pt x="28" y="377"/>
                    <a:pt x="33" y="377"/>
                  </a:cubicBezTo>
                  <a:cubicBezTo>
                    <a:pt x="33" y="377"/>
                    <a:pt x="34" y="377"/>
                    <a:pt x="34" y="377"/>
                  </a:cubicBezTo>
                  <a:cubicBezTo>
                    <a:pt x="37" y="377"/>
                    <a:pt x="22" y="325"/>
                    <a:pt x="37" y="247"/>
                  </a:cubicBezTo>
                  <a:cubicBezTo>
                    <a:pt x="44" y="206"/>
                    <a:pt x="63" y="161"/>
                    <a:pt x="97" y="120"/>
                  </a:cubicBezTo>
                  <a:cubicBezTo>
                    <a:pt x="126" y="80"/>
                    <a:pt x="175" y="37"/>
                    <a:pt x="222" y="37"/>
                  </a:cubicBezTo>
                  <a:cubicBezTo>
                    <a:pt x="224" y="37"/>
                    <a:pt x="225" y="37"/>
                    <a:pt x="227" y="37"/>
                  </a:cubicBezTo>
                  <a:cubicBezTo>
                    <a:pt x="277" y="49"/>
                    <a:pt x="258" y="123"/>
                    <a:pt x="227" y="164"/>
                  </a:cubicBezTo>
                  <a:cubicBezTo>
                    <a:pt x="201" y="209"/>
                    <a:pt x="172" y="247"/>
                    <a:pt x="146" y="280"/>
                  </a:cubicBezTo>
                  <a:cubicBezTo>
                    <a:pt x="89" y="340"/>
                    <a:pt x="44" y="370"/>
                    <a:pt x="48" y="373"/>
                  </a:cubicBezTo>
                  <a:cubicBezTo>
                    <a:pt x="48" y="374"/>
                    <a:pt x="49" y="374"/>
                    <a:pt x="50" y="374"/>
                  </a:cubicBezTo>
                  <a:cubicBezTo>
                    <a:pt x="59" y="374"/>
                    <a:pt x="105" y="351"/>
                    <a:pt x="165" y="299"/>
                  </a:cubicBezTo>
                  <a:cubicBezTo>
                    <a:pt x="194" y="269"/>
                    <a:pt x="227" y="228"/>
                    <a:pt x="258" y="180"/>
                  </a:cubicBezTo>
                  <a:cubicBezTo>
                    <a:pt x="272" y="157"/>
                    <a:pt x="287" y="127"/>
                    <a:pt x="291" y="94"/>
                  </a:cubicBezTo>
                  <a:cubicBezTo>
                    <a:pt x="299" y="60"/>
                    <a:pt x="280" y="8"/>
                    <a:pt x="235" y="0"/>
                  </a:cubicBezTo>
                  <a:cubicBezTo>
                    <a:pt x="232" y="0"/>
                    <a:pt x="229" y="0"/>
                    <a:pt x="2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9"/>
            <p:cNvSpPr/>
            <p:nvPr/>
          </p:nvSpPr>
          <p:spPr>
            <a:xfrm>
              <a:off x="8550059" y="4985068"/>
              <a:ext cx="45168" cy="35618"/>
            </a:xfrm>
            <a:custGeom>
              <a:rect b="b" l="l" r="r" t="t"/>
              <a:pathLst>
                <a:path extrusionOk="0" h="869" w="1102">
                  <a:moveTo>
                    <a:pt x="913" y="1"/>
                  </a:moveTo>
                  <a:cubicBezTo>
                    <a:pt x="901" y="1"/>
                    <a:pt x="888" y="1"/>
                    <a:pt x="874" y="2"/>
                  </a:cubicBezTo>
                  <a:cubicBezTo>
                    <a:pt x="732" y="9"/>
                    <a:pt x="531" y="58"/>
                    <a:pt x="359" y="193"/>
                  </a:cubicBezTo>
                  <a:cubicBezTo>
                    <a:pt x="183" y="327"/>
                    <a:pt x="83" y="507"/>
                    <a:pt x="38" y="641"/>
                  </a:cubicBezTo>
                  <a:cubicBezTo>
                    <a:pt x="19" y="708"/>
                    <a:pt x="7" y="767"/>
                    <a:pt x="4" y="805"/>
                  </a:cubicBezTo>
                  <a:cubicBezTo>
                    <a:pt x="0" y="846"/>
                    <a:pt x="0" y="865"/>
                    <a:pt x="0" y="869"/>
                  </a:cubicBezTo>
                  <a:cubicBezTo>
                    <a:pt x="7" y="869"/>
                    <a:pt x="15" y="779"/>
                    <a:pt x="64" y="652"/>
                  </a:cubicBezTo>
                  <a:cubicBezTo>
                    <a:pt x="112" y="521"/>
                    <a:pt x="213" y="350"/>
                    <a:pt x="381" y="222"/>
                  </a:cubicBezTo>
                  <a:cubicBezTo>
                    <a:pt x="550" y="95"/>
                    <a:pt x="740" y="43"/>
                    <a:pt x="874" y="28"/>
                  </a:cubicBezTo>
                  <a:cubicBezTo>
                    <a:pt x="915" y="25"/>
                    <a:pt x="951" y="24"/>
                    <a:pt x="982" y="24"/>
                  </a:cubicBezTo>
                  <a:cubicBezTo>
                    <a:pt x="1033" y="24"/>
                    <a:pt x="1069" y="26"/>
                    <a:pt x="1088" y="26"/>
                  </a:cubicBezTo>
                  <a:cubicBezTo>
                    <a:pt x="1096" y="26"/>
                    <a:pt x="1101" y="26"/>
                    <a:pt x="1102" y="24"/>
                  </a:cubicBezTo>
                  <a:cubicBezTo>
                    <a:pt x="1102" y="24"/>
                    <a:pt x="1079" y="17"/>
                    <a:pt x="1043" y="9"/>
                  </a:cubicBezTo>
                  <a:cubicBezTo>
                    <a:pt x="1009" y="6"/>
                    <a:pt x="966" y="1"/>
                    <a:pt x="91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9"/>
            <p:cNvSpPr/>
            <p:nvPr/>
          </p:nvSpPr>
          <p:spPr>
            <a:xfrm>
              <a:off x="8582192" y="4933835"/>
              <a:ext cx="1721" cy="51316"/>
            </a:xfrm>
            <a:custGeom>
              <a:rect b="b" l="l" r="r" t="t"/>
              <a:pathLst>
                <a:path extrusionOk="0" h="1252" w="42">
                  <a:moveTo>
                    <a:pt x="26" y="0"/>
                  </a:moveTo>
                  <a:cubicBezTo>
                    <a:pt x="16" y="0"/>
                    <a:pt x="4" y="281"/>
                    <a:pt x="4" y="628"/>
                  </a:cubicBezTo>
                  <a:cubicBezTo>
                    <a:pt x="0" y="972"/>
                    <a:pt x="8" y="1252"/>
                    <a:pt x="16" y="1252"/>
                  </a:cubicBezTo>
                  <a:cubicBezTo>
                    <a:pt x="16" y="1252"/>
                    <a:pt x="16" y="1252"/>
                    <a:pt x="16" y="1252"/>
                  </a:cubicBezTo>
                  <a:cubicBezTo>
                    <a:pt x="27" y="1252"/>
                    <a:pt x="38" y="970"/>
                    <a:pt x="38" y="628"/>
                  </a:cubicBezTo>
                  <a:cubicBezTo>
                    <a:pt x="42" y="281"/>
                    <a:pt x="35" y="0"/>
                    <a:pt x="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9"/>
            <p:cNvSpPr/>
            <p:nvPr/>
          </p:nvSpPr>
          <p:spPr>
            <a:xfrm>
              <a:off x="8539131" y="4610202"/>
              <a:ext cx="33632" cy="1881"/>
            </a:xfrm>
            <a:custGeom>
              <a:rect b="b" l="l" r="r" t="t"/>
              <a:pathLst>
                <a:path extrusionOk="0" h="50" w="894">
                  <a:moveTo>
                    <a:pt x="28" y="1"/>
                  </a:moveTo>
                  <a:cubicBezTo>
                    <a:pt x="10" y="1"/>
                    <a:pt x="0" y="2"/>
                    <a:pt x="0" y="4"/>
                  </a:cubicBezTo>
                  <a:cubicBezTo>
                    <a:pt x="0" y="16"/>
                    <a:pt x="198" y="46"/>
                    <a:pt x="445" y="49"/>
                  </a:cubicBezTo>
                  <a:cubicBezTo>
                    <a:pt x="462" y="49"/>
                    <a:pt x="479" y="50"/>
                    <a:pt x="495" y="50"/>
                  </a:cubicBezTo>
                  <a:cubicBezTo>
                    <a:pt x="721" y="50"/>
                    <a:pt x="893" y="23"/>
                    <a:pt x="893" y="16"/>
                  </a:cubicBezTo>
                  <a:cubicBezTo>
                    <a:pt x="893" y="12"/>
                    <a:pt x="868" y="11"/>
                    <a:pt x="825" y="11"/>
                  </a:cubicBezTo>
                  <a:cubicBezTo>
                    <a:pt x="763" y="11"/>
                    <a:pt x="665" y="13"/>
                    <a:pt x="550" y="13"/>
                  </a:cubicBezTo>
                  <a:cubicBezTo>
                    <a:pt x="517" y="13"/>
                    <a:pt x="483" y="13"/>
                    <a:pt x="448" y="12"/>
                  </a:cubicBezTo>
                  <a:cubicBezTo>
                    <a:pt x="257" y="12"/>
                    <a:pt x="92" y="1"/>
                    <a:pt x="2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9"/>
            <p:cNvSpPr/>
            <p:nvPr/>
          </p:nvSpPr>
          <p:spPr>
            <a:xfrm>
              <a:off x="8591534" y="4611030"/>
              <a:ext cx="3988" cy="6546"/>
            </a:xfrm>
            <a:custGeom>
              <a:rect b="b" l="l" r="r" t="t"/>
              <a:pathLst>
                <a:path extrusionOk="0" h="174" w="106">
                  <a:moveTo>
                    <a:pt x="95" y="0"/>
                  </a:moveTo>
                  <a:cubicBezTo>
                    <a:pt x="82" y="0"/>
                    <a:pt x="47" y="29"/>
                    <a:pt x="27" y="76"/>
                  </a:cubicBezTo>
                  <a:cubicBezTo>
                    <a:pt x="0" y="125"/>
                    <a:pt x="5" y="173"/>
                    <a:pt x="16" y="173"/>
                  </a:cubicBezTo>
                  <a:cubicBezTo>
                    <a:pt x="16" y="173"/>
                    <a:pt x="17" y="173"/>
                    <a:pt x="17" y="173"/>
                  </a:cubicBezTo>
                  <a:cubicBezTo>
                    <a:pt x="28" y="173"/>
                    <a:pt x="39" y="134"/>
                    <a:pt x="60" y="91"/>
                  </a:cubicBezTo>
                  <a:cubicBezTo>
                    <a:pt x="79" y="46"/>
                    <a:pt x="105" y="9"/>
                    <a:pt x="98" y="1"/>
                  </a:cubicBezTo>
                  <a:cubicBezTo>
                    <a:pt x="97" y="0"/>
                    <a:pt x="96" y="0"/>
                    <a:pt x="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9"/>
            <p:cNvSpPr/>
            <p:nvPr/>
          </p:nvSpPr>
          <p:spPr>
            <a:xfrm>
              <a:off x="8563380" y="4997937"/>
              <a:ext cx="5369" cy="4755"/>
            </a:xfrm>
            <a:custGeom>
              <a:rect b="b" l="l" r="r" t="t"/>
              <a:pathLst>
                <a:path extrusionOk="0" h="116" w="131">
                  <a:moveTo>
                    <a:pt x="119" y="0"/>
                  </a:moveTo>
                  <a:cubicBezTo>
                    <a:pt x="106" y="0"/>
                    <a:pt x="78" y="18"/>
                    <a:pt x="52" y="43"/>
                  </a:cubicBezTo>
                  <a:cubicBezTo>
                    <a:pt x="18" y="76"/>
                    <a:pt x="0" y="106"/>
                    <a:pt x="8" y="114"/>
                  </a:cubicBezTo>
                  <a:cubicBezTo>
                    <a:pt x="8" y="115"/>
                    <a:pt x="9" y="115"/>
                    <a:pt x="11" y="115"/>
                  </a:cubicBezTo>
                  <a:cubicBezTo>
                    <a:pt x="21" y="115"/>
                    <a:pt x="50" y="98"/>
                    <a:pt x="78" y="69"/>
                  </a:cubicBezTo>
                  <a:cubicBezTo>
                    <a:pt x="108" y="39"/>
                    <a:pt x="130" y="9"/>
                    <a:pt x="123" y="2"/>
                  </a:cubicBezTo>
                  <a:cubicBezTo>
                    <a:pt x="122" y="1"/>
                    <a:pt x="121" y="0"/>
                    <a:pt x="1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9"/>
            <p:cNvSpPr/>
            <p:nvPr/>
          </p:nvSpPr>
          <p:spPr>
            <a:xfrm>
              <a:off x="8574200" y="4992158"/>
              <a:ext cx="7706" cy="3156"/>
            </a:xfrm>
            <a:custGeom>
              <a:rect b="b" l="l" r="r" t="t"/>
              <a:pathLst>
                <a:path extrusionOk="0" h="77" w="188">
                  <a:moveTo>
                    <a:pt x="132" y="0"/>
                  </a:moveTo>
                  <a:cubicBezTo>
                    <a:pt x="117" y="0"/>
                    <a:pt x="101" y="2"/>
                    <a:pt x="83" y="8"/>
                  </a:cubicBezTo>
                  <a:cubicBezTo>
                    <a:pt x="28" y="27"/>
                    <a:pt x="1" y="68"/>
                    <a:pt x="9" y="75"/>
                  </a:cubicBezTo>
                  <a:cubicBezTo>
                    <a:pt x="10" y="76"/>
                    <a:pt x="11" y="77"/>
                    <a:pt x="13" y="77"/>
                  </a:cubicBezTo>
                  <a:cubicBezTo>
                    <a:pt x="24" y="77"/>
                    <a:pt x="56" y="55"/>
                    <a:pt x="95" y="42"/>
                  </a:cubicBezTo>
                  <a:cubicBezTo>
                    <a:pt x="140" y="27"/>
                    <a:pt x="180" y="31"/>
                    <a:pt x="185" y="20"/>
                  </a:cubicBezTo>
                  <a:cubicBezTo>
                    <a:pt x="187" y="12"/>
                    <a:pt x="165" y="0"/>
                    <a:pt x="13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9"/>
            <p:cNvSpPr/>
            <p:nvPr/>
          </p:nvSpPr>
          <p:spPr>
            <a:xfrm>
              <a:off x="8587275" y="4990314"/>
              <a:ext cx="3976" cy="2090"/>
            </a:xfrm>
            <a:custGeom>
              <a:rect b="b" l="l" r="r" t="t"/>
              <a:pathLst>
                <a:path extrusionOk="0" h="51" w="97">
                  <a:moveTo>
                    <a:pt x="77" y="0"/>
                  </a:moveTo>
                  <a:cubicBezTo>
                    <a:pt x="67" y="0"/>
                    <a:pt x="54" y="3"/>
                    <a:pt x="41" y="8"/>
                  </a:cubicBezTo>
                  <a:cubicBezTo>
                    <a:pt x="18" y="15"/>
                    <a:pt x="0" y="31"/>
                    <a:pt x="4" y="42"/>
                  </a:cubicBezTo>
                  <a:cubicBezTo>
                    <a:pt x="6" y="48"/>
                    <a:pt x="12" y="50"/>
                    <a:pt x="21" y="50"/>
                  </a:cubicBezTo>
                  <a:cubicBezTo>
                    <a:pt x="31" y="50"/>
                    <a:pt x="43" y="48"/>
                    <a:pt x="56" y="42"/>
                  </a:cubicBezTo>
                  <a:cubicBezTo>
                    <a:pt x="82" y="34"/>
                    <a:pt x="97" y="20"/>
                    <a:pt x="93" y="8"/>
                  </a:cubicBezTo>
                  <a:cubicBezTo>
                    <a:pt x="93" y="3"/>
                    <a:pt x="87" y="0"/>
                    <a:pt x="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9"/>
            <p:cNvSpPr/>
            <p:nvPr/>
          </p:nvSpPr>
          <p:spPr>
            <a:xfrm>
              <a:off x="8717981" y="4922974"/>
              <a:ext cx="233506" cy="102018"/>
            </a:xfrm>
            <a:custGeom>
              <a:rect b="b" l="l" r="r" t="t"/>
              <a:pathLst>
                <a:path extrusionOk="0" h="2489" w="5697">
                  <a:moveTo>
                    <a:pt x="2649" y="0"/>
                  </a:moveTo>
                  <a:lnTo>
                    <a:pt x="2604" y="1629"/>
                  </a:lnTo>
                  <a:cubicBezTo>
                    <a:pt x="2604" y="1629"/>
                    <a:pt x="1" y="2160"/>
                    <a:pt x="625" y="2365"/>
                  </a:cubicBezTo>
                  <a:cubicBezTo>
                    <a:pt x="926" y="2461"/>
                    <a:pt x="2058" y="2488"/>
                    <a:pt x="3174" y="2488"/>
                  </a:cubicBezTo>
                  <a:cubicBezTo>
                    <a:pt x="4134" y="2488"/>
                    <a:pt x="5082" y="2468"/>
                    <a:pt x="5472" y="2455"/>
                  </a:cubicBezTo>
                  <a:lnTo>
                    <a:pt x="5659" y="2447"/>
                  </a:lnTo>
                  <a:lnTo>
                    <a:pt x="5697" y="64"/>
                  </a:lnTo>
                  <a:lnTo>
                    <a:pt x="2649" y="0"/>
                  </a:ln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9"/>
            <p:cNvSpPr/>
            <p:nvPr/>
          </p:nvSpPr>
          <p:spPr>
            <a:xfrm>
              <a:off x="8904592" y="4986297"/>
              <a:ext cx="45988" cy="35167"/>
            </a:xfrm>
            <a:custGeom>
              <a:rect b="b" l="l" r="r" t="t"/>
              <a:pathLst>
                <a:path extrusionOk="0" h="858" w="1122">
                  <a:moveTo>
                    <a:pt x="1022" y="1"/>
                  </a:moveTo>
                  <a:cubicBezTo>
                    <a:pt x="800" y="1"/>
                    <a:pt x="586" y="78"/>
                    <a:pt x="404" y="211"/>
                  </a:cubicBezTo>
                  <a:cubicBezTo>
                    <a:pt x="199" y="368"/>
                    <a:pt x="49" y="599"/>
                    <a:pt x="1" y="853"/>
                  </a:cubicBezTo>
                  <a:lnTo>
                    <a:pt x="1106" y="858"/>
                  </a:lnTo>
                  <a:lnTo>
                    <a:pt x="1121" y="6"/>
                  </a:lnTo>
                  <a:cubicBezTo>
                    <a:pt x="1088" y="2"/>
                    <a:pt x="1055" y="1"/>
                    <a:pt x="1022" y="1"/>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39"/>
            <p:cNvSpPr/>
            <p:nvPr/>
          </p:nvSpPr>
          <p:spPr>
            <a:xfrm>
              <a:off x="8756945" y="4604748"/>
              <a:ext cx="197129" cy="21142"/>
            </a:xfrm>
            <a:custGeom>
              <a:rect b="b" l="l" r="r" t="t"/>
              <a:pathLst>
                <a:path extrusionOk="0" h="562" w="5240">
                  <a:moveTo>
                    <a:pt x="911" y="0"/>
                  </a:moveTo>
                  <a:cubicBezTo>
                    <a:pt x="911" y="0"/>
                    <a:pt x="0" y="243"/>
                    <a:pt x="108" y="396"/>
                  </a:cubicBezTo>
                  <a:cubicBezTo>
                    <a:pt x="183" y="497"/>
                    <a:pt x="1786" y="562"/>
                    <a:pt x="3295" y="562"/>
                  </a:cubicBezTo>
                  <a:cubicBezTo>
                    <a:pt x="4027" y="562"/>
                    <a:pt x="4737" y="546"/>
                    <a:pt x="5240" y="512"/>
                  </a:cubicBezTo>
                  <a:lnTo>
                    <a:pt x="5236" y="441"/>
                  </a:lnTo>
                  <a:lnTo>
                    <a:pt x="1176" y="396"/>
                  </a:lnTo>
                  <a:cubicBezTo>
                    <a:pt x="1176" y="396"/>
                    <a:pt x="1090" y="11"/>
                    <a:pt x="911" y="0"/>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9"/>
            <p:cNvSpPr/>
            <p:nvPr/>
          </p:nvSpPr>
          <p:spPr>
            <a:xfrm>
              <a:off x="8760970" y="4617613"/>
              <a:ext cx="194796" cy="4815"/>
            </a:xfrm>
            <a:custGeom>
              <a:rect b="b" l="l" r="r" t="t"/>
              <a:pathLst>
                <a:path extrusionOk="0" h="128" w="5178">
                  <a:moveTo>
                    <a:pt x="25" y="0"/>
                  </a:moveTo>
                  <a:cubicBezTo>
                    <a:pt x="9" y="0"/>
                    <a:pt x="1" y="2"/>
                    <a:pt x="1" y="2"/>
                  </a:cubicBezTo>
                  <a:cubicBezTo>
                    <a:pt x="1" y="2"/>
                    <a:pt x="20" y="5"/>
                    <a:pt x="54" y="9"/>
                  </a:cubicBezTo>
                  <a:cubicBezTo>
                    <a:pt x="99" y="13"/>
                    <a:pt x="151" y="17"/>
                    <a:pt x="207" y="21"/>
                  </a:cubicBezTo>
                  <a:cubicBezTo>
                    <a:pt x="356" y="28"/>
                    <a:pt x="539" y="39"/>
                    <a:pt x="759" y="54"/>
                  </a:cubicBezTo>
                  <a:cubicBezTo>
                    <a:pt x="1226" y="81"/>
                    <a:pt x="1873" y="107"/>
                    <a:pt x="2590" y="117"/>
                  </a:cubicBezTo>
                  <a:cubicBezTo>
                    <a:pt x="2947" y="125"/>
                    <a:pt x="3287" y="128"/>
                    <a:pt x="3597" y="128"/>
                  </a:cubicBezTo>
                  <a:cubicBezTo>
                    <a:pt x="3908" y="128"/>
                    <a:pt x="4187" y="125"/>
                    <a:pt x="4420" y="121"/>
                  </a:cubicBezTo>
                  <a:cubicBezTo>
                    <a:pt x="4640" y="117"/>
                    <a:pt x="4824" y="114"/>
                    <a:pt x="4976" y="110"/>
                  </a:cubicBezTo>
                  <a:cubicBezTo>
                    <a:pt x="5033" y="107"/>
                    <a:pt x="5081" y="107"/>
                    <a:pt x="5126" y="103"/>
                  </a:cubicBezTo>
                  <a:cubicBezTo>
                    <a:pt x="5160" y="103"/>
                    <a:pt x="5178" y="99"/>
                    <a:pt x="5178" y="99"/>
                  </a:cubicBezTo>
                  <a:cubicBezTo>
                    <a:pt x="5178" y="99"/>
                    <a:pt x="5160" y="95"/>
                    <a:pt x="5126" y="95"/>
                  </a:cubicBezTo>
                  <a:lnTo>
                    <a:pt x="4420" y="95"/>
                  </a:lnTo>
                  <a:cubicBezTo>
                    <a:pt x="4303" y="96"/>
                    <a:pt x="4175" y="96"/>
                    <a:pt x="4038" y="96"/>
                  </a:cubicBezTo>
                  <a:cubicBezTo>
                    <a:pt x="3624" y="96"/>
                    <a:pt x="3125" y="92"/>
                    <a:pt x="2590" y="84"/>
                  </a:cubicBezTo>
                  <a:cubicBezTo>
                    <a:pt x="1876" y="69"/>
                    <a:pt x="1230" y="47"/>
                    <a:pt x="759" y="28"/>
                  </a:cubicBezTo>
                  <a:cubicBezTo>
                    <a:pt x="543" y="21"/>
                    <a:pt x="356" y="13"/>
                    <a:pt x="207" y="5"/>
                  </a:cubicBezTo>
                  <a:cubicBezTo>
                    <a:pt x="151" y="2"/>
                    <a:pt x="102" y="2"/>
                    <a:pt x="54" y="2"/>
                  </a:cubicBezTo>
                  <a:cubicBezTo>
                    <a:pt x="42" y="1"/>
                    <a:pt x="33" y="0"/>
                    <a:pt x="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9"/>
            <p:cNvSpPr/>
            <p:nvPr/>
          </p:nvSpPr>
          <p:spPr>
            <a:xfrm>
              <a:off x="8790238" y="4603280"/>
              <a:ext cx="11662" cy="18246"/>
            </a:xfrm>
            <a:custGeom>
              <a:rect b="b" l="l" r="r" t="t"/>
              <a:pathLst>
                <a:path extrusionOk="0" h="485" w="310">
                  <a:moveTo>
                    <a:pt x="9" y="1"/>
                  </a:moveTo>
                  <a:cubicBezTo>
                    <a:pt x="8" y="1"/>
                    <a:pt x="7" y="1"/>
                    <a:pt x="7" y="2"/>
                  </a:cubicBezTo>
                  <a:cubicBezTo>
                    <a:pt x="0" y="9"/>
                    <a:pt x="112" y="81"/>
                    <a:pt x="191" y="219"/>
                  </a:cubicBezTo>
                  <a:cubicBezTo>
                    <a:pt x="273" y="353"/>
                    <a:pt x="276" y="484"/>
                    <a:pt x="288" y="484"/>
                  </a:cubicBezTo>
                  <a:cubicBezTo>
                    <a:pt x="288" y="484"/>
                    <a:pt x="288" y="484"/>
                    <a:pt x="288" y="484"/>
                  </a:cubicBezTo>
                  <a:cubicBezTo>
                    <a:pt x="299" y="484"/>
                    <a:pt x="309" y="340"/>
                    <a:pt x="224" y="200"/>
                  </a:cubicBezTo>
                  <a:cubicBezTo>
                    <a:pt x="145" y="62"/>
                    <a:pt x="27" y="1"/>
                    <a:pt x="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9"/>
            <p:cNvSpPr/>
            <p:nvPr/>
          </p:nvSpPr>
          <p:spPr>
            <a:xfrm>
              <a:off x="8813807" y="4991994"/>
              <a:ext cx="7091" cy="10493"/>
            </a:xfrm>
            <a:custGeom>
              <a:rect b="b" l="l" r="r" t="t"/>
              <a:pathLst>
                <a:path extrusionOk="0" h="256" w="173">
                  <a:moveTo>
                    <a:pt x="11" y="1"/>
                  </a:moveTo>
                  <a:cubicBezTo>
                    <a:pt x="10" y="1"/>
                    <a:pt x="9" y="1"/>
                    <a:pt x="9" y="1"/>
                  </a:cubicBezTo>
                  <a:cubicBezTo>
                    <a:pt x="1" y="5"/>
                    <a:pt x="27" y="69"/>
                    <a:pt x="71" y="139"/>
                  </a:cubicBezTo>
                  <a:cubicBezTo>
                    <a:pt x="110" y="206"/>
                    <a:pt x="152" y="256"/>
                    <a:pt x="164" y="256"/>
                  </a:cubicBezTo>
                  <a:cubicBezTo>
                    <a:pt x="164" y="256"/>
                    <a:pt x="165" y="256"/>
                    <a:pt x="165" y="255"/>
                  </a:cubicBezTo>
                  <a:cubicBezTo>
                    <a:pt x="173" y="251"/>
                    <a:pt x="147" y="188"/>
                    <a:pt x="102" y="117"/>
                  </a:cubicBezTo>
                  <a:cubicBezTo>
                    <a:pt x="63" y="51"/>
                    <a:pt x="22" y="1"/>
                    <a:pt x="1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9"/>
            <p:cNvSpPr/>
            <p:nvPr/>
          </p:nvSpPr>
          <p:spPr>
            <a:xfrm>
              <a:off x="8822865" y="4990150"/>
              <a:ext cx="8279" cy="7296"/>
            </a:xfrm>
            <a:custGeom>
              <a:rect b="b" l="l" r="r" t="t"/>
              <a:pathLst>
                <a:path extrusionOk="0" h="178" w="202">
                  <a:moveTo>
                    <a:pt x="10" y="0"/>
                  </a:moveTo>
                  <a:cubicBezTo>
                    <a:pt x="9" y="0"/>
                    <a:pt x="8" y="1"/>
                    <a:pt x="7" y="2"/>
                  </a:cubicBezTo>
                  <a:cubicBezTo>
                    <a:pt x="0" y="9"/>
                    <a:pt x="34" y="54"/>
                    <a:pt x="86" y="102"/>
                  </a:cubicBezTo>
                  <a:cubicBezTo>
                    <a:pt x="133" y="146"/>
                    <a:pt x="177" y="178"/>
                    <a:pt x="191" y="178"/>
                  </a:cubicBezTo>
                  <a:cubicBezTo>
                    <a:pt x="193" y="178"/>
                    <a:pt x="194" y="177"/>
                    <a:pt x="195" y="176"/>
                  </a:cubicBezTo>
                  <a:cubicBezTo>
                    <a:pt x="202" y="169"/>
                    <a:pt x="164" y="124"/>
                    <a:pt x="112" y="76"/>
                  </a:cubicBezTo>
                  <a:cubicBezTo>
                    <a:pt x="65" y="32"/>
                    <a:pt x="21" y="0"/>
                    <a:pt x="1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9"/>
            <p:cNvSpPr/>
            <p:nvPr/>
          </p:nvSpPr>
          <p:spPr>
            <a:xfrm>
              <a:off x="8824382" y="4984822"/>
              <a:ext cx="13075" cy="1558"/>
            </a:xfrm>
            <a:custGeom>
              <a:rect b="b" l="l" r="r" t="t"/>
              <a:pathLst>
                <a:path extrusionOk="0" h="38" w="319">
                  <a:moveTo>
                    <a:pt x="158" y="1"/>
                  </a:moveTo>
                  <a:cubicBezTo>
                    <a:pt x="72" y="1"/>
                    <a:pt x="1" y="8"/>
                    <a:pt x="1" y="19"/>
                  </a:cubicBezTo>
                  <a:cubicBezTo>
                    <a:pt x="1" y="27"/>
                    <a:pt x="72" y="37"/>
                    <a:pt x="158" y="37"/>
                  </a:cubicBezTo>
                  <a:cubicBezTo>
                    <a:pt x="247" y="37"/>
                    <a:pt x="318" y="30"/>
                    <a:pt x="318" y="19"/>
                  </a:cubicBezTo>
                  <a:cubicBezTo>
                    <a:pt x="318" y="11"/>
                    <a:pt x="247" y="1"/>
                    <a:pt x="15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9"/>
            <p:cNvSpPr/>
            <p:nvPr/>
          </p:nvSpPr>
          <p:spPr>
            <a:xfrm>
              <a:off x="8824833" y="4977239"/>
              <a:ext cx="15083" cy="2172"/>
            </a:xfrm>
            <a:custGeom>
              <a:rect b="b" l="l" r="r" t="t"/>
              <a:pathLst>
                <a:path extrusionOk="0" h="53" w="368">
                  <a:moveTo>
                    <a:pt x="353" y="0"/>
                  </a:moveTo>
                  <a:cubicBezTo>
                    <a:pt x="329" y="0"/>
                    <a:pt x="261" y="11"/>
                    <a:pt x="183" y="14"/>
                  </a:cubicBezTo>
                  <a:cubicBezTo>
                    <a:pt x="87" y="21"/>
                    <a:pt x="4" y="14"/>
                    <a:pt x="4" y="25"/>
                  </a:cubicBezTo>
                  <a:cubicBezTo>
                    <a:pt x="1" y="32"/>
                    <a:pt x="65" y="52"/>
                    <a:pt x="151" y="52"/>
                  </a:cubicBezTo>
                  <a:cubicBezTo>
                    <a:pt x="163" y="52"/>
                    <a:pt x="175" y="52"/>
                    <a:pt x="188" y="51"/>
                  </a:cubicBezTo>
                  <a:cubicBezTo>
                    <a:pt x="288" y="48"/>
                    <a:pt x="367" y="14"/>
                    <a:pt x="363" y="3"/>
                  </a:cubicBezTo>
                  <a:cubicBezTo>
                    <a:pt x="363" y="1"/>
                    <a:pt x="359" y="0"/>
                    <a:pt x="3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9"/>
            <p:cNvSpPr/>
            <p:nvPr/>
          </p:nvSpPr>
          <p:spPr>
            <a:xfrm>
              <a:off x="8792822" y="4979985"/>
              <a:ext cx="23773" cy="13731"/>
            </a:xfrm>
            <a:custGeom>
              <a:rect b="b" l="l" r="r" t="t"/>
              <a:pathLst>
                <a:path extrusionOk="0" h="335" w="580">
                  <a:moveTo>
                    <a:pt x="183" y="36"/>
                  </a:moveTo>
                  <a:cubicBezTo>
                    <a:pt x="223" y="36"/>
                    <a:pt x="264" y="42"/>
                    <a:pt x="297" y="51"/>
                  </a:cubicBezTo>
                  <a:cubicBezTo>
                    <a:pt x="371" y="77"/>
                    <a:pt x="426" y="119"/>
                    <a:pt x="461" y="163"/>
                  </a:cubicBezTo>
                  <a:cubicBezTo>
                    <a:pt x="494" y="205"/>
                    <a:pt x="513" y="243"/>
                    <a:pt x="526" y="273"/>
                  </a:cubicBezTo>
                  <a:lnTo>
                    <a:pt x="526" y="273"/>
                  </a:lnTo>
                  <a:cubicBezTo>
                    <a:pt x="492" y="269"/>
                    <a:pt x="445" y="262"/>
                    <a:pt x="386" y="250"/>
                  </a:cubicBezTo>
                  <a:cubicBezTo>
                    <a:pt x="330" y="238"/>
                    <a:pt x="259" y="219"/>
                    <a:pt x="184" y="193"/>
                  </a:cubicBezTo>
                  <a:cubicBezTo>
                    <a:pt x="150" y="178"/>
                    <a:pt x="109" y="167"/>
                    <a:pt x="76" y="145"/>
                  </a:cubicBezTo>
                  <a:cubicBezTo>
                    <a:pt x="42" y="122"/>
                    <a:pt x="31" y="85"/>
                    <a:pt x="61" y="62"/>
                  </a:cubicBezTo>
                  <a:cubicBezTo>
                    <a:pt x="95" y="43"/>
                    <a:pt x="139" y="36"/>
                    <a:pt x="183" y="36"/>
                  </a:cubicBezTo>
                  <a:close/>
                  <a:moveTo>
                    <a:pt x="190" y="1"/>
                  </a:moveTo>
                  <a:cubicBezTo>
                    <a:pt x="141" y="1"/>
                    <a:pt x="90" y="11"/>
                    <a:pt x="38" y="36"/>
                  </a:cubicBezTo>
                  <a:cubicBezTo>
                    <a:pt x="16" y="51"/>
                    <a:pt x="1" y="85"/>
                    <a:pt x="9" y="111"/>
                  </a:cubicBezTo>
                  <a:cubicBezTo>
                    <a:pt x="16" y="141"/>
                    <a:pt x="38" y="160"/>
                    <a:pt x="57" y="174"/>
                  </a:cubicBezTo>
                  <a:cubicBezTo>
                    <a:pt x="98" y="200"/>
                    <a:pt x="135" y="212"/>
                    <a:pt x="173" y="227"/>
                  </a:cubicBezTo>
                  <a:cubicBezTo>
                    <a:pt x="252" y="253"/>
                    <a:pt x="323" y="267"/>
                    <a:pt x="382" y="276"/>
                  </a:cubicBezTo>
                  <a:cubicBezTo>
                    <a:pt x="441" y="285"/>
                    <a:pt x="489" y="288"/>
                    <a:pt x="524" y="288"/>
                  </a:cubicBezTo>
                  <a:cubicBezTo>
                    <a:pt x="526" y="288"/>
                    <a:pt x="529" y="288"/>
                    <a:pt x="531" y="287"/>
                  </a:cubicBezTo>
                  <a:lnTo>
                    <a:pt x="531" y="287"/>
                  </a:lnTo>
                  <a:cubicBezTo>
                    <a:pt x="542" y="317"/>
                    <a:pt x="545" y="335"/>
                    <a:pt x="547" y="335"/>
                  </a:cubicBezTo>
                  <a:cubicBezTo>
                    <a:pt x="550" y="335"/>
                    <a:pt x="550" y="319"/>
                    <a:pt x="545" y="287"/>
                  </a:cubicBezTo>
                  <a:lnTo>
                    <a:pt x="545" y="287"/>
                  </a:lnTo>
                  <a:cubicBezTo>
                    <a:pt x="567" y="286"/>
                    <a:pt x="580" y="284"/>
                    <a:pt x="580" y="283"/>
                  </a:cubicBezTo>
                  <a:cubicBezTo>
                    <a:pt x="580" y="280"/>
                    <a:pt x="566" y="278"/>
                    <a:pt x="542" y="275"/>
                  </a:cubicBezTo>
                  <a:lnTo>
                    <a:pt x="542" y="275"/>
                  </a:lnTo>
                  <a:cubicBezTo>
                    <a:pt x="534" y="245"/>
                    <a:pt x="519" y="198"/>
                    <a:pt x="483" y="148"/>
                  </a:cubicBezTo>
                  <a:cubicBezTo>
                    <a:pt x="434" y="78"/>
                    <a:pt x="321" y="1"/>
                    <a:pt x="19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9"/>
            <p:cNvSpPr/>
            <p:nvPr/>
          </p:nvSpPr>
          <p:spPr>
            <a:xfrm>
              <a:off x="8813234" y="4976420"/>
              <a:ext cx="12255" cy="15493"/>
            </a:xfrm>
            <a:custGeom>
              <a:rect b="b" l="l" r="r" t="t"/>
              <a:pathLst>
                <a:path extrusionOk="0" h="378" w="299">
                  <a:moveTo>
                    <a:pt x="222" y="0"/>
                  </a:moveTo>
                  <a:cubicBezTo>
                    <a:pt x="142" y="0"/>
                    <a:pt x="99" y="57"/>
                    <a:pt x="67" y="97"/>
                  </a:cubicBezTo>
                  <a:cubicBezTo>
                    <a:pt x="33" y="146"/>
                    <a:pt x="15" y="198"/>
                    <a:pt x="11" y="239"/>
                  </a:cubicBezTo>
                  <a:cubicBezTo>
                    <a:pt x="1" y="325"/>
                    <a:pt x="24" y="377"/>
                    <a:pt x="29" y="377"/>
                  </a:cubicBezTo>
                  <a:cubicBezTo>
                    <a:pt x="29" y="377"/>
                    <a:pt x="30" y="377"/>
                    <a:pt x="30" y="377"/>
                  </a:cubicBezTo>
                  <a:cubicBezTo>
                    <a:pt x="37" y="377"/>
                    <a:pt x="18" y="325"/>
                    <a:pt x="33" y="247"/>
                  </a:cubicBezTo>
                  <a:cubicBezTo>
                    <a:pt x="45" y="206"/>
                    <a:pt x="63" y="161"/>
                    <a:pt x="93" y="120"/>
                  </a:cubicBezTo>
                  <a:cubicBezTo>
                    <a:pt x="122" y="80"/>
                    <a:pt x="171" y="37"/>
                    <a:pt x="219" y="37"/>
                  </a:cubicBezTo>
                  <a:cubicBezTo>
                    <a:pt x="221" y="37"/>
                    <a:pt x="222" y="37"/>
                    <a:pt x="224" y="37"/>
                  </a:cubicBezTo>
                  <a:cubicBezTo>
                    <a:pt x="273" y="49"/>
                    <a:pt x="254" y="123"/>
                    <a:pt x="224" y="164"/>
                  </a:cubicBezTo>
                  <a:cubicBezTo>
                    <a:pt x="197" y="209"/>
                    <a:pt x="168" y="247"/>
                    <a:pt x="142" y="280"/>
                  </a:cubicBezTo>
                  <a:cubicBezTo>
                    <a:pt x="85" y="340"/>
                    <a:pt x="41" y="370"/>
                    <a:pt x="45" y="373"/>
                  </a:cubicBezTo>
                  <a:cubicBezTo>
                    <a:pt x="45" y="374"/>
                    <a:pt x="46" y="374"/>
                    <a:pt x="46" y="374"/>
                  </a:cubicBezTo>
                  <a:cubicBezTo>
                    <a:pt x="55" y="374"/>
                    <a:pt x="101" y="351"/>
                    <a:pt x="161" y="299"/>
                  </a:cubicBezTo>
                  <a:cubicBezTo>
                    <a:pt x="190" y="269"/>
                    <a:pt x="224" y="228"/>
                    <a:pt x="254" y="180"/>
                  </a:cubicBezTo>
                  <a:cubicBezTo>
                    <a:pt x="269" y="157"/>
                    <a:pt x="283" y="127"/>
                    <a:pt x="292" y="94"/>
                  </a:cubicBezTo>
                  <a:cubicBezTo>
                    <a:pt x="299" y="60"/>
                    <a:pt x="276" y="8"/>
                    <a:pt x="231" y="0"/>
                  </a:cubicBezTo>
                  <a:cubicBezTo>
                    <a:pt x="228" y="0"/>
                    <a:pt x="225" y="0"/>
                    <a:pt x="22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9"/>
            <p:cNvSpPr/>
            <p:nvPr/>
          </p:nvSpPr>
          <p:spPr>
            <a:xfrm>
              <a:off x="8904756" y="4985068"/>
              <a:ext cx="45168" cy="35618"/>
            </a:xfrm>
            <a:custGeom>
              <a:rect b="b" l="l" r="r" t="t"/>
              <a:pathLst>
                <a:path extrusionOk="0" h="869" w="1102">
                  <a:moveTo>
                    <a:pt x="913" y="1"/>
                  </a:moveTo>
                  <a:cubicBezTo>
                    <a:pt x="901" y="1"/>
                    <a:pt x="888" y="1"/>
                    <a:pt x="874" y="2"/>
                  </a:cubicBezTo>
                  <a:cubicBezTo>
                    <a:pt x="733" y="9"/>
                    <a:pt x="534" y="58"/>
                    <a:pt x="359" y="193"/>
                  </a:cubicBezTo>
                  <a:cubicBezTo>
                    <a:pt x="183" y="327"/>
                    <a:pt x="83" y="507"/>
                    <a:pt x="41" y="641"/>
                  </a:cubicBezTo>
                  <a:cubicBezTo>
                    <a:pt x="19" y="708"/>
                    <a:pt x="8" y="767"/>
                    <a:pt x="4" y="805"/>
                  </a:cubicBezTo>
                  <a:cubicBezTo>
                    <a:pt x="0" y="846"/>
                    <a:pt x="0" y="865"/>
                    <a:pt x="4" y="869"/>
                  </a:cubicBezTo>
                  <a:cubicBezTo>
                    <a:pt x="8" y="869"/>
                    <a:pt x="15" y="779"/>
                    <a:pt x="64" y="652"/>
                  </a:cubicBezTo>
                  <a:cubicBezTo>
                    <a:pt x="112" y="521"/>
                    <a:pt x="214" y="350"/>
                    <a:pt x="381" y="222"/>
                  </a:cubicBezTo>
                  <a:cubicBezTo>
                    <a:pt x="550" y="95"/>
                    <a:pt x="740" y="43"/>
                    <a:pt x="878" y="28"/>
                  </a:cubicBezTo>
                  <a:cubicBezTo>
                    <a:pt x="919" y="25"/>
                    <a:pt x="955" y="24"/>
                    <a:pt x="986" y="24"/>
                  </a:cubicBezTo>
                  <a:cubicBezTo>
                    <a:pt x="1037" y="24"/>
                    <a:pt x="1073" y="26"/>
                    <a:pt x="1090" y="26"/>
                  </a:cubicBezTo>
                  <a:cubicBezTo>
                    <a:pt x="1098" y="26"/>
                    <a:pt x="1102" y="26"/>
                    <a:pt x="1102" y="24"/>
                  </a:cubicBezTo>
                  <a:cubicBezTo>
                    <a:pt x="1102" y="24"/>
                    <a:pt x="1080" y="17"/>
                    <a:pt x="1043" y="9"/>
                  </a:cubicBezTo>
                  <a:cubicBezTo>
                    <a:pt x="1009" y="6"/>
                    <a:pt x="966" y="1"/>
                    <a:pt x="91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9"/>
            <p:cNvSpPr/>
            <p:nvPr/>
          </p:nvSpPr>
          <p:spPr>
            <a:xfrm>
              <a:off x="8936890" y="4933835"/>
              <a:ext cx="1721" cy="51316"/>
            </a:xfrm>
            <a:custGeom>
              <a:rect b="b" l="l" r="r" t="t"/>
              <a:pathLst>
                <a:path extrusionOk="0" h="1252" w="42">
                  <a:moveTo>
                    <a:pt x="27" y="0"/>
                  </a:moveTo>
                  <a:cubicBezTo>
                    <a:pt x="16" y="0"/>
                    <a:pt x="4" y="281"/>
                    <a:pt x="4" y="628"/>
                  </a:cubicBezTo>
                  <a:cubicBezTo>
                    <a:pt x="1" y="972"/>
                    <a:pt x="9" y="1252"/>
                    <a:pt x="19" y="1252"/>
                  </a:cubicBezTo>
                  <a:cubicBezTo>
                    <a:pt x="19" y="1252"/>
                    <a:pt x="19" y="1252"/>
                    <a:pt x="20" y="1252"/>
                  </a:cubicBezTo>
                  <a:cubicBezTo>
                    <a:pt x="27" y="1252"/>
                    <a:pt x="38" y="970"/>
                    <a:pt x="42" y="628"/>
                  </a:cubicBezTo>
                  <a:cubicBezTo>
                    <a:pt x="42" y="281"/>
                    <a:pt x="38" y="0"/>
                    <a:pt x="2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9"/>
            <p:cNvSpPr/>
            <p:nvPr/>
          </p:nvSpPr>
          <p:spPr>
            <a:xfrm>
              <a:off x="8864686" y="4610202"/>
              <a:ext cx="33632" cy="1881"/>
            </a:xfrm>
            <a:custGeom>
              <a:rect b="b" l="l" r="r" t="t"/>
              <a:pathLst>
                <a:path extrusionOk="0" h="50" w="894">
                  <a:moveTo>
                    <a:pt x="30" y="1"/>
                  </a:moveTo>
                  <a:cubicBezTo>
                    <a:pt x="12" y="1"/>
                    <a:pt x="1" y="2"/>
                    <a:pt x="0" y="4"/>
                  </a:cubicBezTo>
                  <a:cubicBezTo>
                    <a:pt x="0" y="16"/>
                    <a:pt x="198" y="46"/>
                    <a:pt x="449" y="49"/>
                  </a:cubicBezTo>
                  <a:cubicBezTo>
                    <a:pt x="465" y="49"/>
                    <a:pt x="482" y="50"/>
                    <a:pt x="498" y="50"/>
                  </a:cubicBezTo>
                  <a:cubicBezTo>
                    <a:pt x="721" y="50"/>
                    <a:pt x="893" y="23"/>
                    <a:pt x="893" y="16"/>
                  </a:cubicBezTo>
                  <a:cubicBezTo>
                    <a:pt x="893" y="12"/>
                    <a:pt x="868" y="11"/>
                    <a:pt x="825" y="11"/>
                  </a:cubicBezTo>
                  <a:cubicBezTo>
                    <a:pt x="763" y="11"/>
                    <a:pt x="665" y="13"/>
                    <a:pt x="550" y="13"/>
                  </a:cubicBezTo>
                  <a:cubicBezTo>
                    <a:pt x="518" y="13"/>
                    <a:pt x="484" y="13"/>
                    <a:pt x="449" y="12"/>
                  </a:cubicBezTo>
                  <a:cubicBezTo>
                    <a:pt x="257" y="12"/>
                    <a:pt x="95" y="1"/>
                    <a:pt x="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9"/>
            <p:cNvSpPr/>
            <p:nvPr/>
          </p:nvSpPr>
          <p:spPr>
            <a:xfrm>
              <a:off x="8917126" y="4611030"/>
              <a:ext cx="3950" cy="6546"/>
            </a:xfrm>
            <a:custGeom>
              <a:rect b="b" l="l" r="r" t="t"/>
              <a:pathLst>
                <a:path extrusionOk="0" h="174" w="105">
                  <a:moveTo>
                    <a:pt x="94" y="0"/>
                  </a:moveTo>
                  <a:cubicBezTo>
                    <a:pt x="83" y="0"/>
                    <a:pt x="50" y="29"/>
                    <a:pt x="26" y="76"/>
                  </a:cubicBezTo>
                  <a:cubicBezTo>
                    <a:pt x="0" y="125"/>
                    <a:pt x="8" y="173"/>
                    <a:pt x="15" y="173"/>
                  </a:cubicBezTo>
                  <a:cubicBezTo>
                    <a:pt x="15" y="173"/>
                    <a:pt x="16" y="173"/>
                    <a:pt x="16" y="173"/>
                  </a:cubicBezTo>
                  <a:cubicBezTo>
                    <a:pt x="27" y="173"/>
                    <a:pt x="38" y="134"/>
                    <a:pt x="59" y="91"/>
                  </a:cubicBezTo>
                  <a:cubicBezTo>
                    <a:pt x="82" y="46"/>
                    <a:pt x="104" y="9"/>
                    <a:pt x="97" y="1"/>
                  </a:cubicBezTo>
                  <a:cubicBezTo>
                    <a:pt x="96" y="0"/>
                    <a:pt x="95" y="0"/>
                    <a:pt x="9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9"/>
            <p:cNvSpPr/>
            <p:nvPr/>
          </p:nvSpPr>
          <p:spPr>
            <a:xfrm>
              <a:off x="8918077" y="4997937"/>
              <a:ext cx="5410" cy="4755"/>
            </a:xfrm>
            <a:custGeom>
              <a:rect b="b" l="l" r="r" t="t"/>
              <a:pathLst>
                <a:path extrusionOk="0" h="116" w="132">
                  <a:moveTo>
                    <a:pt x="119" y="0"/>
                  </a:moveTo>
                  <a:cubicBezTo>
                    <a:pt x="107" y="0"/>
                    <a:pt x="78" y="18"/>
                    <a:pt x="53" y="43"/>
                  </a:cubicBezTo>
                  <a:cubicBezTo>
                    <a:pt x="19" y="76"/>
                    <a:pt x="1" y="106"/>
                    <a:pt x="8" y="114"/>
                  </a:cubicBezTo>
                  <a:cubicBezTo>
                    <a:pt x="9" y="115"/>
                    <a:pt x="10" y="115"/>
                    <a:pt x="12" y="115"/>
                  </a:cubicBezTo>
                  <a:cubicBezTo>
                    <a:pt x="24" y="115"/>
                    <a:pt x="50" y="98"/>
                    <a:pt x="79" y="69"/>
                  </a:cubicBezTo>
                  <a:cubicBezTo>
                    <a:pt x="109" y="39"/>
                    <a:pt x="131" y="9"/>
                    <a:pt x="123" y="2"/>
                  </a:cubicBezTo>
                  <a:cubicBezTo>
                    <a:pt x="122" y="1"/>
                    <a:pt x="121" y="0"/>
                    <a:pt x="1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9"/>
            <p:cNvSpPr/>
            <p:nvPr/>
          </p:nvSpPr>
          <p:spPr>
            <a:xfrm>
              <a:off x="8928938" y="4992158"/>
              <a:ext cx="7665" cy="3156"/>
            </a:xfrm>
            <a:custGeom>
              <a:rect b="b" l="l" r="r" t="t"/>
              <a:pathLst>
                <a:path extrusionOk="0" h="77" w="187">
                  <a:moveTo>
                    <a:pt x="131" y="0"/>
                  </a:moveTo>
                  <a:cubicBezTo>
                    <a:pt x="116" y="0"/>
                    <a:pt x="100" y="2"/>
                    <a:pt x="83" y="8"/>
                  </a:cubicBezTo>
                  <a:cubicBezTo>
                    <a:pt x="27" y="27"/>
                    <a:pt x="1" y="68"/>
                    <a:pt x="8" y="75"/>
                  </a:cubicBezTo>
                  <a:cubicBezTo>
                    <a:pt x="9" y="76"/>
                    <a:pt x="11" y="77"/>
                    <a:pt x="13" y="77"/>
                  </a:cubicBezTo>
                  <a:cubicBezTo>
                    <a:pt x="26" y="77"/>
                    <a:pt x="55" y="55"/>
                    <a:pt x="94" y="42"/>
                  </a:cubicBezTo>
                  <a:cubicBezTo>
                    <a:pt x="139" y="27"/>
                    <a:pt x="180" y="31"/>
                    <a:pt x="184" y="20"/>
                  </a:cubicBezTo>
                  <a:cubicBezTo>
                    <a:pt x="186" y="12"/>
                    <a:pt x="164" y="0"/>
                    <a:pt x="1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9"/>
            <p:cNvSpPr/>
            <p:nvPr/>
          </p:nvSpPr>
          <p:spPr>
            <a:xfrm>
              <a:off x="8941972" y="4990314"/>
              <a:ext cx="4140" cy="2090"/>
            </a:xfrm>
            <a:custGeom>
              <a:rect b="b" l="l" r="r" t="t"/>
              <a:pathLst>
                <a:path extrusionOk="0" h="51" w="101">
                  <a:moveTo>
                    <a:pt x="78" y="0"/>
                  </a:moveTo>
                  <a:cubicBezTo>
                    <a:pt x="68" y="0"/>
                    <a:pt x="56" y="3"/>
                    <a:pt x="45" y="8"/>
                  </a:cubicBezTo>
                  <a:cubicBezTo>
                    <a:pt x="19" y="15"/>
                    <a:pt x="0" y="31"/>
                    <a:pt x="4" y="42"/>
                  </a:cubicBezTo>
                  <a:cubicBezTo>
                    <a:pt x="6" y="48"/>
                    <a:pt x="12" y="50"/>
                    <a:pt x="21" y="50"/>
                  </a:cubicBezTo>
                  <a:cubicBezTo>
                    <a:pt x="31" y="50"/>
                    <a:pt x="43" y="48"/>
                    <a:pt x="56" y="42"/>
                  </a:cubicBezTo>
                  <a:cubicBezTo>
                    <a:pt x="82" y="34"/>
                    <a:pt x="101" y="20"/>
                    <a:pt x="97" y="8"/>
                  </a:cubicBezTo>
                  <a:cubicBezTo>
                    <a:pt x="95" y="3"/>
                    <a:pt x="88" y="0"/>
                    <a:pt x="7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9"/>
            <p:cNvSpPr/>
            <p:nvPr/>
          </p:nvSpPr>
          <p:spPr>
            <a:xfrm>
              <a:off x="8384842" y="3274509"/>
              <a:ext cx="615632" cy="1699260"/>
            </a:xfrm>
            <a:custGeom>
              <a:rect b="b" l="l" r="r" t="t"/>
              <a:pathLst>
                <a:path extrusionOk="0" h="41458" w="15020">
                  <a:moveTo>
                    <a:pt x="1461" y="1"/>
                  </a:moveTo>
                  <a:lnTo>
                    <a:pt x="1" y="21798"/>
                  </a:lnTo>
                  <a:lnTo>
                    <a:pt x="1" y="41457"/>
                  </a:lnTo>
                  <a:lnTo>
                    <a:pt x="5843" y="41457"/>
                  </a:lnTo>
                  <a:cubicBezTo>
                    <a:pt x="5843" y="41457"/>
                    <a:pt x="6089" y="24503"/>
                    <a:pt x="5936" y="23394"/>
                  </a:cubicBezTo>
                  <a:cubicBezTo>
                    <a:pt x="5936" y="23394"/>
                    <a:pt x="6879" y="6654"/>
                    <a:pt x="6994" y="6654"/>
                  </a:cubicBezTo>
                  <a:cubicBezTo>
                    <a:pt x="6995" y="6654"/>
                    <a:pt x="6996" y="6655"/>
                    <a:pt x="6996" y="6657"/>
                  </a:cubicBezTo>
                  <a:cubicBezTo>
                    <a:pt x="7221" y="7154"/>
                    <a:pt x="7217" y="21586"/>
                    <a:pt x="7542" y="23375"/>
                  </a:cubicBezTo>
                  <a:cubicBezTo>
                    <a:pt x="7870" y="25165"/>
                    <a:pt x="9380" y="41457"/>
                    <a:pt x="9380" y="41457"/>
                  </a:cubicBezTo>
                  <a:lnTo>
                    <a:pt x="15020" y="41457"/>
                  </a:lnTo>
                  <a:lnTo>
                    <a:pt x="13126" y="22777"/>
                  </a:lnTo>
                  <a:cubicBezTo>
                    <a:pt x="13089" y="20529"/>
                    <a:pt x="12510" y="759"/>
                    <a:pt x="12510" y="759"/>
                  </a:cubicBezTo>
                  <a:lnTo>
                    <a:pt x="146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9"/>
            <p:cNvSpPr/>
            <p:nvPr/>
          </p:nvSpPr>
          <p:spPr>
            <a:xfrm>
              <a:off x="8773108" y="4909489"/>
              <a:ext cx="222029" cy="38938"/>
            </a:xfrm>
            <a:custGeom>
              <a:rect b="b" l="l" r="r" t="t"/>
              <a:pathLst>
                <a:path extrusionOk="0" h="950" w="5417">
                  <a:moveTo>
                    <a:pt x="3602" y="0"/>
                  </a:moveTo>
                  <a:cubicBezTo>
                    <a:pt x="3464" y="0"/>
                    <a:pt x="3322" y="29"/>
                    <a:pt x="3190" y="79"/>
                  </a:cubicBezTo>
                  <a:cubicBezTo>
                    <a:pt x="3003" y="146"/>
                    <a:pt x="2835" y="255"/>
                    <a:pt x="2667" y="363"/>
                  </a:cubicBezTo>
                  <a:cubicBezTo>
                    <a:pt x="2335" y="584"/>
                    <a:pt x="2021" y="789"/>
                    <a:pt x="1685" y="827"/>
                  </a:cubicBezTo>
                  <a:cubicBezTo>
                    <a:pt x="1604" y="838"/>
                    <a:pt x="1525" y="844"/>
                    <a:pt x="1448" y="844"/>
                  </a:cubicBezTo>
                  <a:cubicBezTo>
                    <a:pt x="1209" y="844"/>
                    <a:pt x="990" y="795"/>
                    <a:pt x="804" y="744"/>
                  </a:cubicBezTo>
                  <a:cubicBezTo>
                    <a:pt x="337" y="607"/>
                    <a:pt x="48" y="474"/>
                    <a:pt x="8" y="474"/>
                  </a:cubicBezTo>
                  <a:cubicBezTo>
                    <a:pt x="6" y="474"/>
                    <a:pt x="4" y="474"/>
                    <a:pt x="4" y="475"/>
                  </a:cubicBezTo>
                  <a:cubicBezTo>
                    <a:pt x="0" y="482"/>
                    <a:pt x="71" y="524"/>
                    <a:pt x="202" y="591"/>
                  </a:cubicBezTo>
                  <a:cubicBezTo>
                    <a:pt x="333" y="651"/>
                    <a:pt x="527" y="744"/>
                    <a:pt x="778" y="827"/>
                  </a:cubicBezTo>
                  <a:cubicBezTo>
                    <a:pt x="979" y="889"/>
                    <a:pt x="1224" y="950"/>
                    <a:pt x="1498" y="950"/>
                  </a:cubicBezTo>
                  <a:cubicBezTo>
                    <a:pt x="1564" y="950"/>
                    <a:pt x="1631" y="946"/>
                    <a:pt x="1700" y="939"/>
                  </a:cubicBezTo>
                  <a:cubicBezTo>
                    <a:pt x="2066" y="901"/>
                    <a:pt x="2405" y="680"/>
                    <a:pt x="2734" y="464"/>
                  </a:cubicBezTo>
                  <a:cubicBezTo>
                    <a:pt x="3022" y="269"/>
                    <a:pt x="3324" y="112"/>
                    <a:pt x="3618" y="112"/>
                  </a:cubicBezTo>
                  <a:cubicBezTo>
                    <a:pt x="3656" y="112"/>
                    <a:pt x="3694" y="115"/>
                    <a:pt x="3731" y="120"/>
                  </a:cubicBezTo>
                  <a:cubicBezTo>
                    <a:pt x="4060" y="165"/>
                    <a:pt x="4333" y="334"/>
                    <a:pt x="4579" y="423"/>
                  </a:cubicBezTo>
                  <a:cubicBezTo>
                    <a:pt x="4771" y="499"/>
                    <a:pt x="4950" y="531"/>
                    <a:pt x="5089" y="531"/>
                  </a:cubicBezTo>
                  <a:cubicBezTo>
                    <a:pt x="5128" y="531"/>
                    <a:pt x="5164" y="529"/>
                    <a:pt x="5196" y="524"/>
                  </a:cubicBezTo>
                  <a:cubicBezTo>
                    <a:pt x="5349" y="501"/>
                    <a:pt x="5417" y="453"/>
                    <a:pt x="5417" y="449"/>
                  </a:cubicBezTo>
                  <a:cubicBezTo>
                    <a:pt x="5416" y="448"/>
                    <a:pt x="5414" y="447"/>
                    <a:pt x="5410" y="447"/>
                  </a:cubicBezTo>
                  <a:cubicBezTo>
                    <a:pt x="5388" y="447"/>
                    <a:pt x="5314" y="473"/>
                    <a:pt x="5192" y="479"/>
                  </a:cubicBezTo>
                  <a:cubicBezTo>
                    <a:pt x="5181" y="479"/>
                    <a:pt x="5169" y="480"/>
                    <a:pt x="5157" y="480"/>
                  </a:cubicBezTo>
                  <a:cubicBezTo>
                    <a:pt x="5017" y="480"/>
                    <a:pt x="4826" y="441"/>
                    <a:pt x="4610" y="344"/>
                  </a:cubicBezTo>
                  <a:cubicBezTo>
                    <a:pt x="4374" y="248"/>
                    <a:pt x="4109" y="68"/>
                    <a:pt x="3746" y="12"/>
                  </a:cubicBezTo>
                  <a:cubicBezTo>
                    <a:pt x="3699" y="4"/>
                    <a:pt x="3651" y="0"/>
                    <a:pt x="360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9"/>
            <p:cNvSpPr/>
            <p:nvPr/>
          </p:nvSpPr>
          <p:spPr>
            <a:xfrm>
              <a:off x="8390089" y="4908465"/>
              <a:ext cx="236539" cy="36889"/>
            </a:xfrm>
            <a:custGeom>
              <a:rect b="b" l="l" r="r" t="t"/>
              <a:pathLst>
                <a:path extrusionOk="0" h="900" w="5771">
                  <a:moveTo>
                    <a:pt x="5115" y="0"/>
                  </a:moveTo>
                  <a:cubicBezTo>
                    <a:pt x="5062" y="0"/>
                    <a:pt x="5007" y="5"/>
                    <a:pt x="4949" y="14"/>
                  </a:cubicBezTo>
                  <a:cubicBezTo>
                    <a:pt x="4658" y="56"/>
                    <a:pt x="4355" y="235"/>
                    <a:pt x="4045" y="433"/>
                  </a:cubicBezTo>
                  <a:cubicBezTo>
                    <a:pt x="3781" y="597"/>
                    <a:pt x="3473" y="781"/>
                    <a:pt x="3129" y="781"/>
                  </a:cubicBezTo>
                  <a:cubicBezTo>
                    <a:pt x="3074" y="781"/>
                    <a:pt x="3019" y="776"/>
                    <a:pt x="2962" y="766"/>
                  </a:cubicBezTo>
                  <a:cubicBezTo>
                    <a:pt x="2555" y="698"/>
                    <a:pt x="2200" y="471"/>
                    <a:pt x="1826" y="392"/>
                  </a:cubicBezTo>
                  <a:cubicBezTo>
                    <a:pt x="1701" y="364"/>
                    <a:pt x="1580" y="352"/>
                    <a:pt x="1464" y="352"/>
                  </a:cubicBezTo>
                  <a:cubicBezTo>
                    <a:pt x="1226" y="352"/>
                    <a:pt x="1010" y="401"/>
                    <a:pt x="829" y="459"/>
                  </a:cubicBezTo>
                  <a:cubicBezTo>
                    <a:pt x="560" y="545"/>
                    <a:pt x="355" y="645"/>
                    <a:pt x="212" y="717"/>
                  </a:cubicBezTo>
                  <a:cubicBezTo>
                    <a:pt x="74" y="788"/>
                    <a:pt x="0" y="833"/>
                    <a:pt x="4" y="840"/>
                  </a:cubicBezTo>
                  <a:cubicBezTo>
                    <a:pt x="4" y="841"/>
                    <a:pt x="6" y="842"/>
                    <a:pt x="8" y="842"/>
                  </a:cubicBezTo>
                  <a:cubicBezTo>
                    <a:pt x="51" y="842"/>
                    <a:pt x="357" y="689"/>
                    <a:pt x="852" y="541"/>
                  </a:cubicBezTo>
                  <a:cubicBezTo>
                    <a:pt x="1019" y="494"/>
                    <a:pt x="1214" y="456"/>
                    <a:pt x="1423" y="456"/>
                  </a:cubicBezTo>
                  <a:cubicBezTo>
                    <a:pt x="1545" y="456"/>
                    <a:pt x="1671" y="469"/>
                    <a:pt x="1800" y="500"/>
                  </a:cubicBezTo>
                  <a:cubicBezTo>
                    <a:pt x="2151" y="578"/>
                    <a:pt x="2498" y="810"/>
                    <a:pt x="2943" y="885"/>
                  </a:cubicBezTo>
                  <a:cubicBezTo>
                    <a:pt x="3002" y="895"/>
                    <a:pt x="3061" y="899"/>
                    <a:pt x="3120" y="899"/>
                  </a:cubicBezTo>
                  <a:cubicBezTo>
                    <a:pt x="3283" y="899"/>
                    <a:pt x="3443" y="864"/>
                    <a:pt x="3586" y="807"/>
                  </a:cubicBezTo>
                  <a:cubicBezTo>
                    <a:pt x="3780" y="731"/>
                    <a:pt x="3948" y="627"/>
                    <a:pt x="4105" y="526"/>
                  </a:cubicBezTo>
                  <a:cubicBezTo>
                    <a:pt x="4415" y="321"/>
                    <a:pt x="4695" y="145"/>
                    <a:pt x="4964" y="97"/>
                  </a:cubicBezTo>
                  <a:cubicBezTo>
                    <a:pt x="5029" y="84"/>
                    <a:pt x="5092" y="78"/>
                    <a:pt x="5152" y="78"/>
                  </a:cubicBezTo>
                  <a:cubicBezTo>
                    <a:pt x="5334" y="78"/>
                    <a:pt x="5484" y="130"/>
                    <a:pt x="5580" y="186"/>
                  </a:cubicBezTo>
                  <a:cubicBezTo>
                    <a:pt x="5706" y="265"/>
                    <a:pt x="5752" y="340"/>
                    <a:pt x="5762" y="340"/>
                  </a:cubicBezTo>
                  <a:cubicBezTo>
                    <a:pt x="5762" y="340"/>
                    <a:pt x="5763" y="340"/>
                    <a:pt x="5763" y="340"/>
                  </a:cubicBezTo>
                  <a:cubicBezTo>
                    <a:pt x="5770" y="336"/>
                    <a:pt x="5737" y="247"/>
                    <a:pt x="5606" y="149"/>
                  </a:cubicBezTo>
                  <a:cubicBezTo>
                    <a:pt x="5501" y="71"/>
                    <a:pt x="5330" y="0"/>
                    <a:pt x="511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9"/>
            <p:cNvSpPr/>
            <p:nvPr/>
          </p:nvSpPr>
          <p:spPr>
            <a:xfrm>
              <a:off x="8789912" y="3434601"/>
              <a:ext cx="91484" cy="30946"/>
            </a:xfrm>
            <a:custGeom>
              <a:rect b="b" l="l" r="r" t="t"/>
              <a:pathLst>
                <a:path extrusionOk="0" h="755" w="2232">
                  <a:moveTo>
                    <a:pt x="16" y="0"/>
                  </a:moveTo>
                  <a:cubicBezTo>
                    <a:pt x="14" y="0"/>
                    <a:pt x="13" y="1"/>
                    <a:pt x="13" y="2"/>
                  </a:cubicBezTo>
                  <a:cubicBezTo>
                    <a:pt x="1" y="13"/>
                    <a:pt x="76" y="129"/>
                    <a:pt x="244" y="274"/>
                  </a:cubicBezTo>
                  <a:cubicBezTo>
                    <a:pt x="416" y="424"/>
                    <a:pt x="685" y="588"/>
                    <a:pt x="1017" y="677"/>
                  </a:cubicBezTo>
                  <a:cubicBezTo>
                    <a:pt x="1216" y="733"/>
                    <a:pt x="1410" y="754"/>
                    <a:pt x="1580" y="754"/>
                  </a:cubicBezTo>
                  <a:cubicBezTo>
                    <a:pt x="1694" y="754"/>
                    <a:pt x="1797" y="745"/>
                    <a:pt x="1883" y="730"/>
                  </a:cubicBezTo>
                  <a:cubicBezTo>
                    <a:pt x="2107" y="689"/>
                    <a:pt x="2231" y="629"/>
                    <a:pt x="2228" y="614"/>
                  </a:cubicBezTo>
                  <a:cubicBezTo>
                    <a:pt x="2227" y="610"/>
                    <a:pt x="2220" y="608"/>
                    <a:pt x="2208" y="608"/>
                  </a:cubicBezTo>
                  <a:cubicBezTo>
                    <a:pt x="2148" y="608"/>
                    <a:pt x="1954" y="649"/>
                    <a:pt x="1689" y="649"/>
                  </a:cubicBezTo>
                  <a:cubicBezTo>
                    <a:pt x="1503" y="649"/>
                    <a:pt x="1282" y="629"/>
                    <a:pt x="1047" y="562"/>
                  </a:cubicBezTo>
                  <a:cubicBezTo>
                    <a:pt x="429" y="400"/>
                    <a:pt x="60" y="0"/>
                    <a:pt x="1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9"/>
            <p:cNvSpPr/>
            <p:nvPr/>
          </p:nvSpPr>
          <p:spPr>
            <a:xfrm>
              <a:off x="8427591" y="3424846"/>
              <a:ext cx="56522" cy="50169"/>
            </a:xfrm>
            <a:custGeom>
              <a:rect b="b" l="l" r="r" t="t"/>
              <a:pathLst>
                <a:path extrusionOk="0" h="1224" w="1379">
                  <a:moveTo>
                    <a:pt x="1363" y="0"/>
                  </a:moveTo>
                  <a:cubicBezTo>
                    <a:pt x="1328" y="0"/>
                    <a:pt x="1235" y="438"/>
                    <a:pt x="844" y="781"/>
                  </a:cubicBezTo>
                  <a:cubicBezTo>
                    <a:pt x="452" y="1136"/>
                    <a:pt x="0" y="1174"/>
                    <a:pt x="7" y="1210"/>
                  </a:cubicBezTo>
                  <a:cubicBezTo>
                    <a:pt x="9" y="1216"/>
                    <a:pt x="41" y="1224"/>
                    <a:pt x="95" y="1224"/>
                  </a:cubicBezTo>
                  <a:cubicBezTo>
                    <a:pt x="145" y="1224"/>
                    <a:pt x="215" y="1218"/>
                    <a:pt x="299" y="1200"/>
                  </a:cubicBezTo>
                  <a:cubicBezTo>
                    <a:pt x="478" y="1158"/>
                    <a:pt x="714" y="1058"/>
                    <a:pt x="923" y="871"/>
                  </a:cubicBezTo>
                  <a:cubicBezTo>
                    <a:pt x="1132" y="684"/>
                    <a:pt x="1262" y="460"/>
                    <a:pt x="1319" y="288"/>
                  </a:cubicBezTo>
                  <a:cubicBezTo>
                    <a:pt x="1378" y="117"/>
                    <a:pt x="1378" y="5"/>
                    <a:pt x="1364" y="0"/>
                  </a:cubicBezTo>
                  <a:cubicBezTo>
                    <a:pt x="1363" y="0"/>
                    <a:pt x="1363" y="0"/>
                    <a:pt x="136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9"/>
            <p:cNvSpPr/>
            <p:nvPr/>
          </p:nvSpPr>
          <p:spPr>
            <a:xfrm>
              <a:off x="7819802" y="2361500"/>
              <a:ext cx="605385" cy="670310"/>
            </a:xfrm>
            <a:custGeom>
              <a:rect b="b" l="l" r="r" t="t"/>
              <a:pathLst>
                <a:path extrusionOk="0" h="16354" w="14770">
                  <a:moveTo>
                    <a:pt x="1870" y="0"/>
                  </a:moveTo>
                  <a:cubicBezTo>
                    <a:pt x="1867" y="0"/>
                    <a:pt x="1864" y="1"/>
                    <a:pt x="1861" y="1"/>
                  </a:cubicBezTo>
                  <a:cubicBezTo>
                    <a:pt x="1357" y="23"/>
                    <a:pt x="1809" y="2462"/>
                    <a:pt x="1857" y="2694"/>
                  </a:cubicBezTo>
                  <a:cubicBezTo>
                    <a:pt x="1875" y="2779"/>
                    <a:pt x="1809" y="2827"/>
                    <a:pt x="1740" y="2827"/>
                  </a:cubicBezTo>
                  <a:cubicBezTo>
                    <a:pt x="1679" y="2827"/>
                    <a:pt x="1616" y="2790"/>
                    <a:pt x="1603" y="2709"/>
                  </a:cubicBezTo>
                  <a:cubicBezTo>
                    <a:pt x="1577" y="2530"/>
                    <a:pt x="1403" y="411"/>
                    <a:pt x="895" y="411"/>
                  </a:cubicBezTo>
                  <a:cubicBezTo>
                    <a:pt x="893" y="411"/>
                    <a:pt x="892" y="411"/>
                    <a:pt x="890" y="411"/>
                  </a:cubicBezTo>
                  <a:cubicBezTo>
                    <a:pt x="494" y="426"/>
                    <a:pt x="1245" y="2425"/>
                    <a:pt x="1031" y="2884"/>
                  </a:cubicBezTo>
                  <a:cubicBezTo>
                    <a:pt x="1010" y="2931"/>
                    <a:pt x="989" y="2952"/>
                    <a:pt x="967" y="2952"/>
                  </a:cubicBezTo>
                  <a:cubicBezTo>
                    <a:pt x="781" y="2952"/>
                    <a:pt x="586" y="1341"/>
                    <a:pt x="252" y="1341"/>
                  </a:cubicBezTo>
                  <a:cubicBezTo>
                    <a:pt x="249" y="1341"/>
                    <a:pt x="246" y="1342"/>
                    <a:pt x="244" y="1342"/>
                  </a:cubicBezTo>
                  <a:cubicBezTo>
                    <a:pt x="105" y="1352"/>
                    <a:pt x="1" y="1378"/>
                    <a:pt x="288" y="2530"/>
                  </a:cubicBezTo>
                  <a:cubicBezTo>
                    <a:pt x="426" y="3090"/>
                    <a:pt x="792" y="4071"/>
                    <a:pt x="1140" y="4953"/>
                  </a:cubicBezTo>
                  <a:lnTo>
                    <a:pt x="1128" y="4957"/>
                  </a:lnTo>
                  <a:cubicBezTo>
                    <a:pt x="1128" y="4957"/>
                    <a:pt x="3073" y="16354"/>
                    <a:pt x="8089" y="16354"/>
                  </a:cubicBezTo>
                  <a:cubicBezTo>
                    <a:pt x="8229" y="16354"/>
                    <a:pt x="8372" y="16345"/>
                    <a:pt x="8517" y="16326"/>
                  </a:cubicBezTo>
                  <a:cubicBezTo>
                    <a:pt x="14176" y="15613"/>
                    <a:pt x="14769" y="15064"/>
                    <a:pt x="14769" y="15064"/>
                  </a:cubicBezTo>
                  <a:lnTo>
                    <a:pt x="13593" y="10750"/>
                  </a:lnTo>
                  <a:cubicBezTo>
                    <a:pt x="13593" y="10750"/>
                    <a:pt x="9452" y="11830"/>
                    <a:pt x="8103" y="11830"/>
                  </a:cubicBezTo>
                  <a:cubicBezTo>
                    <a:pt x="7894" y="11830"/>
                    <a:pt x="7751" y="11804"/>
                    <a:pt x="7703" y="11744"/>
                  </a:cubicBezTo>
                  <a:cubicBezTo>
                    <a:pt x="5696" y="9263"/>
                    <a:pt x="4681" y="5850"/>
                    <a:pt x="4363" y="4624"/>
                  </a:cubicBezTo>
                  <a:cubicBezTo>
                    <a:pt x="4412" y="4449"/>
                    <a:pt x="4467" y="4243"/>
                    <a:pt x="4550" y="4004"/>
                  </a:cubicBezTo>
                  <a:cubicBezTo>
                    <a:pt x="4617" y="3799"/>
                    <a:pt x="4726" y="3609"/>
                    <a:pt x="4860" y="3437"/>
                  </a:cubicBezTo>
                  <a:cubicBezTo>
                    <a:pt x="5021" y="3231"/>
                    <a:pt x="5248" y="2966"/>
                    <a:pt x="5417" y="2858"/>
                  </a:cubicBezTo>
                  <a:cubicBezTo>
                    <a:pt x="5626" y="2727"/>
                    <a:pt x="5566" y="2409"/>
                    <a:pt x="5341" y="2395"/>
                  </a:cubicBezTo>
                  <a:cubicBezTo>
                    <a:pt x="5336" y="2395"/>
                    <a:pt x="5330" y="2394"/>
                    <a:pt x="5324" y="2394"/>
                  </a:cubicBezTo>
                  <a:cubicBezTo>
                    <a:pt x="5088" y="2394"/>
                    <a:pt x="4520" y="2744"/>
                    <a:pt x="4098" y="3395"/>
                  </a:cubicBezTo>
                  <a:cubicBezTo>
                    <a:pt x="4009" y="3532"/>
                    <a:pt x="3933" y="3588"/>
                    <a:pt x="3867" y="3588"/>
                  </a:cubicBezTo>
                  <a:cubicBezTo>
                    <a:pt x="3611" y="3588"/>
                    <a:pt x="3518" y="2724"/>
                    <a:pt x="3471" y="2361"/>
                  </a:cubicBezTo>
                  <a:cubicBezTo>
                    <a:pt x="3414" y="1909"/>
                    <a:pt x="3176" y="513"/>
                    <a:pt x="3022" y="418"/>
                  </a:cubicBezTo>
                  <a:cubicBezTo>
                    <a:pt x="2977" y="391"/>
                    <a:pt x="2934" y="377"/>
                    <a:pt x="2893" y="377"/>
                  </a:cubicBezTo>
                  <a:cubicBezTo>
                    <a:pt x="2732" y="377"/>
                    <a:pt x="2621" y="588"/>
                    <a:pt x="2675" y="949"/>
                  </a:cubicBezTo>
                  <a:cubicBezTo>
                    <a:pt x="2742" y="1409"/>
                    <a:pt x="2847" y="2772"/>
                    <a:pt x="2607" y="2790"/>
                  </a:cubicBezTo>
                  <a:cubicBezTo>
                    <a:pt x="2606" y="2790"/>
                    <a:pt x="2605" y="2790"/>
                    <a:pt x="2604" y="2790"/>
                  </a:cubicBezTo>
                  <a:cubicBezTo>
                    <a:pt x="2367" y="2790"/>
                    <a:pt x="2114" y="494"/>
                    <a:pt x="2114" y="494"/>
                  </a:cubicBezTo>
                  <a:cubicBezTo>
                    <a:pt x="2114" y="494"/>
                    <a:pt x="2136" y="0"/>
                    <a:pt x="1870"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9"/>
            <p:cNvSpPr/>
            <p:nvPr/>
          </p:nvSpPr>
          <p:spPr>
            <a:xfrm>
              <a:off x="8497678" y="2336375"/>
              <a:ext cx="25125" cy="133250"/>
            </a:xfrm>
            <a:custGeom>
              <a:rect b="b" l="l" r="r" t="t"/>
              <a:pathLst>
                <a:path extrusionOk="0" h="3251" w="613">
                  <a:moveTo>
                    <a:pt x="613" y="1"/>
                  </a:moveTo>
                  <a:cubicBezTo>
                    <a:pt x="187" y="404"/>
                    <a:pt x="1" y="1017"/>
                    <a:pt x="30" y="1600"/>
                  </a:cubicBezTo>
                  <a:cubicBezTo>
                    <a:pt x="61" y="2186"/>
                    <a:pt x="288" y="2746"/>
                    <a:pt x="583" y="3250"/>
                  </a:cubicBezTo>
                  <a:lnTo>
                    <a:pt x="61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9"/>
            <p:cNvSpPr/>
            <p:nvPr/>
          </p:nvSpPr>
          <p:spPr>
            <a:xfrm>
              <a:off x="8511614" y="2319694"/>
              <a:ext cx="230432" cy="460290"/>
            </a:xfrm>
            <a:custGeom>
              <a:rect b="b" l="l" r="r" t="t"/>
              <a:pathLst>
                <a:path extrusionOk="0" h="11230" w="5622">
                  <a:moveTo>
                    <a:pt x="2724" y="1"/>
                  </a:moveTo>
                  <a:lnTo>
                    <a:pt x="90" y="1290"/>
                  </a:lnTo>
                  <a:cubicBezTo>
                    <a:pt x="90" y="1290"/>
                    <a:pt x="0" y="4598"/>
                    <a:pt x="90" y="6029"/>
                  </a:cubicBezTo>
                  <a:cubicBezTo>
                    <a:pt x="176" y="7463"/>
                    <a:pt x="1626" y="7617"/>
                    <a:pt x="1626" y="7617"/>
                  </a:cubicBezTo>
                  <a:cubicBezTo>
                    <a:pt x="1626" y="7617"/>
                    <a:pt x="1581" y="8408"/>
                    <a:pt x="1536" y="9242"/>
                  </a:cubicBezTo>
                  <a:cubicBezTo>
                    <a:pt x="1480" y="10273"/>
                    <a:pt x="2260" y="11154"/>
                    <a:pt x="3288" y="11225"/>
                  </a:cubicBezTo>
                  <a:cubicBezTo>
                    <a:pt x="3333" y="11228"/>
                    <a:pt x="3378" y="11229"/>
                    <a:pt x="3422" y="11229"/>
                  </a:cubicBezTo>
                  <a:cubicBezTo>
                    <a:pt x="4424" y="11229"/>
                    <a:pt x="5265" y="10440"/>
                    <a:pt x="5308" y="9425"/>
                  </a:cubicBezTo>
                  <a:lnTo>
                    <a:pt x="5622" y="2197"/>
                  </a:lnTo>
                  <a:lnTo>
                    <a:pt x="2724"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9"/>
            <p:cNvSpPr/>
            <p:nvPr/>
          </p:nvSpPr>
          <p:spPr>
            <a:xfrm>
              <a:off x="8534566" y="2463761"/>
              <a:ext cx="15083" cy="15206"/>
            </a:xfrm>
            <a:custGeom>
              <a:rect b="b" l="l" r="r" t="t"/>
              <a:pathLst>
                <a:path extrusionOk="0" h="371" w="368">
                  <a:moveTo>
                    <a:pt x="184" y="0"/>
                  </a:moveTo>
                  <a:cubicBezTo>
                    <a:pt x="83" y="0"/>
                    <a:pt x="1" y="83"/>
                    <a:pt x="1" y="183"/>
                  </a:cubicBezTo>
                  <a:cubicBezTo>
                    <a:pt x="1" y="288"/>
                    <a:pt x="83" y="371"/>
                    <a:pt x="184" y="371"/>
                  </a:cubicBezTo>
                  <a:cubicBezTo>
                    <a:pt x="285" y="371"/>
                    <a:pt x="367" y="288"/>
                    <a:pt x="367" y="183"/>
                  </a:cubicBezTo>
                  <a:cubicBezTo>
                    <a:pt x="367" y="83"/>
                    <a:pt x="285" y="0"/>
                    <a:pt x="1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9"/>
            <p:cNvSpPr/>
            <p:nvPr/>
          </p:nvSpPr>
          <p:spPr>
            <a:xfrm>
              <a:off x="8519278" y="2454088"/>
              <a:ext cx="30495" cy="9222"/>
            </a:xfrm>
            <a:custGeom>
              <a:rect b="b" l="l" r="r" t="t"/>
              <a:pathLst>
                <a:path extrusionOk="0" h="225" w="744">
                  <a:moveTo>
                    <a:pt x="396" y="0"/>
                  </a:moveTo>
                  <a:cubicBezTo>
                    <a:pt x="385" y="0"/>
                    <a:pt x="374" y="1"/>
                    <a:pt x="363" y="2"/>
                  </a:cubicBezTo>
                  <a:cubicBezTo>
                    <a:pt x="239" y="9"/>
                    <a:pt x="135" y="61"/>
                    <a:pt x="79" y="114"/>
                  </a:cubicBezTo>
                  <a:cubicBezTo>
                    <a:pt x="19" y="166"/>
                    <a:pt x="1" y="210"/>
                    <a:pt x="12" y="221"/>
                  </a:cubicBezTo>
                  <a:cubicBezTo>
                    <a:pt x="14" y="223"/>
                    <a:pt x="16" y="224"/>
                    <a:pt x="20" y="224"/>
                  </a:cubicBezTo>
                  <a:cubicBezTo>
                    <a:pt x="59" y="224"/>
                    <a:pt x="189" y="127"/>
                    <a:pt x="370" y="121"/>
                  </a:cubicBezTo>
                  <a:cubicBezTo>
                    <a:pt x="384" y="120"/>
                    <a:pt x="398" y="119"/>
                    <a:pt x="412" y="119"/>
                  </a:cubicBezTo>
                  <a:cubicBezTo>
                    <a:pt x="563" y="119"/>
                    <a:pt x="680" y="181"/>
                    <a:pt x="722" y="181"/>
                  </a:cubicBezTo>
                  <a:cubicBezTo>
                    <a:pt x="728" y="181"/>
                    <a:pt x="733" y="180"/>
                    <a:pt x="736" y="176"/>
                  </a:cubicBezTo>
                  <a:cubicBezTo>
                    <a:pt x="744" y="166"/>
                    <a:pt x="722" y="121"/>
                    <a:pt x="658" y="76"/>
                  </a:cubicBezTo>
                  <a:cubicBezTo>
                    <a:pt x="597" y="35"/>
                    <a:pt x="505" y="0"/>
                    <a:pt x="39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9"/>
            <p:cNvSpPr/>
            <p:nvPr/>
          </p:nvSpPr>
          <p:spPr>
            <a:xfrm>
              <a:off x="8621703" y="2463761"/>
              <a:ext cx="15206" cy="15206"/>
            </a:xfrm>
            <a:custGeom>
              <a:rect b="b" l="l" r="r" t="t"/>
              <a:pathLst>
                <a:path extrusionOk="0" h="371" w="371">
                  <a:moveTo>
                    <a:pt x="183" y="0"/>
                  </a:moveTo>
                  <a:cubicBezTo>
                    <a:pt x="83" y="0"/>
                    <a:pt x="0" y="83"/>
                    <a:pt x="0" y="183"/>
                  </a:cubicBezTo>
                  <a:cubicBezTo>
                    <a:pt x="0" y="288"/>
                    <a:pt x="83" y="371"/>
                    <a:pt x="183" y="371"/>
                  </a:cubicBezTo>
                  <a:cubicBezTo>
                    <a:pt x="288" y="371"/>
                    <a:pt x="370" y="288"/>
                    <a:pt x="370" y="183"/>
                  </a:cubicBezTo>
                  <a:cubicBezTo>
                    <a:pt x="370" y="83"/>
                    <a:pt x="288"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9"/>
            <p:cNvSpPr/>
            <p:nvPr/>
          </p:nvSpPr>
          <p:spPr>
            <a:xfrm>
              <a:off x="8609121" y="2454088"/>
              <a:ext cx="30536" cy="9222"/>
            </a:xfrm>
            <a:custGeom>
              <a:rect b="b" l="l" r="r" t="t"/>
              <a:pathLst>
                <a:path extrusionOk="0" h="225" w="745">
                  <a:moveTo>
                    <a:pt x="393" y="0"/>
                  </a:moveTo>
                  <a:cubicBezTo>
                    <a:pt x="382" y="0"/>
                    <a:pt x="370" y="1"/>
                    <a:pt x="359" y="2"/>
                  </a:cubicBezTo>
                  <a:cubicBezTo>
                    <a:pt x="236" y="9"/>
                    <a:pt x="135" y="61"/>
                    <a:pt x="76" y="114"/>
                  </a:cubicBezTo>
                  <a:cubicBezTo>
                    <a:pt x="19" y="166"/>
                    <a:pt x="1" y="210"/>
                    <a:pt x="12" y="221"/>
                  </a:cubicBezTo>
                  <a:cubicBezTo>
                    <a:pt x="14" y="223"/>
                    <a:pt x="17" y="224"/>
                    <a:pt x="21" y="224"/>
                  </a:cubicBezTo>
                  <a:cubicBezTo>
                    <a:pt x="59" y="224"/>
                    <a:pt x="187" y="127"/>
                    <a:pt x="367" y="121"/>
                  </a:cubicBezTo>
                  <a:cubicBezTo>
                    <a:pt x="382" y="120"/>
                    <a:pt x="396" y="119"/>
                    <a:pt x="410" y="119"/>
                  </a:cubicBezTo>
                  <a:cubicBezTo>
                    <a:pt x="563" y="119"/>
                    <a:pt x="681" y="181"/>
                    <a:pt x="720" y="181"/>
                  </a:cubicBezTo>
                  <a:cubicBezTo>
                    <a:pt x="726" y="181"/>
                    <a:pt x="731" y="180"/>
                    <a:pt x="733" y="176"/>
                  </a:cubicBezTo>
                  <a:cubicBezTo>
                    <a:pt x="745" y="166"/>
                    <a:pt x="718" y="121"/>
                    <a:pt x="655" y="76"/>
                  </a:cubicBezTo>
                  <a:cubicBezTo>
                    <a:pt x="597" y="35"/>
                    <a:pt x="502" y="0"/>
                    <a:pt x="39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9"/>
            <p:cNvSpPr/>
            <p:nvPr/>
          </p:nvSpPr>
          <p:spPr>
            <a:xfrm>
              <a:off x="8567970" y="2539216"/>
              <a:ext cx="44266" cy="22912"/>
            </a:xfrm>
            <a:custGeom>
              <a:rect b="b" l="l" r="r" t="t"/>
              <a:pathLst>
                <a:path extrusionOk="0" h="559" w="1080">
                  <a:moveTo>
                    <a:pt x="953" y="1"/>
                  </a:moveTo>
                  <a:cubicBezTo>
                    <a:pt x="710" y="121"/>
                    <a:pt x="273" y="296"/>
                    <a:pt x="1" y="330"/>
                  </a:cubicBezTo>
                  <a:cubicBezTo>
                    <a:pt x="1" y="330"/>
                    <a:pt x="160" y="559"/>
                    <a:pt x="441" y="559"/>
                  </a:cubicBezTo>
                  <a:cubicBezTo>
                    <a:pt x="505" y="559"/>
                    <a:pt x="577" y="546"/>
                    <a:pt x="654" y="516"/>
                  </a:cubicBezTo>
                  <a:cubicBezTo>
                    <a:pt x="1080" y="349"/>
                    <a:pt x="953" y="1"/>
                    <a:pt x="95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9"/>
            <p:cNvSpPr/>
            <p:nvPr/>
          </p:nvSpPr>
          <p:spPr>
            <a:xfrm>
              <a:off x="8578094" y="2605696"/>
              <a:ext cx="77917" cy="40865"/>
            </a:xfrm>
            <a:custGeom>
              <a:rect b="b" l="l" r="r" t="t"/>
              <a:pathLst>
                <a:path extrusionOk="0" h="997" w="1901">
                  <a:moveTo>
                    <a:pt x="1900" y="0"/>
                  </a:moveTo>
                  <a:lnTo>
                    <a:pt x="1900" y="0"/>
                  </a:lnTo>
                  <a:cubicBezTo>
                    <a:pt x="1000" y="628"/>
                    <a:pt x="67" y="639"/>
                    <a:pt x="4" y="639"/>
                  </a:cubicBezTo>
                  <a:cubicBezTo>
                    <a:pt x="1" y="639"/>
                    <a:pt x="0" y="639"/>
                    <a:pt x="0" y="639"/>
                  </a:cubicBezTo>
                  <a:lnTo>
                    <a:pt x="0" y="639"/>
                  </a:lnTo>
                  <a:lnTo>
                    <a:pt x="33" y="994"/>
                  </a:lnTo>
                  <a:cubicBezTo>
                    <a:pt x="73" y="995"/>
                    <a:pt x="112" y="996"/>
                    <a:pt x="150" y="996"/>
                  </a:cubicBezTo>
                  <a:cubicBezTo>
                    <a:pt x="1494" y="996"/>
                    <a:pt x="1900" y="0"/>
                    <a:pt x="190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9"/>
            <p:cNvSpPr/>
            <p:nvPr/>
          </p:nvSpPr>
          <p:spPr>
            <a:xfrm>
              <a:off x="8732982" y="2467613"/>
              <a:ext cx="50415" cy="51972"/>
            </a:xfrm>
            <a:custGeom>
              <a:rect b="b" l="l" r="r" t="t"/>
              <a:pathLst>
                <a:path extrusionOk="0" h="1268" w="1230">
                  <a:moveTo>
                    <a:pt x="650" y="1"/>
                  </a:moveTo>
                  <a:cubicBezTo>
                    <a:pt x="634" y="1"/>
                    <a:pt x="618" y="2"/>
                    <a:pt x="602" y="3"/>
                  </a:cubicBezTo>
                  <a:cubicBezTo>
                    <a:pt x="363" y="30"/>
                    <a:pt x="173" y="227"/>
                    <a:pt x="86" y="448"/>
                  </a:cubicBezTo>
                  <a:cubicBezTo>
                    <a:pt x="0" y="672"/>
                    <a:pt x="0" y="919"/>
                    <a:pt x="8" y="1158"/>
                  </a:cubicBezTo>
                  <a:lnTo>
                    <a:pt x="34" y="1187"/>
                  </a:lnTo>
                  <a:cubicBezTo>
                    <a:pt x="155" y="1240"/>
                    <a:pt x="288" y="1267"/>
                    <a:pt x="420" y="1267"/>
                  </a:cubicBezTo>
                  <a:cubicBezTo>
                    <a:pt x="564" y="1267"/>
                    <a:pt x="706" y="1235"/>
                    <a:pt x="830" y="1165"/>
                  </a:cubicBezTo>
                  <a:cubicBezTo>
                    <a:pt x="1069" y="1031"/>
                    <a:pt x="1229" y="747"/>
                    <a:pt x="1185" y="474"/>
                  </a:cubicBezTo>
                  <a:cubicBezTo>
                    <a:pt x="1142" y="217"/>
                    <a:pt x="905" y="1"/>
                    <a:pt x="650"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9"/>
            <p:cNvSpPr/>
            <p:nvPr/>
          </p:nvSpPr>
          <p:spPr>
            <a:xfrm>
              <a:off x="8750032" y="2479909"/>
              <a:ext cx="21887" cy="29593"/>
            </a:xfrm>
            <a:custGeom>
              <a:rect b="b" l="l" r="r" t="t"/>
              <a:pathLst>
                <a:path extrusionOk="0" h="722" w="534">
                  <a:moveTo>
                    <a:pt x="261" y="1"/>
                  </a:moveTo>
                  <a:cubicBezTo>
                    <a:pt x="234" y="1"/>
                    <a:pt x="208" y="5"/>
                    <a:pt x="186" y="10"/>
                  </a:cubicBezTo>
                  <a:cubicBezTo>
                    <a:pt x="55" y="47"/>
                    <a:pt x="3" y="103"/>
                    <a:pt x="7" y="115"/>
                  </a:cubicBezTo>
                  <a:cubicBezTo>
                    <a:pt x="8" y="119"/>
                    <a:pt x="14" y="121"/>
                    <a:pt x="22" y="121"/>
                  </a:cubicBezTo>
                  <a:cubicBezTo>
                    <a:pt x="50" y="121"/>
                    <a:pt x="114" y="101"/>
                    <a:pt x="198" y="96"/>
                  </a:cubicBezTo>
                  <a:cubicBezTo>
                    <a:pt x="204" y="95"/>
                    <a:pt x="210" y="95"/>
                    <a:pt x="217" y="95"/>
                  </a:cubicBezTo>
                  <a:cubicBezTo>
                    <a:pt x="264" y="95"/>
                    <a:pt x="318" y="108"/>
                    <a:pt x="354" y="141"/>
                  </a:cubicBezTo>
                  <a:cubicBezTo>
                    <a:pt x="395" y="178"/>
                    <a:pt x="410" y="253"/>
                    <a:pt x="406" y="331"/>
                  </a:cubicBezTo>
                  <a:cubicBezTo>
                    <a:pt x="395" y="496"/>
                    <a:pt x="291" y="611"/>
                    <a:pt x="189" y="637"/>
                  </a:cubicBezTo>
                  <a:cubicBezTo>
                    <a:pt x="156" y="647"/>
                    <a:pt x="126" y="650"/>
                    <a:pt x="101" y="650"/>
                  </a:cubicBezTo>
                  <a:cubicBezTo>
                    <a:pt x="66" y="650"/>
                    <a:pt x="40" y="645"/>
                    <a:pt x="24" y="645"/>
                  </a:cubicBezTo>
                  <a:cubicBezTo>
                    <a:pt x="17" y="645"/>
                    <a:pt x="13" y="646"/>
                    <a:pt x="10" y="649"/>
                  </a:cubicBezTo>
                  <a:cubicBezTo>
                    <a:pt x="0" y="656"/>
                    <a:pt x="56" y="722"/>
                    <a:pt x="174" y="722"/>
                  </a:cubicBezTo>
                  <a:cubicBezTo>
                    <a:pt x="185" y="722"/>
                    <a:pt x="196" y="721"/>
                    <a:pt x="208" y="720"/>
                  </a:cubicBezTo>
                  <a:cubicBezTo>
                    <a:pt x="272" y="712"/>
                    <a:pt x="358" y="679"/>
                    <a:pt x="417" y="608"/>
                  </a:cubicBezTo>
                  <a:cubicBezTo>
                    <a:pt x="481" y="541"/>
                    <a:pt x="518" y="443"/>
                    <a:pt x="526" y="339"/>
                  </a:cubicBezTo>
                  <a:cubicBezTo>
                    <a:pt x="534" y="241"/>
                    <a:pt x="511" y="125"/>
                    <a:pt x="425" y="58"/>
                  </a:cubicBezTo>
                  <a:cubicBezTo>
                    <a:pt x="371" y="14"/>
                    <a:pt x="313" y="1"/>
                    <a:pt x="261"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9"/>
            <p:cNvSpPr/>
            <p:nvPr/>
          </p:nvSpPr>
          <p:spPr>
            <a:xfrm>
              <a:off x="8490055" y="2304488"/>
              <a:ext cx="263673" cy="172393"/>
            </a:xfrm>
            <a:custGeom>
              <a:rect b="b" l="l" r="r" t="t"/>
              <a:pathLst>
                <a:path extrusionOk="0" h="4206" w="6433">
                  <a:moveTo>
                    <a:pt x="3021" y="0"/>
                  </a:moveTo>
                  <a:cubicBezTo>
                    <a:pt x="2150" y="0"/>
                    <a:pt x="1279" y="330"/>
                    <a:pt x="635" y="921"/>
                  </a:cubicBezTo>
                  <a:cubicBezTo>
                    <a:pt x="0" y="1709"/>
                    <a:pt x="848" y="2209"/>
                    <a:pt x="1270" y="2538"/>
                  </a:cubicBezTo>
                  <a:cubicBezTo>
                    <a:pt x="1535" y="2745"/>
                    <a:pt x="2224" y="3224"/>
                    <a:pt x="2925" y="3224"/>
                  </a:cubicBezTo>
                  <a:cubicBezTo>
                    <a:pt x="3083" y="3224"/>
                    <a:pt x="3241" y="3200"/>
                    <a:pt x="3395" y="3143"/>
                  </a:cubicBezTo>
                  <a:cubicBezTo>
                    <a:pt x="3100" y="2743"/>
                    <a:pt x="2760" y="2568"/>
                    <a:pt x="2629" y="2187"/>
                  </a:cubicBezTo>
                  <a:lnTo>
                    <a:pt x="2629" y="2187"/>
                  </a:lnTo>
                  <a:cubicBezTo>
                    <a:pt x="2973" y="2673"/>
                    <a:pt x="3336" y="3038"/>
                    <a:pt x="3926" y="3098"/>
                  </a:cubicBezTo>
                  <a:cubicBezTo>
                    <a:pt x="3806" y="2755"/>
                    <a:pt x="3642" y="2056"/>
                    <a:pt x="3769" y="2026"/>
                  </a:cubicBezTo>
                  <a:lnTo>
                    <a:pt x="3769" y="2026"/>
                  </a:lnTo>
                  <a:cubicBezTo>
                    <a:pt x="3903" y="3195"/>
                    <a:pt x="4859" y="4205"/>
                    <a:pt x="5682" y="4205"/>
                  </a:cubicBezTo>
                  <a:cubicBezTo>
                    <a:pt x="5821" y="4205"/>
                    <a:pt x="5957" y="4176"/>
                    <a:pt x="6084" y="4114"/>
                  </a:cubicBezTo>
                  <a:cubicBezTo>
                    <a:pt x="6432" y="3263"/>
                    <a:pt x="6308" y="2250"/>
                    <a:pt x="5812" y="1481"/>
                  </a:cubicBezTo>
                  <a:cubicBezTo>
                    <a:pt x="5315" y="708"/>
                    <a:pt x="4467" y="185"/>
                    <a:pt x="3560" y="43"/>
                  </a:cubicBezTo>
                  <a:cubicBezTo>
                    <a:pt x="3382" y="15"/>
                    <a:pt x="3201" y="0"/>
                    <a:pt x="30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9"/>
            <p:cNvSpPr/>
            <p:nvPr/>
          </p:nvSpPr>
          <p:spPr>
            <a:xfrm>
              <a:off x="8731301" y="2507862"/>
              <a:ext cx="37299" cy="36766"/>
            </a:xfrm>
            <a:custGeom>
              <a:rect b="b" l="l" r="r" t="t"/>
              <a:pathLst>
                <a:path extrusionOk="0" h="897" w="910">
                  <a:moveTo>
                    <a:pt x="336" y="1"/>
                  </a:moveTo>
                  <a:cubicBezTo>
                    <a:pt x="305" y="1"/>
                    <a:pt x="199" y="32"/>
                    <a:pt x="101" y="164"/>
                  </a:cubicBezTo>
                  <a:cubicBezTo>
                    <a:pt x="45" y="243"/>
                    <a:pt x="0" y="359"/>
                    <a:pt x="19" y="490"/>
                  </a:cubicBezTo>
                  <a:cubicBezTo>
                    <a:pt x="34" y="617"/>
                    <a:pt x="105" y="759"/>
                    <a:pt x="240" y="837"/>
                  </a:cubicBezTo>
                  <a:cubicBezTo>
                    <a:pt x="312" y="878"/>
                    <a:pt x="392" y="897"/>
                    <a:pt x="467" y="897"/>
                  </a:cubicBezTo>
                  <a:cubicBezTo>
                    <a:pt x="535" y="897"/>
                    <a:pt x="600" y="882"/>
                    <a:pt x="655" y="855"/>
                  </a:cubicBezTo>
                  <a:cubicBezTo>
                    <a:pt x="777" y="800"/>
                    <a:pt x="848" y="688"/>
                    <a:pt x="871" y="594"/>
                  </a:cubicBezTo>
                  <a:cubicBezTo>
                    <a:pt x="910" y="407"/>
                    <a:pt x="821" y="306"/>
                    <a:pt x="805" y="306"/>
                  </a:cubicBezTo>
                  <a:cubicBezTo>
                    <a:pt x="804" y="306"/>
                    <a:pt x="804" y="306"/>
                    <a:pt x="803" y="307"/>
                  </a:cubicBezTo>
                  <a:cubicBezTo>
                    <a:pt x="785" y="314"/>
                    <a:pt x="845" y="419"/>
                    <a:pt x="789" y="568"/>
                  </a:cubicBezTo>
                  <a:cubicBezTo>
                    <a:pt x="762" y="643"/>
                    <a:pt x="703" y="717"/>
                    <a:pt x="610" y="755"/>
                  </a:cubicBezTo>
                  <a:cubicBezTo>
                    <a:pt x="570" y="771"/>
                    <a:pt x="525" y="780"/>
                    <a:pt x="478" y="780"/>
                  </a:cubicBezTo>
                  <a:cubicBezTo>
                    <a:pt x="419" y="780"/>
                    <a:pt x="357" y="766"/>
                    <a:pt x="303" y="733"/>
                  </a:cubicBezTo>
                  <a:cubicBezTo>
                    <a:pt x="206" y="676"/>
                    <a:pt x="146" y="572"/>
                    <a:pt x="127" y="474"/>
                  </a:cubicBezTo>
                  <a:cubicBezTo>
                    <a:pt x="109" y="374"/>
                    <a:pt x="135" y="281"/>
                    <a:pt x="172" y="209"/>
                  </a:cubicBezTo>
                  <a:cubicBezTo>
                    <a:pt x="251" y="67"/>
                    <a:pt x="355" y="19"/>
                    <a:pt x="344" y="4"/>
                  </a:cubicBezTo>
                  <a:cubicBezTo>
                    <a:pt x="344" y="2"/>
                    <a:pt x="341" y="1"/>
                    <a:pt x="336" y="1"/>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9"/>
            <p:cNvSpPr/>
            <p:nvPr/>
          </p:nvSpPr>
          <p:spPr>
            <a:xfrm>
              <a:off x="8278154" y="2705948"/>
              <a:ext cx="653915" cy="794461"/>
            </a:xfrm>
            <a:custGeom>
              <a:rect b="b" l="l" r="r" t="t"/>
              <a:pathLst>
                <a:path extrusionOk="0" h="19383" w="15954">
                  <a:moveTo>
                    <a:pt x="11004" y="1"/>
                  </a:moveTo>
                  <a:cubicBezTo>
                    <a:pt x="11004" y="1"/>
                    <a:pt x="11055" y="343"/>
                    <a:pt x="9871" y="343"/>
                  </a:cubicBezTo>
                  <a:cubicBezTo>
                    <a:pt x="9305" y="343"/>
                    <a:pt x="8458" y="265"/>
                    <a:pt x="7187" y="34"/>
                  </a:cubicBezTo>
                  <a:cubicBezTo>
                    <a:pt x="7127" y="23"/>
                    <a:pt x="7060" y="18"/>
                    <a:pt x="6986" y="18"/>
                  </a:cubicBezTo>
                  <a:cubicBezTo>
                    <a:pt x="5279" y="18"/>
                    <a:pt x="1" y="2790"/>
                    <a:pt x="1" y="2790"/>
                  </a:cubicBezTo>
                  <a:lnTo>
                    <a:pt x="1879" y="7359"/>
                  </a:lnTo>
                  <a:lnTo>
                    <a:pt x="4042" y="6907"/>
                  </a:lnTo>
                  <a:lnTo>
                    <a:pt x="4710" y="10548"/>
                  </a:lnTo>
                  <a:cubicBezTo>
                    <a:pt x="3803" y="13551"/>
                    <a:pt x="3317" y="16218"/>
                    <a:pt x="3317" y="16218"/>
                  </a:cubicBezTo>
                  <a:lnTo>
                    <a:pt x="8382" y="19382"/>
                  </a:lnTo>
                  <a:lnTo>
                    <a:pt x="9167" y="17899"/>
                  </a:lnTo>
                  <a:lnTo>
                    <a:pt x="10418" y="19091"/>
                  </a:lnTo>
                  <a:lnTo>
                    <a:pt x="15819" y="16218"/>
                  </a:lnTo>
                  <a:cubicBezTo>
                    <a:pt x="15150" y="12749"/>
                    <a:pt x="13466" y="11852"/>
                    <a:pt x="13466" y="11288"/>
                  </a:cubicBezTo>
                  <a:cubicBezTo>
                    <a:pt x="13466" y="9686"/>
                    <a:pt x="13230" y="11243"/>
                    <a:pt x="14590" y="5895"/>
                  </a:cubicBezTo>
                  <a:cubicBezTo>
                    <a:pt x="15953" y="549"/>
                    <a:pt x="11004" y="1"/>
                    <a:pt x="11004" y="1"/>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9"/>
            <p:cNvSpPr/>
            <p:nvPr/>
          </p:nvSpPr>
          <p:spPr>
            <a:xfrm>
              <a:off x="8570839" y="2705948"/>
              <a:ext cx="158376" cy="153621"/>
            </a:xfrm>
            <a:custGeom>
              <a:rect b="b" l="l" r="r" t="t"/>
              <a:pathLst>
                <a:path extrusionOk="0" h="3748" w="3864">
                  <a:moveTo>
                    <a:pt x="3863" y="1"/>
                  </a:moveTo>
                  <a:lnTo>
                    <a:pt x="46" y="34"/>
                  </a:lnTo>
                  <a:cubicBezTo>
                    <a:pt x="46" y="34"/>
                    <a:pt x="1" y="3747"/>
                    <a:pt x="856" y="3747"/>
                  </a:cubicBezTo>
                  <a:cubicBezTo>
                    <a:pt x="884" y="3747"/>
                    <a:pt x="913" y="3743"/>
                    <a:pt x="943" y="3735"/>
                  </a:cubicBezTo>
                  <a:cubicBezTo>
                    <a:pt x="1887" y="3478"/>
                    <a:pt x="3785" y="1775"/>
                    <a:pt x="3863"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9"/>
            <p:cNvSpPr/>
            <p:nvPr/>
          </p:nvSpPr>
          <p:spPr>
            <a:xfrm>
              <a:off x="8581127" y="2877106"/>
              <a:ext cx="14264" cy="114560"/>
            </a:xfrm>
            <a:custGeom>
              <a:rect b="b" l="l" r="r" t="t"/>
              <a:pathLst>
                <a:path extrusionOk="0" h="2795" w="348">
                  <a:moveTo>
                    <a:pt x="314" y="0"/>
                  </a:moveTo>
                  <a:cubicBezTo>
                    <a:pt x="284" y="0"/>
                    <a:pt x="190" y="623"/>
                    <a:pt x="116" y="1390"/>
                  </a:cubicBezTo>
                  <a:cubicBezTo>
                    <a:pt x="38" y="2163"/>
                    <a:pt x="0" y="2791"/>
                    <a:pt x="34" y="2794"/>
                  </a:cubicBezTo>
                  <a:cubicBezTo>
                    <a:pt x="34" y="2794"/>
                    <a:pt x="34" y="2794"/>
                    <a:pt x="34" y="2794"/>
                  </a:cubicBezTo>
                  <a:cubicBezTo>
                    <a:pt x="68" y="2794"/>
                    <a:pt x="158" y="2172"/>
                    <a:pt x="235" y="1405"/>
                  </a:cubicBezTo>
                  <a:cubicBezTo>
                    <a:pt x="311" y="631"/>
                    <a:pt x="347" y="4"/>
                    <a:pt x="314" y="0"/>
                  </a:cubicBezTo>
                  <a:cubicBezTo>
                    <a:pt x="314" y="0"/>
                    <a:pt x="314" y="0"/>
                    <a:pt x="31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9"/>
            <p:cNvSpPr/>
            <p:nvPr/>
          </p:nvSpPr>
          <p:spPr>
            <a:xfrm>
              <a:off x="8602686" y="2886287"/>
              <a:ext cx="6476" cy="92181"/>
            </a:xfrm>
            <a:custGeom>
              <a:rect b="b" l="l" r="r" t="t"/>
              <a:pathLst>
                <a:path extrusionOk="0" h="2249" w="158">
                  <a:moveTo>
                    <a:pt x="50" y="0"/>
                  </a:moveTo>
                  <a:cubicBezTo>
                    <a:pt x="50" y="0"/>
                    <a:pt x="50" y="0"/>
                    <a:pt x="50" y="0"/>
                  </a:cubicBezTo>
                  <a:cubicBezTo>
                    <a:pt x="16" y="0"/>
                    <a:pt x="1" y="505"/>
                    <a:pt x="19" y="1124"/>
                  </a:cubicBezTo>
                  <a:cubicBezTo>
                    <a:pt x="35" y="1746"/>
                    <a:pt x="76" y="2249"/>
                    <a:pt x="109" y="2249"/>
                  </a:cubicBezTo>
                  <a:cubicBezTo>
                    <a:pt x="109" y="2249"/>
                    <a:pt x="109" y="2249"/>
                    <a:pt x="109" y="2249"/>
                  </a:cubicBezTo>
                  <a:cubicBezTo>
                    <a:pt x="143" y="2249"/>
                    <a:pt x="158" y="1745"/>
                    <a:pt x="140" y="1124"/>
                  </a:cubicBezTo>
                  <a:cubicBezTo>
                    <a:pt x="124" y="503"/>
                    <a:pt x="83" y="0"/>
                    <a:pt x="5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9"/>
            <p:cNvSpPr/>
            <p:nvPr/>
          </p:nvSpPr>
          <p:spPr>
            <a:xfrm>
              <a:off x="8570101" y="2992769"/>
              <a:ext cx="10001" cy="14796"/>
            </a:xfrm>
            <a:custGeom>
              <a:rect b="b" l="l" r="r" t="t"/>
              <a:pathLst>
                <a:path extrusionOk="0" h="361" w="244">
                  <a:moveTo>
                    <a:pt x="203" y="0"/>
                  </a:moveTo>
                  <a:cubicBezTo>
                    <a:pt x="170" y="0"/>
                    <a:pt x="97" y="49"/>
                    <a:pt x="53" y="144"/>
                  </a:cubicBezTo>
                  <a:cubicBezTo>
                    <a:pt x="1" y="256"/>
                    <a:pt x="27" y="361"/>
                    <a:pt x="56" y="361"/>
                  </a:cubicBezTo>
                  <a:cubicBezTo>
                    <a:pt x="90" y="361"/>
                    <a:pt x="120" y="283"/>
                    <a:pt x="161" y="193"/>
                  </a:cubicBezTo>
                  <a:cubicBezTo>
                    <a:pt x="202" y="107"/>
                    <a:pt x="243" y="32"/>
                    <a:pt x="217" y="6"/>
                  </a:cubicBezTo>
                  <a:cubicBezTo>
                    <a:pt x="214" y="2"/>
                    <a:pt x="210" y="0"/>
                    <a:pt x="2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9"/>
            <p:cNvSpPr/>
            <p:nvPr/>
          </p:nvSpPr>
          <p:spPr>
            <a:xfrm>
              <a:off x="8575922" y="2994368"/>
              <a:ext cx="6312" cy="13239"/>
            </a:xfrm>
            <a:custGeom>
              <a:rect b="b" l="l" r="r" t="t"/>
              <a:pathLst>
                <a:path extrusionOk="0" h="323" w="154">
                  <a:moveTo>
                    <a:pt x="103" y="0"/>
                  </a:moveTo>
                  <a:cubicBezTo>
                    <a:pt x="71" y="0"/>
                    <a:pt x="33" y="65"/>
                    <a:pt x="19" y="149"/>
                  </a:cubicBezTo>
                  <a:cubicBezTo>
                    <a:pt x="0" y="236"/>
                    <a:pt x="12" y="314"/>
                    <a:pt x="45" y="322"/>
                  </a:cubicBezTo>
                  <a:cubicBezTo>
                    <a:pt x="47" y="322"/>
                    <a:pt x="48" y="322"/>
                    <a:pt x="50" y="322"/>
                  </a:cubicBezTo>
                  <a:cubicBezTo>
                    <a:pt x="83" y="322"/>
                    <a:pt x="117" y="257"/>
                    <a:pt x="135" y="172"/>
                  </a:cubicBezTo>
                  <a:cubicBezTo>
                    <a:pt x="153" y="82"/>
                    <a:pt x="143" y="8"/>
                    <a:pt x="109" y="1"/>
                  </a:cubicBezTo>
                  <a:cubicBezTo>
                    <a:pt x="107" y="0"/>
                    <a:pt x="105" y="0"/>
                    <a:pt x="1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9"/>
            <p:cNvSpPr/>
            <p:nvPr/>
          </p:nvSpPr>
          <p:spPr>
            <a:xfrm>
              <a:off x="8579282" y="2994368"/>
              <a:ext cx="5697" cy="13198"/>
            </a:xfrm>
            <a:custGeom>
              <a:rect b="b" l="l" r="r" t="t"/>
              <a:pathLst>
                <a:path extrusionOk="0" h="322" w="139">
                  <a:moveTo>
                    <a:pt x="55" y="1"/>
                  </a:moveTo>
                  <a:cubicBezTo>
                    <a:pt x="54" y="1"/>
                    <a:pt x="53" y="1"/>
                    <a:pt x="53" y="1"/>
                  </a:cubicBezTo>
                  <a:cubicBezTo>
                    <a:pt x="19" y="4"/>
                    <a:pt x="1" y="79"/>
                    <a:pt x="8" y="168"/>
                  </a:cubicBezTo>
                  <a:cubicBezTo>
                    <a:pt x="19" y="252"/>
                    <a:pt x="51" y="322"/>
                    <a:pt x="84" y="322"/>
                  </a:cubicBezTo>
                  <a:cubicBezTo>
                    <a:pt x="85" y="322"/>
                    <a:pt x="86" y="322"/>
                    <a:pt x="87" y="322"/>
                  </a:cubicBezTo>
                  <a:cubicBezTo>
                    <a:pt x="120" y="318"/>
                    <a:pt x="139" y="244"/>
                    <a:pt x="128" y="154"/>
                  </a:cubicBezTo>
                  <a:cubicBezTo>
                    <a:pt x="120" y="70"/>
                    <a:pt x="88" y="1"/>
                    <a:pt x="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9"/>
            <p:cNvSpPr/>
            <p:nvPr/>
          </p:nvSpPr>
          <p:spPr>
            <a:xfrm>
              <a:off x="8580840" y="2990146"/>
              <a:ext cx="12665" cy="20043"/>
            </a:xfrm>
            <a:custGeom>
              <a:rect b="b" l="l" r="r" t="t"/>
              <a:pathLst>
                <a:path extrusionOk="0" h="489" w="309">
                  <a:moveTo>
                    <a:pt x="36" y="0"/>
                  </a:moveTo>
                  <a:cubicBezTo>
                    <a:pt x="30" y="0"/>
                    <a:pt x="25" y="2"/>
                    <a:pt x="23" y="6"/>
                  </a:cubicBezTo>
                  <a:cubicBezTo>
                    <a:pt x="0" y="33"/>
                    <a:pt x="71" y="126"/>
                    <a:pt x="127" y="249"/>
                  </a:cubicBezTo>
                  <a:cubicBezTo>
                    <a:pt x="187" y="373"/>
                    <a:pt x="213" y="488"/>
                    <a:pt x="247" y="488"/>
                  </a:cubicBezTo>
                  <a:cubicBezTo>
                    <a:pt x="247" y="488"/>
                    <a:pt x="248" y="488"/>
                    <a:pt x="248" y="488"/>
                  </a:cubicBezTo>
                  <a:cubicBezTo>
                    <a:pt x="281" y="488"/>
                    <a:pt x="309" y="348"/>
                    <a:pt x="235" y="200"/>
                  </a:cubicBezTo>
                  <a:cubicBezTo>
                    <a:pt x="177" y="69"/>
                    <a:pt x="75" y="0"/>
                    <a:pt x="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9"/>
            <p:cNvSpPr/>
            <p:nvPr/>
          </p:nvSpPr>
          <p:spPr>
            <a:xfrm>
              <a:off x="8604243" y="2974572"/>
              <a:ext cx="5246" cy="18485"/>
            </a:xfrm>
            <a:custGeom>
              <a:rect b="b" l="l" r="r" t="t"/>
              <a:pathLst>
                <a:path extrusionOk="0" h="451" w="128">
                  <a:moveTo>
                    <a:pt x="89" y="1"/>
                  </a:moveTo>
                  <a:cubicBezTo>
                    <a:pt x="58" y="1"/>
                    <a:pt x="0" y="94"/>
                    <a:pt x="0" y="225"/>
                  </a:cubicBezTo>
                  <a:cubicBezTo>
                    <a:pt x="0" y="356"/>
                    <a:pt x="57" y="451"/>
                    <a:pt x="88" y="451"/>
                  </a:cubicBezTo>
                  <a:cubicBezTo>
                    <a:pt x="90" y="451"/>
                    <a:pt x="92" y="450"/>
                    <a:pt x="94" y="450"/>
                  </a:cubicBezTo>
                  <a:cubicBezTo>
                    <a:pt x="128" y="439"/>
                    <a:pt x="120" y="341"/>
                    <a:pt x="120" y="225"/>
                  </a:cubicBezTo>
                  <a:cubicBezTo>
                    <a:pt x="120" y="110"/>
                    <a:pt x="128" y="9"/>
                    <a:pt x="94" y="1"/>
                  </a:cubicBezTo>
                  <a:cubicBezTo>
                    <a:pt x="92" y="1"/>
                    <a:pt x="90" y="1"/>
                    <a:pt x="8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9"/>
            <p:cNvSpPr/>
            <p:nvPr/>
          </p:nvSpPr>
          <p:spPr>
            <a:xfrm>
              <a:off x="8609735" y="2975842"/>
              <a:ext cx="5574" cy="14592"/>
            </a:xfrm>
            <a:custGeom>
              <a:rect b="b" l="l" r="r" t="t"/>
              <a:pathLst>
                <a:path extrusionOk="0" h="356" w="136">
                  <a:moveTo>
                    <a:pt x="53" y="1"/>
                  </a:moveTo>
                  <a:cubicBezTo>
                    <a:pt x="20" y="4"/>
                    <a:pt x="1" y="86"/>
                    <a:pt x="8" y="184"/>
                  </a:cubicBezTo>
                  <a:cubicBezTo>
                    <a:pt x="16" y="278"/>
                    <a:pt x="51" y="355"/>
                    <a:pt x="81" y="355"/>
                  </a:cubicBezTo>
                  <a:cubicBezTo>
                    <a:pt x="82" y="355"/>
                    <a:pt x="82" y="355"/>
                    <a:pt x="83" y="355"/>
                  </a:cubicBezTo>
                  <a:cubicBezTo>
                    <a:pt x="116" y="351"/>
                    <a:pt x="135" y="270"/>
                    <a:pt x="128" y="172"/>
                  </a:cubicBezTo>
                  <a:cubicBezTo>
                    <a:pt x="120" y="75"/>
                    <a:pt x="83" y="1"/>
                    <a:pt x="5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9"/>
            <p:cNvSpPr/>
            <p:nvPr/>
          </p:nvSpPr>
          <p:spPr>
            <a:xfrm>
              <a:off x="8610965" y="2976990"/>
              <a:ext cx="11395" cy="12296"/>
            </a:xfrm>
            <a:custGeom>
              <a:rect b="b" l="l" r="r" t="t"/>
              <a:pathLst>
                <a:path extrusionOk="0" h="300" w="278">
                  <a:moveTo>
                    <a:pt x="44" y="1"/>
                  </a:moveTo>
                  <a:cubicBezTo>
                    <a:pt x="37" y="1"/>
                    <a:pt x="32" y="2"/>
                    <a:pt x="27" y="6"/>
                  </a:cubicBezTo>
                  <a:cubicBezTo>
                    <a:pt x="0" y="25"/>
                    <a:pt x="31" y="107"/>
                    <a:pt x="90" y="185"/>
                  </a:cubicBezTo>
                  <a:cubicBezTo>
                    <a:pt x="143" y="254"/>
                    <a:pt x="201" y="299"/>
                    <a:pt x="235" y="299"/>
                  </a:cubicBezTo>
                  <a:cubicBezTo>
                    <a:pt x="241" y="299"/>
                    <a:pt x="247" y="297"/>
                    <a:pt x="251" y="294"/>
                  </a:cubicBezTo>
                  <a:cubicBezTo>
                    <a:pt x="277" y="275"/>
                    <a:pt x="247" y="192"/>
                    <a:pt x="188" y="114"/>
                  </a:cubicBezTo>
                  <a:cubicBezTo>
                    <a:pt x="135" y="46"/>
                    <a:pt x="76" y="1"/>
                    <a:pt x="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9"/>
            <p:cNvSpPr/>
            <p:nvPr/>
          </p:nvSpPr>
          <p:spPr>
            <a:xfrm>
              <a:off x="8611580" y="2975145"/>
              <a:ext cx="13526" cy="11395"/>
            </a:xfrm>
            <a:custGeom>
              <a:rect b="b" l="l" r="r" t="t"/>
              <a:pathLst>
                <a:path extrusionOk="0" h="278" w="330">
                  <a:moveTo>
                    <a:pt x="53" y="0"/>
                  </a:moveTo>
                  <a:cubicBezTo>
                    <a:pt x="30" y="0"/>
                    <a:pt x="15" y="7"/>
                    <a:pt x="12" y="18"/>
                  </a:cubicBezTo>
                  <a:cubicBezTo>
                    <a:pt x="1" y="51"/>
                    <a:pt x="68" y="99"/>
                    <a:pt x="139" y="167"/>
                  </a:cubicBezTo>
                  <a:cubicBezTo>
                    <a:pt x="206" y="221"/>
                    <a:pt x="258" y="277"/>
                    <a:pt x="289" y="277"/>
                  </a:cubicBezTo>
                  <a:cubicBezTo>
                    <a:pt x="293" y="277"/>
                    <a:pt x="296" y="277"/>
                    <a:pt x="299" y="275"/>
                  </a:cubicBezTo>
                  <a:cubicBezTo>
                    <a:pt x="330" y="264"/>
                    <a:pt x="311" y="159"/>
                    <a:pt x="221" y="77"/>
                  </a:cubicBezTo>
                  <a:cubicBezTo>
                    <a:pt x="161" y="22"/>
                    <a:pt x="95" y="0"/>
                    <a:pt x="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9"/>
            <p:cNvSpPr/>
            <p:nvPr/>
          </p:nvSpPr>
          <p:spPr>
            <a:xfrm>
              <a:off x="8552641" y="2724392"/>
              <a:ext cx="17338" cy="15329"/>
            </a:xfrm>
            <a:custGeom>
              <a:rect b="b" l="l" r="r" t="t"/>
              <a:pathLst>
                <a:path extrusionOk="0" h="374" w="423">
                  <a:moveTo>
                    <a:pt x="199" y="21"/>
                  </a:moveTo>
                  <a:cubicBezTo>
                    <a:pt x="202" y="40"/>
                    <a:pt x="251" y="44"/>
                    <a:pt x="285" y="99"/>
                  </a:cubicBezTo>
                  <a:cubicBezTo>
                    <a:pt x="325" y="159"/>
                    <a:pt x="314" y="242"/>
                    <a:pt x="221" y="253"/>
                  </a:cubicBezTo>
                  <a:cubicBezTo>
                    <a:pt x="217" y="253"/>
                    <a:pt x="213" y="253"/>
                    <a:pt x="210" y="253"/>
                  </a:cubicBezTo>
                  <a:cubicBezTo>
                    <a:pt x="126" y="253"/>
                    <a:pt x="102" y="179"/>
                    <a:pt x="128" y="118"/>
                  </a:cubicBezTo>
                  <a:cubicBezTo>
                    <a:pt x="150" y="54"/>
                    <a:pt x="199" y="40"/>
                    <a:pt x="199" y="21"/>
                  </a:cubicBezTo>
                  <a:close/>
                  <a:moveTo>
                    <a:pt x="245" y="0"/>
                  </a:moveTo>
                  <a:cubicBezTo>
                    <a:pt x="218" y="0"/>
                    <a:pt x="200" y="10"/>
                    <a:pt x="198" y="18"/>
                  </a:cubicBezTo>
                  <a:lnTo>
                    <a:pt x="198" y="18"/>
                  </a:lnTo>
                  <a:cubicBezTo>
                    <a:pt x="196" y="13"/>
                    <a:pt x="184" y="8"/>
                    <a:pt x="167" y="8"/>
                  </a:cubicBezTo>
                  <a:cubicBezTo>
                    <a:pt x="138" y="8"/>
                    <a:pt x="94" y="22"/>
                    <a:pt x="56" y="73"/>
                  </a:cubicBezTo>
                  <a:cubicBezTo>
                    <a:pt x="27" y="115"/>
                    <a:pt x="1" y="182"/>
                    <a:pt x="30" y="256"/>
                  </a:cubicBezTo>
                  <a:cubicBezTo>
                    <a:pt x="54" y="327"/>
                    <a:pt x="132" y="374"/>
                    <a:pt x="207" y="374"/>
                  </a:cubicBezTo>
                  <a:cubicBezTo>
                    <a:pt x="216" y="374"/>
                    <a:pt x="224" y="373"/>
                    <a:pt x="232" y="372"/>
                  </a:cubicBezTo>
                  <a:cubicBezTo>
                    <a:pt x="318" y="365"/>
                    <a:pt x="401" y="301"/>
                    <a:pt x="411" y="219"/>
                  </a:cubicBezTo>
                  <a:cubicBezTo>
                    <a:pt x="423" y="141"/>
                    <a:pt x="385" y="80"/>
                    <a:pt x="352" y="44"/>
                  </a:cubicBezTo>
                  <a:cubicBezTo>
                    <a:pt x="312" y="10"/>
                    <a:pt x="274" y="0"/>
                    <a:pt x="24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9"/>
            <p:cNvSpPr/>
            <p:nvPr/>
          </p:nvSpPr>
          <p:spPr>
            <a:xfrm>
              <a:off x="8554486" y="2748574"/>
              <a:ext cx="10903" cy="7706"/>
            </a:xfrm>
            <a:custGeom>
              <a:rect b="b" l="l" r="r" t="t"/>
              <a:pathLst>
                <a:path extrusionOk="0" h="188" w="266">
                  <a:moveTo>
                    <a:pt x="55" y="1"/>
                  </a:moveTo>
                  <a:cubicBezTo>
                    <a:pt x="40" y="1"/>
                    <a:pt x="27" y="5"/>
                    <a:pt x="19" y="14"/>
                  </a:cubicBezTo>
                  <a:cubicBezTo>
                    <a:pt x="1" y="40"/>
                    <a:pt x="38" y="100"/>
                    <a:pt x="97" y="145"/>
                  </a:cubicBezTo>
                  <a:cubicBezTo>
                    <a:pt x="140" y="172"/>
                    <a:pt x="183" y="187"/>
                    <a:pt x="213" y="187"/>
                  </a:cubicBezTo>
                  <a:cubicBezTo>
                    <a:pt x="229" y="187"/>
                    <a:pt x="241" y="183"/>
                    <a:pt x="247" y="174"/>
                  </a:cubicBezTo>
                  <a:cubicBezTo>
                    <a:pt x="266" y="148"/>
                    <a:pt x="232" y="88"/>
                    <a:pt x="168" y="44"/>
                  </a:cubicBezTo>
                  <a:cubicBezTo>
                    <a:pt x="127" y="16"/>
                    <a:pt x="85" y="1"/>
                    <a:pt x="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9"/>
            <p:cNvSpPr/>
            <p:nvPr/>
          </p:nvSpPr>
          <p:spPr>
            <a:xfrm>
              <a:off x="8556412" y="2761894"/>
              <a:ext cx="11763" cy="6476"/>
            </a:xfrm>
            <a:custGeom>
              <a:rect b="b" l="l" r="r" t="t"/>
              <a:pathLst>
                <a:path extrusionOk="0" h="158" w="287">
                  <a:moveTo>
                    <a:pt x="230" y="1"/>
                  </a:moveTo>
                  <a:cubicBezTo>
                    <a:pt x="202" y="1"/>
                    <a:pt x="164" y="16"/>
                    <a:pt x="121" y="32"/>
                  </a:cubicBezTo>
                  <a:cubicBezTo>
                    <a:pt x="66" y="55"/>
                    <a:pt x="9" y="74"/>
                    <a:pt x="6" y="107"/>
                  </a:cubicBezTo>
                  <a:cubicBezTo>
                    <a:pt x="0" y="131"/>
                    <a:pt x="40" y="158"/>
                    <a:pt x="96" y="158"/>
                  </a:cubicBezTo>
                  <a:cubicBezTo>
                    <a:pt x="117" y="158"/>
                    <a:pt x="141" y="154"/>
                    <a:pt x="166" y="144"/>
                  </a:cubicBezTo>
                  <a:cubicBezTo>
                    <a:pt x="256" y="107"/>
                    <a:pt x="286" y="29"/>
                    <a:pt x="260" y="10"/>
                  </a:cubicBezTo>
                  <a:cubicBezTo>
                    <a:pt x="252" y="3"/>
                    <a:pt x="242" y="1"/>
                    <a:pt x="2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9"/>
            <p:cNvSpPr/>
            <p:nvPr/>
          </p:nvSpPr>
          <p:spPr>
            <a:xfrm>
              <a:off x="8559527" y="2777797"/>
              <a:ext cx="8771" cy="8607"/>
            </a:xfrm>
            <a:custGeom>
              <a:rect b="b" l="l" r="r" t="t"/>
              <a:pathLst>
                <a:path extrusionOk="0" h="210" w="214">
                  <a:moveTo>
                    <a:pt x="167" y="0"/>
                  </a:moveTo>
                  <a:cubicBezTo>
                    <a:pt x="138" y="0"/>
                    <a:pt x="96" y="26"/>
                    <a:pt x="60" y="67"/>
                  </a:cubicBezTo>
                  <a:cubicBezTo>
                    <a:pt x="16" y="119"/>
                    <a:pt x="0" y="179"/>
                    <a:pt x="27" y="201"/>
                  </a:cubicBezTo>
                  <a:cubicBezTo>
                    <a:pt x="34" y="207"/>
                    <a:pt x="42" y="209"/>
                    <a:pt x="51" y="209"/>
                  </a:cubicBezTo>
                  <a:cubicBezTo>
                    <a:pt x="80" y="209"/>
                    <a:pt x="120" y="184"/>
                    <a:pt x="154" y="145"/>
                  </a:cubicBezTo>
                  <a:cubicBezTo>
                    <a:pt x="198" y="89"/>
                    <a:pt x="214" y="29"/>
                    <a:pt x="188" y="6"/>
                  </a:cubicBezTo>
                  <a:cubicBezTo>
                    <a:pt x="182" y="2"/>
                    <a:pt x="175" y="0"/>
                    <a:pt x="1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9"/>
            <p:cNvSpPr/>
            <p:nvPr/>
          </p:nvSpPr>
          <p:spPr>
            <a:xfrm>
              <a:off x="8553092" y="2794806"/>
              <a:ext cx="22256" cy="20494"/>
            </a:xfrm>
            <a:custGeom>
              <a:rect b="b" l="l" r="r" t="t"/>
              <a:pathLst>
                <a:path extrusionOk="0" h="500" w="543">
                  <a:moveTo>
                    <a:pt x="334" y="74"/>
                  </a:moveTo>
                  <a:lnTo>
                    <a:pt x="334" y="74"/>
                  </a:lnTo>
                  <a:cubicBezTo>
                    <a:pt x="350" y="87"/>
                    <a:pt x="366" y="104"/>
                    <a:pt x="381" y="126"/>
                  </a:cubicBezTo>
                  <a:cubicBezTo>
                    <a:pt x="412" y="167"/>
                    <a:pt x="426" y="223"/>
                    <a:pt x="404" y="275"/>
                  </a:cubicBezTo>
                  <a:cubicBezTo>
                    <a:pt x="386" y="331"/>
                    <a:pt x="326" y="379"/>
                    <a:pt x="266" y="379"/>
                  </a:cubicBezTo>
                  <a:cubicBezTo>
                    <a:pt x="207" y="379"/>
                    <a:pt x="147" y="327"/>
                    <a:pt x="131" y="275"/>
                  </a:cubicBezTo>
                  <a:cubicBezTo>
                    <a:pt x="117" y="227"/>
                    <a:pt x="139" y="174"/>
                    <a:pt x="176" y="141"/>
                  </a:cubicBezTo>
                  <a:cubicBezTo>
                    <a:pt x="255" y="77"/>
                    <a:pt x="329" y="100"/>
                    <a:pt x="337" y="85"/>
                  </a:cubicBezTo>
                  <a:cubicBezTo>
                    <a:pt x="340" y="83"/>
                    <a:pt x="339" y="79"/>
                    <a:pt x="334" y="74"/>
                  </a:cubicBezTo>
                  <a:close/>
                  <a:moveTo>
                    <a:pt x="295" y="0"/>
                  </a:moveTo>
                  <a:cubicBezTo>
                    <a:pt x="263" y="0"/>
                    <a:pt x="244" y="11"/>
                    <a:pt x="247" y="17"/>
                  </a:cubicBezTo>
                  <a:cubicBezTo>
                    <a:pt x="245" y="27"/>
                    <a:pt x="275" y="33"/>
                    <a:pt x="313" y="58"/>
                  </a:cubicBezTo>
                  <a:lnTo>
                    <a:pt x="313" y="58"/>
                  </a:lnTo>
                  <a:cubicBezTo>
                    <a:pt x="296" y="49"/>
                    <a:pt x="271" y="41"/>
                    <a:pt x="241" y="41"/>
                  </a:cubicBezTo>
                  <a:cubicBezTo>
                    <a:pt x="209" y="41"/>
                    <a:pt x="171" y="50"/>
                    <a:pt x="128" y="74"/>
                  </a:cubicBezTo>
                  <a:cubicBezTo>
                    <a:pt x="68" y="103"/>
                    <a:pt x="0" y="197"/>
                    <a:pt x="23" y="301"/>
                  </a:cubicBezTo>
                  <a:cubicBezTo>
                    <a:pt x="50" y="402"/>
                    <a:pt x="139" y="496"/>
                    <a:pt x="266" y="500"/>
                  </a:cubicBezTo>
                  <a:cubicBezTo>
                    <a:pt x="393" y="500"/>
                    <a:pt x="483" y="402"/>
                    <a:pt x="509" y="312"/>
                  </a:cubicBezTo>
                  <a:cubicBezTo>
                    <a:pt x="543" y="212"/>
                    <a:pt x="498" y="115"/>
                    <a:pt x="445" y="70"/>
                  </a:cubicBezTo>
                  <a:cubicBezTo>
                    <a:pt x="389" y="15"/>
                    <a:pt x="333" y="0"/>
                    <a:pt x="2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9"/>
            <p:cNvSpPr/>
            <p:nvPr/>
          </p:nvSpPr>
          <p:spPr>
            <a:xfrm>
              <a:off x="8563216" y="2822349"/>
              <a:ext cx="11231" cy="11231"/>
            </a:xfrm>
            <a:custGeom>
              <a:rect b="b" l="l" r="r" t="t"/>
              <a:pathLst>
                <a:path extrusionOk="0" h="274" w="274">
                  <a:moveTo>
                    <a:pt x="227" y="1"/>
                  </a:moveTo>
                  <a:cubicBezTo>
                    <a:pt x="190" y="1"/>
                    <a:pt x="129" y="27"/>
                    <a:pt x="79" y="85"/>
                  </a:cubicBezTo>
                  <a:cubicBezTo>
                    <a:pt x="4" y="167"/>
                    <a:pt x="0" y="264"/>
                    <a:pt x="34" y="272"/>
                  </a:cubicBezTo>
                  <a:cubicBezTo>
                    <a:pt x="37" y="273"/>
                    <a:pt x="39" y="274"/>
                    <a:pt x="42" y="274"/>
                  </a:cubicBezTo>
                  <a:cubicBezTo>
                    <a:pt x="72" y="274"/>
                    <a:pt x="117" y="222"/>
                    <a:pt x="169" y="164"/>
                  </a:cubicBezTo>
                  <a:cubicBezTo>
                    <a:pt x="224" y="100"/>
                    <a:pt x="273" y="44"/>
                    <a:pt x="258" y="14"/>
                  </a:cubicBezTo>
                  <a:cubicBezTo>
                    <a:pt x="254" y="5"/>
                    <a:pt x="243" y="1"/>
                    <a:pt x="2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9"/>
            <p:cNvSpPr/>
            <p:nvPr/>
          </p:nvSpPr>
          <p:spPr>
            <a:xfrm>
              <a:off x="8569200" y="2840014"/>
              <a:ext cx="11190" cy="11190"/>
            </a:xfrm>
            <a:custGeom>
              <a:rect b="b" l="l" r="r" t="t"/>
              <a:pathLst>
                <a:path extrusionOk="0" h="273" w="273">
                  <a:moveTo>
                    <a:pt x="231" y="0"/>
                  </a:moveTo>
                  <a:cubicBezTo>
                    <a:pt x="200" y="0"/>
                    <a:pt x="156" y="52"/>
                    <a:pt x="105" y="110"/>
                  </a:cubicBezTo>
                  <a:cubicBezTo>
                    <a:pt x="49" y="173"/>
                    <a:pt x="0" y="229"/>
                    <a:pt x="15" y="259"/>
                  </a:cubicBezTo>
                  <a:cubicBezTo>
                    <a:pt x="20" y="268"/>
                    <a:pt x="31" y="273"/>
                    <a:pt x="46" y="273"/>
                  </a:cubicBezTo>
                  <a:cubicBezTo>
                    <a:pt x="83" y="273"/>
                    <a:pt x="144" y="246"/>
                    <a:pt x="195" y="188"/>
                  </a:cubicBezTo>
                  <a:cubicBezTo>
                    <a:pt x="265" y="106"/>
                    <a:pt x="273" y="12"/>
                    <a:pt x="239" y="2"/>
                  </a:cubicBezTo>
                  <a:cubicBezTo>
                    <a:pt x="237" y="1"/>
                    <a:pt x="234" y="0"/>
                    <a:pt x="2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9"/>
            <p:cNvSpPr/>
            <p:nvPr/>
          </p:nvSpPr>
          <p:spPr>
            <a:xfrm>
              <a:off x="8578504" y="2853211"/>
              <a:ext cx="5574" cy="14592"/>
            </a:xfrm>
            <a:custGeom>
              <a:rect b="b" l="l" r="r" t="t"/>
              <a:pathLst>
                <a:path extrusionOk="0" h="356" w="136">
                  <a:moveTo>
                    <a:pt x="55" y="0"/>
                  </a:moveTo>
                  <a:cubicBezTo>
                    <a:pt x="54" y="0"/>
                    <a:pt x="54" y="1"/>
                    <a:pt x="53" y="1"/>
                  </a:cubicBezTo>
                  <a:cubicBezTo>
                    <a:pt x="20" y="4"/>
                    <a:pt x="1" y="87"/>
                    <a:pt x="8" y="183"/>
                  </a:cubicBezTo>
                  <a:cubicBezTo>
                    <a:pt x="16" y="279"/>
                    <a:pt x="48" y="356"/>
                    <a:pt x="81" y="356"/>
                  </a:cubicBezTo>
                  <a:cubicBezTo>
                    <a:pt x="82" y="356"/>
                    <a:pt x="83" y="356"/>
                    <a:pt x="83" y="356"/>
                  </a:cubicBezTo>
                  <a:cubicBezTo>
                    <a:pt x="116" y="352"/>
                    <a:pt x="135" y="270"/>
                    <a:pt x="128" y="173"/>
                  </a:cubicBezTo>
                  <a:cubicBezTo>
                    <a:pt x="120" y="77"/>
                    <a:pt x="88" y="0"/>
                    <a:pt x="5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9"/>
            <p:cNvSpPr/>
            <p:nvPr/>
          </p:nvSpPr>
          <p:spPr>
            <a:xfrm>
              <a:off x="8617851" y="2865671"/>
              <a:ext cx="10780" cy="6886"/>
            </a:xfrm>
            <a:custGeom>
              <a:rect b="b" l="l" r="r" t="t"/>
              <a:pathLst>
                <a:path extrusionOk="0" h="168" w="263">
                  <a:moveTo>
                    <a:pt x="61" y="1"/>
                  </a:moveTo>
                  <a:cubicBezTo>
                    <a:pt x="41" y="1"/>
                    <a:pt x="26" y="6"/>
                    <a:pt x="20" y="18"/>
                  </a:cubicBezTo>
                  <a:cubicBezTo>
                    <a:pt x="1" y="48"/>
                    <a:pt x="39" y="100"/>
                    <a:pt x="101" y="138"/>
                  </a:cubicBezTo>
                  <a:cubicBezTo>
                    <a:pt x="138" y="157"/>
                    <a:pt x="174" y="167"/>
                    <a:pt x="202" y="167"/>
                  </a:cubicBezTo>
                  <a:cubicBezTo>
                    <a:pt x="222" y="167"/>
                    <a:pt x="237" y="161"/>
                    <a:pt x="244" y="148"/>
                  </a:cubicBezTo>
                  <a:cubicBezTo>
                    <a:pt x="263" y="119"/>
                    <a:pt x="225" y="67"/>
                    <a:pt x="161" y="33"/>
                  </a:cubicBezTo>
                  <a:cubicBezTo>
                    <a:pt x="125" y="11"/>
                    <a:pt x="88" y="1"/>
                    <a:pt x="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9"/>
            <p:cNvSpPr/>
            <p:nvPr/>
          </p:nvSpPr>
          <p:spPr>
            <a:xfrm>
              <a:off x="8632278" y="2853088"/>
              <a:ext cx="12419" cy="11231"/>
            </a:xfrm>
            <a:custGeom>
              <a:rect b="b" l="l" r="r" t="t"/>
              <a:pathLst>
                <a:path extrusionOk="0" h="274" w="303">
                  <a:moveTo>
                    <a:pt x="261" y="1"/>
                  </a:moveTo>
                  <a:cubicBezTo>
                    <a:pt x="227" y="1"/>
                    <a:pt x="166" y="36"/>
                    <a:pt x="108" y="93"/>
                  </a:cubicBezTo>
                  <a:cubicBezTo>
                    <a:pt x="41" y="164"/>
                    <a:pt x="0" y="243"/>
                    <a:pt x="26" y="265"/>
                  </a:cubicBezTo>
                  <a:cubicBezTo>
                    <a:pt x="31" y="271"/>
                    <a:pt x="38" y="273"/>
                    <a:pt x="46" y="273"/>
                  </a:cubicBezTo>
                  <a:cubicBezTo>
                    <a:pt x="79" y="273"/>
                    <a:pt x="138" y="236"/>
                    <a:pt x="194" y="179"/>
                  </a:cubicBezTo>
                  <a:cubicBezTo>
                    <a:pt x="265" y="108"/>
                    <a:pt x="302" y="30"/>
                    <a:pt x="280" y="7"/>
                  </a:cubicBezTo>
                  <a:cubicBezTo>
                    <a:pt x="276" y="3"/>
                    <a:pt x="269" y="1"/>
                    <a:pt x="2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9"/>
            <p:cNvSpPr/>
            <p:nvPr/>
          </p:nvSpPr>
          <p:spPr>
            <a:xfrm>
              <a:off x="8650927" y="2841039"/>
              <a:ext cx="15657" cy="13444"/>
            </a:xfrm>
            <a:custGeom>
              <a:rect b="b" l="l" r="r" t="t"/>
              <a:pathLst>
                <a:path extrusionOk="0" h="328" w="382">
                  <a:moveTo>
                    <a:pt x="162" y="62"/>
                  </a:moveTo>
                  <a:cubicBezTo>
                    <a:pt x="181" y="75"/>
                    <a:pt x="215" y="89"/>
                    <a:pt x="259" y="102"/>
                  </a:cubicBezTo>
                  <a:lnTo>
                    <a:pt x="259" y="102"/>
                  </a:lnTo>
                  <a:cubicBezTo>
                    <a:pt x="272" y="137"/>
                    <a:pt x="250" y="208"/>
                    <a:pt x="206" y="208"/>
                  </a:cubicBezTo>
                  <a:cubicBezTo>
                    <a:pt x="204" y="208"/>
                    <a:pt x="202" y="208"/>
                    <a:pt x="200" y="208"/>
                  </a:cubicBezTo>
                  <a:cubicBezTo>
                    <a:pt x="175" y="208"/>
                    <a:pt x="142" y="188"/>
                    <a:pt x="132" y="170"/>
                  </a:cubicBezTo>
                  <a:cubicBezTo>
                    <a:pt x="120" y="152"/>
                    <a:pt x="123" y="122"/>
                    <a:pt x="135" y="96"/>
                  </a:cubicBezTo>
                  <a:cubicBezTo>
                    <a:pt x="143" y="81"/>
                    <a:pt x="152" y="70"/>
                    <a:pt x="162" y="62"/>
                  </a:cubicBezTo>
                  <a:close/>
                  <a:moveTo>
                    <a:pt x="166" y="0"/>
                  </a:moveTo>
                  <a:cubicBezTo>
                    <a:pt x="140" y="0"/>
                    <a:pt x="105" y="11"/>
                    <a:pt x="68" y="44"/>
                  </a:cubicBezTo>
                  <a:cubicBezTo>
                    <a:pt x="34" y="73"/>
                    <a:pt x="1" y="141"/>
                    <a:pt x="30" y="215"/>
                  </a:cubicBezTo>
                  <a:cubicBezTo>
                    <a:pt x="59" y="278"/>
                    <a:pt x="122" y="328"/>
                    <a:pt x="200" y="328"/>
                  </a:cubicBezTo>
                  <a:cubicBezTo>
                    <a:pt x="206" y="328"/>
                    <a:pt x="212" y="328"/>
                    <a:pt x="218" y="327"/>
                  </a:cubicBezTo>
                  <a:cubicBezTo>
                    <a:pt x="299" y="320"/>
                    <a:pt x="359" y="249"/>
                    <a:pt x="366" y="189"/>
                  </a:cubicBezTo>
                  <a:cubicBezTo>
                    <a:pt x="382" y="125"/>
                    <a:pt x="359" y="63"/>
                    <a:pt x="322" y="29"/>
                  </a:cubicBezTo>
                  <a:lnTo>
                    <a:pt x="303" y="18"/>
                  </a:lnTo>
                  <a:lnTo>
                    <a:pt x="292" y="18"/>
                  </a:lnTo>
                  <a:cubicBezTo>
                    <a:pt x="279" y="17"/>
                    <a:pt x="266" y="17"/>
                    <a:pt x="255" y="17"/>
                  </a:cubicBezTo>
                  <a:cubicBezTo>
                    <a:pt x="237" y="17"/>
                    <a:pt x="221" y="18"/>
                    <a:pt x="207" y="19"/>
                  </a:cubicBezTo>
                  <a:lnTo>
                    <a:pt x="207" y="19"/>
                  </a:lnTo>
                  <a:cubicBezTo>
                    <a:pt x="209" y="11"/>
                    <a:pt x="192" y="0"/>
                    <a:pt x="1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9"/>
            <p:cNvSpPr/>
            <p:nvPr/>
          </p:nvSpPr>
          <p:spPr>
            <a:xfrm>
              <a:off x="8668551" y="2827021"/>
              <a:ext cx="6312" cy="13239"/>
            </a:xfrm>
            <a:custGeom>
              <a:rect b="b" l="l" r="r" t="t"/>
              <a:pathLst>
                <a:path extrusionOk="0" h="323" w="154">
                  <a:moveTo>
                    <a:pt x="103" y="1"/>
                  </a:moveTo>
                  <a:cubicBezTo>
                    <a:pt x="70" y="1"/>
                    <a:pt x="33" y="65"/>
                    <a:pt x="19" y="147"/>
                  </a:cubicBezTo>
                  <a:cubicBezTo>
                    <a:pt x="0" y="236"/>
                    <a:pt x="12" y="315"/>
                    <a:pt x="45" y="322"/>
                  </a:cubicBezTo>
                  <a:cubicBezTo>
                    <a:pt x="46" y="322"/>
                    <a:pt x="46" y="322"/>
                    <a:pt x="47" y="322"/>
                  </a:cubicBezTo>
                  <a:cubicBezTo>
                    <a:pt x="77" y="322"/>
                    <a:pt x="116" y="260"/>
                    <a:pt x="135" y="173"/>
                  </a:cubicBezTo>
                  <a:cubicBezTo>
                    <a:pt x="153" y="83"/>
                    <a:pt x="142" y="5"/>
                    <a:pt x="109" y="1"/>
                  </a:cubicBezTo>
                  <a:cubicBezTo>
                    <a:pt x="107" y="1"/>
                    <a:pt x="105" y="1"/>
                    <a:pt x="1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9"/>
            <p:cNvSpPr/>
            <p:nvPr/>
          </p:nvSpPr>
          <p:spPr>
            <a:xfrm>
              <a:off x="8678634" y="2819480"/>
              <a:ext cx="13034" cy="6968"/>
            </a:xfrm>
            <a:custGeom>
              <a:rect b="b" l="l" r="r" t="t"/>
              <a:pathLst>
                <a:path extrusionOk="0" h="170" w="318">
                  <a:moveTo>
                    <a:pt x="66" y="1"/>
                  </a:moveTo>
                  <a:cubicBezTo>
                    <a:pt x="41" y="1"/>
                    <a:pt x="22" y="7"/>
                    <a:pt x="16" y="20"/>
                  </a:cubicBezTo>
                  <a:cubicBezTo>
                    <a:pt x="1" y="51"/>
                    <a:pt x="57" y="103"/>
                    <a:pt x="135" y="141"/>
                  </a:cubicBezTo>
                  <a:cubicBezTo>
                    <a:pt x="181" y="159"/>
                    <a:pt x="224" y="169"/>
                    <a:pt x="255" y="169"/>
                  </a:cubicBezTo>
                  <a:cubicBezTo>
                    <a:pt x="281" y="169"/>
                    <a:pt x="298" y="162"/>
                    <a:pt x="304" y="148"/>
                  </a:cubicBezTo>
                  <a:cubicBezTo>
                    <a:pt x="318" y="118"/>
                    <a:pt x="266" y="65"/>
                    <a:pt x="183" y="32"/>
                  </a:cubicBezTo>
                  <a:cubicBezTo>
                    <a:pt x="140" y="11"/>
                    <a:pt x="97" y="1"/>
                    <a:pt x="6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9"/>
            <p:cNvSpPr/>
            <p:nvPr/>
          </p:nvSpPr>
          <p:spPr>
            <a:xfrm>
              <a:off x="8690971" y="2803659"/>
              <a:ext cx="13280" cy="12583"/>
            </a:xfrm>
            <a:custGeom>
              <a:rect b="b" l="l" r="r" t="t"/>
              <a:pathLst>
                <a:path extrusionOk="0" h="307" w="324">
                  <a:moveTo>
                    <a:pt x="174" y="1"/>
                  </a:moveTo>
                  <a:cubicBezTo>
                    <a:pt x="165" y="1"/>
                    <a:pt x="156" y="1"/>
                    <a:pt x="148" y="3"/>
                  </a:cubicBezTo>
                  <a:cubicBezTo>
                    <a:pt x="65" y="18"/>
                    <a:pt x="55" y="82"/>
                    <a:pt x="70" y="85"/>
                  </a:cubicBezTo>
                  <a:cubicBezTo>
                    <a:pt x="72" y="87"/>
                    <a:pt x="75" y="88"/>
                    <a:pt x="79" y="88"/>
                  </a:cubicBezTo>
                  <a:cubicBezTo>
                    <a:pt x="88" y="88"/>
                    <a:pt x="101" y="85"/>
                    <a:pt x="117" y="85"/>
                  </a:cubicBezTo>
                  <a:cubicBezTo>
                    <a:pt x="126" y="85"/>
                    <a:pt x="137" y="86"/>
                    <a:pt x="148" y="89"/>
                  </a:cubicBezTo>
                  <a:cubicBezTo>
                    <a:pt x="193" y="101"/>
                    <a:pt x="211" y="127"/>
                    <a:pt x="189" y="168"/>
                  </a:cubicBezTo>
                  <a:cubicBezTo>
                    <a:pt x="176" y="186"/>
                    <a:pt x="163" y="194"/>
                    <a:pt x="148" y="194"/>
                  </a:cubicBezTo>
                  <a:cubicBezTo>
                    <a:pt x="133" y="194"/>
                    <a:pt x="116" y="185"/>
                    <a:pt x="99" y="168"/>
                  </a:cubicBezTo>
                  <a:cubicBezTo>
                    <a:pt x="73" y="137"/>
                    <a:pt x="73" y="108"/>
                    <a:pt x="62" y="96"/>
                  </a:cubicBezTo>
                  <a:cubicBezTo>
                    <a:pt x="61" y="95"/>
                    <a:pt x="59" y="95"/>
                    <a:pt x="57" y="95"/>
                  </a:cubicBezTo>
                  <a:cubicBezTo>
                    <a:pt x="41" y="95"/>
                    <a:pt x="1" y="135"/>
                    <a:pt x="25" y="205"/>
                  </a:cubicBezTo>
                  <a:cubicBezTo>
                    <a:pt x="36" y="242"/>
                    <a:pt x="62" y="287"/>
                    <a:pt x="125" y="302"/>
                  </a:cubicBezTo>
                  <a:cubicBezTo>
                    <a:pt x="136" y="306"/>
                    <a:pt x="147" y="307"/>
                    <a:pt x="158" y="307"/>
                  </a:cubicBezTo>
                  <a:cubicBezTo>
                    <a:pt x="210" y="307"/>
                    <a:pt x="265" y="274"/>
                    <a:pt x="289" y="231"/>
                  </a:cubicBezTo>
                  <a:cubicBezTo>
                    <a:pt x="324" y="179"/>
                    <a:pt x="324" y="96"/>
                    <a:pt x="279" y="48"/>
                  </a:cubicBezTo>
                  <a:cubicBezTo>
                    <a:pt x="246" y="13"/>
                    <a:pt x="207" y="1"/>
                    <a:pt x="1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9"/>
            <p:cNvSpPr/>
            <p:nvPr/>
          </p:nvSpPr>
          <p:spPr>
            <a:xfrm>
              <a:off x="8703431" y="2784764"/>
              <a:ext cx="6189" cy="8116"/>
            </a:xfrm>
            <a:custGeom>
              <a:rect b="b" l="l" r="r" t="t"/>
              <a:pathLst>
                <a:path extrusionOk="0" h="198" w="151">
                  <a:moveTo>
                    <a:pt x="52" y="0"/>
                  </a:moveTo>
                  <a:cubicBezTo>
                    <a:pt x="48" y="0"/>
                    <a:pt x="45" y="1"/>
                    <a:pt x="42" y="1"/>
                  </a:cubicBezTo>
                  <a:cubicBezTo>
                    <a:pt x="12" y="12"/>
                    <a:pt x="1" y="64"/>
                    <a:pt x="20" y="117"/>
                  </a:cubicBezTo>
                  <a:cubicBezTo>
                    <a:pt x="36" y="165"/>
                    <a:pt x="69" y="197"/>
                    <a:pt x="97" y="197"/>
                  </a:cubicBezTo>
                  <a:cubicBezTo>
                    <a:pt x="101" y="197"/>
                    <a:pt x="105" y="197"/>
                    <a:pt x="109" y="195"/>
                  </a:cubicBezTo>
                  <a:cubicBezTo>
                    <a:pt x="139" y="184"/>
                    <a:pt x="150" y="131"/>
                    <a:pt x="132" y="79"/>
                  </a:cubicBezTo>
                  <a:cubicBezTo>
                    <a:pt x="115" y="33"/>
                    <a:pt x="82" y="0"/>
                    <a:pt x="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9"/>
            <p:cNvSpPr/>
            <p:nvPr/>
          </p:nvSpPr>
          <p:spPr>
            <a:xfrm>
              <a:off x="8711546" y="2773411"/>
              <a:ext cx="10616" cy="6845"/>
            </a:xfrm>
            <a:custGeom>
              <a:rect b="b" l="l" r="r" t="t"/>
              <a:pathLst>
                <a:path extrusionOk="0" h="167" w="259">
                  <a:moveTo>
                    <a:pt x="63" y="1"/>
                  </a:moveTo>
                  <a:cubicBezTo>
                    <a:pt x="41" y="1"/>
                    <a:pt x="24" y="7"/>
                    <a:pt x="16" y="20"/>
                  </a:cubicBezTo>
                  <a:cubicBezTo>
                    <a:pt x="1" y="46"/>
                    <a:pt x="38" y="99"/>
                    <a:pt x="98" y="136"/>
                  </a:cubicBezTo>
                  <a:cubicBezTo>
                    <a:pt x="134" y="155"/>
                    <a:pt x="171" y="166"/>
                    <a:pt x="199" y="166"/>
                  </a:cubicBezTo>
                  <a:cubicBezTo>
                    <a:pt x="219" y="166"/>
                    <a:pt x="236" y="160"/>
                    <a:pt x="244" y="148"/>
                  </a:cubicBezTo>
                  <a:cubicBezTo>
                    <a:pt x="258" y="117"/>
                    <a:pt x="221" y="65"/>
                    <a:pt x="158" y="32"/>
                  </a:cubicBezTo>
                  <a:cubicBezTo>
                    <a:pt x="124" y="11"/>
                    <a:pt x="90" y="1"/>
                    <a:pt x="6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9"/>
            <p:cNvSpPr/>
            <p:nvPr/>
          </p:nvSpPr>
          <p:spPr>
            <a:xfrm>
              <a:off x="8718268" y="2758861"/>
              <a:ext cx="12911" cy="6886"/>
            </a:xfrm>
            <a:custGeom>
              <a:rect b="b" l="l" r="r" t="t"/>
              <a:pathLst>
                <a:path extrusionOk="0" h="168" w="315">
                  <a:moveTo>
                    <a:pt x="252" y="0"/>
                  </a:moveTo>
                  <a:cubicBezTo>
                    <a:pt x="220" y="0"/>
                    <a:pt x="178" y="10"/>
                    <a:pt x="135" y="28"/>
                  </a:cubicBezTo>
                  <a:cubicBezTo>
                    <a:pt x="54" y="65"/>
                    <a:pt x="1" y="118"/>
                    <a:pt x="12" y="148"/>
                  </a:cubicBezTo>
                  <a:cubicBezTo>
                    <a:pt x="19" y="161"/>
                    <a:pt x="38" y="168"/>
                    <a:pt x="65" y="168"/>
                  </a:cubicBezTo>
                  <a:cubicBezTo>
                    <a:pt x="97" y="168"/>
                    <a:pt x="139" y="158"/>
                    <a:pt x="184" y="140"/>
                  </a:cubicBezTo>
                  <a:cubicBezTo>
                    <a:pt x="263" y="103"/>
                    <a:pt x="315" y="51"/>
                    <a:pt x="304" y="20"/>
                  </a:cubicBezTo>
                  <a:cubicBezTo>
                    <a:pt x="297" y="7"/>
                    <a:pt x="278" y="0"/>
                    <a:pt x="2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9"/>
            <p:cNvSpPr/>
            <p:nvPr/>
          </p:nvSpPr>
          <p:spPr>
            <a:xfrm>
              <a:off x="8729457" y="2734638"/>
              <a:ext cx="13977" cy="12911"/>
            </a:xfrm>
            <a:custGeom>
              <a:rect b="b" l="l" r="r" t="t"/>
              <a:pathLst>
                <a:path extrusionOk="0" h="315" w="341">
                  <a:moveTo>
                    <a:pt x="189" y="0"/>
                  </a:moveTo>
                  <a:cubicBezTo>
                    <a:pt x="149" y="0"/>
                    <a:pt x="127" y="22"/>
                    <a:pt x="135" y="32"/>
                  </a:cubicBezTo>
                  <a:cubicBezTo>
                    <a:pt x="139" y="47"/>
                    <a:pt x="176" y="51"/>
                    <a:pt x="207" y="85"/>
                  </a:cubicBezTo>
                  <a:cubicBezTo>
                    <a:pt x="236" y="126"/>
                    <a:pt x="236" y="167"/>
                    <a:pt x="184" y="189"/>
                  </a:cubicBezTo>
                  <a:cubicBezTo>
                    <a:pt x="174" y="193"/>
                    <a:pt x="165" y="194"/>
                    <a:pt x="156" y="194"/>
                  </a:cubicBezTo>
                  <a:cubicBezTo>
                    <a:pt x="122" y="194"/>
                    <a:pt x="104" y="165"/>
                    <a:pt x="98" y="126"/>
                  </a:cubicBezTo>
                  <a:cubicBezTo>
                    <a:pt x="94" y="81"/>
                    <a:pt x="120" y="55"/>
                    <a:pt x="112" y="40"/>
                  </a:cubicBezTo>
                  <a:cubicBezTo>
                    <a:pt x="112" y="36"/>
                    <a:pt x="107" y="33"/>
                    <a:pt x="99" y="33"/>
                  </a:cubicBezTo>
                  <a:cubicBezTo>
                    <a:pt x="78" y="33"/>
                    <a:pt x="37" y="52"/>
                    <a:pt x="16" y="111"/>
                  </a:cubicBezTo>
                  <a:cubicBezTo>
                    <a:pt x="5" y="149"/>
                    <a:pt x="0" y="204"/>
                    <a:pt x="42" y="256"/>
                  </a:cubicBezTo>
                  <a:cubicBezTo>
                    <a:pt x="70" y="295"/>
                    <a:pt x="117" y="314"/>
                    <a:pt x="164" y="314"/>
                  </a:cubicBezTo>
                  <a:cubicBezTo>
                    <a:pt x="186" y="314"/>
                    <a:pt x="209" y="310"/>
                    <a:pt x="229" y="301"/>
                  </a:cubicBezTo>
                  <a:cubicBezTo>
                    <a:pt x="288" y="279"/>
                    <a:pt x="341" y="211"/>
                    <a:pt x="337" y="144"/>
                  </a:cubicBezTo>
                  <a:cubicBezTo>
                    <a:pt x="329" y="77"/>
                    <a:pt x="288" y="37"/>
                    <a:pt x="255" y="18"/>
                  </a:cubicBezTo>
                  <a:cubicBezTo>
                    <a:pt x="230" y="5"/>
                    <a:pt x="208" y="0"/>
                    <a:pt x="18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9"/>
            <p:cNvSpPr/>
            <p:nvPr/>
          </p:nvSpPr>
          <p:spPr>
            <a:xfrm>
              <a:off x="8735728" y="2713858"/>
              <a:ext cx="12460" cy="5533"/>
            </a:xfrm>
            <a:custGeom>
              <a:rect b="b" l="l" r="r" t="t"/>
              <a:pathLst>
                <a:path extrusionOk="0" h="135" w="304">
                  <a:moveTo>
                    <a:pt x="212" y="0"/>
                  </a:moveTo>
                  <a:cubicBezTo>
                    <a:pt x="190" y="0"/>
                    <a:pt x="165" y="3"/>
                    <a:pt x="139" y="9"/>
                  </a:cubicBezTo>
                  <a:cubicBezTo>
                    <a:pt x="61" y="28"/>
                    <a:pt x="1" y="69"/>
                    <a:pt x="9" y="99"/>
                  </a:cubicBezTo>
                  <a:cubicBezTo>
                    <a:pt x="14" y="121"/>
                    <a:pt x="47" y="134"/>
                    <a:pt x="93" y="134"/>
                  </a:cubicBezTo>
                  <a:cubicBezTo>
                    <a:pt x="115" y="134"/>
                    <a:pt x="140" y="131"/>
                    <a:pt x="166" y="125"/>
                  </a:cubicBezTo>
                  <a:cubicBezTo>
                    <a:pt x="247" y="106"/>
                    <a:pt x="304" y="65"/>
                    <a:pt x="296" y="35"/>
                  </a:cubicBezTo>
                  <a:cubicBezTo>
                    <a:pt x="291" y="13"/>
                    <a:pt x="257" y="0"/>
                    <a:pt x="21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9"/>
            <p:cNvSpPr/>
            <p:nvPr/>
          </p:nvSpPr>
          <p:spPr>
            <a:xfrm>
              <a:off x="8734662" y="2704268"/>
              <a:ext cx="5246" cy="4017"/>
            </a:xfrm>
            <a:custGeom>
              <a:rect b="b" l="l" r="r" t="t"/>
              <a:pathLst>
                <a:path extrusionOk="0" h="98" w="128">
                  <a:moveTo>
                    <a:pt x="128" y="0"/>
                  </a:moveTo>
                  <a:lnTo>
                    <a:pt x="64" y="49"/>
                  </a:lnTo>
                  <a:cubicBezTo>
                    <a:pt x="86" y="33"/>
                    <a:pt x="107" y="17"/>
                    <a:pt x="128" y="0"/>
                  </a:cubicBezTo>
                  <a:close/>
                  <a:moveTo>
                    <a:pt x="64" y="49"/>
                  </a:moveTo>
                  <a:cubicBezTo>
                    <a:pt x="43" y="65"/>
                    <a:pt x="21" y="81"/>
                    <a:pt x="1" y="97"/>
                  </a:cubicBezTo>
                  <a:lnTo>
                    <a:pt x="64" y="49"/>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9"/>
            <p:cNvSpPr/>
            <p:nvPr/>
          </p:nvSpPr>
          <p:spPr>
            <a:xfrm>
              <a:off x="8303566" y="2834153"/>
              <a:ext cx="6353" cy="9099"/>
            </a:xfrm>
            <a:custGeom>
              <a:rect b="b" l="l" r="r" t="t"/>
              <a:pathLst>
                <a:path extrusionOk="0" h="222" w="155">
                  <a:moveTo>
                    <a:pt x="102" y="0"/>
                  </a:moveTo>
                  <a:cubicBezTo>
                    <a:pt x="70" y="0"/>
                    <a:pt x="36" y="39"/>
                    <a:pt x="20" y="92"/>
                  </a:cubicBezTo>
                  <a:cubicBezTo>
                    <a:pt x="1" y="152"/>
                    <a:pt x="12" y="208"/>
                    <a:pt x="42" y="219"/>
                  </a:cubicBezTo>
                  <a:cubicBezTo>
                    <a:pt x="46" y="220"/>
                    <a:pt x="50" y="221"/>
                    <a:pt x="54" y="221"/>
                  </a:cubicBezTo>
                  <a:cubicBezTo>
                    <a:pt x="84" y="221"/>
                    <a:pt x="119" y="183"/>
                    <a:pt x="135" y="129"/>
                  </a:cubicBezTo>
                  <a:cubicBezTo>
                    <a:pt x="154" y="69"/>
                    <a:pt x="142" y="14"/>
                    <a:pt x="113" y="2"/>
                  </a:cubicBezTo>
                  <a:cubicBezTo>
                    <a:pt x="109" y="1"/>
                    <a:pt x="106" y="0"/>
                    <a:pt x="1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9"/>
            <p:cNvSpPr/>
            <p:nvPr/>
          </p:nvSpPr>
          <p:spPr>
            <a:xfrm>
              <a:off x="8311354" y="2855384"/>
              <a:ext cx="14592" cy="13567"/>
            </a:xfrm>
            <a:custGeom>
              <a:rect b="b" l="l" r="r" t="t"/>
              <a:pathLst>
                <a:path extrusionOk="0" h="331" w="356">
                  <a:moveTo>
                    <a:pt x="190" y="0"/>
                  </a:moveTo>
                  <a:cubicBezTo>
                    <a:pt x="146" y="0"/>
                    <a:pt x="123" y="25"/>
                    <a:pt x="128" y="34"/>
                  </a:cubicBezTo>
                  <a:cubicBezTo>
                    <a:pt x="135" y="49"/>
                    <a:pt x="173" y="52"/>
                    <a:pt x="206" y="86"/>
                  </a:cubicBezTo>
                  <a:cubicBezTo>
                    <a:pt x="244" y="123"/>
                    <a:pt x="251" y="175"/>
                    <a:pt x="195" y="201"/>
                  </a:cubicBezTo>
                  <a:cubicBezTo>
                    <a:pt x="181" y="209"/>
                    <a:pt x="168" y="212"/>
                    <a:pt x="157" y="212"/>
                  </a:cubicBezTo>
                  <a:cubicBezTo>
                    <a:pt x="122" y="212"/>
                    <a:pt x="100" y="182"/>
                    <a:pt x="94" y="146"/>
                  </a:cubicBezTo>
                  <a:cubicBezTo>
                    <a:pt x="83" y="97"/>
                    <a:pt x="106" y="67"/>
                    <a:pt x="94" y="52"/>
                  </a:cubicBezTo>
                  <a:cubicBezTo>
                    <a:pt x="93" y="49"/>
                    <a:pt x="90" y="47"/>
                    <a:pt x="84" y="47"/>
                  </a:cubicBezTo>
                  <a:cubicBezTo>
                    <a:pt x="65" y="47"/>
                    <a:pt x="23" y="72"/>
                    <a:pt x="9" y="142"/>
                  </a:cubicBezTo>
                  <a:cubicBezTo>
                    <a:pt x="1" y="179"/>
                    <a:pt x="4" y="239"/>
                    <a:pt x="54" y="287"/>
                  </a:cubicBezTo>
                  <a:cubicBezTo>
                    <a:pt x="82" y="316"/>
                    <a:pt x="124" y="331"/>
                    <a:pt x="167" y="331"/>
                  </a:cubicBezTo>
                  <a:cubicBezTo>
                    <a:pt x="196" y="331"/>
                    <a:pt x="225" y="324"/>
                    <a:pt x="251" y="310"/>
                  </a:cubicBezTo>
                  <a:cubicBezTo>
                    <a:pt x="311" y="280"/>
                    <a:pt x="356" y="206"/>
                    <a:pt x="345" y="139"/>
                  </a:cubicBezTo>
                  <a:cubicBezTo>
                    <a:pt x="333" y="71"/>
                    <a:pt x="289" y="34"/>
                    <a:pt x="251" y="15"/>
                  </a:cubicBezTo>
                  <a:cubicBezTo>
                    <a:pt x="228" y="4"/>
                    <a:pt x="207" y="0"/>
                    <a:pt x="19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9"/>
            <p:cNvSpPr/>
            <p:nvPr/>
          </p:nvSpPr>
          <p:spPr>
            <a:xfrm>
              <a:off x="8319059" y="2882148"/>
              <a:ext cx="12132" cy="6517"/>
            </a:xfrm>
            <a:custGeom>
              <a:rect b="b" l="l" r="r" t="t"/>
              <a:pathLst>
                <a:path extrusionOk="0" h="159" w="296">
                  <a:moveTo>
                    <a:pt x="68" y="1"/>
                  </a:moveTo>
                  <a:cubicBezTo>
                    <a:pt x="38" y="1"/>
                    <a:pt x="17" y="8"/>
                    <a:pt x="11" y="23"/>
                  </a:cubicBezTo>
                  <a:cubicBezTo>
                    <a:pt x="0" y="53"/>
                    <a:pt x="49" y="105"/>
                    <a:pt x="123" y="135"/>
                  </a:cubicBezTo>
                  <a:cubicBezTo>
                    <a:pt x="161" y="151"/>
                    <a:pt x="200" y="159"/>
                    <a:pt x="230" y="159"/>
                  </a:cubicBezTo>
                  <a:cubicBezTo>
                    <a:pt x="258" y="159"/>
                    <a:pt x="278" y="152"/>
                    <a:pt x="284" y="135"/>
                  </a:cubicBezTo>
                  <a:cubicBezTo>
                    <a:pt x="295" y="105"/>
                    <a:pt x="247" y="57"/>
                    <a:pt x="171" y="23"/>
                  </a:cubicBezTo>
                  <a:cubicBezTo>
                    <a:pt x="134" y="8"/>
                    <a:pt x="97" y="1"/>
                    <a:pt x="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9"/>
            <p:cNvSpPr/>
            <p:nvPr/>
          </p:nvSpPr>
          <p:spPr>
            <a:xfrm>
              <a:off x="8324838" y="2902436"/>
              <a:ext cx="9878" cy="5574"/>
            </a:xfrm>
            <a:custGeom>
              <a:rect b="b" l="l" r="r" t="t"/>
              <a:pathLst>
                <a:path extrusionOk="0" h="136" w="241">
                  <a:moveTo>
                    <a:pt x="82" y="1"/>
                  </a:moveTo>
                  <a:cubicBezTo>
                    <a:pt x="47" y="1"/>
                    <a:pt x="19" y="12"/>
                    <a:pt x="12" y="32"/>
                  </a:cubicBezTo>
                  <a:cubicBezTo>
                    <a:pt x="1" y="66"/>
                    <a:pt x="42" y="107"/>
                    <a:pt x="101" y="125"/>
                  </a:cubicBezTo>
                  <a:cubicBezTo>
                    <a:pt x="123" y="132"/>
                    <a:pt x="144" y="136"/>
                    <a:pt x="163" y="136"/>
                  </a:cubicBezTo>
                  <a:cubicBezTo>
                    <a:pt x="196" y="136"/>
                    <a:pt x="222" y="125"/>
                    <a:pt x="229" y="103"/>
                  </a:cubicBezTo>
                  <a:cubicBezTo>
                    <a:pt x="240" y="73"/>
                    <a:pt x="199" y="32"/>
                    <a:pt x="139" y="10"/>
                  </a:cubicBezTo>
                  <a:cubicBezTo>
                    <a:pt x="119" y="4"/>
                    <a:pt x="100" y="1"/>
                    <a:pt x="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9"/>
            <p:cNvSpPr/>
            <p:nvPr/>
          </p:nvSpPr>
          <p:spPr>
            <a:xfrm>
              <a:off x="8333117" y="2919486"/>
              <a:ext cx="8034" cy="10042"/>
            </a:xfrm>
            <a:custGeom>
              <a:rect b="b" l="l" r="r" t="t"/>
              <a:pathLst>
                <a:path extrusionOk="0" h="245" w="196">
                  <a:moveTo>
                    <a:pt x="152" y="0"/>
                  </a:moveTo>
                  <a:cubicBezTo>
                    <a:pt x="121" y="0"/>
                    <a:pt x="77" y="37"/>
                    <a:pt x="45" y="90"/>
                  </a:cubicBezTo>
                  <a:cubicBezTo>
                    <a:pt x="8" y="158"/>
                    <a:pt x="1" y="225"/>
                    <a:pt x="30" y="240"/>
                  </a:cubicBezTo>
                  <a:cubicBezTo>
                    <a:pt x="34" y="243"/>
                    <a:pt x="40" y="245"/>
                    <a:pt x="45" y="245"/>
                  </a:cubicBezTo>
                  <a:cubicBezTo>
                    <a:pt x="74" y="245"/>
                    <a:pt x="119" y="207"/>
                    <a:pt x="150" y="154"/>
                  </a:cubicBezTo>
                  <a:cubicBezTo>
                    <a:pt x="187" y="87"/>
                    <a:pt x="195" y="20"/>
                    <a:pt x="168" y="4"/>
                  </a:cubicBezTo>
                  <a:cubicBezTo>
                    <a:pt x="163" y="1"/>
                    <a:pt x="158" y="0"/>
                    <a:pt x="1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9"/>
            <p:cNvSpPr/>
            <p:nvPr/>
          </p:nvSpPr>
          <p:spPr>
            <a:xfrm>
              <a:off x="8338323" y="2930102"/>
              <a:ext cx="18731" cy="16026"/>
            </a:xfrm>
            <a:custGeom>
              <a:rect b="b" l="l" r="r" t="t"/>
              <a:pathLst>
                <a:path extrusionOk="0" h="391" w="457">
                  <a:moveTo>
                    <a:pt x="229" y="0"/>
                  </a:moveTo>
                  <a:cubicBezTo>
                    <a:pt x="146" y="0"/>
                    <a:pt x="111" y="57"/>
                    <a:pt x="124" y="64"/>
                  </a:cubicBezTo>
                  <a:cubicBezTo>
                    <a:pt x="126" y="66"/>
                    <a:pt x="130" y="66"/>
                    <a:pt x="135" y="66"/>
                  </a:cubicBezTo>
                  <a:cubicBezTo>
                    <a:pt x="143" y="66"/>
                    <a:pt x="153" y="65"/>
                    <a:pt x="166" y="65"/>
                  </a:cubicBezTo>
                  <a:cubicBezTo>
                    <a:pt x="188" y="65"/>
                    <a:pt x="216" y="69"/>
                    <a:pt x="247" y="90"/>
                  </a:cubicBezTo>
                  <a:cubicBezTo>
                    <a:pt x="318" y="123"/>
                    <a:pt x="355" y="228"/>
                    <a:pt x="262" y="261"/>
                  </a:cubicBezTo>
                  <a:cubicBezTo>
                    <a:pt x="244" y="268"/>
                    <a:pt x="225" y="272"/>
                    <a:pt x="207" y="272"/>
                  </a:cubicBezTo>
                  <a:cubicBezTo>
                    <a:pt x="180" y="272"/>
                    <a:pt x="155" y="264"/>
                    <a:pt x="139" y="250"/>
                  </a:cubicBezTo>
                  <a:cubicBezTo>
                    <a:pt x="113" y="228"/>
                    <a:pt x="108" y="183"/>
                    <a:pt x="120" y="164"/>
                  </a:cubicBezTo>
                  <a:cubicBezTo>
                    <a:pt x="123" y="149"/>
                    <a:pt x="141" y="144"/>
                    <a:pt x="157" y="144"/>
                  </a:cubicBezTo>
                  <a:cubicBezTo>
                    <a:pt x="161" y="144"/>
                    <a:pt x="165" y="144"/>
                    <a:pt x="169" y="145"/>
                  </a:cubicBezTo>
                  <a:cubicBezTo>
                    <a:pt x="187" y="149"/>
                    <a:pt x="195" y="160"/>
                    <a:pt x="203" y="160"/>
                  </a:cubicBezTo>
                  <a:cubicBezTo>
                    <a:pt x="210" y="160"/>
                    <a:pt x="220" y="138"/>
                    <a:pt x="198" y="108"/>
                  </a:cubicBezTo>
                  <a:cubicBezTo>
                    <a:pt x="185" y="95"/>
                    <a:pt x="159" y="80"/>
                    <a:pt x="127" y="80"/>
                  </a:cubicBezTo>
                  <a:cubicBezTo>
                    <a:pt x="104" y="80"/>
                    <a:pt x="78" y="88"/>
                    <a:pt x="53" y="112"/>
                  </a:cubicBezTo>
                  <a:cubicBezTo>
                    <a:pt x="4" y="164"/>
                    <a:pt x="1" y="257"/>
                    <a:pt x="60" y="324"/>
                  </a:cubicBezTo>
                  <a:cubicBezTo>
                    <a:pt x="100" y="369"/>
                    <a:pt x="156" y="390"/>
                    <a:pt x="215" y="390"/>
                  </a:cubicBezTo>
                  <a:cubicBezTo>
                    <a:pt x="246" y="390"/>
                    <a:pt x="277" y="384"/>
                    <a:pt x="307" y="373"/>
                  </a:cubicBezTo>
                  <a:cubicBezTo>
                    <a:pt x="396" y="347"/>
                    <a:pt x="456" y="231"/>
                    <a:pt x="427" y="149"/>
                  </a:cubicBezTo>
                  <a:cubicBezTo>
                    <a:pt x="396" y="64"/>
                    <a:pt x="333" y="26"/>
                    <a:pt x="281" y="7"/>
                  </a:cubicBezTo>
                  <a:cubicBezTo>
                    <a:pt x="262" y="2"/>
                    <a:pt x="245" y="0"/>
                    <a:pt x="22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9"/>
            <p:cNvSpPr/>
            <p:nvPr/>
          </p:nvSpPr>
          <p:spPr>
            <a:xfrm>
              <a:off x="8349348" y="2956538"/>
              <a:ext cx="8607" cy="7050"/>
            </a:xfrm>
            <a:custGeom>
              <a:rect b="b" l="l" r="r" t="t"/>
              <a:pathLst>
                <a:path extrusionOk="0" h="172" w="210">
                  <a:moveTo>
                    <a:pt x="156" y="1"/>
                  </a:moveTo>
                  <a:cubicBezTo>
                    <a:pt x="130" y="1"/>
                    <a:pt x="96" y="15"/>
                    <a:pt x="64" y="42"/>
                  </a:cubicBezTo>
                  <a:cubicBezTo>
                    <a:pt x="19" y="83"/>
                    <a:pt x="1" y="136"/>
                    <a:pt x="23" y="158"/>
                  </a:cubicBezTo>
                  <a:cubicBezTo>
                    <a:pt x="31" y="167"/>
                    <a:pt x="44" y="172"/>
                    <a:pt x="58" y="172"/>
                  </a:cubicBezTo>
                  <a:cubicBezTo>
                    <a:pt x="84" y="172"/>
                    <a:pt x="117" y="158"/>
                    <a:pt x="146" y="131"/>
                  </a:cubicBezTo>
                  <a:cubicBezTo>
                    <a:pt x="191" y="91"/>
                    <a:pt x="210" y="38"/>
                    <a:pt x="187" y="12"/>
                  </a:cubicBezTo>
                  <a:cubicBezTo>
                    <a:pt x="180" y="4"/>
                    <a:pt x="169" y="1"/>
                    <a:pt x="15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9"/>
            <p:cNvSpPr/>
            <p:nvPr/>
          </p:nvSpPr>
          <p:spPr>
            <a:xfrm>
              <a:off x="8354553" y="2973178"/>
              <a:ext cx="8935" cy="8116"/>
            </a:xfrm>
            <a:custGeom>
              <a:rect b="b" l="l" r="r" t="t"/>
              <a:pathLst>
                <a:path extrusionOk="0" h="198" w="218">
                  <a:moveTo>
                    <a:pt x="170" y="1"/>
                  </a:moveTo>
                  <a:cubicBezTo>
                    <a:pt x="142" y="1"/>
                    <a:pt x="100" y="22"/>
                    <a:pt x="67" y="58"/>
                  </a:cubicBezTo>
                  <a:cubicBezTo>
                    <a:pt x="19" y="106"/>
                    <a:pt x="0" y="166"/>
                    <a:pt x="26" y="189"/>
                  </a:cubicBezTo>
                  <a:cubicBezTo>
                    <a:pt x="32" y="195"/>
                    <a:pt x="41" y="197"/>
                    <a:pt x="51" y="197"/>
                  </a:cubicBezTo>
                  <a:cubicBezTo>
                    <a:pt x="79" y="197"/>
                    <a:pt x="121" y="176"/>
                    <a:pt x="153" y="140"/>
                  </a:cubicBezTo>
                  <a:cubicBezTo>
                    <a:pt x="202" y="92"/>
                    <a:pt x="217" y="32"/>
                    <a:pt x="195" y="9"/>
                  </a:cubicBezTo>
                  <a:cubicBezTo>
                    <a:pt x="189" y="3"/>
                    <a:pt x="180" y="1"/>
                    <a:pt x="17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9"/>
            <p:cNvSpPr/>
            <p:nvPr/>
          </p:nvSpPr>
          <p:spPr>
            <a:xfrm>
              <a:off x="8450995" y="3382179"/>
              <a:ext cx="9222" cy="12501"/>
            </a:xfrm>
            <a:custGeom>
              <a:rect b="b" l="l" r="r" t="t"/>
              <a:pathLst>
                <a:path extrusionOk="0" h="305" w="225">
                  <a:moveTo>
                    <a:pt x="42" y="1"/>
                  </a:moveTo>
                  <a:cubicBezTo>
                    <a:pt x="38" y="1"/>
                    <a:pt x="34" y="1"/>
                    <a:pt x="31" y="3"/>
                  </a:cubicBezTo>
                  <a:cubicBezTo>
                    <a:pt x="0" y="18"/>
                    <a:pt x="16" y="100"/>
                    <a:pt x="60" y="182"/>
                  </a:cubicBezTo>
                  <a:cubicBezTo>
                    <a:pt x="100" y="255"/>
                    <a:pt x="154" y="304"/>
                    <a:pt x="184" y="304"/>
                  </a:cubicBezTo>
                  <a:cubicBezTo>
                    <a:pt x="188" y="304"/>
                    <a:pt x="192" y="303"/>
                    <a:pt x="195" y="302"/>
                  </a:cubicBezTo>
                  <a:cubicBezTo>
                    <a:pt x="224" y="287"/>
                    <a:pt x="214" y="205"/>
                    <a:pt x="165" y="122"/>
                  </a:cubicBezTo>
                  <a:cubicBezTo>
                    <a:pt x="126" y="50"/>
                    <a:pt x="74" y="1"/>
                    <a:pt x="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9"/>
            <p:cNvSpPr/>
            <p:nvPr/>
          </p:nvSpPr>
          <p:spPr>
            <a:xfrm>
              <a:off x="8460504" y="3382179"/>
              <a:ext cx="7993" cy="12501"/>
            </a:xfrm>
            <a:custGeom>
              <a:rect b="b" l="l" r="r" t="t"/>
              <a:pathLst>
                <a:path extrusionOk="0" h="305" w="195">
                  <a:moveTo>
                    <a:pt x="41" y="1"/>
                  </a:moveTo>
                  <a:cubicBezTo>
                    <a:pt x="37" y="1"/>
                    <a:pt x="33" y="1"/>
                    <a:pt x="30" y="3"/>
                  </a:cubicBezTo>
                  <a:cubicBezTo>
                    <a:pt x="0" y="18"/>
                    <a:pt x="4" y="93"/>
                    <a:pt x="41" y="179"/>
                  </a:cubicBezTo>
                  <a:cubicBezTo>
                    <a:pt x="74" y="252"/>
                    <a:pt x="123" y="304"/>
                    <a:pt x="154" y="304"/>
                  </a:cubicBezTo>
                  <a:cubicBezTo>
                    <a:pt x="158" y="304"/>
                    <a:pt x="161" y="303"/>
                    <a:pt x="165" y="302"/>
                  </a:cubicBezTo>
                  <a:cubicBezTo>
                    <a:pt x="194" y="287"/>
                    <a:pt x="187" y="212"/>
                    <a:pt x="153" y="127"/>
                  </a:cubicBezTo>
                  <a:cubicBezTo>
                    <a:pt x="120" y="53"/>
                    <a:pt x="72" y="1"/>
                    <a:pt x="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9"/>
            <p:cNvSpPr/>
            <p:nvPr/>
          </p:nvSpPr>
          <p:spPr>
            <a:xfrm>
              <a:off x="8475505" y="3398574"/>
              <a:ext cx="12583" cy="11558"/>
            </a:xfrm>
            <a:custGeom>
              <a:rect b="b" l="l" r="r" t="t"/>
              <a:pathLst>
                <a:path extrusionOk="0" h="282" w="307">
                  <a:moveTo>
                    <a:pt x="159" y="0"/>
                  </a:moveTo>
                  <a:cubicBezTo>
                    <a:pt x="111" y="0"/>
                    <a:pt x="88" y="31"/>
                    <a:pt x="97" y="41"/>
                  </a:cubicBezTo>
                  <a:cubicBezTo>
                    <a:pt x="109" y="55"/>
                    <a:pt x="138" y="55"/>
                    <a:pt x="161" y="81"/>
                  </a:cubicBezTo>
                  <a:cubicBezTo>
                    <a:pt x="187" y="111"/>
                    <a:pt x="190" y="134"/>
                    <a:pt x="157" y="156"/>
                  </a:cubicBezTo>
                  <a:cubicBezTo>
                    <a:pt x="146" y="162"/>
                    <a:pt x="137" y="165"/>
                    <a:pt x="129" y="165"/>
                  </a:cubicBezTo>
                  <a:cubicBezTo>
                    <a:pt x="112" y="165"/>
                    <a:pt x="100" y="152"/>
                    <a:pt x="90" y="126"/>
                  </a:cubicBezTo>
                  <a:cubicBezTo>
                    <a:pt x="78" y="93"/>
                    <a:pt x="93" y="63"/>
                    <a:pt x="83" y="51"/>
                  </a:cubicBezTo>
                  <a:cubicBezTo>
                    <a:pt x="82" y="48"/>
                    <a:pt x="77" y="46"/>
                    <a:pt x="71" y="46"/>
                  </a:cubicBezTo>
                  <a:cubicBezTo>
                    <a:pt x="52" y="46"/>
                    <a:pt x="16" y="66"/>
                    <a:pt x="7" y="122"/>
                  </a:cubicBezTo>
                  <a:cubicBezTo>
                    <a:pt x="0" y="160"/>
                    <a:pt x="7" y="208"/>
                    <a:pt x="49" y="249"/>
                  </a:cubicBezTo>
                  <a:cubicBezTo>
                    <a:pt x="72" y="271"/>
                    <a:pt x="105" y="281"/>
                    <a:pt x="138" y="281"/>
                  </a:cubicBezTo>
                  <a:cubicBezTo>
                    <a:pt x="168" y="281"/>
                    <a:pt x="198" y="273"/>
                    <a:pt x="221" y="257"/>
                  </a:cubicBezTo>
                  <a:cubicBezTo>
                    <a:pt x="273" y="227"/>
                    <a:pt x="307" y="160"/>
                    <a:pt x="292" y="100"/>
                  </a:cubicBezTo>
                  <a:cubicBezTo>
                    <a:pt x="273" y="44"/>
                    <a:pt x="232" y="18"/>
                    <a:pt x="198" y="7"/>
                  </a:cubicBezTo>
                  <a:cubicBezTo>
                    <a:pt x="184" y="2"/>
                    <a:pt x="170" y="0"/>
                    <a:pt x="1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9"/>
            <p:cNvSpPr/>
            <p:nvPr/>
          </p:nvSpPr>
          <p:spPr>
            <a:xfrm>
              <a:off x="8496326" y="3406361"/>
              <a:ext cx="12583" cy="9017"/>
            </a:xfrm>
            <a:custGeom>
              <a:rect b="b" l="l" r="r" t="t"/>
              <a:pathLst>
                <a:path extrusionOk="0" h="220" w="307">
                  <a:moveTo>
                    <a:pt x="256" y="0"/>
                  </a:moveTo>
                  <a:cubicBezTo>
                    <a:pt x="223" y="0"/>
                    <a:pt x="170" y="23"/>
                    <a:pt x="116" y="63"/>
                  </a:cubicBezTo>
                  <a:cubicBezTo>
                    <a:pt x="41" y="115"/>
                    <a:pt x="1" y="182"/>
                    <a:pt x="18" y="209"/>
                  </a:cubicBezTo>
                  <a:cubicBezTo>
                    <a:pt x="25" y="216"/>
                    <a:pt x="35" y="220"/>
                    <a:pt x="48" y="220"/>
                  </a:cubicBezTo>
                  <a:cubicBezTo>
                    <a:pt x="83" y="220"/>
                    <a:pt x="136" y="197"/>
                    <a:pt x="187" y="156"/>
                  </a:cubicBezTo>
                  <a:cubicBezTo>
                    <a:pt x="261" y="104"/>
                    <a:pt x="306" y="37"/>
                    <a:pt x="284" y="11"/>
                  </a:cubicBezTo>
                  <a:cubicBezTo>
                    <a:pt x="278" y="4"/>
                    <a:pt x="269" y="0"/>
                    <a:pt x="25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9"/>
            <p:cNvSpPr/>
            <p:nvPr/>
          </p:nvSpPr>
          <p:spPr>
            <a:xfrm>
              <a:off x="8508704" y="3415337"/>
              <a:ext cx="9386" cy="6066"/>
            </a:xfrm>
            <a:custGeom>
              <a:rect b="b" l="l" r="r" t="t"/>
              <a:pathLst>
                <a:path extrusionOk="0" h="148" w="229">
                  <a:moveTo>
                    <a:pt x="164" y="1"/>
                  </a:moveTo>
                  <a:cubicBezTo>
                    <a:pt x="142" y="1"/>
                    <a:pt x="115" y="7"/>
                    <a:pt x="90" y="20"/>
                  </a:cubicBezTo>
                  <a:cubicBezTo>
                    <a:pt x="35" y="46"/>
                    <a:pt x="1" y="94"/>
                    <a:pt x="16" y="125"/>
                  </a:cubicBezTo>
                  <a:cubicBezTo>
                    <a:pt x="23" y="140"/>
                    <a:pt x="42" y="147"/>
                    <a:pt x="66" y="147"/>
                  </a:cubicBezTo>
                  <a:cubicBezTo>
                    <a:pt x="88" y="147"/>
                    <a:pt x="115" y="141"/>
                    <a:pt x="142" y="128"/>
                  </a:cubicBezTo>
                  <a:cubicBezTo>
                    <a:pt x="199" y="98"/>
                    <a:pt x="228" y="53"/>
                    <a:pt x="214" y="23"/>
                  </a:cubicBezTo>
                  <a:cubicBezTo>
                    <a:pt x="206" y="8"/>
                    <a:pt x="187" y="1"/>
                    <a:pt x="16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39"/>
            <p:cNvSpPr/>
            <p:nvPr/>
          </p:nvSpPr>
          <p:spPr>
            <a:xfrm>
              <a:off x="8527353" y="3421772"/>
              <a:ext cx="5738" cy="9550"/>
            </a:xfrm>
            <a:custGeom>
              <a:rect b="b" l="l" r="r" t="t"/>
              <a:pathLst>
                <a:path extrusionOk="0" h="233" w="140">
                  <a:moveTo>
                    <a:pt x="57" y="1"/>
                  </a:moveTo>
                  <a:cubicBezTo>
                    <a:pt x="56" y="1"/>
                    <a:pt x="55" y="1"/>
                    <a:pt x="54" y="1"/>
                  </a:cubicBezTo>
                  <a:cubicBezTo>
                    <a:pt x="20" y="4"/>
                    <a:pt x="1" y="61"/>
                    <a:pt x="9" y="125"/>
                  </a:cubicBezTo>
                  <a:cubicBezTo>
                    <a:pt x="19" y="185"/>
                    <a:pt x="51" y="232"/>
                    <a:pt x="83" y="232"/>
                  </a:cubicBezTo>
                  <a:cubicBezTo>
                    <a:pt x="84" y="232"/>
                    <a:pt x="86" y="232"/>
                    <a:pt x="87" y="232"/>
                  </a:cubicBezTo>
                  <a:cubicBezTo>
                    <a:pt x="121" y="229"/>
                    <a:pt x="140" y="173"/>
                    <a:pt x="128" y="109"/>
                  </a:cubicBezTo>
                  <a:cubicBezTo>
                    <a:pt x="121" y="48"/>
                    <a:pt x="89" y="1"/>
                    <a:pt x="5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39"/>
            <p:cNvSpPr/>
            <p:nvPr/>
          </p:nvSpPr>
          <p:spPr>
            <a:xfrm>
              <a:off x="8548666" y="3428904"/>
              <a:ext cx="14264" cy="13157"/>
            </a:xfrm>
            <a:custGeom>
              <a:rect b="b" l="l" r="r" t="t"/>
              <a:pathLst>
                <a:path extrusionOk="0" h="321" w="348">
                  <a:moveTo>
                    <a:pt x="177" y="1"/>
                  </a:moveTo>
                  <a:cubicBezTo>
                    <a:pt x="115" y="1"/>
                    <a:pt x="89" y="41"/>
                    <a:pt x="101" y="47"/>
                  </a:cubicBezTo>
                  <a:cubicBezTo>
                    <a:pt x="108" y="63"/>
                    <a:pt x="146" y="55"/>
                    <a:pt x="184" y="85"/>
                  </a:cubicBezTo>
                  <a:cubicBezTo>
                    <a:pt x="221" y="115"/>
                    <a:pt x="236" y="159"/>
                    <a:pt x="187" y="189"/>
                  </a:cubicBezTo>
                  <a:cubicBezTo>
                    <a:pt x="173" y="197"/>
                    <a:pt x="160" y="201"/>
                    <a:pt x="148" y="201"/>
                  </a:cubicBezTo>
                  <a:cubicBezTo>
                    <a:pt x="118" y="201"/>
                    <a:pt x="98" y="176"/>
                    <a:pt x="91" y="141"/>
                  </a:cubicBezTo>
                  <a:cubicBezTo>
                    <a:pt x="82" y="96"/>
                    <a:pt x="105" y="66"/>
                    <a:pt x="94" y="51"/>
                  </a:cubicBezTo>
                  <a:cubicBezTo>
                    <a:pt x="94" y="47"/>
                    <a:pt x="90" y="45"/>
                    <a:pt x="84" y="45"/>
                  </a:cubicBezTo>
                  <a:cubicBezTo>
                    <a:pt x="64" y="45"/>
                    <a:pt x="20" y="68"/>
                    <a:pt x="8" y="137"/>
                  </a:cubicBezTo>
                  <a:cubicBezTo>
                    <a:pt x="1" y="178"/>
                    <a:pt x="5" y="234"/>
                    <a:pt x="53" y="282"/>
                  </a:cubicBezTo>
                  <a:cubicBezTo>
                    <a:pt x="80" y="308"/>
                    <a:pt x="117" y="320"/>
                    <a:pt x="154" y="320"/>
                  </a:cubicBezTo>
                  <a:cubicBezTo>
                    <a:pt x="188" y="320"/>
                    <a:pt x="222" y="310"/>
                    <a:pt x="251" y="290"/>
                  </a:cubicBezTo>
                  <a:cubicBezTo>
                    <a:pt x="307" y="256"/>
                    <a:pt x="348" y="178"/>
                    <a:pt x="325" y="111"/>
                  </a:cubicBezTo>
                  <a:cubicBezTo>
                    <a:pt x="307" y="47"/>
                    <a:pt x="255" y="18"/>
                    <a:pt x="217" y="6"/>
                  </a:cubicBezTo>
                  <a:cubicBezTo>
                    <a:pt x="202" y="2"/>
                    <a:pt x="189" y="1"/>
                    <a:pt x="17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39"/>
            <p:cNvSpPr/>
            <p:nvPr/>
          </p:nvSpPr>
          <p:spPr>
            <a:xfrm>
              <a:off x="8567970" y="3440503"/>
              <a:ext cx="11354" cy="9099"/>
            </a:xfrm>
            <a:custGeom>
              <a:rect b="b" l="l" r="r" t="t"/>
              <a:pathLst>
                <a:path extrusionOk="0" h="222" w="277">
                  <a:moveTo>
                    <a:pt x="227" y="1"/>
                  </a:moveTo>
                  <a:cubicBezTo>
                    <a:pt x="195" y="1"/>
                    <a:pt x="144" y="26"/>
                    <a:pt x="97" y="66"/>
                  </a:cubicBezTo>
                  <a:cubicBezTo>
                    <a:pt x="34" y="119"/>
                    <a:pt x="1" y="187"/>
                    <a:pt x="23" y="213"/>
                  </a:cubicBezTo>
                  <a:cubicBezTo>
                    <a:pt x="28" y="218"/>
                    <a:pt x="36" y="221"/>
                    <a:pt x="46" y="221"/>
                  </a:cubicBezTo>
                  <a:cubicBezTo>
                    <a:pt x="77" y="221"/>
                    <a:pt x="129" y="198"/>
                    <a:pt x="175" y="156"/>
                  </a:cubicBezTo>
                  <a:cubicBezTo>
                    <a:pt x="239" y="100"/>
                    <a:pt x="277" y="37"/>
                    <a:pt x="254" y="11"/>
                  </a:cubicBezTo>
                  <a:cubicBezTo>
                    <a:pt x="248" y="4"/>
                    <a:pt x="239" y="1"/>
                    <a:pt x="2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39"/>
            <p:cNvSpPr/>
            <p:nvPr/>
          </p:nvSpPr>
          <p:spPr>
            <a:xfrm>
              <a:off x="8584324" y="3450544"/>
              <a:ext cx="11968" cy="6886"/>
            </a:xfrm>
            <a:custGeom>
              <a:rect b="b" l="l" r="r" t="t"/>
              <a:pathLst>
                <a:path extrusionOk="0" h="168" w="292">
                  <a:moveTo>
                    <a:pt x="235" y="1"/>
                  </a:moveTo>
                  <a:cubicBezTo>
                    <a:pt x="206" y="1"/>
                    <a:pt x="164" y="17"/>
                    <a:pt x="121" y="35"/>
                  </a:cubicBezTo>
                  <a:cubicBezTo>
                    <a:pt x="53" y="64"/>
                    <a:pt x="0" y="98"/>
                    <a:pt x="0" y="132"/>
                  </a:cubicBezTo>
                  <a:cubicBezTo>
                    <a:pt x="3" y="152"/>
                    <a:pt x="33" y="168"/>
                    <a:pt x="76" y="168"/>
                  </a:cubicBezTo>
                  <a:cubicBezTo>
                    <a:pt x="103" y="168"/>
                    <a:pt x="136" y="161"/>
                    <a:pt x="169" y="147"/>
                  </a:cubicBezTo>
                  <a:cubicBezTo>
                    <a:pt x="255" y="109"/>
                    <a:pt x="292" y="35"/>
                    <a:pt x="266" y="12"/>
                  </a:cubicBezTo>
                  <a:cubicBezTo>
                    <a:pt x="259" y="4"/>
                    <a:pt x="248" y="1"/>
                    <a:pt x="2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39"/>
            <p:cNvSpPr/>
            <p:nvPr/>
          </p:nvSpPr>
          <p:spPr>
            <a:xfrm>
              <a:off x="8603628" y="3461201"/>
              <a:ext cx="6312" cy="8484"/>
            </a:xfrm>
            <a:custGeom>
              <a:rect b="b" l="l" r="r" t="t"/>
              <a:pathLst>
                <a:path extrusionOk="0" h="207" w="154">
                  <a:moveTo>
                    <a:pt x="54" y="1"/>
                  </a:moveTo>
                  <a:cubicBezTo>
                    <a:pt x="49" y="1"/>
                    <a:pt x="45" y="1"/>
                    <a:pt x="41" y="2"/>
                  </a:cubicBezTo>
                  <a:cubicBezTo>
                    <a:pt x="12" y="14"/>
                    <a:pt x="0" y="66"/>
                    <a:pt x="19" y="122"/>
                  </a:cubicBezTo>
                  <a:cubicBezTo>
                    <a:pt x="35" y="171"/>
                    <a:pt x="69" y="206"/>
                    <a:pt x="97" y="206"/>
                  </a:cubicBezTo>
                  <a:cubicBezTo>
                    <a:pt x="101" y="206"/>
                    <a:pt x="105" y="206"/>
                    <a:pt x="109" y="204"/>
                  </a:cubicBezTo>
                  <a:cubicBezTo>
                    <a:pt x="143" y="193"/>
                    <a:pt x="153" y="141"/>
                    <a:pt x="135" y="85"/>
                  </a:cubicBezTo>
                  <a:cubicBezTo>
                    <a:pt x="119" y="35"/>
                    <a:pt x="85" y="1"/>
                    <a:pt x="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39"/>
            <p:cNvSpPr/>
            <p:nvPr/>
          </p:nvSpPr>
          <p:spPr>
            <a:xfrm>
              <a:off x="8619572" y="3458209"/>
              <a:ext cx="13649" cy="12050"/>
            </a:xfrm>
            <a:custGeom>
              <a:rect b="b" l="l" r="r" t="t"/>
              <a:pathLst>
                <a:path extrusionOk="0" h="294" w="333">
                  <a:moveTo>
                    <a:pt x="128" y="71"/>
                  </a:moveTo>
                  <a:lnTo>
                    <a:pt x="128" y="71"/>
                  </a:lnTo>
                  <a:cubicBezTo>
                    <a:pt x="138" y="73"/>
                    <a:pt x="149" y="76"/>
                    <a:pt x="161" y="83"/>
                  </a:cubicBezTo>
                  <a:cubicBezTo>
                    <a:pt x="202" y="110"/>
                    <a:pt x="216" y="139"/>
                    <a:pt x="171" y="165"/>
                  </a:cubicBezTo>
                  <a:cubicBezTo>
                    <a:pt x="160" y="173"/>
                    <a:pt x="150" y="176"/>
                    <a:pt x="142" y="176"/>
                  </a:cubicBezTo>
                  <a:cubicBezTo>
                    <a:pt x="122" y="176"/>
                    <a:pt x="112" y="155"/>
                    <a:pt x="112" y="120"/>
                  </a:cubicBezTo>
                  <a:cubicBezTo>
                    <a:pt x="112" y="98"/>
                    <a:pt x="121" y="83"/>
                    <a:pt x="128" y="71"/>
                  </a:cubicBezTo>
                  <a:close/>
                  <a:moveTo>
                    <a:pt x="164" y="0"/>
                  </a:moveTo>
                  <a:cubicBezTo>
                    <a:pt x="115" y="0"/>
                    <a:pt x="88" y="23"/>
                    <a:pt x="78" y="42"/>
                  </a:cubicBezTo>
                  <a:lnTo>
                    <a:pt x="78" y="42"/>
                  </a:lnTo>
                  <a:cubicBezTo>
                    <a:pt x="62" y="51"/>
                    <a:pt x="46" y="66"/>
                    <a:pt x="33" y="91"/>
                  </a:cubicBezTo>
                  <a:cubicBezTo>
                    <a:pt x="14" y="127"/>
                    <a:pt x="0" y="188"/>
                    <a:pt x="45" y="244"/>
                  </a:cubicBezTo>
                  <a:cubicBezTo>
                    <a:pt x="70" y="277"/>
                    <a:pt x="111" y="293"/>
                    <a:pt x="151" y="293"/>
                  </a:cubicBezTo>
                  <a:cubicBezTo>
                    <a:pt x="182" y="293"/>
                    <a:pt x="212" y="284"/>
                    <a:pt x="235" y="266"/>
                  </a:cubicBezTo>
                  <a:cubicBezTo>
                    <a:pt x="295" y="236"/>
                    <a:pt x="333" y="150"/>
                    <a:pt x="302" y="87"/>
                  </a:cubicBezTo>
                  <a:cubicBezTo>
                    <a:pt x="273" y="23"/>
                    <a:pt x="216" y="5"/>
                    <a:pt x="179" y="1"/>
                  </a:cubicBezTo>
                  <a:cubicBezTo>
                    <a:pt x="174" y="1"/>
                    <a:pt x="169" y="0"/>
                    <a:pt x="16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39"/>
            <p:cNvSpPr/>
            <p:nvPr/>
          </p:nvSpPr>
          <p:spPr>
            <a:xfrm>
              <a:off x="8630434" y="3440503"/>
              <a:ext cx="7050" cy="7337"/>
            </a:xfrm>
            <a:custGeom>
              <a:rect b="b" l="l" r="r" t="t"/>
              <a:pathLst>
                <a:path extrusionOk="0" h="179" w="172">
                  <a:moveTo>
                    <a:pt x="50" y="1"/>
                  </a:moveTo>
                  <a:cubicBezTo>
                    <a:pt x="42" y="1"/>
                    <a:pt x="34" y="3"/>
                    <a:pt x="26" y="7"/>
                  </a:cubicBezTo>
                  <a:cubicBezTo>
                    <a:pt x="0" y="26"/>
                    <a:pt x="4" y="78"/>
                    <a:pt x="37" y="123"/>
                  </a:cubicBezTo>
                  <a:cubicBezTo>
                    <a:pt x="63" y="159"/>
                    <a:pt x="94" y="179"/>
                    <a:pt x="120" y="179"/>
                  </a:cubicBezTo>
                  <a:cubicBezTo>
                    <a:pt x="129" y="179"/>
                    <a:pt x="138" y="176"/>
                    <a:pt x="146" y="171"/>
                  </a:cubicBezTo>
                  <a:cubicBezTo>
                    <a:pt x="172" y="152"/>
                    <a:pt x="168" y="100"/>
                    <a:pt x="135" y="56"/>
                  </a:cubicBezTo>
                  <a:cubicBezTo>
                    <a:pt x="109" y="22"/>
                    <a:pt x="77" y="1"/>
                    <a:pt x="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39"/>
            <p:cNvSpPr/>
            <p:nvPr/>
          </p:nvSpPr>
          <p:spPr>
            <a:xfrm>
              <a:off x="8636664" y="3430707"/>
              <a:ext cx="7419" cy="6558"/>
            </a:xfrm>
            <a:custGeom>
              <a:rect b="b" l="l" r="r" t="t"/>
              <a:pathLst>
                <a:path extrusionOk="0" h="160" w="181">
                  <a:moveTo>
                    <a:pt x="57" y="0"/>
                  </a:moveTo>
                  <a:cubicBezTo>
                    <a:pt x="43" y="0"/>
                    <a:pt x="32" y="5"/>
                    <a:pt x="23" y="14"/>
                  </a:cubicBezTo>
                  <a:cubicBezTo>
                    <a:pt x="1" y="37"/>
                    <a:pt x="13" y="86"/>
                    <a:pt x="46" y="123"/>
                  </a:cubicBezTo>
                  <a:cubicBezTo>
                    <a:pt x="69" y="146"/>
                    <a:pt x="97" y="159"/>
                    <a:pt x="121" y="159"/>
                  </a:cubicBezTo>
                  <a:cubicBezTo>
                    <a:pt x="135" y="159"/>
                    <a:pt x="148" y="155"/>
                    <a:pt x="158" y="145"/>
                  </a:cubicBezTo>
                  <a:cubicBezTo>
                    <a:pt x="180" y="123"/>
                    <a:pt x="169" y="74"/>
                    <a:pt x="132" y="37"/>
                  </a:cubicBezTo>
                  <a:cubicBezTo>
                    <a:pt x="109" y="13"/>
                    <a:pt x="80" y="0"/>
                    <a:pt x="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39"/>
            <p:cNvSpPr/>
            <p:nvPr/>
          </p:nvSpPr>
          <p:spPr>
            <a:xfrm>
              <a:off x="8646213" y="3414026"/>
              <a:ext cx="11354" cy="9796"/>
            </a:xfrm>
            <a:custGeom>
              <a:rect b="b" l="l" r="r" t="t"/>
              <a:pathLst>
                <a:path extrusionOk="0" h="239" w="277">
                  <a:moveTo>
                    <a:pt x="162" y="0"/>
                  </a:moveTo>
                  <a:cubicBezTo>
                    <a:pt x="116" y="0"/>
                    <a:pt x="96" y="38"/>
                    <a:pt x="109" y="45"/>
                  </a:cubicBezTo>
                  <a:cubicBezTo>
                    <a:pt x="119" y="55"/>
                    <a:pt x="142" y="59"/>
                    <a:pt x="157" y="81"/>
                  </a:cubicBezTo>
                  <a:cubicBezTo>
                    <a:pt x="164" y="93"/>
                    <a:pt x="168" y="107"/>
                    <a:pt x="164" y="107"/>
                  </a:cubicBezTo>
                  <a:cubicBezTo>
                    <a:pt x="161" y="107"/>
                    <a:pt x="157" y="112"/>
                    <a:pt x="142" y="115"/>
                  </a:cubicBezTo>
                  <a:cubicBezTo>
                    <a:pt x="134" y="117"/>
                    <a:pt x="129" y="118"/>
                    <a:pt x="126" y="118"/>
                  </a:cubicBezTo>
                  <a:cubicBezTo>
                    <a:pt x="122" y="118"/>
                    <a:pt x="119" y="117"/>
                    <a:pt x="116" y="115"/>
                  </a:cubicBezTo>
                  <a:cubicBezTo>
                    <a:pt x="109" y="107"/>
                    <a:pt x="104" y="93"/>
                    <a:pt x="100" y="78"/>
                  </a:cubicBezTo>
                  <a:cubicBezTo>
                    <a:pt x="97" y="48"/>
                    <a:pt x="112" y="26"/>
                    <a:pt x="100" y="11"/>
                  </a:cubicBezTo>
                  <a:cubicBezTo>
                    <a:pt x="99" y="5"/>
                    <a:pt x="93" y="2"/>
                    <a:pt x="84" y="2"/>
                  </a:cubicBezTo>
                  <a:cubicBezTo>
                    <a:pt x="67" y="2"/>
                    <a:pt x="39" y="15"/>
                    <a:pt x="19" y="55"/>
                  </a:cubicBezTo>
                  <a:cubicBezTo>
                    <a:pt x="7" y="85"/>
                    <a:pt x="0" y="130"/>
                    <a:pt x="26" y="175"/>
                  </a:cubicBezTo>
                  <a:cubicBezTo>
                    <a:pt x="44" y="214"/>
                    <a:pt x="94" y="239"/>
                    <a:pt x="140" y="239"/>
                  </a:cubicBezTo>
                  <a:cubicBezTo>
                    <a:pt x="151" y="239"/>
                    <a:pt x="161" y="238"/>
                    <a:pt x="171" y="235"/>
                  </a:cubicBezTo>
                  <a:cubicBezTo>
                    <a:pt x="224" y="224"/>
                    <a:pt x="276" y="171"/>
                    <a:pt x="273" y="107"/>
                  </a:cubicBezTo>
                  <a:cubicBezTo>
                    <a:pt x="269" y="48"/>
                    <a:pt x="228" y="18"/>
                    <a:pt x="198" y="7"/>
                  </a:cubicBezTo>
                  <a:cubicBezTo>
                    <a:pt x="185" y="2"/>
                    <a:pt x="173" y="0"/>
                    <a:pt x="16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9"/>
            <p:cNvSpPr/>
            <p:nvPr/>
          </p:nvSpPr>
          <p:spPr>
            <a:xfrm>
              <a:off x="8663510" y="3425092"/>
              <a:ext cx="5533" cy="6271"/>
            </a:xfrm>
            <a:custGeom>
              <a:rect b="b" l="l" r="r" t="t"/>
              <a:pathLst>
                <a:path extrusionOk="0" h="153" w="135">
                  <a:moveTo>
                    <a:pt x="74" y="1"/>
                  </a:moveTo>
                  <a:cubicBezTo>
                    <a:pt x="44" y="1"/>
                    <a:pt x="17" y="26"/>
                    <a:pt x="7" y="61"/>
                  </a:cubicBezTo>
                  <a:cubicBezTo>
                    <a:pt x="0" y="103"/>
                    <a:pt x="18" y="144"/>
                    <a:pt x="52" y="151"/>
                  </a:cubicBezTo>
                  <a:cubicBezTo>
                    <a:pt x="55" y="152"/>
                    <a:pt x="59" y="152"/>
                    <a:pt x="62" y="152"/>
                  </a:cubicBezTo>
                  <a:cubicBezTo>
                    <a:pt x="89" y="152"/>
                    <a:pt x="117" y="124"/>
                    <a:pt x="127" y="88"/>
                  </a:cubicBezTo>
                  <a:cubicBezTo>
                    <a:pt x="135" y="47"/>
                    <a:pt x="116" y="9"/>
                    <a:pt x="85" y="2"/>
                  </a:cubicBezTo>
                  <a:cubicBezTo>
                    <a:pt x="81" y="1"/>
                    <a:pt x="77" y="1"/>
                    <a:pt x="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9"/>
            <p:cNvSpPr/>
            <p:nvPr/>
          </p:nvSpPr>
          <p:spPr>
            <a:xfrm>
              <a:off x="8671133" y="3431855"/>
              <a:ext cx="5533" cy="7788"/>
            </a:xfrm>
            <a:custGeom>
              <a:rect b="b" l="l" r="r" t="t"/>
              <a:pathLst>
                <a:path extrusionOk="0" h="190" w="135">
                  <a:moveTo>
                    <a:pt x="71" y="1"/>
                  </a:moveTo>
                  <a:cubicBezTo>
                    <a:pt x="69" y="1"/>
                    <a:pt x="67" y="1"/>
                    <a:pt x="64" y="1"/>
                  </a:cubicBezTo>
                  <a:cubicBezTo>
                    <a:pt x="34" y="9"/>
                    <a:pt x="11" y="46"/>
                    <a:pt x="4" y="87"/>
                  </a:cubicBezTo>
                  <a:cubicBezTo>
                    <a:pt x="1" y="125"/>
                    <a:pt x="4" y="165"/>
                    <a:pt x="30" y="184"/>
                  </a:cubicBezTo>
                  <a:cubicBezTo>
                    <a:pt x="35" y="188"/>
                    <a:pt x="42" y="190"/>
                    <a:pt x="49" y="190"/>
                  </a:cubicBezTo>
                  <a:cubicBezTo>
                    <a:pt x="77" y="190"/>
                    <a:pt x="115" y="160"/>
                    <a:pt x="124" y="106"/>
                  </a:cubicBezTo>
                  <a:cubicBezTo>
                    <a:pt x="134" y="47"/>
                    <a:pt x="102" y="1"/>
                    <a:pt x="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9"/>
            <p:cNvSpPr/>
            <p:nvPr/>
          </p:nvSpPr>
          <p:spPr>
            <a:xfrm>
              <a:off x="8674248" y="3446487"/>
              <a:ext cx="8402" cy="5164"/>
            </a:xfrm>
            <a:custGeom>
              <a:rect b="b" l="l" r="r" t="t"/>
              <a:pathLst>
                <a:path extrusionOk="0" h="126" w="205">
                  <a:moveTo>
                    <a:pt x="89" y="1"/>
                  </a:moveTo>
                  <a:cubicBezTo>
                    <a:pt x="37" y="1"/>
                    <a:pt x="0" y="33"/>
                    <a:pt x="7" y="63"/>
                  </a:cubicBezTo>
                  <a:cubicBezTo>
                    <a:pt x="11" y="93"/>
                    <a:pt x="48" y="115"/>
                    <a:pt x="89" y="122"/>
                  </a:cubicBezTo>
                  <a:cubicBezTo>
                    <a:pt x="99" y="124"/>
                    <a:pt x="109" y="125"/>
                    <a:pt x="119" y="125"/>
                  </a:cubicBezTo>
                  <a:cubicBezTo>
                    <a:pt x="149" y="125"/>
                    <a:pt x="176" y="116"/>
                    <a:pt x="190" y="96"/>
                  </a:cubicBezTo>
                  <a:cubicBezTo>
                    <a:pt x="204" y="67"/>
                    <a:pt x="175" y="15"/>
                    <a:pt x="111" y="3"/>
                  </a:cubicBezTo>
                  <a:cubicBezTo>
                    <a:pt x="103" y="2"/>
                    <a:pt x="96" y="1"/>
                    <a:pt x="8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9"/>
            <p:cNvSpPr/>
            <p:nvPr/>
          </p:nvSpPr>
          <p:spPr>
            <a:xfrm>
              <a:off x="8686462" y="3457676"/>
              <a:ext cx="11968" cy="10821"/>
            </a:xfrm>
            <a:custGeom>
              <a:rect b="b" l="l" r="r" t="t"/>
              <a:pathLst>
                <a:path extrusionOk="0" h="264" w="292">
                  <a:moveTo>
                    <a:pt x="121" y="70"/>
                  </a:moveTo>
                  <a:cubicBezTo>
                    <a:pt x="128" y="74"/>
                    <a:pt x="136" y="78"/>
                    <a:pt x="142" y="85"/>
                  </a:cubicBezTo>
                  <a:cubicBezTo>
                    <a:pt x="153" y="92"/>
                    <a:pt x="165" y="107"/>
                    <a:pt x="165" y="118"/>
                  </a:cubicBezTo>
                  <a:cubicBezTo>
                    <a:pt x="161" y="126"/>
                    <a:pt x="161" y="130"/>
                    <a:pt x="146" y="140"/>
                  </a:cubicBezTo>
                  <a:cubicBezTo>
                    <a:pt x="131" y="149"/>
                    <a:pt x="123" y="145"/>
                    <a:pt x="123" y="149"/>
                  </a:cubicBezTo>
                  <a:cubicBezTo>
                    <a:pt x="116" y="149"/>
                    <a:pt x="108" y="133"/>
                    <a:pt x="108" y="118"/>
                  </a:cubicBezTo>
                  <a:cubicBezTo>
                    <a:pt x="106" y="97"/>
                    <a:pt x="115" y="83"/>
                    <a:pt x="121" y="70"/>
                  </a:cubicBezTo>
                  <a:close/>
                  <a:moveTo>
                    <a:pt x="150" y="1"/>
                  </a:moveTo>
                  <a:cubicBezTo>
                    <a:pt x="97" y="1"/>
                    <a:pt x="74" y="31"/>
                    <a:pt x="79" y="44"/>
                  </a:cubicBezTo>
                  <a:lnTo>
                    <a:pt x="79" y="44"/>
                  </a:lnTo>
                  <a:cubicBezTo>
                    <a:pt x="63" y="49"/>
                    <a:pt x="45" y="63"/>
                    <a:pt x="30" y="88"/>
                  </a:cubicBezTo>
                  <a:cubicBezTo>
                    <a:pt x="11" y="118"/>
                    <a:pt x="1" y="171"/>
                    <a:pt x="41" y="223"/>
                  </a:cubicBezTo>
                  <a:cubicBezTo>
                    <a:pt x="62" y="250"/>
                    <a:pt x="98" y="264"/>
                    <a:pt x="134" y="264"/>
                  </a:cubicBezTo>
                  <a:cubicBezTo>
                    <a:pt x="161" y="264"/>
                    <a:pt x="189" y="256"/>
                    <a:pt x="209" y="242"/>
                  </a:cubicBezTo>
                  <a:cubicBezTo>
                    <a:pt x="258" y="216"/>
                    <a:pt x="292" y="140"/>
                    <a:pt x="269" y="85"/>
                  </a:cubicBezTo>
                  <a:cubicBezTo>
                    <a:pt x="247" y="33"/>
                    <a:pt x="206" y="10"/>
                    <a:pt x="172" y="2"/>
                  </a:cubicBezTo>
                  <a:cubicBezTo>
                    <a:pt x="164" y="1"/>
                    <a:pt x="157" y="1"/>
                    <a:pt x="1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9"/>
            <p:cNvSpPr/>
            <p:nvPr/>
          </p:nvSpPr>
          <p:spPr>
            <a:xfrm>
              <a:off x="8699619" y="3472144"/>
              <a:ext cx="5246" cy="6189"/>
            </a:xfrm>
            <a:custGeom>
              <a:rect b="b" l="l" r="r" t="t"/>
              <a:pathLst>
                <a:path extrusionOk="0" h="151" w="128">
                  <a:moveTo>
                    <a:pt x="66" y="1"/>
                  </a:moveTo>
                  <a:cubicBezTo>
                    <a:pt x="35" y="1"/>
                    <a:pt x="7" y="32"/>
                    <a:pt x="4" y="72"/>
                  </a:cubicBezTo>
                  <a:cubicBezTo>
                    <a:pt x="0" y="113"/>
                    <a:pt x="23" y="146"/>
                    <a:pt x="56" y="151"/>
                  </a:cubicBezTo>
                  <a:cubicBezTo>
                    <a:pt x="58" y="151"/>
                    <a:pt x="60" y="151"/>
                    <a:pt x="61" y="151"/>
                  </a:cubicBezTo>
                  <a:cubicBezTo>
                    <a:pt x="93" y="151"/>
                    <a:pt x="120" y="121"/>
                    <a:pt x="123" y="83"/>
                  </a:cubicBezTo>
                  <a:cubicBezTo>
                    <a:pt x="128" y="42"/>
                    <a:pt x="105" y="4"/>
                    <a:pt x="71" y="1"/>
                  </a:cubicBezTo>
                  <a:cubicBezTo>
                    <a:pt x="70" y="1"/>
                    <a:pt x="68" y="1"/>
                    <a:pt x="6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9"/>
            <p:cNvSpPr/>
            <p:nvPr/>
          </p:nvSpPr>
          <p:spPr>
            <a:xfrm>
              <a:off x="8710357" y="3464890"/>
              <a:ext cx="10288" cy="5410"/>
            </a:xfrm>
            <a:custGeom>
              <a:rect b="b" l="l" r="r" t="t"/>
              <a:pathLst>
                <a:path extrusionOk="0" h="132" w="251">
                  <a:moveTo>
                    <a:pt x="90" y="0"/>
                  </a:moveTo>
                  <a:cubicBezTo>
                    <a:pt x="47" y="0"/>
                    <a:pt x="13" y="15"/>
                    <a:pt x="7" y="40"/>
                  </a:cubicBezTo>
                  <a:cubicBezTo>
                    <a:pt x="0" y="73"/>
                    <a:pt x="49" y="111"/>
                    <a:pt x="112" y="126"/>
                  </a:cubicBezTo>
                  <a:cubicBezTo>
                    <a:pt x="129" y="130"/>
                    <a:pt x="145" y="131"/>
                    <a:pt x="160" y="131"/>
                  </a:cubicBezTo>
                  <a:cubicBezTo>
                    <a:pt x="203" y="131"/>
                    <a:pt x="237" y="117"/>
                    <a:pt x="242" y="92"/>
                  </a:cubicBezTo>
                  <a:cubicBezTo>
                    <a:pt x="250" y="62"/>
                    <a:pt x="202" y="21"/>
                    <a:pt x="138" y="6"/>
                  </a:cubicBezTo>
                  <a:cubicBezTo>
                    <a:pt x="122" y="2"/>
                    <a:pt x="105" y="0"/>
                    <a:pt x="9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9"/>
            <p:cNvSpPr/>
            <p:nvPr/>
          </p:nvSpPr>
          <p:spPr>
            <a:xfrm>
              <a:off x="8724129" y="3458496"/>
              <a:ext cx="5369" cy="6968"/>
            </a:xfrm>
            <a:custGeom>
              <a:rect b="b" l="l" r="r" t="t"/>
              <a:pathLst>
                <a:path extrusionOk="0" h="170" w="131">
                  <a:moveTo>
                    <a:pt x="61" y="1"/>
                  </a:moveTo>
                  <a:cubicBezTo>
                    <a:pt x="59" y="1"/>
                    <a:pt x="58" y="1"/>
                    <a:pt x="56" y="1"/>
                  </a:cubicBezTo>
                  <a:cubicBezTo>
                    <a:pt x="26" y="5"/>
                    <a:pt x="0" y="42"/>
                    <a:pt x="8" y="91"/>
                  </a:cubicBezTo>
                  <a:cubicBezTo>
                    <a:pt x="11" y="136"/>
                    <a:pt x="41" y="170"/>
                    <a:pt x="75" y="170"/>
                  </a:cubicBezTo>
                  <a:cubicBezTo>
                    <a:pt x="104" y="165"/>
                    <a:pt x="130" y="125"/>
                    <a:pt x="127" y="80"/>
                  </a:cubicBezTo>
                  <a:cubicBezTo>
                    <a:pt x="120" y="33"/>
                    <a:pt x="93" y="1"/>
                    <a:pt x="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9"/>
            <p:cNvSpPr/>
            <p:nvPr/>
          </p:nvSpPr>
          <p:spPr>
            <a:xfrm>
              <a:off x="8737572" y="3448290"/>
              <a:ext cx="4959" cy="6886"/>
            </a:xfrm>
            <a:custGeom>
              <a:rect b="b" l="l" r="r" t="t"/>
              <a:pathLst>
                <a:path extrusionOk="0" h="168" w="121">
                  <a:moveTo>
                    <a:pt x="61" y="0"/>
                  </a:moveTo>
                  <a:cubicBezTo>
                    <a:pt x="26" y="0"/>
                    <a:pt x="0" y="38"/>
                    <a:pt x="0" y="86"/>
                  </a:cubicBezTo>
                  <a:cubicBezTo>
                    <a:pt x="0" y="131"/>
                    <a:pt x="26" y="168"/>
                    <a:pt x="61" y="168"/>
                  </a:cubicBezTo>
                  <a:cubicBezTo>
                    <a:pt x="90" y="168"/>
                    <a:pt x="121" y="131"/>
                    <a:pt x="121" y="86"/>
                  </a:cubicBezTo>
                  <a:cubicBezTo>
                    <a:pt x="121" y="38"/>
                    <a:pt x="90" y="0"/>
                    <a:pt x="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9"/>
            <p:cNvSpPr/>
            <p:nvPr/>
          </p:nvSpPr>
          <p:spPr>
            <a:xfrm>
              <a:off x="8745073" y="3439929"/>
              <a:ext cx="12583" cy="11190"/>
            </a:xfrm>
            <a:custGeom>
              <a:rect b="b" l="l" r="r" t="t"/>
              <a:pathLst>
                <a:path extrusionOk="0" h="273" w="307">
                  <a:moveTo>
                    <a:pt x="155" y="60"/>
                  </a:moveTo>
                  <a:cubicBezTo>
                    <a:pt x="164" y="66"/>
                    <a:pt x="172" y="74"/>
                    <a:pt x="180" y="85"/>
                  </a:cubicBezTo>
                  <a:cubicBezTo>
                    <a:pt x="191" y="99"/>
                    <a:pt x="195" y="125"/>
                    <a:pt x="191" y="133"/>
                  </a:cubicBezTo>
                  <a:cubicBezTo>
                    <a:pt x="184" y="144"/>
                    <a:pt x="176" y="148"/>
                    <a:pt x="150" y="152"/>
                  </a:cubicBezTo>
                  <a:cubicBezTo>
                    <a:pt x="128" y="148"/>
                    <a:pt x="117" y="140"/>
                    <a:pt x="112" y="130"/>
                  </a:cubicBezTo>
                  <a:cubicBezTo>
                    <a:pt x="109" y="122"/>
                    <a:pt x="117" y="99"/>
                    <a:pt x="128" y="85"/>
                  </a:cubicBezTo>
                  <a:cubicBezTo>
                    <a:pt x="137" y="73"/>
                    <a:pt x="146" y="65"/>
                    <a:pt x="155" y="60"/>
                  </a:cubicBezTo>
                  <a:close/>
                  <a:moveTo>
                    <a:pt x="171" y="0"/>
                  </a:moveTo>
                  <a:cubicBezTo>
                    <a:pt x="165" y="0"/>
                    <a:pt x="159" y="1"/>
                    <a:pt x="153" y="2"/>
                  </a:cubicBezTo>
                  <a:lnTo>
                    <a:pt x="153" y="2"/>
                  </a:lnTo>
                  <a:cubicBezTo>
                    <a:pt x="148" y="1"/>
                    <a:pt x="142" y="0"/>
                    <a:pt x="135" y="0"/>
                  </a:cubicBezTo>
                  <a:cubicBezTo>
                    <a:pt x="119" y="0"/>
                    <a:pt x="100" y="4"/>
                    <a:pt x="79" y="13"/>
                  </a:cubicBezTo>
                  <a:cubicBezTo>
                    <a:pt x="45" y="32"/>
                    <a:pt x="0" y="70"/>
                    <a:pt x="5" y="140"/>
                  </a:cubicBezTo>
                  <a:cubicBezTo>
                    <a:pt x="5" y="215"/>
                    <a:pt x="79" y="271"/>
                    <a:pt x="146" y="271"/>
                  </a:cubicBezTo>
                  <a:cubicBezTo>
                    <a:pt x="150" y="272"/>
                    <a:pt x="154" y="272"/>
                    <a:pt x="158" y="272"/>
                  </a:cubicBezTo>
                  <a:cubicBezTo>
                    <a:pt x="220" y="272"/>
                    <a:pt x="292" y="222"/>
                    <a:pt x="300" y="156"/>
                  </a:cubicBezTo>
                  <a:cubicBezTo>
                    <a:pt x="307" y="85"/>
                    <a:pt x="266" y="40"/>
                    <a:pt x="236" y="21"/>
                  </a:cubicBezTo>
                  <a:cubicBezTo>
                    <a:pt x="212" y="6"/>
                    <a:pt x="190" y="0"/>
                    <a:pt x="1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9"/>
            <p:cNvSpPr/>
            <p:nvPr/>
          </p:nvSpPr>
          <p:spPr>
            <a:xfrm>
              <a:off x="8765976" y="3428863"/>
              <a:ext cx="10534" cy="5205"/>
            </a:xfrm>
            <a:custGeom>
              <a:rect b="b" l="l" r="r" t="t"/>
              <a:pathLst>
                <a:path extrusionOk="0" h="127" w="257">
                  <a:moveTo>
                    <a:pt x="109" y="1"/>
                  </a:moveTo>
                  <a:cubicBezTo>
                    <a:pt x="43" y="1"/>
                    <a:pt x="0" y="48"/>
                    <a:pt x="14" y="74"/>
                  </a:cubicBezTo>
                  <a:cubicBezTo>
                    <a:pt x="33" y="104"/>
                    <a:pt x="73" y="112"/>
                    <a:pt x="118" y="119"/>
                  </a:cubicBezTo>
                  <a:cubicBezTo>
                    <a:pt x="139" y="123"/>
                    <a:pt x="161" y="126"/>
                    <a:pt x="180" y="126"/>
                  </a:cubicBezTo>
                  <a:cubicBezTo>
                    <a:pt x="200" y="126"/>
                    <a:pt x="218" y="122"/>
                    <a:pt x="230" y="108"/>
                  </a:cubicBezTo>
                  <a:cubicBezTo>
                    <a:pt x="257" y="86"/>
                    <a:pt x="223" y="14"/>
                    <a:pt x="137" y="4"/>
                  </a:cubicBezTo>
                  <a:cubicBezTo>
                    <a:pt x="127" y="2"/>
                    <a:pt x="118" y="1"/>
                    <a:pt x="1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9"/>
            <p:cNvSpPr/>
            <p:nvPr/>
          </p:nvSpPr>
          <p:spPr>
            <a:xfrm>
              <a:off x="8776633" y="3422100"/>
              <a:ext cx="12419" cy="5410"/>
            </a:xfrm>
            <a:custGeom>
              <a:rect b="b" l="l" r="r" t="t"/>
              <a:pathLst>
                <a:path extrusionOk="0" h="132" w="303">
                  <a:moveTo>
                    <a:pt x="120" y="1"/>
                  </a:moveTo>
                  <a:cubicBezTo>
                    <a:pt x="51" y="1"/>
                    <a:pt x="1" y="32"/>
                    <a:pt x="4" y="56"/>
                  </a:cubicBezTo>
                  <a:cubicBezTo>
                    <a:pt x="11" y="90"/>
                    <a:pt x="71" y="108"/>
                    <a:pt x="138" y="124"/>
                  </a:cubicBezTo>
                  <a:cubicBezTo>
                    <a:pt x="169" y="128"/>
                    <a:pt x="198" y="132"/>
                    <a:pt x="223" y="132"/>
                  </a:cubicBezTo>
                  <a:cubicBezTo>
                    <a:pt x="255" y="132"/>
                    <a:pt x="279" y="126"/>
                    <a:pt x="288" y="108"/>
                  </a:cubicBezTo>
                  <a:cubicBezTo>
                    <a:pt x="302" y="79"/>
                    <a:pt x="250" y="19"/>
                    <a:pt x="161" y="4"/>
                  </a:cubicBezTo>
                  <a:cubicBezTo>
                    <a:pt x="147" y="2"/>
                    <a:pt x="133" y="1"/>
                    <a:pt x="12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39"/>
            <p:cNvSpPr/>
            <p:nvPr/>
          </p:nvSpPr>
          <p:spPr>
            <a:xfrm>
              <a:off x="8793437" y="3413493"/>
              <a:ext cx="5410" cy="6804"/>
            </a:xfrm>
            <a:custGeom>
              <a:rect b="b" l="l" r="r" t="t"/>
              <a:pathLst>
                <a:path extrusionOk="0" h="166" w="132">
                  <a:moveTo>
                    <a:pt x="70" y="1"/>
                  </a:moveTo>
                  <a:cubicBezTo>
                    <a:pt x="39" y="1"/>
                    <a:pt x="12" y="33"/>
                    <a:pt x="8" y="80"/>
                  </a:cubicBezTo>
                  <a:cubicBezTo>
                    <a:pt x="1" y="125"/>
                    <a:pt x="27" y="165"/>
                    <a:pt x="57" y="165"/>
                  </a:cubicBezTo>
                  <a:cubicBezTo>
                    <a:pt x="59" y="165"/>
                    <a:pt x="61" y="166"/>
                    <a:pt x="63" y="166"/>
                  </a:cubicBezTo>
                  <a:cubicBezTo>
                    <a:pt x="94" y="166"/>
                    <a:pt x="121" y="133"/>
                    <a:pt x="128" y="91"/>
                  </a:cubicBezTo>
                  <a:cubicBezTo>
                    <a:pt x="132" y="42"/>
                    <a:pt x="106" y="5"/>
                    <a:pt x="75" y="1"/>
                  </a:cubicBezTo>
                  <a:cubicBezTo>
                    <a:pt x="74" y="1"/>
                    <a:pt x="72" y="1"/>
                    <a:pt x="7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9"/>
            <p:cNvSpPr/>
            <p:nvPr/>
          </p:nvSpPr>
          <p:spPr>
            <a:xfrm>
              <a:off x="8802946" y="3401033"/>
              <a:ext cx="12747" cy="11558"/>
            </a:xfrm>
            <a:custGeom>
              <a:rect b="b" l="l" r="r" t="t"/>
              <a:pathLst>
                <a:path extrusionOk="0" h="282" w="311">
                  <a:moveTo>
                    <a:pt x="163" y="75"/>
                  </a:moveTo>
                  <a:cubicBezTo>
                    <a:pt x="166" y="77"/>
                    <a:pt x="169" y="79"/>
                    <a:pt x="172" y="81"/>
                  </a:cubicBezTo>
                  <a:cubicBezTo>
                    <a:pt x="191" y="96"/>
                    <a:pt x="195" y="111"/>
                    <a:pt x="195" y="122"/>
                  </a:cubicBezTo>
                  <a:cubicBezTo>
                    <a:pt x="191" y="141"/>
                    <a:pt x="179" y="160"/>
                    <a:pt x="169" y="160"/>
                  </a:cubicBezTo>
                  <a:cubicBezTo>
                    <a:pt x="167" y="162"/>
                    <a:pt x="164" y="163"/>
                    <a:pt x="160" y="163"/>
                  </a:cubicBezTo>
                  <a:cubicBezTo>
                    <a:pt x="150" y="163"/>
                    <a:pt x="137" y="157"/>
                    <a:pt x="131" y="148"/>
                  </a:cubicBezTo>
                  <a:cubicBezTo>
                    <a:pt x="124" y="137"/>
                    <a:pt x="120" y="129"/>
                    <a:pt x="127" y="111"/>
                  </a:cubicBezTo>
                  <a:cubicBezTo>
                    <a:pt x="136" y="92"/>
                    <a:pt x="151" y="82"/>
                    <a:pt x="163" y="75"/>
                  </a:cubicBezTo>
                  <a:close/>
                  <a:moveTo>
                    <a:pt x="176" y="0"/>
                  </a:moveTo>
                  <a:cubicBezTo>
                    <a:pt x="132" y="0"/>
                    <a:pt x="107" y="20"/>
                    <a:pt x="99" y="34"/>
                  </a:cubicBezTo>
                  <a:lnTo>
                    <a:pt x="99" y="34"/>
                  </a:lnTo>
                  <a:cubicBezTo>
                    <a:pt x="89" y="38"/>
                    <a:pt x="78" y="43"/>
                    <a:pt x="67" y="51"/>
                  </a:cubicBezTo>
                  <a:cubicBezTo>
                    <a:pt x="34" y="74"/>
                    <a:pt x="0" y="141"/>
                    <a:pt x="34" y="200"/>
                  </a:cubicBezTo>
                  <a:cubicBezTo>
                    <a:pt x="58" y="246"/>
                    <a:pt x="105" y="282"/>
                    <a:pt x="165" y="282"/>
                  </a:cubicBezTo>
                  <a:cubicBezTo>
                    <a:pt x="179" y="282"/>
                    <a:pt x="194" y="280"/>
                    <a:pt x="210" y="276"/>
                  </a:cubicBezTo>
                  <a:cubicBezTo>
                    <a:pt x="284" y="245"/>
                    <a:pt x="310" y="171"/>
                    <a:pt x="303" y="115"/>
                  </a:cubicBezTo>
                  <a:cubicBezTo>
                    <a:pt x="296" y="51"/>
                    <a:pt x="243" y="10"/>
                    <a:pt x="206" y="3"/>
                  </a:cubicBezTo>
                  <a:cubicBezTo>
                    <a:pt x="195" y="1"/>
                    <a:pt x="185" y="0"/>
                    <a:pt x="17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9"/>
            <p:cNvSpPr/>
            <p:nvPr/>
          </p:nvSpPr>
          <p:spPr>
            <a:xfrm>
              <a:off x="8821021" y="3395705"/>
              <a:ext cx="5533" cy="6886"/>
            </a:xfrm>
            <a:custGeom>
              <a:rect b="b" l="l" r="r" t="t"/>
              <a:pathLst>
                <a:path extrusionOk="0" h="168" w="135">
                  <a:moveTo>
                    <a:pt x="74" y="1"/>
                  </a:moveTo>
                  <a:cubicBezTo>
                    <a:pt x="46" y="1"/>
                    <a:pt x="18" y="33"/>
                    <a:pt x="7" y="73"/>
                  </a:cubicBezTo>
                  <a:cubicBezTo>
                    <a:pt x="0" y="118"/>
                    <a:pt x="19" y="163"/>
                    <a:pt x="52" y="166"/>
                  </a:cubicBezTo>
                  <a:cubicBezTo>
                    <a:pt x="55" y="167"/>
                    <a:pt x="58" y="167"/>
                    <a:pt x="61" y="167"/>
                  </a:cubicBezTo>
                  <a:cubicBezTo>
                    <a:pt x="89" y="167"/>
                    <a:pt x="117" y="139"/>
                    <a:pt x="128" y="95"/>
                  </a:cubicBezTo>
                  <a:cubicBezTo>
                    <a:pt x="135" y="51"/>
                    <a:pt x="116" y="6"/>
                    <a:pt x="83" y="2"/>
                  </a:cubicBezTo>
                  <a:cubicBezTo>
                    <a:pt x="80" y="1"/>
                    <a:pt x="77" y="1"/>
                    <a:pt x="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9"/>
            <p:cNvSpPr/>
            <p:nvPr/>
          </p:nvSpPr>
          <p:spPr>
            <a:xfrm>
              <a:off x="8834628" y="3384884"/>
              <a:ext cx="5287" cy="6189"/>
            </a:xfrm>
            <a:custGeom>
              <a:rect b="b" l="l" r="r" t="t"/>
              <a:pathLst>
                <a:path extrusionOk="0" h="151" w="129">
                  <a:moveTo>
                    <a:pt x="66" y="1"/>
                  </a:moveTo>
                  <a:cubicBezTo>
                    <a:pt x="35" y="1"/>
                    <a:pt x="8" y="29"/>
                    <a:pt x="4" y="68"/>
                  </a:cubicBezTo>
                  <a:cubicBezTo>
                    <a:pt x="1" y="109"/>
                    <a:pt x="23" y="146"/>
                    <a:pt x="56" y="151"/>
                  </a:cubicBezTo>
                  <a:cubicBezTo>
                    <a:pt x="58" y="151"/>
                    <a:pt x="60" y="151"/>
                    <a:pt x="61" y="151"/>
                  </a:cubicBezTo>
                  <a:cubicBezTo>
                    <a:pt x="90" y="151"/>
                    <a:pt x="120" y="121"/>
                    <a:pt x="124" y="79"/>
                  </a:cubicBezTo>
                  <a:cubicBezTo>
                    <a:pt x="128" y="38"/>
                    <a:pt x="106" y="4"/>
                    <a:pt x="72" y="1"/>
                  </a:cubicBezTo>
                  <a:cubicBezTo>
                    <a:pt x="70" y="1"/>
                    <a:pt x="68" y="1"/>
                    <a:pt x="6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39"/>
            <p:cNvSpPr/>
            <p:nvPr/>
          </p:nvSpPr>
          <p:spPr>
            <a:xfrm>
              <a:off x="8845572" y="3375212"/>
              <a:ext cx="11313" cy="5533"/>
            </a:xfrm>
            <a:custGeom>
              <a:rect b="b" l="l" r="r" t="t"/>
              <a:pathLst>
                <a:path extrusionOk="0" h="135" w="276">
                  <a:moveTo>
                    <a:pt x="104" y="0"/>
                  </a:moveTo>
                  <a:cubicBezTo>
                    <a:pt x="44" y="0"/>
                    <a:pt x="1" y="29"/>
                    <a:pt x="6" y="54"/>
                  </a:cubicBezTo>
                  <a:cubicBezTo>
                    <a:pt x="10" y="87"/>
                    <a:pt x="63" y="110"/>
                    <a:pt x="122" y="125"/>
                  </a:cubicBezTo>
                  <a:cubicBezTo>
                    <a:pt x="151" y="130"/>
                    <a:pt x="178" y="134"/>
                    <a:pt x="201" y="134"/>
                  </a:cubicBezTo>
                  <a:cubicBezTo>
                    <a:pt x="227" y="134"/>
                    <a:pt x="247" y="129"/>
                    <a:pt x="256" y="113"/>
                  </a:cubicBezTo>
                  <a:cubicBezTo>
                    <a:pt x="275" y="87"/>
                    <a:pt x="230" y="23"/>
                    <a:pt x="148" y="6"/>
                  </a:cubicBezTo>
                  <a:cubicBezTo>
                    <a:pt x="133" y="2"/>
                    <a:pt x="118" y="0"/>
                    <a:pt x="1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39"/>
            <p:cNvSpPr/>
            <p:nvPr/>
          </p:nvSpPr>
          <p:spPr>
            <a:xfrm>
              <a:off x="8862294" y="3367260"/>
              <a:ext cx="5615" cy="6148"/>
            </a:xfrm>
            <a:custGeom>
              <a:rect b="b" l="l" r="r" t="t"/>
              <a:pathLst>
                <a:path extrusionOk="0" h="150" w="137">
                  <a:moveTo>
                    <a:pt x="84" y="0"/>
                  </a:moveTo>
                  <a:cubicBezTo>
                    <a:pt x="60" y="0"/>
                    <a:pt x="29" y="18"/>
                    <a:pt x="17" y="57"/>
                  </a:cubicBezTo>
                  <a:cubicBezTo>
                    <a:pt x="1" y="112"/>
                    <a:pt x="34" y="150"/>
                    <a:pt x="63" y="150"/>
                  </a:cubicBezTo>
                  <a:cubicBezTo>
                    <a:pt x="67" y="150"/>
                    <a:pt x="72" y="149"/>
                    <a:pt x="76" y="147"/>
                  </a:cubicBezTo>
                  <a:cubicBezTo>
                    <a:pt x="107" y="136"/>
                    <a:pt x="125" y="110"/>
                    <a:pt x="133" y="95"/>
                  </a:cubicBezTo>
                  <a:cubicBezTo>
                    <a:pt x="136" y="72"/>
                    <a:pt x="133" y="43"/>
                    <a:pt x="114" y="16"/>
                  </a:cubicBezTo>
                  <a:cubicBezTo>
                    <a:pt x="108" y="5"/>
                    <a:pt x="97" y="0"/>
                    <a:pt x="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39"/>
            <p:cNvSpPr/>
            <p:nvPr/>
          </p:nvSpPr>
          <p:spPr>
            <a:xfrm>
              <a:off x="8874303" y="3356235"/>
              <a:ext cx="5369" cy="6189"/>
            </a:xfrm>
            <a:custGeom>
              <a:rect b="b" l="l" r="r" t="t"/>
              <a:pathLst>
                <a:path extrusionOk="0" h="151" w="131">
                  <a:moveTo>
                    <a:pt x="65" y="0"/>
                  </a:moveTo>
                  <a:cubicBezTo>
                    <a:pt x="36" y="0"/>
                    <a:pt x="11" y="32"/>
                    <a:pt x="4" y="69"/>
                  </a:cubicBezTo>
                  <a:cubicBezTo>
                    <a:pt x="0" y="110"/>
                    <a:pt x="22" y="147"/>
                    <a:pt x="57" y="150"/>
                  </a:cubicBezTo>
                  <a:cubicBezTo>
                    <a:pt x="59" y="151"/>
                    <a:pt x="61" y="151"/>
                    <a:pt x="63" y="151"/>
                  </a:cubicBezTo>
                  <a:cubicBezTo>
                    <a:pt x="93" y="151"/>
                    <a:pt x="120" y="122"/>
                    <a:pt x="124" y="83"/>
                  </a:cubicBezTo>
                  <a:cubicBezTo>
                    <a:pt x="131" y="43"/>
                    <a:pt x="109" y="5"/>
                    <a:pt x="74" y="1"/>
                  </a:cubicBezTo>
                  <a:cubicBezTo>
                    <a:pt x="71" y="1"/>
                    <a:pt x="68" y="0"/>
                    <a:pt x="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9"/>
            <p:cNvSpPr/>
            <p:nvPr/>
          </p:nvSpPr>
          <p:spPr>
            <a:xfrm>
              <a:off x="8677568" y="2858990"/>
              <a:ext cx="214734" cy="213668"/>
            </a:xfrm>
            <a:custGeom>
              <a:rect b="b" l="l" r="r" t="t"/>
              <a:pathLst>
                <a:path extrusionOk="0" h="5213" w="5239">
                  <a:moveTo>
                    <a:pt x="2418" y="1"/>
                  </a:moveTo>
                  <a:cubicBezTo>
                    <a:pt x="1908" y="1"/>
                    <a:pt x="1528" y="32"/>
                    <a:pt x="1528" y="32"/>
                  </a:cubicBezTo>
                  <a:lnTo>
                    <a:pt x="1" y="1570"/>
                  </a:lnTo>
                  <a:lnTo>
                    <a:pt x="3702" y="5212"/>
                  </a:lnTo>
                  <a:cubicBezTo>
                    <a:pt x="3702" y="5212"/>
                    <a:pt x="4457" y="3016"/>
                    <a:pt x="4983" y="1081"/>
                  </a:cubicBezTo>
                  <a:cubicBezTo>
                    <a:pt x="5239" y="148"/>
                    <a:pt x="3524" y="1"/>
                    <a:pt x="2418" y="1"/>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9"/>
            <p:cNvSpPr/>
            <p:nvPr/>
          </p:nvSpPr>
          <p:spPr>
            <a:xfrm>
              <a:off x="8712325" y="2915961"/>
              <a:ext cx="5574" cy="13239"/>
            </a:xfrm>
            <a:custGeom>
              <a:rect b="b" l="l" r="r" t="t"/>
              <a:pathLst>
                <a:path extrusionOk="0" h="323" w="136">
                  <a:moveTo>
                    <a:pt x="53" y="1"/>
                  </a:moveTo>
                  <a:cubicBezTo>
                    <a:pt x="19" y="5"/>
                    <a:pt x="1" y="80"/>
                    <a:pt x="8" y="169"/>
                  </a:cubicBezTo>
                  <a:cubicBezTo>
                    <a:pt x="15" y="257"/>
                    <a:pt x="51" y="323"/>
                    <a:pt x="80" y="323"/>
                  </a:cubicBezTo>
                  <a:cubicBezTo>
                    <a:pt x="81" y="323"/>
                    <a:pt x="81" y="323"/>
                    <a:pt x="82" y="323"/>
                  </a:cubicBezTo>
                  <a:cubicBezTo>
                    <a:pt x="116" y="319"/>
                    <a:pt x="135" y="244"/>
                    <a:pt x="127" y="158"/>
                  </a:cubicBezTo>
                  <a:cubicBezTo>
                    <a:pt x="120" y="68"/>
                    <a:pt x="87" y="1"/>
                    <a:pt x="5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9"/>
            <p:cNvSpPr/>
            <p:nvPr/>
          </p:nvSpPr>
          <p:spPr>
            <a:xfrm>
              <a:off x="8719661" y="2929323"/>
              <a:ext cx="10616" cy="5041"/>
            </a:xfrm>
            <a:custGeom>
              <a:rect b="b" l="l" r="r" t="t"/>
              <a:pathLst>
                <a:path extrusionOk="0" h="123" w="259">
                  <a:moveTo>
                    <a:pt x="127" y="0"/>
                  </a:moveTo>
                  <a:cubicBezTo>
                    <a:pt x="56" y="0"/>
                    <a:pt x="1" y="30"/>
                    <a:pt x="1" y="60"/>
                  </a:cubicBezTo>
                  <a:cubicBezTo>
                    <a:pt x="1" y="93"/>
                    <a:pt x="56" y="123"/>
                    <a:pt x="127" y="123"/>
                  </a:cubicBezTo>
                  <a:cubicBezTo>
                    <a:pt x="199" y="123"/>
                    <a:pt x="258" y="93"/>
                    <a:pt x="258" y="60"/>
                  </a:cubicBezTo>
                  <a:cubicBezTo>
                    <a:pt x="258" y="30"/>
                    <a:pt x="199" y="0"/>
                    <a:pt x="12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9"/>
            <p:cNvSpPr/>
            <p:nvPr/>
          </p:nvSpPr>
          <p:spPr>
            <a:xfrm>
              <a:off x="8732982" y="2942151"/>
              <a:ext cx="4959" cy="10944"/>
            </a:xfrm>
            <a:custGeom>
              <a:rect b="b" l="l" r="r" t="t"/>
              <a:pathLst>
                <a:path extrusionOk="0" h="267" w="121">
                  <a:moveTo>
                    <a:pt x="40" y="1"/>
                  </a:moveTo>
                  <a:cubicBezTo>
                    <a:pt x="35" y="1"/>
                    <a:pt x="31" y="2"/>
                    <a:pt x="26" y="4"/>
                  </a:cubicBezTo>
                  <a:cubicBezTo>
                    <a:pt x="0" y="23"/>
                    <a:pt x="4" y="75"/>
                    <a:pt x="0" y="132"/>
                  </a:cubicBezTo>
                  <a:cubicBezTo>
                    <a:pt x="4" y="187"/>
                    <a:pt x="0" y="244"/>
                    <a:pt x="26" y="263"/>
                  </a:cubicBezTo>
                  <a:cubicBezTo>
                    <a:pt x="30" y="265"/>
                    <a:pt x="35" y="266"/>
                    <a:pt x="40" y="266"/>
                  </a:cubicBezTo>
                  <a:cubicBezTo>
                    <a:pt x="72" y="266"/>
                    <a:pt x="121" y="216"/>
                    <a:pt x="121" y="132"/>
                  </a:cubicBezTo>
                  <a:cubicBezTo>
                    <a:pt x="121" y="51"/>
                    <a:pt x="73" y="1"/>
                    <a:pt x="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9"/>
            <p:cNvSpPr/>
            <p:nvPr/>
          </p:nvSpPr>
          <p:spPr>
            <a:xfrm>
              <a:off x="8742163" y="2952849"/>
              <a:ext cx="15985" cy="14059"/>
            </a:xfrm>
            <a:custGeom>
              <a:rect b="b" l="l" r="r" t="t"/>
              <a:pathLst>
                <a:path extrusionOk="0" h="343" w="390">
                  <a:moveTo>
                    <a:pt x="196" y="75"/>
                  </a:moveTo>
                  <a:cubicBezTo>
                    <a:pt x="202" y="78"/>
                    <a:pt x="208" y="82"/>
                    <a:pt x="214" y="87"/>
                  </a:cubicBezTo>
                  <a:cubicBezTo>
                    <a:pt x="266" y="124"/>
                    <a:pt x="285" y="195"/>
                    <a:pt x="206" y="218"/>
                  </a:cubicBezTo>
                  <a:cubicBezTo>
                    <a:pt x="194" y="221"/>
                    <a:pt x="184" y="222"/>
                    <a:pt x="175" y="222"/>
                  </a:cubicBezTo>
                  <a:cubicBezTo>
                    <a:pt x="122" y="222"/>
                    <a:pt x="110" y="172"/>
                    <a:pt x="139" y="124"/>
                  </a:cubicBezTo>
                  <a:cubicBezTo>
                    <a:pt x="156" y="94"/>
                    <a:pt x="178" y="83"/>
                    <a:pt x="196" y="75"/>
                  </a:cubicBezTo>
                  <a:close/>
                  <a:moveTo>
                    <a:pt x="199" y="1"/>
                  </a:moveTo>
                  <a:cubicBezTo>
                    <a:pt x="141" y="1"/>
                    <a:pt x="109" y="34"/>
                    <a:pt x="108" y="46"/>
                  </a:cubicBezTo>
                  <a:lnTo>
                    <a:pt x="108" y="46"/>
                  </a:lnTo>
                  <a:cubicBezTo>
                    <a:pt x="97" y="52"/>
                    <a:pt x="86" y="60"/>
                    <a:pt x="76" y="69"/>
                  </a:cubicBezTo>
                  <a:cubicBezTo>
                    <a:pt x="42" y="98"/>
                    <a:pt x="1" y="162"/>
                    <a:pt x="31" y="244"/>
                  </a:cubicBezTo>
                  <a:cubicBezTo>
                    <a:pt x="51" y="309"/>
                    <a:pt x="121" y="343"/>
                    <a:pt x="186" y="343"/>
                  </a:cubicBezTo>
                  <a:cubicBezTo>
                    <a:pt x="206" y="343"/>
                    <a:pt x="226" y="340"/>
                    <a:pt x="243" y="333"/>
                  </a:cubicBezTo>
                  <a:cubicBezTo>
                    <a:pt x="318" y="315"/>
                    <a:pt x="390" y="226"/>
                    <a:pt x="371" y="143"/>
                  </a:cubicBezTo>
                  <a:cubicBezTo>
                    <a:pt x="352" y="64"/>
                    <a:pt x="295" y="28"/>
                    <a:pt x="251" y="9"/>
                  </a:cubicBezTo>
                  <a:cubicBezTo>
                    <a:pt x="232" y="3"/>
                    <a:pt x="214" y="1"/>
                    <a:pt x="19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39"/>
            <p:cNvSpPr/>
            <p:nvPr/>
          </p:nvSpPr>
          <p:spPr>
            <a:xfrm>
              <a:off x="8761304" y="2972522"/>
              <a:ext cx="6189" cy="8034"/>
            </a:xfrm>
            <a:custGeom>
              <a:rect b="b" l="l" r="r" t="t"/>
              <a:pathLst>
                <a:path extrusionOk="0" h="196" w="151">
                  <a:moveTo>
                    <a:pt x="93" y="1"/>
                  </a:moveTo>
                  <a:cubicBezTo>
                    <a:pt x="65" y="1"/>
                    <a:pt x="33" y="32"/>
                    <a:pt x="19" y="77"/>
                  </a:cubicBezTo>
                  <a:cubicBezTo>
                    <a:pt x="1" y="130"/>
                    <a:pt x="12" y="182"/>
                    <a:pt x="42" y="194"/>
                  </a:cubicBezTo>
                  <a:cubicBezTo>
                    <a:pt x="46" y="195"/>
                    <a:pt x="50" y="196"/>
                    <a:pt x="55" y="196"/>
                  </a:cubicBezTo>
                  <a:cubicBezTo>
                    <a:pt x="84" y="196"/>
                    <a:pt x="115" y="164"/>
                    <a:pt x="131" y="115"/>
                  </a:cubicBezTo>
                  <a:cubicBezTo>
                    <a:pt x="150" y="63"/>
                    <a:pt x="139" y="10"/>
                    <a:pt x="105" y="3"/>
                  </a:cubicBezTo>
                  <a:cubicBezTo>
                    <a:pt x="102" y="2"/>
                    <a:pt x="98" y="1"/>
                    <a:pt x="9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39"/>
            <p:cNvSpPr/>
            <p:nvPr/>
          </p:nvSpPr>
          <p:spPr>
            <a:xfrm>
              <a:off x="8772616" y="2977687"/>
              <a:ext cx="6476" cy="15821"/>
            </a:xfrm>
            <a:custGeom>
              <a:rect b="b" l="l" r="r" t="t"/>
              <a:pathLst>
                <a:path extrusionOk="0" h="386" w="158">
                  <a:moveTo>
                    <a:pt x="110" y="1"/>
                  </a:moveTo>
                  <a:cubicBezTo>
                    <a:pt x="77" y="1"/>
                    <a:pt x="38" y="81"/>
                    <a:pt x="19" y="184"/>
                  </a:cubicBezTo>
                  <a:cubicBezTo>
                    <a:pt x="1" y="292"/>
                    <a:pt x="12" y="382"/>
                    <a:pt x="45" y="385"/>
                  </a:cubicBezTo>
                  <a:cubicBezTo>
                    <a:pt x="47" y="386"/>
                    <a:pt x="48" y="386"/>
                    <a:pt x="50" y="386"/>
                  </a:cubicBezTo>
                  <a:cubicBezTo>
                    <a:pt x="83" y="386"/>
                    <a:pt x="122" y="306"/>
                    <a:pt x="140" y="206"/>
                  </a:cubicBezTo>
                  <a:cubicBezTo>
                    <a:pt x="158" y="97"/>
                    <a:pt x="143" y="8"/>
                    <a:pt x="113" y="1"/>
                  </a:cubicBezTo>
                  <a:cubicBezTo>
                    <a:pt x="112" y="1"/>
                    <a:pt x="111" y="1"/>
                    <a:pt x="1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9"/>
            <p:cNvSpPr/>
            <p:nvPr/>
          </p:nvSpPr>
          <p:spPr>
            <a:xfrm>
              <a:off x="8779952" y="2993015"/>
              <a:ext cx="12173" cy="5123"/>
            </a:xfrm>
            <a:custGeom>
              <a:rect b="b" l="l" r="r" t="t"/>
              <a:pathLst>
                <a:path extrusionOk="0" h="125" w="297">
                  <a:moveTo>
                    <a:pt x="183" y="0"/>
                  </a:moveTo>
                  <a:cubicBezTo>
                    <a:pt x="170" y="0"/>
                    <a:pt x="157" y="1"/>
                    <a:pt x="143" y="3"/>
                  </a:cubicBezTo>
                  <a:cubicBezTo>
                    <a:pt x="61" y="11"/>
                    <a:pt x="1" y="44"/>
                    <a:pt x="5" y="78"/>
                  </a:cubicBezTo>
                  <a:cubicBezTo>
                    <a:pt x="8" y="107"/>
                    <a:pt x="58" y="125"/>
                    <a:pt x="122" y="125"/>
                  </a:cubicBezTo>
                  <a:cubicBezTo>
                    <a:pt x="132" y="125"/>
                    <a:pt x="143" y="124"/>
                    <a:pt x="154" y="123"/>
                  </a:cubicBezTo>
                  <a:cubicBezTo>
                    <a:pt x="237" y="112"/>
                    <a:pt x="297" y="78"/>
                    <a:pt x="292" y="44"/>
                  </a:cubicBezTo>
                  <a:cubicBezTo>
                    <a:pt x="289" y="20"/>
                    <a:pt x="243"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9"/>
            <p:cNvSpPr/>
            <p:nvPr/>
          </p:nvSpPr>
          <p:spPr>
            <a:xfrm>
              <a:off x="8793765" y="3001049"/>
              <a:ext cx="15493" cy="14837"/>
            </a:xfrm>
            <a:custGeom>
              <a:rect b="b" l="l" r="r" t="t"/>
              <a:pathLst>
                <a:path extrusionOk="0" h="362" w="378">
                  <a:moveTo>
                    <a:pt x="176" y="1"/>
                  </a:moveTo>
                  <a:cubicBezTo>
                    <a:pt x="132" y="1"/>
                    <a:pt x="107" y="21"/>
                    <a:pt x="112" y="31"/>
                  </a:cubicBezTo>
                  <a:cubicBezTo>
                    <a:pt x="117" y="47"/>
                    <a:pt x="161" y="50"/>
                    <a:pt x="206" y="91"/>
                  </a:cubicBezTo>
                  <a:cubicBezTo>
                    <a:pt x="251" y="133"/>
                    <a:pt x="274" y="200"/>
                    <a:pt x="206" y="233"/>
                  </a:cubicBezTo>
                  <a:cubicBezTo>
                    <a:pt x="191" y="239"/>
                    <a:pt x="178" y="242"/>
                    <a:pt x="167" y="242"/>
                  </a:cubicBezTo>
                  <a:cubicBezTo>
                    <a:pt x="130" y="242"/>
                    <a:pt x="119" y="210"/>
                    <a:pt x="143" y="170"/>
                  </a:cubicBezTo>
                  <a:cubicBezTo>
                    <a:pt x="165" y="121"/>
                    <a:pt x="202" y="129"/>
                    <a:pt x="213" y="114"/>
                  </a:cubicBezTo>
                  <a:cubicBezTo>
                    <a:pt x="217" y="110"/>
                    <a:pt x="213" y="91"/>
                    <a:pt x="187" y="81"/>
                  </a:cubicBezTo>
                  <a:cubicBezTo>
                    <a:pt x="181" y="78"/>
                    <a:pt x="173" y="76"/>
                    <a:pt x="164" y="76"/>
                  </a:cubicBezTo>
                  <a:cubicBezTo>
                    <a:pt x="137" y="76"/>
                    <a:pt x="103" y="89"/>
                    <a:pt x="75" y="114"/>
                  </a:cubicBezTo>
                  <a:cubicBezTo>
                    <a:pt x="45" y="143"/>
                    <a:pt x="0" y="211"/>
                    <a:pt x="45" y="293"/>
                  </a:cubicBezTo>
                  <a:cubicBezTo>
                    <a:pt x="73" y="339"/>
                    <a:pt x="124" y="361"/>
                    <a:pt x="175" y="361"/>
                  </a:cubicBezTo>
                  <a:cubicBezTo>
                    <a:pt x="206" y="361"/>
                    <a:pt x="237" y="353"/>
                    <a:pt x="262" y="338"/>
                  </a:cubicBezTo>
                  <a:cubicBezTo>
                    <a:pt x="333" y="308"/>
                    <a:pt x="377" y="215"/>
                    <a:pt x="355" y="143"/>
                  </a:cubicBezTo>
                  <a:cubicBezTo>
                    <a:pt x="341" y="73"/>
                    <a:pt x="288" y="36"/>
                    <a:pt x="247" y="17"/>
                  </a:cubicBezTo>
                  <a:cubicBezTo>
                    <a:pt x="220" y="5"/>
                    <a:pt x="196" y="1"/>
                    <a:pt x="1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9"/>
            <p:cNvSpPr/>
            <p:nvPr/>
          </p:nvSpPr>
          <p:spPr>
            <a:xfrm>
              <a:off x="8811840" y="3019779"/>
              <a:ext cx="4918" cy="15821"/>
            </a:xfrm>
            <a:custGeom>
              <a:rect b="b" l="l" r="r" t="t"/>
              <a:pathLst>
                <a:path extrusionOk="0" h="386" w="120">
                  <a:moveTo>
                    <a:pt x="60" y="0"/>
                  </a:moveTo>
                  <a:cubicBezTo>
                    <a:pt x="26" y="0"/>
                    <a:pt x="0" y="90"/>
                    <a:pt x="0" y="195"/>
                  </a:cubicBezTo>
                  <a:cubicBezTo>
                    <a:pt x="0" y="300"/>
                    <a:pt x="26" y="386"/>
                    <a:pt x="60" y="386"/>
                  </a:cubicBezTo>
                  <a:cubicBezTo>
                    <a:pt x="93" y="386"/>
                    <a:pt x="119" y="300"/>
                    <a:pt x="119" y="195"/>
                  </a:cubicBezTo>
                  <a:cubicBezTo>
                    <a:pt x="119" y="90"/>
                    <a:pt x="93" y="0"/>
                    <a:pt x="6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9"/>
            <p:cNvSpPr/>
            <p:nvPr/>
          </p:nvSpPr>
          <p:spPr>
            <a:xfrm>
              <a:off x="8682446" y="2795462"/>
              <a:ext cx="109519" cy="126078"/>
            </a:xfrm>
            <a:custGeom>
              <a:rect b="b" l="l" r="r" t="t"/>
              <a:pathLst>
                <a:path extrusionOk="0" h="3076" w="2672">
                  <a:moveTo>
                    <a:pt x="2656" y="1"/>
                  </a:moveTo>
                  <a:cubicBezTo>
                    <a:pt x="2637" y="1"/>
                    <a:pt x="2497" y="178"/>
                    <a:pt x="2261" y="442"/>
                  </a:cubicBezTo>
                  <a:cubicBezTo>
                    <a:pt x="1992" y="753"/>
                    <a:pt x="1671" y="1115"/>
                    <a:pt x="1316" y="1522"/>
                  </a:cubicBezTo>
                  <a:cubicBezTo>
                    <a:pt x="946" y="1940"/>
                    <a:pt x="614" y="2321"/>
                    <a:pt x="375" y="2601"/>
                  </a:cubicBezTo>
                  <a:cubicBezTo>
                    <a:pt x="139" y="2885"/>
                    <a:pt x="1" y="3064"/>
                    <a:pt x="12" y="3075"/>
                  </a:cubicBezTo>
                  <a:cubicBezTo>
                    <a:pt x="13" y="3076"/>
                    <a:pt x="13" y="3076"/>
                    <a:pt x="14" y="3076"/>
                  </a:cubicBezTo>
                  <a:cubicBezTo>
                    <a:pt x="35" y="3076"/>
                    <a:pt x="197" y="2917"/>
                    <a:pt x="438" y="2661"/>
                  </a:cubicBezTo>
                  <a:cubicBezTo>
                    <a:pt x="692" y="2392"/>
                    <a:pt x="1035" y="2018"/>
                    <a:pt x="1406" y="1601"/>
                  </a:cubicBezTo>
                  <a:cubicBezTo>
                    <a:pt x="1775" y="1178"/>
                    <a:pt x="2104" y="789"/>
                    <a:pt x="2328" y="498"/>
                  </a:cubicBezTo>
                  <a:cubicBezTo>
                    <a:pt x="2552" y="207"/>
                    <a:pt x="2671" y="9"/>
                    <a:pt x="2657" y="1"/>
                  </a:cubicBezTo>
                  <a:cubicBezTo>
                    <a:pt x="2657" y="1"/>
                    <a:pt x="2656" y="1"/>
                    <a:pt x="265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39"/>
            <p:cNvSpPr/>
            <p:nvPr/>
          </p:nvSpPr>
          <p:spPr>
            <a:xfrm>
              <a:off x="8887009" y="3357260"/>
              <a:ext cx="10903" cy="5451"/>
            </a:xfrm>
            <a:custGeom>
              <a:rect b="b" l="l" r="r" t="t"/>
              <a:pathLst>
                <a:path extrusionOk="0" h="133" w="266">
                  <a:moveTo>
                    <a:pt x="84" y="1"/>
                  </a:moveTo>
                  <a:cubicBezTo>
                    <a:pt x="45" y="1"/>
                    <a:pt x="15" y="13"/>
                    <a:pt x="7" y="36"/>
                  </a:cubicBezTo>
                  <a:cubicBezTo>
                    <a:pt x="0" y="70"/>
                    <a:pt x="49" y="107"/>
                    <a:pt x="119" y="125"/>
                  </a:cubicBezTo>
                  <a:cubicBezTo>
                    <a:pt x="140" y="130"/>
                    <a:pt x="160" y="132"/>
                    <a:pt x="178" y="132"/>
                  </a:cubicBezTo>
                  <a:cubicBezTo>
                    <a:pt x="220" y="132"/>
                    <a:pt x="253" y="120"/>
                    <a:pt x="258" y="99"/>
                  </a:cubicBezTo>
                  <a:cubicBezTo>
                    <a:pt x="266" y="66"/>
                    <a:pt x="217" y="25"/>
                    <a:pt x="145" y="10"/>
                  </a:cubicBezTo>
                  <a:cubicBezTo>
                    <a:pt x="124" y="4"/>
                    <a:pt x="103" y="1"/>
                    <a:pt x="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9"/>
            <p:cNvSpPr/>
            <p:nvPr/>
          </p:nvSpPr>
          <p:spPr>
            <a:xfrm>
              <a:off x="8900699" y="3347546"/>
              <a:ext cx="12214" cy="9427"/>
            </a:xfrm>
            <a:custGeom>
              <a:rect b="b" l="l" r="r" t="t"/>
              <a:pathLst>
                <a:path extrusionOk="0" h="230" w="298">
                  <a:moveTo>
                    <a:pt x="126" y="68"/>
                  </a:moveTo>
                  <a:cubicBezTo>
                    <a:pt x="138" y="72"/>
                    <a:pt x="152" y="77"/>
                    <a:pt x="163" y="86"/>
                  </a:cubicBezTo>
                  <a:cubicBezTo>
                    <a:pt x="178" y="93"/>
                    <a:pt x="178" y="101"/>
                    <a:pt x="178" y="109"/>
                  </a:cubicBezTo>
                  <a:cubicBezTo>
                    <a:pt x="178" y="108"/>
                    <a:pt x="178" y="108"/>
                    <a:pt x="178" y="108"/>
                  </a:cubicBezTo>
                  <a:lnTo>
                    <a:pt x="178" y="108"/>
                  </a:lnTo>
                  <a:cubicBezTo>
                    <a:pt x="177" y="108"/>
                    <a:pt x="178" y="108"/>
                    <a:pt x="178" y="109"/>
                  </a:cubicBezTo>
                  <a:lnTo>
                    <a:pt x="178" y="109"/>
                  </a:lnTo>
                  <a:cubicBezTo>
                    <a:pt x="178" y="109"/>
                    <a:pt x="178" y="109"/>
                    <a:pt x="178" y="109"/>
                  </a:cubicBezTo>
                  <a:lnTo>
                    <a:pt x="178" y="109"/>
                  </a:lnTo>
                  <a:cubicBezTo>
                    <a:pt x="178" y="109"/>
                    <a:pt x="178" y="109"/>
                    <a:pt x="178" y="109"/>
                  </a:cubicBezTo>
                  <a:lnTo>
                    <a:pt x="178" y="109"/>
                  </a:lnTo>
                  <a:cubicBezTo>
                    <a:pt x="178" y="109"/>
                    <a:pt x="178" y="109"/>
                    <a:pt x="178" y="109"/>
                  </a:cubicBezTo>
                  <a:lnTo>
                    <a:pt x="178" y="109"/>
                  </a:lnTo>
                  <a:cubicBezTo>
                    <a:pt x="175" y="109"/>
                    <a:pt x="172" y="110"/>
                    <a:pt x="170" y="110"/>
                  </a:cubicBezTo>
                  <a:cubicBezTo>
                    <a:pt x="148" y="110"/>
                    <a:pt x="122" y="90"/>
                    <a:pt x="122" y="90"/>
                  </a:cubicBezTo>
                  <a:cubicBezTo>
                    <a:pt x="120" y="82"/>
                    <a:pt x="122" y="74"/>
                    <a:pt x="126" y="68"/>
                  </a:cubicBezTo>
                  <a:close/>
                  <a:moveTo>
                    <a:pt x="183" y="115"/>
                  </a:moveTo>
                  <a:cubicBezTo>
                    <a:pt x="184" y="115"/>
                    <a:pt x="184" y="116"/>
                    <a:pt x="185" y="116"/>
                  </a:cubicBezTo>
                  <a:cubicBezTo>
                    <a:pt x="186" y="117"/>
                    <a:pt x="186" y="118"/>
                    <a:pt x="186" y="118"/>
                  </a:cubicBezTo>
                  <a:cubicBezTo>
                    <a:pt x="185" y="118"/>
                    <a:pt x="184" y="117"/>
                    <a:pt x="183" y="115"/>
                  </a:cubicBezTo>
                  <a:close/>
                  <a:moveTo>
                    <a:pt x="178" y="0"/>
                  </a:moveTo>
                  <a:cubicBezTo>
                    <a:pt x="153" y="1"/>
                    <a:pt x="134" y="8"/>
                    <a:pt x="122" y="15"/>
                  </a:cubicBezTo>
                  <a:lnTo>
                    <a:pt x="122" y="15"/>
                  </a:lnTo>
                  <a:cubicBezTo>
                    <a:pt x="122" y="15"/>
                    <a:pt x="122" y="15"/>
                    <a:pt x="122" y="15"/>
                  </a:cubicBezTo>
                  <a:cubicBezTo>
                    <a:pt x="118" y="15"/>
                    <a:pt x="115" y="15"/>
                    <a:pt x="111" y="15"/>
                  </a:cubicBezTo>
                  <a:cubicBezTo>
                    <a:pt x="90" y="15"/>
                    <a:pt x="63" y="24"/>
                    <a:pt x="44" y="53"/>
                  </a:cubicBezTo>
                  <a:cubicBezTo>
                    <a:pt x="1" y="132"/>
                    <a:pt x="72" y="229"/>
                    <a:pt x="169" y="229"/>
                  </a:cubicBezTo>
                  <a:cubicBezTo>
                    <a:pt x="181" y="229"/>
                    <a:pt x="194" y="228"/>
                    <a:pt x="208" y="224"/>
                  </a:cubicBezTo>
                  <a:cubicBezTo>
                    <a:pt x="242" y="217"/>
                    <a:pt x="271" y="191"/>
                    <a:pt x="287" y="157"/>
                  </a:cubicBezTo>
                  <a:cubicBezTo>
                    <a:pt x="297" y="124"/>
                    <a:pt x="294" y="93"/>
                    <a:pt x="282" y="71"/>
                  </a:cubicBezTo>
                  <a:cubicBezTo>
                    <a:pt x="260" y="23"/>
                    <a:pt x="208" y="0"/>
                    <a:pt x="17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9"/>
            <p:cNvSpPr/>
            <p:nvPr/>
          </p:nvSpPr>
          <p:spPr>
            <a:xfrm>
              <a:off x="8026948" y="2892312"/>
              <a:ext cx="779418" cy="357001"/>
            </a:xfrm>
            <a:custGeom>
              <a:rect b="b" l="l" r="r" t="t"/>
              <a:pathLst>
                <a:path extrusionOk="0" h="8710" w="19016">
                  <a:moveTo>
                    <a:pt x="4381" y="1"/>
                  </a:moveTo>
                  <a:cubicBezTo>
                    <a:pt x="4332" y="1"/>
                    <a:pt x="4282" y="19"/>
                    <a:pt x="4240" y="59"/>
                  </a:cubicBezTo>
                  <a:cubicBezTo>
                    <a:pt x="4087" y="197"/>
                    <a:pt x="3952" y="772"/>
                    <a:pt x="4075" y="1467"/>
                  </a:cubicBezTo>
                  <a:cubicBezTo>
                    <a:pt x="4079" y="1479"/>
                    <a:pt x="4079" y="1489"/>
                    <a:pt x="4079" y="1501"/>
                  </a:cubicBezTo>
                  <a:cubicBezTo>
                    <a:pt x="4112" y="1714"/>
                    <a:pt x="4060" y="1793"/>
                    <a:pt x="3964" y="1793"/>
                  </a:cubicBezTo>
                  <a:cubicBezTo>
                    <a:pt x="3742" y="1793"/>
                    <a:pt x="3282" y="1367"/>
                    <a:pt x="3071" y="1179"/>
                  </a:cubicBezTo>
                  <a:cubicBezTo>
                    <a:pt x="2773" y="912"/>
                    <a:pt x="1832" y="144"/>
                    <a:pt x="1653" y="144"/>
                  </a:cubicBezTo>
                  <a:cubicBezTo>
                    <a:pt x="1650" y="144"/>
                    <a:pt x="1647" y="144"/>
                    <a:pt x="1644" y="145"/>
                  </a:cubicBezTo>
                  <a:cubicBezTo>
                    <a:pt x="1416" y="186"/>
                    <a:pt x="1420" y="443"/>
                    <a:pt x="1726" y="705"/>
                  </a:cubicBezTo>
                  <a:cubicBezTo>
                    <a:pt x="2040" y="974"/>
                    <a:pt x="2902" y="1826"/>
                    <a:pt x="2757" y="1982"/>
                  </a:cubicBezTo>
                  <a:cubicBezTo>
                    <a:pt x="2750" y="1990"/>
                    <a:pt x="2738" y="1994"/>
                    <a:pt x="2724" y="1994"/>
                  </a:cubicBezTo>
                  <a:cubicBezTo>
                    <a:pt x="2458" y="1994"/>
                    <a:pt x="1094" y="735"/>
                    <a:pt x="1094" y="735"/>
                  </a:cubicBezTo>
                  <a:cubicBezTo>
                    <a:pt x="1094" y="735"/>
                    <a:pt x="917" y="507"/>
                    <a:pt x="756" y="507"/>
                  </a:cubicBezTo>
                  <a:cubicBezTo>
                    <a:pt x="716" y="507"/>
                    <a:pt x="677" y="521"/>
                    <a:pt x="642" y="555"/>
                  </a:cubicBezTo>
                  <a:cubicBezTo>
                    <a:pt x="325" y="869"/>
                    <a:pt x="2047" y="2236"/>
                    <a:pt x="2211" y="2363"/>
                  </a:cubicBezTo>
                  <a:cubicBezTo>
                    <a:pt x="2302" y="2431"/>
                    <a:pt x="2227" y="2554"/>
                    <a:pt x="2133" y="2554"/>
                  </a:cubicBezTo>
                  <a:cubicBezTo>
                    <a:pt x="2107" y="2554"/>
                    <a:pt x="2080" y="2545"/>
                    <a:pt x="2054" y="2524"/>
                  </a:cubicBezTo>
                  <a:cubicBezTo>
                    <a:pt x="1945" y="2434"/>
                    <a:pt x="847" y="1362"/>
                    <a:pt x="386" y="1362"/>
                  </a:cubicBezTo>
                  <a:cubicBezTo>
                    <a:pt x="331" y="1362"/>
                    <a:pt x="285" y="1378"/>
                    <a:pt x="251" y="1411"/>
                  </a:cubicBezTo>
                  <a:cubicBezTo>
                    <a:pt x="1" y="1653"/>
                    <a:pt x="1655" y="2546"/>
                    <a:pt x="1785" y="2984"/>
                  </a:cubicBezTo>
                  <a:cubicBezTo>
                    <a:pt x="1806" y="3050"/>
                    <a:pt x="1793" y="3077"/>
                    <a:pt x="1755" y="3077"/>
                  </a:cubicBezTo>
                  <a:cubicBezTo>
                    <a:pt x="1567" y="3077"/>
                    <a:pt x="763" y="2384"/>
                    <a:pt x="456" y="2384"/>
                  </a:cubicBezTo>
                  <a:cubicBezTo>
                    <a:pt x="420" y="2384"/>
                    <a:pt x="390" y="2394"/>
                    <a:pt x="370" y="2415"/>
                  </a:cubicBezTo>
                  <a:cubicBezTo>
                    <a:pt x="287" y="2509"/>
                    <a:pt x="236" y="2587"/>
                    <a:pt x="1094" y="3189"/>
                  </a:cubicBezTo>
                  <a:cubicBezTo>
                    <a:pt x="1554" y="3513"/>
                    <a:pt x="2503" y="4018"/>
                    <a:pt x="3299" y="4425"/>
                  </a:cubicBezTo>
                  <a:lnTo>
                    <a:pt x="3392" y="4470"/>
                  </a:lnTo>
                  <a:cubicBezTo>
                    <a:pt x="3392" y="4470"/>
                    <a:pt x="9281" y="8709"/>
                    <a:pt x="13450" y="8709"/>
                  </a:cubicBezTo>
                  <a:cubicBezTo>
                    <a:pt x="14709" y="8709"/>
                    <a:pt x="15811" y="8323"/>
                    <a:pt x="16547" y="7316"/>
                  </a:cubicBezTo>
                  <a:cubicBezTo>
                    <a:pt x="18493" y="4656"/>
                    <a:pt x="18628" y="4508"/>
                    <a:pt x="19016" y="3842"/>
                  </a:cubicBezTo>
                  <a:lnTo>
                    <a:pt x="16154" y="1034"/>
                  </a:lnTo>
                  <a:cubicBezTo>
                    <a:pt x="16154" y="1034"/>
                    <a:pt x="13268" y="4762"/>
                    <a:pt x="12669" y="4762"/>
                  </a:cubicBezTo>
                  <a:cubicBezTo>
                    <a:pt x="12665" y="4762"/>
                    <a:pt x="12662" y="4762"/>
                    <a:pt x="12658" y="4761"/>
                  </a:cubicBezTo>
                  <a:cubicBezTo>
                    <a:pt x="9472" y="4518"/>
                    <a:pt x="6294" y="2908"/>
                    <a:pt x="5188" y="2300"/>
                  </a:cubicBezTo>
                  <a:cubicBezTo>
                    <a:pt x="5091" y="2146"/>
                    <a:pt x="4983" y="1960"/>
                    <a:pt x="4864" y="1739"/>
                  </a:cubicBezTo>
                  <a:cubicBezTo>
                    <a:pt x="4762" y="1549"/>
                    <a:pt x="4695" y="1340"/>
                    <a:pt x="4666" y="1127"/>
                  </a:cubicBezTo>
                  <a:cubicBezTo>
                    <a:pt x="4632" y="900"/>
                    <a:pt x="4598" y="608"/>
                    <a:pt x="4617" y="406"/>
                  </a:cubicBezTo>
                  <a:cubicBezTo>
                    <a:pt x="4621" y="388"/>
                    <a:pt x="4621" y="369"/>
                    <a:pt x="4624" y="354"/>
                  </a:cubicBezTo>
                  <a:cubicBezTo>
                    <a:pt x="4635" y="317"/>
                    <a:pt x="4635" y="283"/>
                    <a:pt x="4632" y="250"/>
                  </a:cubicBezTo>
                  <a:cubicBezTo>
                    <a:pt x="4621" y="106"/>
                    <a:pt x="4502" y="1"/>
                    <a:pt x="4381"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9"/>
            <p:cNvSpPr/>
            <p:nvPr/>
          </p:nvSpPr>
          <p:spPr>
            <a:xfrm flipH="1">
              <a:off x="8565136" y="2455977"/>
              <a:ext cx="28500" cy="81600"/>
            </a:xfrm>
            <a:prstGeom prst="rtTriangle">
              <a:avLst/>
            </a:pr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0" name="Google Shape;1660;p39"/>
          <p:cNvGrpSpPr/>
          <p:nvPr/>
        </p:nvGrpSpPr>
        <p:grpSpPr>
          <a:xfrm rot="-2395729">
            <a:off x="2800280" y="3440877"/>
            <a:ext cx="832068" cy="1098814"/>
            <a:chOff x="7956672" y="2244555"/>
            <a:chExt cx="832114" cy="1098874"/>
          </a:xfrm>
        </p:grpSpPr>
        <p:sp>
          <p:nvSpPr>
            <p:cNvPr id="1661" name="Google Shape;1661;p39"/>
            <p:cNvSpPr/>
            <p:nvPr/>
          </p:nvSpPr>
          <p:spPr>
            <a:xfrm flipH="1">
              <a:off x="8344676" y="2244555"/>
              <a:ext cx="392291" cy="380866"/>
            </a:xfrm>
            <a:custGeom>
              <a:rect b="b" l="l" r="r" t="t"/>
              <a:pathLst>
                <a:path extrusionOk="0" h="10878" w="11174">
                  <a:moveTo>
                    <a:pt x="7624" y="1"/>
                  </a:moveTo>
                  <a:cubicBezTo>
                    <a:pt x="7272" y="1"/>
                    <a:pt x="6880" y="36"/>
                    <a:pt x="6446" y="111"/>
                  </a:cubicBezTo>
                  <a:cubicBezTo>
                    <a:pt x="3478" y="623"/>
                    <a:pt x="1934" y="2250"/>
                    <a:pt x="2139" y="3136"/>
                  </a:cubicBezTo>
                  <a:cubicBezTo>
                    <a:pt x="851" y="3531"/>
                    <a:pt x="0" y="8656"/>
                    <a:pt x="2666" y="10308"/>
                  </a:cubicBezTo>
                  <a:cubicBezTo>
                    <a:pt x="3333" y="10722"/>
                    <a:pt x="4200" y="10877"/>
                    <a:pt x="5124" y="10877"/>
                  </a:cubicBezTo>
                  <a:cubicBezTo>
                    <a:pt x="7890" y="10877"/>
                    <a:pt x="11173" y="9486"/>
                    <a:pt x="11173" y="9486"/>
                  </a:cubicBezTo>
                  <a:cubicBezTo>
                    <a:pt x="11173" y="9486"/>
                    <a:pt x="10290" y="8434"/>
                    <a:pt x="10585" y="5641"/>
                  </a:cubicBezTo>
                  <a:cubicBezTo>
                    <a:pt x="10848" y="3167"/>
                    <a:pt x="10967" y="1"/>
                    <a:pt x="76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9"/>
            <p:cNvSpPr/>
            <p:nvPr/>
          </p:nvSpPr>
          <p:spPr>
            <a:xfrm flipH="1">
              <a:off x="8031800" y="2795690"/>
              <a:ext cx="314177" cy="524242"/>
            </a:xfrm>
            <a:custGeom>
              <a:rect b="b" l="l" r="r" t="t"/>
              <a:pathLst>
                <a:path extrusionOk="0" h="14973" w="8949">
                  <a:moveTo>
                    <a:pt x="2312" y="1"/>
                  </a:moveTo>
                  <a:lnTo>
                    <a:pt x="1" y="144"/>
                  </a:lnTo>
                  <a:cubicBezTo>
                    <a:pt x="44" y="913"/>
                    <a:pt x="133" y="1616"/>
                    <a:pt x="234" y="2345"/>
                  </a:cubicBezTo>
                  <a:cubicBezTo>
                    <a:pt x="338" y="3066"/>
                    <a:pt x="475" y="3784"/>
                    <a:pt x="629" y="4498"/>
                  </a:cubicBezTo>
                  <a:cubicBezTo>
                    <a:pt x="790" y="5212"/>
                    <a:pt x="959" y="5927"/>
                    <a:pt x="1185" y="6630"/>
                  </a:cubicBezTo>
                  <a:cubicBezTo>
                    <a:pt x="1397" y="7337"/>
                    <a:pt x="1651" y="8038"/>
                    <a:pt x="1949" y="8727"/>
                  </a:cubicBezTo>
                  <a:lnTo>
                    <a:pt x="2183" y="9244"/>
                  </a:lnTo>
                  <a:cubicBezTo>
                    <a:pt x="2216" y="9322"/>
                    <a:pt x="2276" y="9433"/>
                    <a:pt x="2327" y="9531"/>
                  </a:cubicBezTo>
                  <a:cubicBezTo>
                    <a:pt x="2380" y="9631"/>
                    <a:pt x="2438" y="9721"/>
                    <a:pt x="2491" y="9814"/>
                  </a:cubicBezTo>
                  <a:cubicBezTo>
                    <a:pt x="2714" y="10173"/>
                    <a:pt x="2962" y="10478"/>
                    <a:pt x="3210" y="10773"/>
                  </a:cubicBezTo>
                  <a:cubicBezTo>
                    <a:pt x="3712" y="11358"/>
                    <a:pt x="4243" y="11867"/>
                    <a:pt x="4789" y="12355"/>
                  </a:cubicBezTo>
                  <a:cubicBezTo>
                    <a:pt x="5890" y="13321"/>
                    <a:pt x="7025" y="14186"/>
                    <a:pt x="8246" y="14972"/>
                  </a:cubicBezTo>
                  <a:lnTo>
                    <a:pt x="8949" y="14068"/>
                  </a:lnTo>
                  <a:cubicBezTo>
                    <a:pt x="8453" y="13586"/>
                    <a:pt x="7948" y="13094"/>
                    <a:pt x="7463" y="12599"/>
                  </a:cubicBezTo>
                  <a:cubicBezTo>
                    <a:pt x="6971" y="12108"/>
                    <a:pt x="6493" y="11605"/>
                    <a:pt x="6038" y="11096"/>
                  </a:cubicBezTo>
                  <a:cubicBezTo>
                    <a:pt x="5579" y="10589"/>
                    <a:pt x="5144" y="10069"/>
                    <a:pt x="4764" y="9545"/>
                  </a:cubicBezTo>
                  <a:cubicBezTo>
                    <a:pt x="4573" y="9287"/>
                    <a:pt x="4404" y="9021"/>
                    <a:pt x="4268" y="8770"/>
                  </a:cubicBezTo>
                  <a:cubicBezTo>
                    <a:pt x="4240" y="8709"/>
                    <a:pt x="4204" y="8644"/>
                    <a:pt x="4179" y="8587"/>
                  </a:cubicBezTo>
                  <a:cubicBezTo>
                    <a:pt x="4154" y="8522"/>
                    <a:pt x="4132" y="8482"/>
                    <a:pt x="4100" y="8396"/>
                  </a:cubicBezTo>
                  <a:lnTo>
                    <a:pt x="3924" y="7934"/>
                  </a:lnTo>
                  <a:cubicBezTo>
                    <a:pt x="3465" y="6691"/>
                    <a:pt x="3142" y="5371"/>
                    <a:pt x="2875" y="4036"/>
                  </a:cubicBezTo>
                  <a:cubicBezTo>
                    <a:pt x="2743" y="3368"/>
                    <a:pt x="2646" y="2689"/>
                    <a:pt x="2545" y="2015"/>
                  </a:cubicBezTo>
                  <a:cubicBezTo>
                    <a:pt x="2448" y="1344"/>
                    <a:pt x="2373" y="643"/>
                    <a:pt x="2312"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9"/>
            <p:cNvSpPr/>
            <p:nvPr/>
          </p:nvSpPr>
          <p:spPr>
            <a:xfrm flipH="1">
              <a:off x="8234897" y="2698705"/>
              <a:ext cx="176836" cy="233253"/>
            </a:xfrm>
            <a:custGeom>
              <a:rect b="b" l="l" r="r" t="t"/>
              <a:pathLst>
                <a:path extrusionOk="0" h="6662" w="5037">
                  <a:moveTo>
                    <a:pt x="2431" y="1"/>
                  </a:moveTo>
                  <a:cubicBezTo>
                    <a:pt x="1717" y="1"/>
                    <a:pt x="1248" y="323"/>
                    <a:pt x="718" y="1080"/>
                  </a:cubicBezTo>
                  <a:cubicBezTo>
                    <a:pt x="0" y="2107"/>
                    <a:pt x="1468" y="6662"/>
                    <a:pt x="1468" y="6662"/>
                  </a:cubicBezTo>
                  <a:lnTo>
                    <a:pt x="5036" y="4235"/>
                  </a:lnTo>
                  <a:cubicBezTo>
                    <a:pt x="5036" y="4235"/>
                    <a:pt x="4386" y="391"/>
                    <a:pt x="3449" y="154"/>
                  </a:cubicBezTo>
                  <a:cubicBezTo>
                    <a:pt x="3055" y="55"/>
                    <a:pt x="2722" y="1"/>
                    <a:pt x="24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9"/>
            <p:cNvSpPr/>
            <p:nvPr/>
          </p:nvSpPr>
          <p:spPr>
            <a:xfrm flipH="1">
              <a:off x="8280432" y="2797826"/>
              <a:ext cx="1650" cy="8858"/>
            </a:xfrm>
            <a:custGeom>
              <a:rect b="b" l="l" r="r" t="t"/>
              <a:pathLst>
                <a:path extrusionOk="0" h="253" w="47">
                  <a:moveTo>
                    <a:pt x="0" y="1"/>
                  </a:moveTo>
                  <a:lnTo>
                    <a:pt x="0" y="252"/>
                  </a:lnTo>
                  <a:lnTo>
                    <a:pt x="47" y="252"/>
                  </a:lnTo>
                  <a:lnTo>
                    <a:pt x="47" y="1"/>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9"/>
            <p:cNvSpPr/>
            <p:nvPr/>
          </p:nvSpPr>
          <p:spPr>
            <a:xfrm flipH="1">
              <a:off x="8226226" y="2832034"/>
              <a:ext cx="150365" cy="113756"/>
            </a:xfrm>
            <a:custGeom>
              <a:rect b="b" l="l" r="r" t="t"/>
              <a:pathLst>
                <a:path extrusionOk="0" h="3249" w="4283">
                  <a:moveTo>
                    <a:pt x="4200" y="1"/>
                  </a:moveTo>
                  <a:lnTo>
                    <a:pt x="0" y="2829"/>
                  </a:lnTo>
                  <a:lnTo>
                    <a:pt x="270" y="3248"/>
                  </a:lnTo>
                  <a:lnTo>
                    <a:pt x="4282" y="374"/>
                  </a:lnTo>
                  <a:lnTo>
                    <a:pt x="420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9"/>
            <p:cNvSpPr/>
            <p:nvPr/>
          </p:nvSpPr>
          <p:spPr>
            <a:xfrm flipH="1">
              <a:off x="7956672" y="3276661"/>
              <a:ext cx="112344" cy="66769"/>
            </a:xfrm>
            <a:custGeom>
              <a:rect b="b" l="l" r="r" t="t"/>
              <a:pathLst>
                <a:path extrusionOk="0" h="1907" w="3200">
                  <a:moveTo>
                    <a:pt x="632" y="0"/>
                  </a:moveTo>
                  <a:lnTo>
                    <a:pt x="1" y="671"/>
                  </a:lnTo>
                  <a:cubicBezTo>
                    <a:pt x="249" y="1580"/>
                    <a:pt x="1666" y="1906"/>
                    <a:pt x="1666" y="1906"/>
                  </a:cubicBezTo>
                  <a:lnTo>
                    <a:pt x="3199" y="184"/>
                  </a:lnTo>
                  <a:lnTo>
                    <a:pt x="63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9"/>
            <p:cNvSpPr/>
            <p:nvPr/>
          </p:nvSpPr>
          <p:spPr>
            <a:xfrm flipH="1">
              <a:off x="8252695" y="2681164"/>
              <a:ext cx="456187" cy="501659"/>
            </a:xfrm>
            <a:custGeom>
              <a:rect b="b" l="l" r="r" t="t"/>
              <a:pathLst>
                <a:path extrusionOk="0" h="14328" w="12994">
                  <a:moveTo>
                    <a:pt x="6302" y="1"/>
                  </a:moveTo>
                  <a:cubicBezTo>
                    <a:pt x="5548" y="1"/>
                    <a:pt x="4771" y="34"/>
                    <a:pt x="3909" y="74"/>
                  </a:cubicBezTo>
                  <a:cubicBezTo>
                    <a:pt x="1928" y="170"/>
                    <a:pt x="1" y="591"/>
                    <a:pt x="1" y="591"/>
                  </a:cubicBezTo>
                  <a:cubicBezTo>
                    <a:pt x="1792" y="8276"/>
                    <a:pt x="1788" y="10583"/>
                    <a:pt x="1634" y="14327"/>
                  </a:cubicBezTo>
                  <a:lnTo>
                    <a:pt x="10833" y="14327"/>
                  </a:lnTo>
                  <a:cubicBezTo>
                    <a:pt x="12994" y="1036"/>
                    <a:pt x="11913" y="655"/>
                    <a:pt x="11913" y="655"/>
                  </a:cubicBezTo>
                  <a:cubicBezTo>
                    <a:pt x="11913" y="655"/>
                    <a:pt x="9882" y="239"/>
                    <a:pt x="8087" y="77"/>
                  </a:cubicBezTo>
                  <a:cubicBezTo>
                    <a:pt x="7485" y="22"/>
                    <a:pt x="6900" y="1"/>
                    <a:pt x="63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9"/>
            <p:cNvSpPr/>
            <p:nvPr/>
          </p:nvSpPr>
          <p:spPr>
            <a:xfrm flipH="1">
              <a:off x="8376555" y="2519125"/>
              <a:ext cx="195127" cy="293475"/>
            </a:xfrm>
            <a:custGeom>
              <a:rect b="b" l="l" r="r" t="t"/>
              <a:pathLst>
                <a:path extrusionOk="0" h="8382" w="5558">
                  <a:moveTo>
                    <a:pt x="414" y="0"/>
                  </a:moveTo>
                  <a:lnTo>
                    <a:pt x="414" y="0"/>
                  </a:lnTo>
                  <a:cubicBezTo>
                    <a:pt x="680" y="1342"/>
                    <a:pt x="942" y="3808"/>
                    <a:pt x="1" y="4702"/>
                  </a:cubicBezTo>
                  <a:cubicBezTo>
                    <a:pt x="1" y="4702"/>
                    <a:pt x="1243" y="7089"/>
                    <a:pt x="3695" y="8381"/>
                  </a:cubicBezTo>
                  <a:cubicBezTo>
                    <a:pt x="5557" y="6892"/>
                    <a:pt x="4179" y="4705"/>
                    <a:pt x="4179" y="4705"/>
                  </a:cubicBezTo>
                  <a:cubicBezTo>
                    <a:pt x="2679" y="4346"/>
                    <a:pt x="2718" y="3234"/>
                    <a:pt x="2981" y="2189"/>
                  </a:cubicBezTo>
                  <a:lnTo>
                    <a:pt x="414"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9"/>
            <p:cNvSpPr/>
            <p:nvPr/>
          </p:nvSpPr>
          <p:spPr>
            <a:xfrm flipH="1">
              <a:off x="8467168" y="2585964"/>
              <a:ext cx="11515" cy="9839"/>
            </a:xfrm>
            <a:custGeom>
              <a:rect b="b" l="l" r="r" t="t"/>
              <a:pathLst>
                <a:path extrusionOk="0" h="281" w="328">
                  <a:moveTo>
                    <a:pt x="1" y="0"/>
                  </a:moveTo>
                  <a:lnTo>
                    <a:pt x="327" y="280"/>
                  </a:lnTo>
                  <a:lnTo>
                    <a:pt x="327" y="280"/>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9"/>
            <p:cNvSpPr/>
            <p:nvPr/>
          </p:nvSpPr>
          <p:spPr>
            <a:xfrm flipH="1">
              <a:off x="8471451" y="2619646"/>
              <a:ext cx="281" cy="2066"/>
            </a:xfrm>
            <a:custGeom>
              <a:rect b="b" l="l" r="r" t="t"/>
              <a:pathLst>
                <a:path extrusionOk="0" h="59" w="8">
                  <a:moveTo>
                    <a:pt x="8" y="0"/>
                  </a:moveTo>
                  <a:cubicBezTo>
                    <a:pt x="4" y="22"/>
                    <a:pt x="4" y="40"/>
                    <a:pt x="0" y="58"/>
                  </a:cubicBezTo>
                  <a:lnTo>
                    <a:pt x="0" y="58"/>
                  </a:lnTo>
                  <a:cubicBezTo>
                    <a:pt x="4" y="40"/>
                    <a:pt x="4" y="22"/>
                    <a:pt x="8"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9"/>
            <p:cNvSpPr/>
            <p:nvPr/>
          </p:nvSpPr>
          <p:spPr>
            <a:xfrm flipH="1">
              <a:off x="8467167" y="2550391"/>
              <a:ext cx="62526" cy="71320"/>
            </a:xfrm>
            <a:custGeom>
              <a:rect b="b" l="l" r="r" t="t"/>
              <a:pathLst>
                <a:path extrusionOk="0" h="2037" w="1781">
                  <a:moveTo>
                    <a:pt x="262" y="1"/>
                  </a:moveTo>
                  <a:cubicBezTo>
                    <a:pt x="216" y="141"/>
                    <a:pt x="1" y="550"/>
                    <a:pt x="57" y="844"/>
                  </a:cubicBezTo>
                  <a:cubicBezTo>
                    <a:pt x="180" y="1465"/>
                    <a:pt x="1081" y="1953"/>
                    <a:pt x="1651" y="2036"/>
                  </a:cubicBezTo>
                  <a:cubicBezTo>
                    <a:pt x="1655" y="2018"/>
                    <a:pt x="1655" y="2000"/>
                    <a:pt x="1659" y="1978"/>
                  </a:cubicBezTo>
                  <a:cubicBezTo>
                    <a:pt x="1677" y="1752"/>
                    <a:pt x="1723" y="1523"/>
                    <a:pt x="1780" y="1296"/>
                  </a:cubicBezTo>
                  <a:lnTo>
                    <a:pt x="1454" y="1016"/>
                  </a:lnTo>
                  <a:lnTo>
                    <a:pt x="262"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9"/>
            <p:cNvSpPr/>
            <p:nvPr/>
          </p:nvSpPr>
          <p:spPr>
            <a:xfrm flipH="1">
              <a:off x="8396706" y="2305232"/>
              <a:ext cx="259655" cy="296171"/>
            </a:xfrm>
            <a:custGeom>
              <a:rect b="b" l="l" r="r" t="t"/>
              <a:pathLst>
                <a:path extrusionOk="0" h="8459" w="7396">
                  <a:moveTo>
                    <a:pt x="3493" y="1"/>
                  </a:moveTo>
                  <a:cubicBezTo>
                    <a:pt x="1462" y="1"/>
                    <a:pt x="1" y="1964"/>
                    <a:pt x="572" y="3948"/>
                  </a:cubicBezTo>
                  <a:cubicBezTo>
                    <a:pt x="1193" y="6109"/>
                    <a:pt x="1412" y="7039"/>
                    <a:pt x="2769" y="7918"/>
                  </a:cubicBezTo>
                  <a:cubicBezTo>
                    <a:pt x="3342" y="8290"/>
                    <a:pt x="3953" y="8459"/>
                    <a:pt x="4536" y="8459"/>
                  </a:cubicBezTo>
                  <a:cubicBezTo>
                    <a:pt x="6027" y="8459"/>
                    <a:pt x="7337" y="7354"/>
                    <a:pt x="7363" y="5700"/>
                  </a:cubicBezTo>
                  <a:cubicBezTo>
                    <a:pt x="7395" y="3625"/>
                    <a:pt x="6372" y="441"/>
                    <a:pt x="4036" y="46"/>
                  </a:cubicBezTo>
                  <a:cubicBezTo>
                    <a:pt x="3851" y="15"/>
                    <a:pt x="3670" y="1"/>
                    <a:pt x="3493"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9"/>
            <p:cNvSpPr/>
            <p:nvPr/>
          </p:nvSpPr>
          <p:spPr>
            <a:xfrm flipH="1">
              <a:off x="8449157" y="2289581"/>
              <a:ext cx="221809" cy="210880"/>
            </a:xfrm>
            <a:custGeom>
              <a:rect b="b" l="l" r="r" t="t"/>
              <a:pathLst>
                <a:path extrusionOk="0" h="6023" w="6318">
                  <a:moveTo>
                    <a:pt x="5206" y="0"/>
                  </a:moveTo>
                  <a:cubicBezTo>
                    <a:pt x="5155" y="0"/>
                    <a:pt x="5105" y="4"/>
                    <a:pt x="5055" y="13"/>
                  </a:cubicBezTo>
                  <a:lnTo>
                    <a:pt x="2678" y="404"/>
                  </a:lnTo>
                  <a:cubicBezTo>
                    <a:pt x="2514" y="432"/>
                    <a:pt x="2359" y="505"/>
                    <a:pt x="2229" y="616"/>
                  </a:cubicBezTo>
                  <a:lnTo>
                    <a:pt x="561" y="2055"/>
                  </a:lnTo>
                  <a:cubicBezTo>
                    <a:pt x="395" y="2198"/>
                    <a:pt x="284" y="2396"/>
                    <a:pt x="252" y="2611"/>
                  </a:cubicBezTo>
                  <a:lnTo>
                    <a:pt x="19" y="4144"/>
                  </a:lnTo>
                  <a:cubicBezTo>
                    <a:pt x="1" y="4266"/>
                    <a:pt x="8" y="4391"/>
                    <a:pt x="37" y="4510"/>
                  </a:cubicBezTo>
                  <a:cubicBezTo>
                    <a:pt x="155" y="4956"/>
                    <a:pt x="505" y="6023"/>
                    <a:pt x="1139" y="6023"/>
                  </a:cubicBezTo>
                  <a:cubicBezTo>
                    <a:pt x="1178" y="6023"/>
                    <a:pt x="1219" y="6019"/>
                    <a:pt x="1260" y="6010"/>
                  </a:cubicBezTo>
                  <a:cubicBezTo>
                    <a:pt x="2151" y="5828"/>
                    <a:pt x="2746" y="3692"/>
                    <a:pt x="2204" y="2920"/>
                  </a:cubicBezTo>
                  <a:lnTo>
                    <a:pt x="2204" y="2920"/>
                  </a:lnTo>
                  <a:cubicBezTo>
                    <a:pt x="2302" y="2926"/>
                    <a:pt x="2398" y="2929"/>
                    <a:pt x="2493" y="2929"/>
                  </a:cubicBezTo>
                  <a:cubicBezTo>
                    <a:pt x="3998" y="2929"/>
                    <a:pt x="5113" y="2231"/>
                    <a:pt x="5819" y="1595"/>
                  </a:cubicBezTo>
                  <a:cubicBezTo>
                    <a:pt x="6318" y="1146"/>
                    <a:pt x="6178" y="339"/>
                    <a:pt x="5564" y="74"/>
                  </a:cubicBezTo>
                  <a:cubicBezTo>
                    <a:pt x="5450" y="25"/>
                    <a:pt x="5328" y="0"/>
                    <a:pt x="52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9"/>
            <p:cNvSpPr/>
            <p:nvPr/>
          </p:nvSpPr>
          <p:spPr>
            <a:xfrm flipH="1">
              <a:off x="8492866" y="2423610"/>
              <a:ext cx="17554" cy="22863"/>
            </a:xfrm>
            <a:custGeom>
              <a:rect b="b" l="l" r="r" t="t"/>
              <a:pathLst>
                <a:path extrusionOk="0" h="653" w="500">
                  <a:moveTo>
                    <a:pt x="207" y="0"/>
                  </a:moveTo>
                  <a:cubicBezTo>
                    <a:pt x="197" y="0"/>
                    <a:pt x="186" y="1"/>
                    <a:pt x="176" y="4"/>
                  </a:cubicBezTo>
                  <a:cubicBezTo>
                    <a:pt x="61" y="29"/>
                    <a:pt x="0" y="197"/>
                    <a:pt x="40" y="373"/>
                  </a:cubicBezTo>
                  <a:cubicBezTo>
                    <a:pt x="76" y="537"/>
                    <a:pt x="184" y="653"/>
                    <a:pt x="290" y="653"/>
                  </a:cubicBezTo>
                  <a:cubicBezTo>
                    <a:pt x="300" y="653"/>
                    <a:pt x="310" y="652"/>
                    <a:pt x="320" y="650"/>
                  </a:cubicBezTo>
                  <a:cubicBezTo>
                    <a:pt x="439" y="625"/>
                    <a:pt x="499" y="459"/>
                    <a:pt x="460" y="280"/>
                  </a:cubicBezTo>
                  <a:cubicBezTo>
                    <a:pt x="424" y="117"/>
                    <a:pt x="316" y="0"/>
                    <a:pt x="2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9"/>
            <p:cNvSpPr/>
            <p:nvPr/>
          </p:nvSpPr>
          <p:spPr>
            <a:xfrm flipH="1">
              <a:off x="8422055" y="2407889"/>
              <a:ext cx="17659" cy="22898"/>
            </a:xfrm>
            <a:custGeom>
              <a:rect b="b" l="l" r="r" t="t"/>
              <a:pathLst>
                <a:path extrusionOk="0" h="654" w="503">
                  <a:moveTo>
                    <a:pt x="210" y="1"/>
                  </a:moveTo>
                  <a:cubicBezTo>
                    <a:pt x="200" y="1"/>
                    <a:pt x="190" y="2"/>
                    <a:pt x="180" y="4"/>
                  </a:cubicBezTo>
                  <a:cubicBezTo>
                    <a:pt x="65" y="33"/>
                    <a:pt x="0" y="198"/>
                    <a:pt x="40" y="373"/>
                  </a:cubicBezTo>
                  <a:cubicBezTo>
                    <a:pt x="75" y="538"/>
                    <a:pt x="186" y="653"/>
                    <a:pt x="293" y="653"/>
                  </a:cubicBezTo>
                  <a:cubicBezTo>
                    <a:pt x="303" y="653"/>
                    <a:pt x="313" y="652"/>
                    <a:pt x="323" y="650"/>
                  </a:cubicBezTo>
                  <a:cubicBezTo>
                    <a:pt x="441" y="625"/>
                    <a:pt x="503" y="459"/>
                    <a:pt x="463" y="280"/>
                  </a:cubicBezTo>
                  <a:cubicBezTo>
                    <a:pt x="427" y="120"/>
                    <a:pt x="319" y="1"/>
                    <a:pt x="2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9"/>
            <p:cNvSpPr/>
            <p:nvPr/>
          </p:nvSpPr>
          <p:spPr>
            <a:xfrm flipH="1">
              <a:off x="8421037" y="2401097"/>
              <a:ext cx="14148" cy="9138"/>
            </a:xfrm>
            <a:custGeom>
              <a:rect b="b" l="l" r="r" t="t"/>
              <a:pathLst>
                <a:path extrusionOk="0" h="261" w="403">
                  <a:moveTo>
                    <a:pt x="402" y="0"/>
                  </a:moveTo>
                  <a:lnTo>
                    <a:pt x="1" y="219"/>
                  </a:lnTo>
                  <a:cubicBezTo>
                    <a:pt x="46" y="249"/>
                    <a:pt x="88" y="261"/>
                    <a:pt x="126" y="261"/>
                  </a:cubicBezTo>
                  <a:cubicBezTo>
                    <a:pt x="303" y="261"/>
                    <a:pt x="402" y="1"/>
                    <a:pt x="4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9"/>
            <p:cNvSpPr/>
            <p:nvPr/>
          </p:nvSpPr>
          <p:spPr>
            <a:xfrm flipH="1">
              <a:off x="8426338" y="2437055"/>
              <a:ext cx="31281" cy="44116"/>
            </a:xfrm>
            <a:custGeom>
              <a:rect b="b" l="l" r="r" t="t"/>
              <a:pathLst>
                <a:path extrusionOk="0" h="1260" w="891">
                  <a:moveTo>
                    <a:pt x="0" y="0"/>
                  </a:moveTo>
                  <a:lnTo>
                    <a:pt x="280" y="1260"/>
                  </a:lnTo>
                  <a:cubicBezTo>
                    <a:pt x="280" y="1260"/>
                    <a:pt x="283" y="1260"/>
                    <a:pt x="287" y="1260"/>
                  </a:cubicBezTo>
                  <a:cubicBezTo>
                    <a:pt x="343" y="1260"/>
                    <a:pt x="718" y="1250"/>
                    <a:pt x="890" y="998"/>
                  </a:cubicBezTo>
                  <a:cubicBezTo>
                    <a:pt x="474" y="703"/>
                    <a:pt x="1" y="0"/>
                    <a:pt x="0" y="0"/>
                  </a:cubicBezTo>
                  <a:close/>
                </a:path>
              </a:pathLst>
            </a:custGeom>
            <a:solidFill>
              <a:srgbClr val="ED89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9"/>
            <p:cNvSpPr/>
            <p:nvPr/>
          </p:nvSpPr>
          <p:spPr>
            <a:xfrm flipH="1">
              <a:off x="8465377" y="2497172"/>
              <a:ext cx="50695" cy="16176"/>
            </a:xfrm>
            <a:custGeom>
              <a:rect b="b" l="l" r="r" t="t"/>
              <a:pathLst>
                <a:path extrusionOk="0" h="462" w="1444">
                  <a:moveTo>
                    <a:pt x="59" y="0"/>
                  </a:moveTo>
                  <a:cubicBezTo>
                    <a:pt x="46" y="0"/>
                    <a:pt x="33" y="6"/>
                    <a:pt x="22" y="17"/>
                  </a:cubicBezTo>
                  <a:cubicBezTo>
                    <a:pt x="0" y="38"/>
                    <a:pt x="0" y="74"/>
                    <a:pt x="22" y="92"/>
                  </a:cubicBezTo>
                  <a:cubicBezTo>
                    <a:pt x="39" y="113"/>
                    <a:pt x="407" y="462"/>
                    <a:pt x="1022" y="462"/>
                  </a:cubicBezTo>
                  <a:cubicBezTo>
                    <a:pt x="1056" y="462"/>
                    <a:pt x="1091" y="461"/>
                    <a:pt x="1127" y="458"/>
                  </a:cubicBezTo>
                  <a:cubicBezTo>
                    <a:pt x="1213" y="451"/>
                    <a:pt x="1303" y="440"/>
                    <a:pt x="1397" y="419"/>
                  </a:cubicBezTo>
                  <a:cubicBezTo>
                    <a:pt x="1425" y="412"/>
                    <a:pt x="1443" y="383"/>
                    <a:pt x="1435" y="354"/>
                  </a:cubicBezTo>
                  <a:cubicBezTo>
                    <a:pt x="1430" y="331"/>
                    <a:pt x="1409" y="312"/>
                    <a:pt x="1386" y="312"/>
                  </a:cubicBezTo>
                  <a:cubicBezTo>
                    <a:pt x="1381" y="312"/>
                    <a:pt x="1376" y="313"/>
                    <a:pt x="1371" y="315"/>
                  </a:cubicBezTo>
                  <a:cubicBezTo>
                    <a:pt x="1249" y="341"/>
                    <a:pt x="1134" y="353"/>
                    <a:pt x="1028" y="353"/>
                  </a:cubicBezTo>
                  <a:cubicBezTo>
                    <a:pt x="448" y="353"/>
                    <a:pt x="100" y="19"/>
                    <a:pt x="97" y="17"/>
                  </a:cubicBezTo>
                  <a:cubicBezTo>
                    <a:pt x="86" y="6"/>
                    <a:pt x="73" y="0"/>
                    <a:pt x="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9"/>
            <p:cNvSpPr/>
            <p:nvPr/>
          </p:nvSpPr>
          <p:spPr>
            <a:xfrm flipH="1">
              <a:off x="8577018" y="2477425"/>
              <a:ext cx="74674" cy="66174"/>
            </a:xfrm>
            <a:custGeom>
              <a:rect b="b" l="l" r="r" t="t"/>
              <a:pathLst>
                <a:path extrusionOk="0" h="1890" w="2127">
                  <a:moveTo>
                    <a:pt x="849" y="0"/>
                  </a:moveTo>
                  <a:cubicBezTo>
                    <a:pt x="800" y="0"/>
                    <a:pt x="751" y="6"/>
                    <a:pt x="701" y="17"/>
                  </a:cubicBezTo>
                  <a:cubicBezTo>
                    <a:pt x="163" y="143"/>
                    <a:pt x="1" y="742"/>
                    <a:pt x="295" y="1187"/>
                  </a:cubicBezTo>
                  <a:cubicBezTo>
                    <a:pt x="554" y="1575"/>
                    <a:pt x="966" y="1808"/>
                    <a:pt x="1344" y="1876"/>
                  </a:cubicBezTo>
                  <a:cubicBezTo>
                    <a:pt x="1393" y="1885"/>
                    <a:pt x="1441" y="1890"/>
                    <a:pt x="1485" y="1890"/>
                  </a:cubicBezTo>
                  <a:cubicBezTo>
                    <a:pt x="1948" y="1890"/>
                    <a:pt x="2126" y="1419"/>
                    <a:pt x="1943" y="954"/>
                  </a:cubicBezTo>
                  <a:cubicBezTo>
                    <a:pt x="1776" y="539"/>
                    <a:pt x="1340" y="0"/>
                    <a:pt x="849" y="0"/>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9"/>
            <p:cNvSpPr/>
            <p:nvPr/>
          </p:nvSpPr>
          <p:spPr>
            <a:xfrm flipH="1">
              <a:off x="8497535" y="2386392"/>
              <a:ext cx="44130" cy="22968"/>
            </a:xfrm>
            <a:custGeom>
              <a:rect b="b" l="l" r="r" t="t"/>
              <a:pathLst>
                <a:path extrusionOk="0" h="656" w="1257">
                  <a:moveTo>
                    <a:pt x="1124" y="0"/>
                  </a:moveTo>
                  <a:cubicBezTo>
                    <a:pt x="990" y="0"/>
                    <a:pt x="359" y="38"/>
                    <a:pt x="37" y="485"/>
                  </a:cubicBezTo>
                  <a:cubicBezTo>
                    <a:pt x="0" y="532"/>
                    <a:pt x="11" y="600"/>
                    <a:pt x="58" y="636"/>
                  </a:cubicBezTo>
                  <a:cubicBezTo>
                    <a:pt x="69" y="639"/>
                    <a:pt x="80" y="647"/>
                    <a:pt x="90" y="650"/>
                  </a:cubicBezTo>
                  <a:cubicBezTo>
                    <a:pt x="101" y="654"/>
                    <a:pt x="112" y="656"/>
                    <a:pt x="123" y="656"/>
                  </a:cubicBezTo>
                  <a:cubicBezTo>
                    <a:pt x="155" y="656"/>
                    <a:pt x="187" y="641"/>
                    <a:pt x="209" y="611"/>
                  </a:cubicBezTo>
                  <a:cubicBezTo>
                    <a:pt x="494" y="215"/>
                    <a:pt x="1117" y="212"/>
                    <a:pt x="1144" y="212"/>
                  </a:cubicBezTo>
                  <a:cubicBezTo>
                    <a:pt x="1145" y="212"/>
                    <a:pt x="1145" y="212"/>
                    <a:pt x="1145" y="212"/>
                  </a:cubicBezTo>
                  <a:cubicBezTo>
                    <a:pt x="1148" y="212"/>
                    <a:pt x="1150" y="212"/>
                    <a:pt x="1153" y="212"/>
                  </a:cubicBezTo>
                  <a:cubicBezTo>
                    <a:pt x="1210" y="212"/>
                    <a:pt x="1253" y="163"/>
                    <a:pt x="1256" y="109"/>
                  </a:cubicBezTo>
                  <a:cubicBezTo>
                    <a:pt x="1256" y="47"/>
                    <a:pt x="1210" y="1"/>
                    <a:pt x="1149" y="1"/>
                  </a:cubicBezTo>
                  <a:cubicBezTo>
                    <a:pt x="1146" y="1"/>
                    <a:pt x="1138" y="0"/>
                    <a:pt x="112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9"/>
            <p:cNvSpPr/>
            <p:nvPr/>
          </p:nvSpPr>
          <p:spPr>
            <a:xfrm flipH="1">
              <a:off x="8419527" y="2357786"/>
              <a:ext cx="39356" cy="11554"/>
            </a:xfrm>
            <a:custGeom>
              <a:rect b="b" l="l" r="r" t="t"/>
              <a:pathLst>
                <a:path extrusionOk="0" h="330" w="1121">
                  <a:moveTo>
                    <a:pt x="537" y="0"/>
                  </a:moveTo>
                  <a:cubicBezTo>
                    <a:pt x="265" y="0"/>
                    <a:pt x="80" y="103"/>
                    <a:pt x="69" y="111"/>
                  </a:cubicBezTo>
                  <a:cubicBezTo>
                    <a:pt x="18" y="139"/>
                    <a:pt x="0" y="204"/>
                    <a:pt x="30" y="258"/>
                  </a:cubicBezTo>
                  <a:cubicBezTo>
                    <a:pt x="49" y="292"/>
                    <a:pt x="84" y="311"/>
                    <a:pt x="122" y="311"/>
                  </a:cubicBezTo>
                  <a:cubicBezTo>
                    <a:pt x="140" y="311"/>
                    <a:pt x="159" y="306"/>
                    <a:pt x="177" y="297"/>
                  </a:cubicBezTo>
                  <a:cubicBezTo>
                    <a:pt x="188" y="290"/>
                    <a:pt x="327" y="214"/>
                    <a:pt x="535" y="214"/>
                  </a:cubicBezTo>
                  <a:cubicBezTo>
                    <a:pt x="655" y="214"/>
                    <a:pt x="798" y="239"/>
                    <a:pt x="952" y="318"/>
                  </a:cubicBezTo>
                  <a:cubicBezTo>
                    <a:pt x="969" y="326"/>
                    <a:pt x="987" y="330"/>
                    <a:pt x="1006" y="330"/>
                  </a:cubicBezTo>
                  <a:cubicBezTo>
                    <a:pt x="1042" y="326"/>
                    <a:pt x="1077" y="305"/>
                    <a:pt x="1095" y="272"/>
                  </a:cubicBezTo>
                  <a:cubicBezTo>
                    <a:pt x="1120" y="218"/>
                    <a:pt x="1099" y="154"/>
                    <a:pt x="1049" y="125"/>
                  </a:cubicBezTo>
                  <a:cubicBezTo>
                    <a:pt x="861" y="31"/>
                    <a:pt x="686" y="0"/>
                    <a:pt x="5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9"/>
            <p:cNvSpPr/>
            <p:nvPr/>
          </p:nvSpPr>
          <p:spPr>
            <a:xfrm flipH="1">
              <a:off x="8491848" y="2416818"/>
              <a:ext cx="14043" cy="9138"/>
            </a:xfrm>
            <a:custGeom>
              <a:rect b="b" l="l" r="r" t="t"/>
              <a:pathLst>
                <a:path extrusionOk="0" h="261" w="400">
                  <a:moveTo>
                    <a:pt x="399" y="0"/>
                  </a:moveTo>
                  <a:lnTo>
                    <a:pt x="1" y="219"/>
                  </a:lnTo>
                  <a:cubicBezTo>
                    <a:pt x="46" y="248"/>
                    <a:pt x="87" y="260"/>
                    <a:pt x="125" y="260"/>
                  </a:cubicBezTo>
                  <a:cubicBezTo>
                    <a:pt x="302" y="260"/>
                    <a:pt x="399" y="0"/>
                    <a:pt x="3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9"/>
            <p:cNvSpPr/>
            <p:nvPr/>
          </p:nvSpPr>
          <p:spPr>
            <a:xfrm flipH="1">
              <a:off x="8318346" y="3161399"/>
              <a:ext cx="347424" cy="35853"/>
            </a:xfrm>
            <a:custGeom>
              <a:rect b="b" l="l" r="r" t="t"/>
              <a:pathLst>
                <a:path extrusionOk="0" h="1024" w="9896">
                  <a:moveTo>
                    <a:pt x="416" y="1"/>
                  </a:moveTo>
                  <a:cubicBezTo>
                    <a:pt x="348" y="1"/>
                    <a:pt x="287" y="30"/>
                    <a:pt x="265" y="73"/>
                  </a:cubicBezTo>
                  <a:lnTo>
                    <a:pt x="32" y="895"/>
                  </a:lnTo>
                  <a:cubicBezTo>
                    <a:pt x="0" y="959"/>
                    <a:pt x="75" y="1024"/>
                    <a:pt x="183" y="1024"/>
                  </a:cubicBezTo>
                  <a:lnTo>
                    <a:pt x="9652" y="1024"/>
                  </a:lnTo>
                  <a:cubicBezTo>
                    <a:pt x="9734" y="1024"/>
                    <a:pt x="9802" y="984"/>
                    <a:pt x="9806" y="931"/>
                  </a:cubicBezTo>
                  <a:lnTo>
                    <a:pt x="9889" y="108"/>
                  </a:lnTo>
                  <a:cubicBezTo>
                    <a:pt x="9895" y="51"/>
                    <a:pt x="9824" y="1"/>
                    <a:pt x="9734" y="1"/>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9"/>
            <p:cNvSpPr/>
            <p:nvPr/>
          </p:nvSpPr>
          <p:spPr>
            <a:xfrm flipH="1">
              <a:off x="8603735" y="3158913"/>
              <a:ext cx="19450" cy="41490"/>
            </a:xfrm>
            <a:custGeom>
              <a:rect b="b" l="l" r="r" t="t"/>
              <a:pathLst>
                <a:path extrusionOk="0" h="1185" w="554">
                  <a:moveTo>
                    <a:pt x="215" y="0"/>
                  </a:moveTo>
                  <a:cubicBezTo>
                    <a:pt x="165" y="0"/>
                    <a:pt x="122" y="25"/>
                    <a:pt x="119" y="58"/>
                  </a:cubicBezTo>
                  <a:lnTo>
                    <a:pt x="3" y="1127"/>
                  </a:lnTo>
                  <a:cubicBezTo>
                    <a:pt x="0" y="1160"/>
                    <a:pt x="36" y="1185"/>
                    <a:pt x="86" y="1185"/>
                  </a:cubicBezTo>
                  <a:lnTo>
                    <a:pt x="338" y="1185"/>
                  </a:lnTo>
                  <a:cubicBezTo>
                    <a:pt x="384" y="1185"/>
                    <a:pt x="431" y="1160"/>
                    <a:pt x="431" y="1127"/>
                  </a:cubicBezTo>
                  <a:lnTo>
                    <a:pt x="550" y="58"/>
                  </a:lnTo>
                  <a:cubicBezTo>
                    <a:pt x="553" y="25"/>
                    <a:pt x="513" y="0"/>
                    <a:pt x="46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9"/>
            <p:cNvSpPr/>
            <p:nvPr/>
          </p:nvSpPr>
          <p:spPr>
            <a:xfrm flipH="1">
              <a:off x="8603876" y="3158913"/>
              <a:ext cx="19309" cy="41490"/>
            </a:xfrm>
            <a:custGeom>
              <a:rect b="b" l="l" r="r" t="t"/>
              <a:pathLst>
                <a:path extrusionOk="0" h="1185" w="550">
                  <a:moveTo>
                    <a:pt x="215" y="0"/>
                  </a:moveTo>
                  <a:cubicBezTo>
                    <a:pt x="165" y="0"/>
                    <a:pt x="122" y="25"/>
                    <a:pt x="119" y="58"/>
                  </a:cubicBezTo>
                  <a:lnTo>
                    <a:pt x="3" y="1127"/>
                  </a:lnTo>
                  <a:lnTo>
                    <a:pt x="3" y="1131"/>
                  </a:lnTo>
                  <a:cubicBezTo>
                    <a:pt x="0" y="1160"/>
                    <a:pt x="40" y="1185"/>
                    <a:pt x="86" y="1185"/>
                  </a:cubicBezTo>
                  <a:lnTo>
                    <a:pt x="338" y="1185"/>
                  </a:lnTo>
                  <a:cubicBezTo>
                    <a:pt x="384" y="1185"/>
                    <a:pt x="431" y="1160"/>
                    <a:pt x="431" y="1127"/>
                  </a:cubicBezTo>
                  <a:lnTo>
                    <a:pt x="550" y="58"/>
                  </a:lnTo>
                  <a:lnTo>
                    <a:pt x="550" y="54"/>
                  </a:lnTo>
                  <a:cubicBezTo>
                    <a:pt x="550" y="25"/>
                    <a:pt x="513" y="0"/>
                    <a:pt x="467" y="0"/>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9"/>
            <p:cNvSpPr/>
            <p:nvPr/>
          </p:nvSpPr>
          <p:spPr>
            <a:xfrm flipH="1">
              <a:off x="8343941" y="3158913"/>
              <a:ext cx="19520" cy="41490"/>
            </a:xfrm>
            <a:custGeom>
              <a:rect b="b" l="l" r="r" t="t"/>
              <a:pathLst>
                <a:path extrusionOk="0" h="1185" w="556">
                  <a:moveTo>
                    <a:pt x="219" y="0"/>
                  </a:moveTo>
                  <a:cubicBezTo>
                    <a:pt x="168" y="0"/>
                    <a:pt x="125" y="25"/>
                    <a:pt x="122" y="58"/>
                  </a:cubicBezTo>
                  <a:lnTo>
                    <a:pt x="3" y="1127"/>
                  </a:lnTo>
                  <a:cubicBezTo>
                    <a:pt x="0" y="1160"/>
                    <a:pt x="39" y="1185"/>
                    <a:pt x="90" y="1185"/>
                  </a:cubicBezTo>
                  <a:lnTo>
                    <a:pt x="337" y="1185"/>
                  </a:lnTo>
                  <a:cubicBezTo>
                    <a:pt x="388" y="1185"/>
                    <a:pt x="431" y="1160"/>
                    <a:pt x="434" y="1127"/>
                  </a:cubicBezTo>
                  <a:lnTo>
                    <a:pt x="552" y="58"/>
                  </a:lnTo>
                  <a:cubicBezTo>
                    <a:pt x="556"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9"/>
            <p:cNvSpPr/>
            <p:nvPr/>
          </p:nvSpPr>
          <p:spPr>
            <a:xfrm flipH="1">
              <a:off x="8473347" y="3158913"/>
              <a:ext cx="19414" cy="41490"/>
            </a:xfrm>
            <a:custGeom>
              <a:rect b="b" l="l" r="r" t="t"/>
              <a:pathLst>
                <a:path extrusionOk="0" h="1185" w="553">
                  <a:moveTo>
                    <a:pt x="216" y="0"/>
                  </a:moveTo>
                  <a:cubicBezTo>
                    <a:pt x="165" y="0"/>
                    <a:pt x="122" y="25"/>
                    <a:pt x="118" y="58"/>
                  </a:cubicBezTo>
                  <a:lnTo>
                    <a:pt x="4" y="1127"/>
                  </a:lnTo>
                  <a:cubicBezTo>
                    <a:pt x="0" y="1160"/>
                    <a:pt x="36" y="1185"/>
                    <a:pt x="87" y="1185"/>
                  </a:cubicBezTo>
                  <a:lnTo>
                    <a:pt x="337" y="1185"/>
                  </a:lnTo>
                  <a:cubicBezTo>
                    <a:pt x="384" y="1185"/>
                    <a:pt x="431" y="1160"/>
                    <a:pt x="435" y="1127"/>
                  </a:cubicBezTo>
                  <a:lnTo>
                    <a:pt x="549" y="58"/>
                  </a:lnTo>
                  <a:cubicBezTo>
                    <a:pt x="553"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9"/>
            <p:cNvSpPr/>
            <p:nvPr/>
          </p:nvSpPr>
          <p:spPr>
            <a:xfrm flipH="1">
              <a:off x="7956672" y="3257929"/>
              <a:ext cx="72778" cy="85501"/>
            </a:xfrm>
            <a:custGeom>
              <a:rect b="b" l="l" r="r" t="t"/>
              <a:pathLst>
                <a:path extrusionOk="0" h="2442" w="2073">
                  <a:moveTo>
                    <a:pt x="1375" y="0"/>
                  </a:moveTo>
                  <a:lnTo>
                    <a:pt x="1" y="1486"/>
                  </a:lnTo>
                  <a:lnTo>
                    <a:pt x="539" y="2441"/>
                  </a:lnTo>
                  <a:lnTo>
                    <a:pt x="2072" y="719"/>
                  </a:lnTo>
                  <a:lnTo>
                    <a:pt x="1375"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9"/>
            <p:cNvSpPr/>
            <p:nvPr/>
          </p:nvSpPr>
          <p:spPr>
            <a:xfrm flipH="1">
              <a:off x="8451896" y="2985600"/>
              <a:ext cx="70250" cy="105878"/>
            </a:xfrm>
            <a:custGeom>
              <a:rect b="b" l="l" r="r" t="t"/>
              <a:pathLst>
                <a:path extrusionOk="0" h="3024" w="2001">
                  <a:moveTo>
                    <a:pt x="1343" y="0"/>
                  </a:moveTo>
                  <a:lnTo>
                    <a:pt x="1" y="2046"/>
                  </a:lnTo>
                  <a:lnTo>
                    <a:pt x="76" y="2980"/>
                  </a:lnTo>
                  <a:cubicBezTo>
                    <a:pt x="178" y="3010"/>
                    <a:pt x="283" y="3023"/>
                    <a:pt x="386" y="3023"/>
                  </a:cubicBezTo>
                  <a:cubicBezTo>
                    <a:pt x="1199" y="3023"/>
                    <a:pt x="2000" y="2208"/>
                    <a:pt x="2000" y="2208"/>
                  </a:cubicBezTo>
                  <a:lnTo>
                    <a:pt x="1343"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9"/>
            <p:cNvSpPr/>
            <p:nvPr/>
          </p:nvSpPr>
          <p:spPr>
            <a:xfrm flipH="1">
              <a:off x="8488933" y="2797371"/>
              <a:ext cx="288268" cy="370957"/>
            </a:xfrm>
            <a:custGeom>
              <a:rect b="b" l="l" r="r" t="t"/>
              <a:pathLst>
                <a:path extrusionOk="0" h="10595" w="8211">
                  <a:moveTo>
                    <a:pt x="1882" y="8579"/>
                  </a:moveTo>
                  <a:cubicBezTo>
                    <a:pt x="1885" y="8579"/>
                    <a:pt x="1888" y="8580"/>
                    <a:pt x="1892" y="8582"/>
                  </a:cubicBezTo>
                  <a:cubicBezTo>
                    <a:pt x="1905" y="8585"/>
                    <a:pt x="1922" y="8593"/>
                    <a:pt x="1940" y="8605"/>
                  </a:cubicBezTo>
                  <a:lnTo>
                    <a:pt x="1940" y="8605"/>
                  </a:lnTo>
                  <a:cubicBezTo>
                    <a:pt x="1919" y="8600"/>
                    <a:pt x="1902" y="8594"/>
                    <a:pt x="1892" y="8589"/>
                  </a:cubicBezTo>
                  <a:cubicBezTo>
                    <a:pt x="1877" y="8584"/>
                    <a:pt x="1877" y="8579"/>
                    <a:pt x="1882" y="8579"/>
                  </a:cubicBezTo>
                  <a:close/>
                  <a:moveTo>
                    <a:pt x="877" y="0"/>
                  </a:moveTo>
                  <a:cubicBezTo>
                    <a:pt x="701" y="1360"/>
                    <a:pt x="554" y="2724"/>
                    <a:pt x="421" y="4092"/>
                  </a:cubicBezTo>
                  <a:cubicBezTo>
                    <a:pt x="277" y="5455"/>
                    <a:pt x="156" y="6823"/>
                    <a:pt x="44" y="8191"/>
                  </a:cubicBezTo>
                  <a:lnTo>
                    <a:pt x="22" y="8446"/>
                  </a:lnTo>
                  <a:lnTo>
                    <a:pt x="8" y="8618"/>
                  </a:lnTo>
                  <a:cubicBezTo>
                    <a:pt x="5" y="8686"/>
                    <a:pt x="1" y="8765"/>
                    <a:pt x="8" y="8847"/>
                  </a:cubicBezTo>
                  <a:cubicBezTo>
                    <a:pt x="12" y="9005"/>
                    <a:pt x="37" y="9192"/>
                    <a:pt x="98" y="9382"/>
                  </a:cubicBezTo>
                  <a:cubicBezTo>
                    <a:pt x="163" y="9576"/>
                    <a:pt x="267" y="9781"/>
                    <a:pt x="414" y="9953"/>
                  </a:cubicBezTo>
                  <a:cubicBezTo>
                    <a:pt x="561" y="10125"/>
                    <a:pt x="737" y="10258"/>
                    <a:pt x="909" y="10351"/>
                  </a:cubicBezTo>
                  <a:cubicBezTo>
                    <a:pt x="1074" y="10434"/>
                    <a:pt x="1243" y="10495"/>
                    <a:pt x="1387" y="10527"/>
                  </a:cubicBezTo>
                  <a:cubicBezTo>
                    <a:pt x="1621" y="10580"/>
                    <a:pt x="1820" y="10594"/>
                    <a:pt x="2005" y="10594"/>
                  </a:cubicBezTo>
                  <a:cubicBezTo>
                    <a:pt x="2058" y="10594"/>
                    <a:pt x="2110" y="10593"/>
                    <a:pt x="2162" y="10591"/>
                  </a:cubicBezTo>
                  <a:cubicBezTo>
                    <a:pt x="2618" y="10566"/>
                    <a:pt x="3005" y="10484"/>
                    <a:pt x="3375" y="10384"/>
                  </a:cubicBezTo>
                  <a:cubicBezTo>
                    <a:pt x="3741" y="10280"/>
                    <a:pt x="4089" y="10161"/>
                    <a:pt x="4430" y="10031"/>
                  </a:cubicBezTo>
                  <a:cubicBezTo>
                    <a:pt x="5780" y="9493"/>
                    <a:pt x="7011" y="8851"/>
                    <a:pt x="8210" y="8093"/>
                  </a:cubicBezTo>
                  <a:lnTo>
                    <a:pt x="7679" y="7078"/>
                  </a:lnTo>
                  <a:cubicBezTo>
                    <a:pt x="7057" y="7314"/>
                    <a:pt x="6418" y="7555"/>
                    <a:pt x="5787" y="7774"/>
                  </a:cubicBezTo>
                  <a:cubicBezTo>
                    <a:pt x="5155" y="7997"/>
                    <a:pt x="4516" y="8197"/>
                    <a:pt x="3888" y="8356"/>
                  </a:cubicBezTo>
                  <a:cubicBezTo>
                    <a:pt x="3576" y="8438"/>
                    <a:pt x="3264" y="8510"/>
                    <a:pt x="2962" y="8560"/>
                  </a:cubicBezTo>
                  <a:cubicBezTo>
                    <a:pt x="2704" y="8603"/>
                    <a:pt x="2448" y="8634"/>
                    <a:pt x="2233" y="8634"/>
                  </a:cubicBezTo>
                  <a:cubicBezTo>
                    <a:pt x="2200" y="8634"/>
                    <a:pt x="2168" y="8633"/>
                    <a:pt x="2137" y="8632"/>
                  </a:cubicBezTo>
                  <a:cubicBezTo>
                    <a:pt x="2129" y="8631"/>
                    <a:pt x="2120" y="8630"/>
                    <a:pt x="2112" y="8630"/>
                  </a:cubicBezTo>
                  <a:lnTo>
                    <a:pt x="2112" y="8630"/>
                  </a:lnTo>
                  <a:lnTo>
                    <a:pt x="2140" y="8431"/>
                  </a:lnTo>
                  <a:cubicBezTo>
                    <a:pt x="2338" y="7074"/>
                    <a:pt x="2528" y="5714"/>
                    <a:pt x="2697" y="4350"/>
                  </a:cubicBezTo>
                  <a:cubicBezTo>
                    <a:pt x="2873" y="2989"/>
                    <a:pt x="3037" y="1626"/>
                    <a:pt x="3178" y="262"/>
                  </a:cubicBezTo>
                  <a:lnTo>
                    <a:pt x="877"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9"/>
            <p:cNvSpPr/>
            <p:nvPr/>
          </p:nvSpPr>
          <p:spPr>
            <a:xfrm flipH="1">
              <a:off x="8608685" y="2700071"/>
              <a:ext cx="171395" cy="212176"/>
            </a:xfrm>
            <a:custGeom>
              <a:rect b="b" l="l" r="r" t="t"/>
              <a:pathLst>
                <a:path extrusionOk="0" h="6060" w="4882">
                  <a:moveTo>
                    <a:pt x="2366" y="0"/>
                  </a:moveTo>
                  <a:cubicBezTo>
                    <a:pt x="2255" y="0"/>
                    <a:pt x="2142" y="16"/>
                    <a:pt x="2029" y="51"/>
                  </a:cubicBezTo>
                  <a:cubicBezTo>
                    <a:pt x="1109" y="331"/>
                    <a:pt x="1" y="3503"/>
                    <a:pt x="1" y="3503"/>
                  </a:cubicBezTo>
                  <a:lnTo>
                    <a:pt x="3576" y="6059"/>
                  </a:lnTo>
                  <a:cubicBezTo>
                    <a:pt x="3576" y="6059"/>
                    <a:pt x="4882" y="3410"/>
                    <a:pt x="4494" y="2219"/>
                  </a:cubicBezTo>
                  <a:cubicBezTo>
                    <a:pt x="4136" y="1114"/>
                    <a:pt x="3291" y="0"/>
                    <a:pt x="2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9"/>
            <p:cNvSpPr/>
            <p:nvPr/>
          </p:nvSpPr>
          <p:spPr>
            <a:xfrm flipH="1">
              <a:off x="8641686" y="2812672"/>
              <a:ext cx="147100" cy="110640"/>
            </a:xfrm>
            <a:custGeom>
              <a:rect b="b" l="l" r="r" t="t"/>
              <a:pathLst>
                <a:path extrusionOk="0" h="3160" w="4190">
                  <a:moveTo>
                    <a:pt x="83" y="1"/>
                  </a:moveTo>
                  <a:lnTo>
                    <a:pt x="1" y="370"/>
                  </a:lnTo>
                  <a:lnTo>
                    <a:pt x="3856" y="3160"/>
                  </a:lnTo>
                  <a:lnTo>
                    <a:pt x="4190" y="2786"/>
                  </a:lnTo>
                  <a:lnTo>
                    <a:pt x="83"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9"/>
            <p:cNvSpPr/>
            <p:nvPr/>
          </p:nvSpPr>
          <p:spPr>
            <a:xfrm flipH="1">
              <a:off x="8395829" y="2964242"/>
              <a:ext cx="79167" cy="98700"/>
            </a:xfrm>
            <a:custGeom>
              <a:rect b="b" l="l" r="r" t="t"/>
              <a:pathLst>
                <a:path extrusionOk="0" h="2819" w="2255">
                  <a:moveTo>
                    <a:pt x="1802" y="0"/>
                  </a:moveTo>
                  <a:lnTo>
                    <a:pt x="0" y="610"/>
                  </a:lnTo>
                  <a:lnTo>
                    <a:pt x="657" y="2818"/>
                  </a:lnTo>
                  <a:lnTo>
                    <a:pt x="2254" y="1881"/>
                  </a:lnTo>
                  <a:lnTo>
                    <a:pt x="180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4" name="Google Shape;1694;p39"/>
          <p:cNvSpPr/>
          <p:nvPr/>
        </p:nvSpPr>
        <p:spPr>
          <a:xfrm flipH="1">
            <a:off x="5530595" y="1189275"/>
            <a:ext cx="2255980" cy="990703"/>
          </a:xfrm>
          <a:custGeom>
            <a:rect b="b" l="l" r="r" t="t"/>
            <a:pathLst>
              <a:path extrusionOk="0" h="6333" w="9145">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rgbClr val="434343"/>
          </a:solidFill>
          <a:ln>
            <a:noFill/>
          </a:ln>
        </p:spPr>
        <p:txBody>
          <a:bodyPr anchorCtr="0" anchor="t" bIns="91425" lIns="91425" spcFirstLastPara="1" rIns="91425" wrap="square" tIns="91425">
            <a:noAutofit/>
          </a:bodyPr>
          <a:lstStyle/>
          <a:p>
            <a:pPr indent="0" lvl="0" marL="0" marR="72000" rtl="0" algn="ctr">
              <a:spcBef>
                <a:spcPts val="0"/>
              </a:spcBef>
              <a:spcAft>
                <a:spcPts val="0"/>
              </a:spcAft>
              <a:buNone/>
            </a:pPr>
            <a:r>
              <a:rPr lang="en" sz="1000">
                <a:solidFill>
                  <a:schemeClr val="lt1"/>
                </a:solidFill>
                <a:latin typeface="Anaheim"/>
                <a:ea typeface="Anaheim"/>
                <a:cs typeface="Anaheim"/>
                <a:sym typeface="Anaheim"/>
              </a:rPr>
              <a:t>Las clases estáticas son útiles cuando no tienen que almacenar información, sino sólo realizar cálculos o algún proceso que no cambie.</a:t>
            </a:r>
            <a:endParaRPr sz="1000">
              <a:solidFill>
                <a:schemeClr val="lt1"/>
              </a:solidFill>
              <a:latin typeface="Anaheim"/>
              <a:ea typeface="Anaheim"/>
              <a:cs typeface="Anaheim"/>
              <a:sym typeface="Anaheim"/>
            </a:endParaRPr>
          </a:p>
          <a:p>
            <a:pPr indent="0" lvl="0" marL="0" marR="72000" rtl="0" algn="ctr">
              <a:spcBef>
                <a:spcPts val="0"/>
              </a:spcBef>
              <a:spcAft>
                <a:spcPts val="0"/>
              </a:spcAft>
              <a:buNone/>
            </a:pPr>
            <a:r>
              <a:t/>
            </a:r>
            <a:endParaRPr sz="1000">
              <a:solidFill>
                <a:schemeClr val="lt1"/>
              </a:solidFill>
              <a:latin typeface="Anaheim"/>
              <a:ea typeface="Anaheim"/>
              <a:cs typeface="Anaheim"/>
              <a:sym typeface="Anaheim"/>
            </a:endParaRPr>
          </a:p>
        </p:txBody>
      </p:sp>
      <p:sp>
        <p:nvSpPr>
          <p:cNvPr id="1695" name="Google Shape;1695;p39"/>
          <p:cNvSpPr/>
          <p:nvPr/>
        </p:nvSpPr>
        <p:spPr>
          <a:xfrm>
            <a:off x="3420650" y="3338382"/>
            <a:ext cx="5300400" cy="15564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just">
              <a:spcBef>
                <a:spcPts val="0"/>
              </a:spcBef>
              <a:spcAft>
                <a:spcPts val="0"/>
              </a:spcAft>
              <a:buNone/>
            </a:pPr>
            <a:r>
              <a:t/>
            </a:r>
            <a:endParaRPr sz="1200"/>
          </a:p>
        </p:txBody>
      </p:sp>
      <p:sp>
        <p:nvSpPr>
          <p:cNvPr id="1696" name="Google Shape;1696;p39"/>
          <p:cNvSpPr/>
          <p:nvPr/>
        </p:nvSpPr>
        <p:spPr>
          <a:xfrm>
            <a:off x="3478605" y="3279625"/>
            <a:ext cx="5300400" cy="15564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t/>
            </a:r>
            <a:endParaRPr sz="1200"/>
          </a:p>
        </p:txBody>
      </p:sp>
      <p:sp>
        <p:nvSpPr>
          <p:cNvPr id="1697" name="Google Shape;1697;p39"/>
          <p:cNvSpPr txBox="1"/>
          <p:nvPr>
            <p:ph idx="1" type="subTitle"/>
          </p:nvPr>
        </p:nvSpPr>
        <p:spPr>
          <a:xfrm>
            <a:off x="3559710" y="3351227"/>
            <a:ext cx="5091300" cy="14853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SzPts val="1200"/>
              <a:buChar char="●"/>
            </a:pPr>
            <a:r>
              <a:rPr lang="en" sz="1200"/>
              <a:t>Se usa el modificador </a:t>
            </a:r>
            <a:r>
              <a:rPr b="1" lang="en" sz="1200"/>
              <a:t>static </a:t>
            </a:r>
            <a:r>
              <a:rPr lang="en" sz="1200"/>
              <a:t>para definir una clase estática.</a:t>
            </a:r>
            <a:endParaRPr sz="1200"/>
          </a:p>
          <a:p>
            <a:pPr indent="-304800" lvl="0" marL="457200" rtl="0" algn="just">
              <a:spcBef>
                <a:spcPts val="0"/>
              </a:spcBef>
              <a:spcAft>
                <a:spcPts val="0"/>
              </a:spcAft>
              <a:buSzPts val="1200"/>
              <a:buChar char="●"/>
            </a:pPr>
            <a:r>
              <a:rPr lang="en" sz="1200"/>
              <a:t>La clase no debe implementar ninguna interfaz.</a:t>
            </a:r>
            <a:endParaRPr sz="1200"/>
          </a:p>
          <a:p>
            <a:pPr indent="-304800" lvl="0" marL="457200" rtl="0" algn="just">
              <a:spcBef>
                <a:spcPts val="0"/>
              </a:spcBef>
              <a:spcAft>
                <a:spcPts val="0"/>
              </a:spcAft>
              <a:buSzPts val="1200"/>
              <a:buChar char="●"/>
            </a:pPr>
            <a:r>
              <a:rPr lang="en" sz="1200"/>
              <a:t>La clase debe definir únicamente miembros estáticos </a:t>
            </a:r>
            <a:br>
              <a:rPr lang="en" sz="1200"/>
            </a:br>
            <a:r>
              <a:rPr lang="en" sz="1200"/>
              <a:t>(cualquier miembro de instancia provocará un error de compilación).</a:t>
            </a:r>
            <a:endParaRPr sz="1200"/>
          </a:p>
          <a:p>
            <a:pPr indent="-304800" lvl="0" marL="457200" rtl="0" algn="just">
              <a:spcBef>
                <a:spcPts val="0"/>
              </a:spcBef>
              <a:spcAft>
                <a:spcPts val="0"/>
              </a:spcAft>
              <a:buSzPts val="1200"/>
              <a:buChar char="●"/>
            </a:pPr>
            <a:r>
              <a:rPr lang="en" sz="1200"/>
              <a:t>La clase no puede usarse como un atributo, como parámetro de un método o como variable local ya que todos estos conceptos se refieren a una instancia.</a:t>
            </a:r>
            <a:endParaRPr sz="1200"/>
          </a:p>
        </p:txBody>
      </p:sp>
      <p:pic>
        <p:nvPicPr>
          <p:cNvPr id="1698" name="Google Shape;1698;p39">
            <a:hlinkClick r:id="rId3"/>
          </p:cNvPr>
          <p:cNvPicPr preferRelativeResize="0"/>
          <p:nvPr/>
        </p:nvPicPr>
        <p:blipFill>
          <a:blip r:embed="rId4">
            <a:alphaModFix/>
          </a:blip>
          <a:stretch>
            <a:fillRect/>
          </a:stretch>
        </p:blipFill>
        <p:spPr>
          <a:xfrm>
            <a:off x="1653230" y="3906676"/>
            <a:ext cx="707400" cy="707400"/>
          </a:xfrm>
          <a:prstGeom prst="roundRect">
            <a:avLst>
              <a:gd fmla="val 16667" name="adj"/>
            </a:avLst>
          </a:prstGeom>
          <a:noFill/>
          <a:ln cap="flat" cmpd="sng" w="9525">
            <a:solidFill>
              <a:srgbClr val="000000"/>
            </a:solidFill>
            <a:prstDash val="solid"/>
            <a:round/>
            <a:headEnd len="sm" w="sm" type="none"/>
            <a:tailEnd len="sm" w="sm" type="none"/>
          </a:ln>
        </p:spPr>
      </p:pic>
      <p:pic>
        <p:nvPicPr>
          <p:cNvPr id="1699" name="Google Shape;1699;p39">
            <a:hlinkClick r:id="rId5"/>
          </p:cNvPr>
          <p:cNvPicPr preferRelativeResize="0"/>
          <p:nvPr/>
        </p:nvPicPr>
        <p:blipFill>
          <a:blip r:embed="rId6">
            <a:alphaModFix/>
          </a:blip>
          <a:stretch>
            <a:fillRect/>
          </a:stretch>
        </p:blipFill>
        <p:spPr>
          <a:xfrm>
            <a:off x="755323" y="3906696"/>
            <a:ext cx="745500" cy="707400"/>
          </a:xfrm>
          <a:prstGeom prst="roundRect">
            <a:avLst>
              <a:gd fmla="val 16667" name="adj"/>
            </a:avLst>
          </a:prstGeom>
          <a:noFill/>
          <a:ln cap="flat" cmpd="sng" w="9525">
            <a:solidFill>
              <a:srgbClr val="000000"/>
            </a:solidFill>
            <a:prstDash val="solid"/>
            <a:round/>
            <a:headEnd len="sm" w="sm" type="none"/>
            <a:tailEnd len="sm" w="sm" type="none"/>
          </a:ln>
        </p:spPr>
      </p:pic>
      <p:sp>
        <p:nvSpPr>
          <p:cNvPr id="1700" name="Google Shape;1700;p39"/>
          <p:cNvSpPr/>
          <p:nvPr/>
        </p:nvSpPr>
        <p:spPr>
          <a:xfrm flipH="1">
            <a:off x="837983" y="3275025"/>
            <a:ext cx="1889517" cy="618972"/>
          </a:xfrm>
          <a:custGeom>
            <a:rect b="b" l="l" r="r" t="t"/>
            <a:pathLst>
              <a:path extrusionOk="0" h="6333" w="9145">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rgbClr val="434343"/>
          </a:solidFill>
          <a:ln>
            <a:noFill/>
          </a:ln>
        </p:spPr>
        <p:txBody>
          <a:bodyPr anchorCtr="0" anchor="t" bIns="91425" lIns="91425" spcFirstLastPara="1" rIns="91425" wrap="square" tIns="91425">
            <a:noAutofit/>
          </a:bodyPr>
          <a:lstStyle/>
          <a:p>
            <a:pPr indent="0" lvl="0" marL="0" marR="72000" rtl="0" algn="ctr">
              <a:spcBef>
                <a:spcPts val="0"/>
              </a:spcBef>
              <a:spcAft>
                <a:spcPts val="0"/>
              </a:spcAft>
              <a:buNone/>
            </a:pPr>
            <a:r>
              <a:rPr lang="en" sz="1000">
                <a:solidFill>
                  <a:schemeClr val="lt1"/>
                </a:solidFill>
                <a:latin typeface="Anaheim"/>
                <a:ea typeface="Anaheim"/>
                <a:cs typeface="Anaheim"/>
                <a:sym typeface="Anaheim"/>
              </a:rPr>
              <a:t>¡Por ejemplo, leer y manipular archivos de texto!</a:t>
            </a:r>
            <a:endParaRPr sz="1000">
              <a:solidFill>
                <a:schemeClr val="lt1"/>
              </a:solidFill>
              <a:latin typeface="Anaheim"/>
              <a:ea typeface="Anaheim"/>
              <a:cs typeface="Anaheim"/>
              <a:sym typeface="Anaheim"/>
            </a:endParaRPr>
          </a:p>
          <a:p>
            <a:pPr indent="0" lvl="0" marL="0" marR="72000" rtl="0" algn="ctr">
              <a:spcBef>
                <a:spcPts val="0"/>
              </a:spcBef>
              <a:spcAft>
                <a:spcPts val="0"/>
              </a:spcAft>
              <a:buNone/>
            </a:pPr>
            <a:r>
              <a:t/>
            </a:r>
            <a:endParaRPr sz="1000">
              <a:solidFill>
                <a:schemeClr val="lt1"/>
              </a:solidFill>
              <a:latin typeface="Anaheim"/>
              <a:ea typeface="Anaheim"/>
              <a:cs typeface="Anaheim"/>
              <a:sym typeface="Anahei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1704" name="Shape 1704"/>
        <p:cNvGrpSpPr/>
        <p:nvPr/>
      </p:nvGrpSpPr>
      <p:grpSpPr>
        <a:xfrm>
          <a:off x="0" y="0"/>
          <a:ext cx="0" cy="0"/>
          <a:chOff x="0" y="0"/>
          <a:chExt cx="0" cy="0"/>
        </a:xfrm>
      </p:grpSpPr>
      <p:grpSp>
        <p:nvGrpSpPr>
          <p:cNvPr id="1705" name="Google Shape;1705;p40"/>
          <p:cNvGrpSpPr/>
          <p:nvPr/>
        </p:nvGrpSpPr>
        <p:grpSpPr>
          <a:xfrm flipH="1">
            <a:off x="5497658" y="1602699"/>
            <a:ext cx="1265655" cy="2916217"/>
            <a:chOff x="7352169" y="1792626"/>
            <a:chExt cx="1333531" cy="2916217"/>
          </a:xfrm>
        </p:grpSpPr>
        <p:grpSp>
          <p:nvGrpSpPr>
            <p:cNvPr id="1706" name="Google Shape;1706;p40"/>
            <p:cNvGrpSpPr/>
            <p:nvPr/>
          </p:nvGrpSpPr>
          <p:grpSpPr>
            <a:xfrm>
              <a:off x="7352169" y="1792626"/>
              <a:ext cx="1333531" cy="2916217"/>
              <a:chOff x="7352169" y="1999451"/>
              <a:chExt cx="1333531" cy="2916217"/>
            </a:xfrm>
          </p:grpSpPr>
          <p:grpSp>
            <p:nvGrpSpPr>
              <p:cNvPr id="1707" name="Google Shape;1707;p40"/>
              <p:cNvGrpSpPr/>
              <p:nvPr/>
            </p:nvGrpSpPr>
            <p:grpSpPr>
              <a:xfrm>
                <a:off x="7788625" y="4788743"/>
                <a:ext cx="623190" cy="126925"/>
                <a:chOff x="7605347" y="4840573"/>
                <a:chExt cx="925164" cy="188427"/>
              </a:xfrm>
            </p:grpSpPr>
            <p:sp>
              <p:nvSpPr>
                <p:cNvPr id="1708" name="Google Shape;1708;p40"/>
                <p:cNvSpPr/>
                <p:nvPr/>
              </p:nvSpPr>
              <p:spPr>
                <a:xfrm flipH="1">
                  <a:off x="8100033" y="4840573"/>
                  <a:ext cx="429399" cy="187705"/>
                </a:xfrm>
                <a:custGeom>
                  <a:rect b="b" l="l" r="r" t="t"/>
                  <a:pathLst>
                    <a:path extrusionOk="0" h="2611" w="5973">
                      <a:moveTo>
                        <a:pt x="3202" y="0"/>
                      </a:moveTo>
                      <a:lnTo>
                        <a:pt x="0" y="54"/>
                      </a:lnTo>
                      <a:lnTo>
                        <a:pt x="32" y="2556"/>
                      </a:lnTo>
                      <a:lnTo>
                        <a:pt x="230" y="2563"/>
                      </a:lnTo>
                      <a:cubicBezTo>
                        <a:pt x="681" y="2581"/>
                        <a:pt x="1837" y="2611"/>
                        <a:pt x="2942" y="2611"/>
                      </a:cubicBezTo>
                      <a:cubicBezTo>
                        <a:pt x="4010" y="2611"/>
                        <a:pt x="5029" y="2583"/>
                        <a:pt x="5316" y="2491"/>
                      </a:cubicBezTo>
                      <a:cubicBezTo>
                        <a:pt x="5973" y="2279"/>
                        <a:pt x="3241" y="1713"/>
                        <a:pt x="3241" y="1713"/>
                      </a:cubicBezTo>
                      <a:lnTo>
                        <a:pt x="3202"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40"/>
                <p:cNvSpPr/>
                <p:nvPr/>
              </p:nvSpPr>
              <p:spPr>
                <a:xfrm flipH="1">
                  <a:off x="8139206" y="4986872"/>
                  <a:ext cx="61250" cy="27965"/>
                </a:xfrm>
                <a:custGeom>
                  <a:rect b="b" l="l" r="r" t="t"/>
                  <a:pathLst>
                    <a:path extrusionOk="0" h="389" w="852">
                      <a:moveTo>
                        <a:pt x="0" y="1"/>
                      </a:moveTo>
                      <a:cubicBezTo>
                        <a:pt x="79" y="22"/>
                        <a:pt x="155" y="47"/>
                        <a:pt x="227" y="69"/>
                      </a:cubicBezTo>
                      <a:cubicBezTo>
                        <a:pt x="98" y="26"/>
                        <a:pt x="0" y="1"/>
                        <a:pt x="0" y="1"/>
                      </a:cubicBezTo>
                      <a:close/>
                      <a:moveTo>
                        <a:pt x="833" y="349"/>
                      </a:moveTo>
                      <a:cubicBezTo>
                        <a:pt x="844" y="363"/>
                        <a:pt x="844" y="374"/>
                        <a:pt x="840" y="388"/>
                      </a:cubicBezTo>
                      <a:lnTo>
                        <a:pt x="851" y="388"/>
                      </a:lnTo>
                      <a:cubicBezTo>
                        <a:pt x="851" y="374"/>
                        <a:pt x="844" y="363"/>
                        <a:pt x="833" y="34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40"/>
                <p:cNvSpPr/>
                <p:nvPr/>
              </p:nvSpPr>
              <p:spPr>
                <a:xfrm flipH="1">
                  <a:off x="8138989" y="5014766"/>
                  <a:ext cx="10065" cy="5464"/>
                </a:xfrm>
                <a:custGeom>
                  <a:rect b="b" l="l" r="r" t="t"/>
                  <a:pathLst>
                    <a:path extrusionOk="0" h="76" w="140">
                      <a:moveTo>
                        <a:pt x="125" y="0"/>
                      </a:moveTo>
                      <a:cubicBezTo>
                        <a:pt x="118" y="25"/>
                        <a:pt x="86" y="47"/>
                        <a:pt x="25" y="68"/>
                      </a:cubicBezTo>
                      <a:cubicBezTo>
                        <a:pt x="17" y="68"/>
                        <a:pt x="7" y="72"/>
                        <a:pt x="0" y="75"/>
                      </a:cubicBezTo>
                      <a:cubicBezTo>
                        <a:pt x="72" y="61"/>
                        <a:pt x="118" y="47"/>
                        <a:pt x="129" y="32"/>
                      </a:cubicBezTo>
                      <a:cubicBezTo>
                        <a:pt x="136" y="22"/>
                        <a:pt x="140" y="11"/>
                        <a:pt x="136" y="0"/>
                      </a:cubicBezTo>
                      <a:close/>
                    </a:path>
                  </a:pathLst>
                </a:custGeom>
                <a:solidFill>
                  <a:srgbClr val="7D84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40"/>
                <p:cNvSpPr/>
                <p:nvPr/>
              </p:nvSpPr>
              <p:spPr>
                <a:xfrm flipH="1">
                  <a:off x="8305710" y="5024255"/>
                  <a:ext cx="221421" cy="4529"/>
                </a:xfrm>
                <a:custGeom>
                  <a:rect b="b" l="l" r="r" t="t"/>
                  <a:pathLst>
                    <a:path extrusionOk="0" h="63" w="3080">
                      <a:moveTo>
                        <a:pt x="0" y="1"/>
                      </a:moveTo>
                      <a:cubicBezTo>
                        <a:pt x="582" y="41"/>
                        <a:pt x="1433" y="62"/>
                        <a:pt x="2283" y="62"/>
                      </a:cubicBezTo>
                      <a:cubicBezTo>
                        <a:pt x="2552" y="62"/>
                        <a:pt x="2818" y="59"/>
                        <a:pt x="3080" y="54"/>
                      </a:cubicBezTo>
                      <a:lnTo>
                        <a:pt x="2882" y="54"/>
                      </a:lnTo>
                      <a:cubicBezTo>
                        <a:pt x="1784" y="54"/>
                        <a:pt x="646" y="26"/>
                        <a:pt x="198" y="8"/>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40"/>
                <p:cNvSpPr/>
                <p:nvPr/>
              </p:nvSpPr>
              <p:spPr>
                <a:xfrm flipH="1">
                  <a:off x="8139716" y="4986872"/>
                  <a:ext cx="387415" cy="41337"/>
                </a:xfrm>
                <a:custGeom>
                  <a:rect b="b" l="l" r="r" t="t"/>
                  <a:pathLst>
                    <a:path extrusionOk="0" h="575" w="5389">
                      <a:moveTo>
                        <a:pt x="4544" y="1"/>
                      </a:moveTo>
                      <a:cubicBezTo>
                        <a:pt x="4358" y="11"/>
                        <a:pt x="4268" y="417"/>
                        <a:pt x="4268" y="417"/>
                      </a:cubicBezTo>
                      <a:lnTo>
                        <a:pt x="1156" y="442"/>
                      </a:lnTo>
                      <a:lnTo>
                        <a:pt x="1156" y="456"/>
                      </a:lnTo>
                      <a:cubicBezTo>
                        <a:pt x="1153" y="456"/>
                        <a:pt x="1153" y="453"/>
                        <a:pt x="1149" y="442"/>
                      </a:cubicBezTo>
                      <a:lnTo>
                        <a:pt x="4" y="449"/>
                      </a:lnTo>
                      <a:lnTo>
                        <a:pt x="0" y="521"/>
                      </a:lnTo>
                      <a:lnTo>
                        <a:pt x="198" y="528"/>
                      </a:lnTo>
                      <a:cubicBezTo>
                        <a:pt x="646" y="546"/>
                        <a:pt x="1784" y="574"/>
                        <a:pt x="2882" y="574"/>
                      </a:cubicBezTo>
                      <a:lnTo>
                        <a:pt x="3080" y="574"/>
                      </a:lnTo>
                      <a:cubicBezTo>
                        <a:pt x="4063" y="561"/>
                        <a:pt x="4936" y="521"/>
                        <a:pt x="5259" y="463"/>
                      </a:cubicBezTo>
                      <a:cubicBezTo>
                        <a:pt x="5266" y="460"/>
                        <a:pt x="5276" y="456"/>
                        <a:pt x="5284" y="456"/>
                      </a:cubicBezTo>
                      <a:cubicBezTo>
                        <a:pt x="5345" y="435"/>
                        <a:pt x="5377" y="413"/>
                        <a:pt x="5384" y="388"/>
                      </a:cubicBezTo>
                      <a:cubicBezTo>
                        <a:pt x="5388" y="374"/>
                        <a:pt x="5388" y="363"/>
                        <a:pt x="5377" y="349"/>
                      </a:cubicBezTo>
                      <a:cubicBezTo>
                        <a:pt x="5302" y="251"/>
                        <a:pt x="4989" y="137"/>
                        <a:pt x="4771" y="69"/>
                      </a:cubicBezTo>
                      <a:cubicBezTo>
                        <a:pt x="4699" y="47"/>
                        <a:pt x="4623" y="22"/>
                        <a:pt x="4544" y="1"/>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40"/>
                <p:cNvSpPr/>
                <p:nvPr/>
              </p:nvSpPr>
              <p:spPr>
                <a:xfrm flipH="1">
                  <a:off x="8139716" y="5013040"/>
                  <a:ext cx="390794" cy="8699"/>
                </a:xfrm>
                <a:custGeom>
                  <a:rect b="b" l="l" r="r" t="t"/>
                  <a:pathLst>
                    <a:path extrusionOk="0" h="121" w="5436">
                      <a:moveTo>
                        <a:pt x="5420" y="0"/>
                      </a:moveTo>
                      <a:cubicBezTo>
                        <a:pt x="5410" y="0"/>
                        <a:pt x="5396" y="1"/>
                        <a:pt x="5378" y="3"/>
                      </a:cubicBezTo>
                      <a:cubicBezTo>
                        <a:pt x="5331" y="3"/>
                        <a:pt x="5280" y="3"/>
                        <a:pt x="5220" y="6"/>
                      </a:cubicBezTo>
                      <a:cubicBezTo>
                        <a:pt x="5061" y="10"/>
                        <a:pt x="4868" y="17"/>
                        <a:pt x="4639" y="28"/>
                      </a:cubicBezTo>
                      <a:cubicBezTo>
                        <a:pt x="4147" y="46"/>
                        <a:pt x="3468" y="64"/>
                        <a:pt x="2718" y="78"/>
                      </a:cubicBezTo>
                      <a:cubicBezTo>
                        <a:pt x="2235" y="85"/>
                        <a:pt x="1783" y="87"/>
                        <a:pt x="1390" y="87"/>
                      </a:cubicBezTo>
                      <a:cubicBezTo>
                        <a:pt x="1172" y="87"/>
                        <a:pt x="973" y="87"/>
                        <a:pt x="797" y="85"/>
                      </a:cubicBezTo>
                      <a:cubicBezTo>
                        <a:pt x="568" y="81"/>
                        <a:pt x="374" y="81"/>
                        <a:pt x="216" y="81"/>
                      </a:cubicBezTo>
                      <a:lnTo>
                        <a:pt x="55" y="81"/>
                      </a:lnTo>
                      <a:cubicBezTo>
                        <a:pt x="19" y="81"/>
                        <a:pt x="1" y="81"/>
                        <a:pt x="1" y="85"/>
                      </a:cubicBezTo>
                      <a:cubicBezTo>
                        <a:pt x="1" y="85"/>
                        <a:pt x="19" y="85"/>
                        <a:pt x="55" y="89"/>
                      </a:cubicBezTo>
                      <a:cubicBezTo>
                        <a:pt x="105" y="92"/>
                        <a:pt x="155" y="92"/>
                        <a:pt x="212" y="96"/>
                      </a:cubicBezTo>
                      <a:cubicBezTo>
                        <a:pt x="374" y="99"/>
                        <a:pt x="568" y="107"/>
                        <a:pt x="797" y="110"/>
                      </a:cubicBezTo>
                      <a:cubicBezTo>
                        <a:pt x="1083" y="116"/>
                        <a:pt x="1432" y="120"/>
                        <a:pt x="1821" y="120"/>
                      </a:cubicBezTo>
                      <a:cubicBezTo>
                        <a:pt x="2102" y="120"/>
                        <a:pt x="2404" y="118"/>
                        <a:pt x="2718" y="114"/>
                      </a:cubicBezTo>
                      <a:cubicBezTo>
                        <a:pt x="3468" y="103"/>
                        <a:pt x="4150" y="78"/>
                        <a:pt x="4639" y="53"/>
                      </a:cubicBezTo>
                      <a:cubicBezTo>
                        <a:pt x="4868" y="42"/>
                        <a:pt x="5061" y="31"/>
                        <a:pt x="5220" y="21"/>
                      </a:cubicBezTo>
                      <a:cubicBezTo>
                        <a:pt x="5280" y="17"/>
                        <a:pt x="5331" y="13"/>
                        <a:pt x="5378" y="10"/>
                      </a:cubicBezTo>
                      <a:cubicBezTo>
                        <a:pt x="5414" y="6"/>
                        <a:pt x="5435" y="3"/>
                        <a:pt x="5435" y="3"/>
                      </a:cubicBezTo>
                      <a:cubicBezTo>
                        <a:pt x="5435" y="1"/>
                        <a:pt x="5430" y="0"/>
                        <a:pt x="5420" y="0"/>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40"/>
                <p:cNvSpPr/>
                <p:nvPr/>
              </p:nvSpPr>
              <p:spPr>
                <a:xfrm flipH="1">
                  <a:off x="8198300" y="4983996"/>
                  <a:ext cx="23436" cy="36448"/>
                </a:xfrm>
                <a:custGeom>
                  <a:rect b="b" l="l" r="r" t="t"/>
                  <a:pathLst>
                    <a:path extrusionOk="0" h="507" w="326">
                      <a:moveTo>
                        <a:pt x="320" y="0"/>
                      </a:moveTo>
                      <a:cubicBezTo>
                        <a:pt x="304" y="0"/>
                        <a:pt x="177" y="62"/>
                        <a:pt x="92" y="209"/>
                      </a:cubicBezTo>
                      <a:cubicBezTo>
                        <a:pt x="0" y="358"/>
                        <a:pt x="9" y="507"/>
                        <a:pt x="20" y="507"/>
                      </a:cubicBezTo>
                      <a:cubicBezTo>
                        <a:pt x="20" y="507"/>
                        <a:pt x="20" y="507"/>
                        <a:pt x="20" y="507"/>
                      </a:cubicBezTo>
                      <a:cubicBezTo>
                        <a:pt x="31" y="507"/>
                        <a:pt x="38" y="371"/>
                        <a:pt x="124" y="227"/>
                      </a:cubicBezTo>
                      <a:cubicBezTo>
                        <a:pt x="207" y="84"/>
                        <a:pt x="325" y="11"/>
                        <a:pt x="322" y="1"/>
                      </a:cubicBezTo>
                      <a:cubicBezTo>
                        <a:pt x="322" y="1"/>
                        <a:pt x="321" y="0"/>
                        <a:pt x="3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40"/>
                <p:cNvSpPr/>
                <p:nvPr/>
              </p:nvSpPr>
              <p:spPr>
                <a:xfrm flipH="1">
                  <a:off x="8276302" y="4967677"/>
                  <a:ext cx="13156" cy="19554"/>
                </a:xfrm>
                <a:custGeom>
                  <a:rect b="b" l="l" r="r" t="t"/>
                  <a:pathLst>
                    <a:path extrusionOk="0" h="272" w="183">
                      <a:moveTo>
                        <a:pt x="174" y="1"/>
                      </a:moveTo>
                      <a:cubicBezTo>
                        <a:pt x="161" y="1"/>
                        <a:pt x="120" y="56"/>
                        <a:pt x="75" y="124"/>
                      </a:cubicBezTo>
                      <a:cubicBezTo>
                        <a:pt x="32" y="200"/>
                        <a:pt x="0" y="264"/>
                        <a:pt x="11" y="271"/>
                      </a:cubicBezTo>
                      <a:cubicBezTo>
                        <a:pt x="11" y="271"/>
                        <a:pt x="11" y="271"/>
                        <a:pt x="11" y="271"/>
                      </a:cubicBezTo>
                      <a:cubicBezTo>
                        <a:pt x="21" y="271"/>
                        <a:pt x="66" y="219"/>
                        <a:pt x="108" y="145"/>
                      </a:cubicBezTo>
                      <a:cubicBezTo>
                        <a:pt x="154" y="70"/>
                        <a:pt x="183" y="6"/>
                        <a:pt x="176" y="1"/>
                      </a:cubicBezTo>
                      <a:cubicBezTo>
                        <a:pt x="175" y="1"/>
                        <a:pt x="175" y="1"/>
                        <a:pt x="1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40"/>
                <p:cNvSpPr/>
                <p:nvPr/>
              </p:nvSpPr>
              <p:spPr>
                <a:xfrm flipH="1">
                  <a:off x="8292765" y="4964298"/>
                  <a:ext cx="15313" cy="13443"/>
                </a:xfrm>
                <a:custGeom>
                  <a:rect b="b" l="l" r="r" t="t"/>
                  <a:pathLst>
                    <a:path extrusionOk="0" h="187" w="213">
                      <a:moveTo>
                        <a:pt x="202" y="1"/>
                      </a:moveTo>
                      <a:cubicBezTo>
                        <a:pt x="189" y="1"/>
                        <a:pt x="143" y="32"/>
                        <a:pt x="94" y="78"/>
                      </a:cubicBezTo>
                      <a:cubicBezTo>
                        <a:pt x="40" y="128"/>
                        <a:pt x="1" y="174"/>
                        <a:pt x="8" y="185"/>
                      </a:cubicBezTo>
                      <a:cubicBezTo>
                        <a:pt x="8" y="186"/>
                        <a:pt x="9" y="186"/>
                        <a:pt x="10" y="186"/>
                      </a:cubicBezTo>
                      <a:cubicBezTo>
                        <a:pt x="24" y="186"/>
                        <a:pt x="70" y="152"/>
                        <a:pt x="119" y="106"/>
                      </a:cubicBezTo>
                      <a:cubicBezTo>
                        <a:pt x="173" y="56"/>
                        <a:pt x="213" y="10"/>
                        <a:pt x="205" y="2"/>
                      </a:cubicBezTo>
                      <a:cubicBezTo>
                        <a:pt x="204" y="1"/>
                        <a:pt x="203" y="1"/>
                        <a:pt x="2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40"/>
                <p:cNvSpPr/>
                <p:nvPr/>
              </p:nvSpPr>
              <p:spPr>
                <a:xfrm flipH="1">
                  <a:off x="8295569" y="4954592"/>
                  <a:ext cx="24155" cy="2732"/>
                </a:xfrm>
                <a:custGeom>
                  <a:rect b="b" l="l" r="r" t="t"/>
                  <a:pathLst>
                    <a:path extrusionOk="0" h="38" w="336">
                      <a:moveTo>
                        <a:pt x="205" y="0"/>
                      </a:moveTo>
                      <a:cubicBezTo>
                        <a:pt x="193" y="0"/>
                        <a:pt x="182" y="0"/>
                        <a:pt x="170" y="1"/>
                      </a:cubicBezTo>
                      <a:cubicBezTo>
                        <a:pt x="77" y="1"/>
                        <a:pt x="1" y="8"/>
                        <a:pt x="1" y="19"/>
                      </a:cubicBezTo>
                      <a:cubicBezTo>
                        <a:pt x="1" y="28"/>
                        <a:pt x="59" y="38"/>
                        <a:pt x="135" y="38"/>
                      </a:cubicBezTo>
                      <a:cubicBezTo>
                        <a:pt x="147" y="38"/>
                        <a:pt x="158" y="37"/>
                        <a:pt x="170" y="37"/>
                      </a:cubicBezTo>
                      <a:cubicBezTo>
                        <a:pt x="259" y="37"/>
                        <a:pt x="335" y="29"/>
                        <a:pt x="335" y="19"/>
                      </a:cubicBezTo>
                      <a:cubicBezTo>
                        <a:pt x="335" y="9"/>
                        <a:pt x="278" y="0"/>
                        <a:pt x="2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40"/>
                <p:cNvSpPr/>
                <p:nvPr/>
              </p:nvSpPr>
              <p:spPr>
                <a:xfrm flipH="1">
                  <a:off x="8296432" y="4940430"/>
                  <a:ext cx="27893" cy="4026"/>
                </a:xfrm>
                <a:custGeom>
                  <a:rect b="b" l="l" r="r" t="t"/>
                  <a:pathLst>
                    <a:path extrusionOk="0" h="56" w="388">
                      <a:moveTo>
                        <a:pt x="18" y="0"/>
                      </a:moveTo>
                      <a:cubicBezTo>
                        <a:pt x="10" y="0"/>
                        <a:pt x="5" y="1"/>
                        <a:pt x="5" y="4"/>
                      </a:cubicBezTo>
                      <a:cubicBezTo>
                        <a:pt x="0" y="14"/>
                        <a:pt x="83" y="51"/>
                        <a:pt x="194" y="54"/>
                      </a:cubicBezTo>
                      <a:cubicBezTo>
                        <a:pt x="208" y="55"/>
                        <a:pt x="221" y="55"/>
                        <a:pt x="234" y="55"/>
                      </a:cubicBezTo>
                      <a:cubicBezTo>
                        <a:pt x="322" y="55"/>
                        <a:pt x="387" y="35"/>
                        <a:pt x="384" y="26"/>
                      </a:cubicBezTo>
                      <a:cubicBezTo>
                        <a:pt x="384" y="20"/>
                        <a:pt x="365" y="19"/>
                        <a:pt x="334" y="19"/>
                      </a:cubicBezTo>
                      <a:cubicBezTo>
                        <a:pt x="313" y="19"/>
                        <a:pt x="288" y="20"/>
                        <a:pt x="259" y="20"/>
                      </a:cubicBezTo>
                      <a:cubicBezTo>
                        <a:pt x="239" y="20"/>
                        <a:pt x="217" y="19"/>
                        <a:pt x="194" y="19"/>
                      </a:cubicBezTo>
                      <a:cubicBezTo>
                        <a:pt x="114" y="13"/>
                        <a:pt x="46" y="0"/>
                        <a:pt x="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40"/>
                <p:cNvSpPr/>
                <p:nvPr/>
              </p:nvSpPr>
              <p:spPr>
                <a:xfrm flipH="1">
                  <a:off x="8237553" y="4945750"/>
                  <a:ext cx="43709" cy="25161"/>
                </a:xfrm>
                <a:custGeom>
                  <a:rect b="b" l="l" r="r" t="t"/>
                  <a:pathLst>
                    <a:path extrusionOk="0" h="350" w="608">
                      <a:moveTo>
                        <a:pt x="415" y="38"/>
                      </a:moveTo>
                      <a:cubicBezTo>
                        <a:pt x="460" y="38"/>
                        <a:pt x="505" y="47"/>
                        <a:pt x="543" y="70"/>
                      </a:cubicBezTo>
                      <a:cubicBezTo>
                        <a:pt x="575" y="91"/>
                        <a:pt x="564" y="131"/>
                        <a:pt x="529" y="152"/>
                      </a:cubicBezTo>
                      <a:cubicBezTo>
                        <a:pt x="493" y="174"/>
                        <a:pt x="450" y="188"/>
                        <a:pt x="413" y="203"/>
                      </a:cubicBezTo>
                      <a:cubicBezTo>
                        <a:pt x="335" y="232"/>
                        <a:pt x="263" y="250"/>
                        <a:pt x="202" y="263"/>
                      </a:cubicBezTo>
                      <a:cubicBezTo>
                        <a:pt x="142" y="274"/>
                        <a:pt x="91" y="281"/>
                        <a:pt x="56" y="285"/>
                      </a:cubicBezTo>
                      <a:lnTo>
                        <a:pt x="56" y="285"/>
                      </a:lnTo>
                      <a:cubicBezTo>
                        <a:pt x="69" y="254"/>
                        <a:pt x="89" y="214"/>
                        <a:pt x="123" y="174"/>
                      </a:cubicBezTo>
                      <a:cubicBezTo>
                        <a:pt x="163" y="124"/>
                        <a:pt x="220" y="81"/>
                        <a:pt x="299" y="56"/>
                      </a:cubicBezTo>
                      <a:cubicBezTo>
                        <a:pt x="333" y="46"/>
                        <a:pt x="374" y="38"/>
                        <a:pt x="415" y="38"/>
                      </a:cubicBezTo>
                      <a:close/>
                      <a:moveTo>
                        <a:pt x="409" y="0"/>
                      </a:moveTo>
                      <a:cubicBezTo>
                        <a:pt x="271" y="0"/>
                        <a:pt x="154" y="80"/>
                        <a:pt x="102" y="156"/>
                      </a:cubicBezTo>
                      <a:cubicBezTo>
                        <a:pt x="64" y="204"/>
                        <a:pt x="46" y="254"/>
                        <a:pt x="38" y="287"/>
                      </a:cubicBezTo>
                      <a:lnTo>
                        <a:pt x="38" y="287"/>
                      </a:lnTo>
                      <a:cubicBezTo>
                        <a:pt x="14" y="290"/>
                        <a:pt x="1" y="291"/>
                        <a:pt x="1" y="293"/>
                      </a:cubicBezTo>
                      <a:cubicBezTo>
                        <a:pt x="1" y="295"/>
                        <a:pt x="13" y="298"/>
                        <a:pt x="36" y="299"/>
                      </a:cubicBezTo>
                      <a:lnTo>
                        <a:pt x="36" y="299"/>
                      </a:lnTo>
                      <a:cubicBezTo>
                        <a:pt x="30" y="331"/>
                        <a:pt x="30" y="350"/>
                        <a:pt x="34" y="350"/>
                      </a:cubicBezTo>
                      <a:cubicBezTo>
                        <a:pt x="34" y="350"/>
                        <a:pt x="34" y="350"/>
                        <a:pt x="34" y="350"/>
                      </a:cubicBezTo>
                      <a:cubicBezTo>
                        <a:pt x="37" y="350"/>
                        <a:pt x="40" y="330"/>
                        <a:pt x="51" y="300"/>
                      </a:cubicBezTo>
                      <a:lnTo>
                        <a:pt x="51" y="300"/>
                      </a:lnTo>
                      <a:cubicBezTo>
                        <a:pt x="55" y="300"/>
                        <a:pt x="59" y="300"/>
                        <a:pt x="64" y="300"/>
                      </a:cubicBezTo>
                      <a:cubicBezTo>
                        <a:pt x="99" y="300"/>
                        <a:pt x="147" y="297"/>
                        <a:pt x="206" y="289"/>
                      </a:cubicBezTo>
                      <a:cubicBezTo>
                        <a:pt x="270" y="281"/>
                        <a:pt x="345" y="263"/>
                        <a:pt x="425" y="238"/>
                      </a:cubicBezTo>
                      <a:cubicBezTo>
                        <a:pt x="464" y="225"/>
                        <a:pt x="507" y="210"/>
                        <a:pt x="550" y="185"/>
                      </a:cubicBezTo>
                      <a:cubicBezTo>
                        <a:pt x="569" y="170"/>
                        <a:pt x="593" y="152"/>
                        <a:pt x="600" y="120"/>
                      </a:cubicBezTo>
                      <a:cubicBezTo>
                        <a:pt x="607" y="88"/>
                        <a:pt x="590" y="56"/>
                        <a:pt x="569" y="38"/>
                      </a:cubicBezTo>
                      <a:cubicBezTo>
                        <a:pt x="514" y="11"/>
                        <a:pt x="460" y="0"/>
                        <a:pt x="4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40"/>
                <p:cNvSpPr/>
                <p:nvPr/>
              </p:nvSpPr>
              <p:spPr>
                <a:xfrm flipH="1">
                  <a:off x="8275008" y="4939136"/>
                  <a:ext cx="22430" cy="28468"/>
                </a:xfrm>
                <a:custGeom>
                  <a:rect b="b" l="l" r="r" t="t"/>
                  <a:pathLst>
                    <a:path extrusionOk="0" h="396" w="312">
                      <a:moveTo>
                        <a:pt x="75" y="0"/>
                      </a:moveTo>
                      <a:cubicBezTo>
                        <a:pt x="73" y="0"/>
                        <a:pt x="71" y="0"/>
                        <a:pt x="68" y="0"/>
                      </a:cubicBezTo>
                      <a:cubicBezTo>
                        <a:pt x="22" y="7"/>
                        <a:pt x="0" y="62"/>
                        <a:pt x="7" y="97"/>
                      </a:cubicBezTo>
                      <a:cubicBezTo>
                        <a:pt x="10" y="133"/>
                        <a:pt x="29" y="162"/>
                        <a:pt x="43" y="187"/>
                      </a:cubicBezTo>
                      <a:cubicBezTo>
                        <a:pt x="75" y="237"/>
                        <a:pt x="111" y="280"/>
                        <a:pt x="143" y="312"/>
                      </a:cubicBezTo>
                      <a:cubicBezTo>
                        <a:pt x="203" y="369"/>
                        <a:pt x="252" y="392"/>
                        <a:pt x="261" y="392"/>
                      </a:cubicBezTo>
                      <a:cubicBezTo>
                        <a:pt x="261" y="392"/>
                        <a:pt x="262" y="392"/>
                        <a:pt x="262" y="392"/>
                      </a:cubicBezTo>
                      <a:cubicBezTo>
                        <a:pt x="265" y="388"/>
                        <a:pt x="219" y="355"/>
                        <a:pt x="161" y="291"/>
                      </a:cubicBezTo>
                      <a:cubicBezTo>
                        <a:pt x="133" y="259"/>
                        <a:pt x="104" y="219"/>
                        <a:pt x="75" y="169"/>
                      </a:cubicBezTo>
                      <a:cubicBezTo>
                        <a:pt x="47" y="126"/>
                        <a:pt x="25" y="50"/>
                        <a:pt x="75" y="40"/>
                      </a:cubicBezTo>
                      <a:cubicBezTo>
                        <a:pt x="79" y="40"/>
                        <a:pt x="83" y="39"/>
                        <a:pt x="86" y="39"/>
                      </a:cubicBezTo>
                      <a:cubicBezTo>
                        <a:pt x="136" y="39"/>
                        <a:pt x="182" y="86"/>
                        <a:pt x="212" y="123"/>
                      </a:cubicBezTo>
                      <a:cubicBezTo>
                        <a:pt x="247" y="169"/>
                        <a:pt x="265" y="216"/>
                        <a:pt x="272" y="255"/>
                      </a:cubicBezTo>
                      <a:cubicBezTo>
                        <a:pt x="290" y="342"/>
                        <a:pt x="272" y="395"/>
                        <a:pt x="280" y="395"/>
                      </a:cubicBezTo>
                      <a:cubicBezTo>
                        <a:pt x="280" y="395"/>
                        <a:pt x="280" y="395"/>
                        <a:pt x="280" y="395"/>
                      </a:cubicBezTo>
                      <a:cubicBezTo>
                        <a:pt x="285" y="395"/>
                        <a:pt x="312" y="342"/>
                        <a:pt x="302" y="252"/>
                      </a:cubicBezTo>
                      <a:cubicBezTo>
                        <a:pt x="294" y="209"/>
                        <a:pt x="277" y="155"/>
                        <a:pt x="240" y="105"/>
                      </a:cubicBezTo>
                      <a:cubicBezTo>
                        <a:pt x="205" y="59"/>
                        <a:pt x="160" y="0"/>
                        <a:pt x="7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40"/>
                <p:cNvSpPr/>
                <p:nvPr/>
              </p:nvSpPr>
              <p:spPr>
                <a:xfrm flipH="1">
                  <a:off x="8443739" y="4954305"/>
                  <a:ext cx="83105" cy="65420"/>
                </a:xfrm>
                <a:custGeom>
                  <a:rect b="b" l="l" r="r" t="t"/>
                  <a:pathLst>
                    <a:path extrusionOk="0" h="910" w="1156">
                      <a:moveTo>
                        <a:pt x="183" y="0"/>
                      </a:moveTo>
                      <a:cubicBezTo>
                        <a:pt x="134" y="0"/>
                        <a:pt x="93" y="3"/>
                        <a:pt x="65" y="8"/>
                      </a:cubicBezTo>
                      <a:cubicBezTo>
                        <a:pt x="22" y="15"/>
                        <a:pt x="0" y="23"/>
                        <a:pt x="0" y="23"/>
                      </a:cubicBezTo>
                      <a:cubicBezTo>
                        <a:pt x="0" y="25"/>
                        <a:pt x="5" y="25"/>
                        <a:pt x="13" y="25"/>
                      </a:cubicBezTo>
                      <a:cubicBezTo>
                        <a:pt x="21" y="25"/>
                        <a:pt x="34" y="25"/>
                        <a:pt x="50" y="23"/>
                      </a:cubicBezTo>
                      <a:cubicBezTo>
                        <a:pt x="70" y="23"/>
                        <a:pt x="96" y="22"/>
                        <a:pt x="128" y="22"/>
                      </a:cubicBezTo>
                      <a:cubicBezTo>
                        <a:pt x="159" y="22"/>
                        <a:pt x="196" y="23"/>
                        <a:pt x="237" y="26"/>
                      </a:cubicBezTo>
                      <a:cubicBezTo>
                        <a:pt x="380" y="41"/>
                        <a:pt x="582" y="98"/>
                        <a:pt x="758" y="231"/>
                      </a:cubicBezTo>
                      <a:cubicBezTo>
                        <a:pt x="933" y="367"/>
                        <a:pt x="1038" y="547"/>
                        <a:pt x="1088" y="683"/>
                      </a:cubicBezTo>
                      <a:cubicBezTo>
                        <a:pt x="1137" y="817"/>
                        <a:pt x="1145" y="909"/>
                        <a:pt x="1152" y="909"/>
                      </a:cubicBezTo>
                      <a:cubicBezTo>
                        <a:pt x="1152" y="909"/>
                        <a:pt x="1152" y="909"/>
                        <a:pt x="1152" y="909"/>
                      </a:cubicBezTo>
                      <a:cubicBezTo>
                        <a:pt x="1152" y="909"/>
                        <a:pt x="1156" y="888"/>
                        <a:pt x="1152" y="845"/>
                      </a:cubicBezTo>
                      <a:cubicBezTo>
                        <a:pt x="1145" y="805"/>
                        <a:pt x="1134" y="744"/>
                        <a:pt x="1112" y="672"/>
                      </a:cubicBezTo>
                      <a:cubicBezTo>
                        <a:pt x="1069" y="532"/>
                        <a:pt x="965" y="343"/>
                        <a:pt x="783" y="202"/>
                      </a:cubicBezTo>
                      <a:cubicBezTo>
                        <a:pt x="599" y="63"/>
                        <a:pt x="388" y="8"/>
                        <a:pt x="241" y="1"/>
                      </a:cubicBezTo>
                      <a:cubicBezTo>
                        <a:pt x="220" y="0"/>
                        <a:pt x="201"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40"/>
                <p:cNvSpPr/>
                <p:nvPr/>
              </p:nvSpPr>
              <p:spPr>
                <a:xfrm flipH="1">
                  <a:off x="8502832" y="4859911"/>
                  <a:ext cx="2876" cy="94535"/>
                </a:xfrm>
                <a:custGeom>
                  <a:rect b="b" l="l" r="r" t="t"/>
                  <a:pathLst>
                    <a:path extrusionOk="0" h="1315" w="40">
                      <a:moveTo>
                        <a:pt x="18" y="1"/>
                      </a:moveTo>
                      <a:cubicBezTo>
                        <a:pt x="18" y="1"/>
                        <a:pt x="18" y="1"/>
                        <a:pt x="18" y="1"/>
                      </a:cubicBezTo>
                      <a:cubicBezTo>
                        <a:pt x="8" y="1"/>
                        <a:pt x="0" y="294"/>
                        <a:pt x="0" y="657"/>
                      </a:cubicBezTo>
                      <a:cubicBezTo>
                        <a:pt x="0" y="1020"/>
                        <a:pt x="11" y="1314"/>
                        <a:pt x="22" y="1314"/>
                      </a:cubicBezTo>
                      <a:cubicBezTo>
                        <a:pt x="33" y="1314"/>
                        <a:pt x="40" y="1020"/>
                        <a:pt x="40" y="657"/>
                      </a:cubicBezTo>
                      <a:cubicBezTo>
                        <a:pt x="40" y="297"/>
                        <a:pt x="30" y="1"/>
                        <a:pt x="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40"/>
                <p:cNvSpPr/>
                <p:nvPr/>
              </p:nvSpPr>
              <p:spPr>
                <a:xfrm flipH="1">
                  <a:off x="8347763" y="4997440"/>
                  <a:ext cx="67361" cy="3666"/>
                </a:xfrm>
                <a:custGeom>
                  <a:rect b="b" l="l" r="r" t="t"/>
                  <a:pathLst>
                    <a:path extrusionOk="0" h="51" w="937">
                      <a:moveTo>
                        <a:pt x="894" y="0"/>
                      </a:moveTo>
                      <a:cubicBezTo>
                        <a:pt x="820" y="0"/>
                        <a:pt x="657" y="9"/>
                        <a:pt x="471" y="11"/>
                      </a:cubicBezTo>
                      <a:cubicBezTo>
                        <a:pt x="298" y="11"/>
                        <a:pt x="147" y="7"/>
                        <a:pt x="65" y="7"/>
                      </a:cubicBezTo>
                      <a:cubicBezTo>
                        <a:pt x="24" y="7"/>
                        <a:pt x="0" y="8"/>
                        <a:pt x="0" y="11"/>
                      </a:cubicBezTo>
                      <a:cubicBezTo>
                        <a:pt x="0" y="22"/>
                        <a:pt x="208" y="51"/>
                        <a:pt x="471" y="51"/>
                      </a:cubicBezTo>
                      <a:cubicBezTo>
                        <a:pt x="729" y="47"/>
                        <a:pt x="937" y="15"/>
                        <a:pt x="937" y="4"/>
                      </a:cubicBezTo>
                      <a:cubicBezTo>
                        <a:pt x="937" y="1"/>
                        <a:pt x="922" y="0"/>
                        <a:pt x="89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40"/>
                <p:cNvSpPr/>
                <p:nvPr/>
              </p:nvSpPr>
              <p:spPr>
                <a:xfrm flipH="1">
                  <a:off x="8453011" y="4998662"/>
                  <a:ext cx="7836" cy="13300"/>
                </a:xfrm>
                <a:custGeom>
                  <a:rect b="b" l="l" r="r" t="t"/>
                  <a:pathLst>
                    <a:path extrusionOk="0" h="185" w="109">
                      <a:moveTo>
                        <a:pt x="11" y="0"/>
                      </a:moveTo>
                      <a:cubicBezTo>
                        <a:pt x="10" y="0"/>
                        <a:pt x="9" y="0"/>
                        <a:pt x="8" y="1"/>
                      </a:cubicBezTo>
                      <a:cubicBezTo>
                        <a:pt x="1" y="9"/>
                        <a:pt x="26" y="49"/>
                        <a:pt x="47" y="95"/>
                      </a:cubicBezTo>
                      <a:cubicBezTo>
                        <a:pt x="73" y="142"/>
                        <a:pt x="83" y="185"/>
                        <a:pt x="95" y="185"/>
                      </a:cubicBezTo>
                      <a:cubicBezTo>
                        <a:pt x="105" y="185"/>
                        <a:pt x="108" y="130"/>
                        <a:pt x="83" y="77"/>
                      </a:cubicBezTo>
                      <a:cubicBezTo>
                        <a:pt x="61" y="28"/>
                        <a:pt x="24" y="0"/>
                        <a:pt x="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40"/>
                <p:cNvSpPr/>
                <p:nvPr/>
              </p:nvSpPr>
              <p:spPr>
                <a:xfrm flipH="1">
                  <a:off x="8468252" y="4977741"/>
                  <a:ext cx="9849" cy="9058"/>
                </a:xfrm>
                <a:custGeom>
                  <a:rect b="b" l="l" r="r" t="t"/>
                  <a:pathLst>
                    <a:path extrusionOk="0" h="126" w="137">
                      <a:moveTo>
                        <a:pt x="11" y="1"/>
                      </a:moveTo>
                      <a:cubicBezTo>
                        <a:pt x="10" y="1"/>
                        <a:pt x="8" y="1"/>
                        <a:pt x="7" y="2"/>
                      </a:cubicBezTo>
                      <a:cubicBezTo>
                        <a:pt x="0" y="9"/>
                        <a:pt x="22" y="45"/>
                        <a:pt x="55" y="77"/>
                      </a:cubicBezTo>
                      <a:cubicBezTo>
                        <a:pt x="85" y="105"/>
                        <a:pt x="114" y="125"/>
                        <a:pt x="126" y="125"/>
                      </a:cubicBezTo>
                      <a:cubicBezTo>
                        <a:pt x="127" y="125"/>
                        <a:pt x="129" y="125"/>
                        <a:pt x="130" y="124"/>
                      </a:cubicBezTo>
                      <a:cubicBezTo>
                        <a:pt x="136" y="116"/>
                        <a:pt x="115" y="81"/>
                        <a:pt x="83" y="48"/>
                      </a:cubicBezTo>
                      <a:cubicBezTo>
                        <a:pt x="54" y="21"/>
                        <a:pt x="24" y="1"/>
                        <a:pt x="1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40"/>
                <p:cNvSpPr/>
                <p:nvPr/>
              </p:nvSpPr>
              <p:spPr>
                <a:xfrm flipH="1">
                  <a:off x="8488382" y="4967245"/>
                  <a:ext cx="13947" cy="5823"/>
                </a:xfrm>
                <a:custGeom>
                  <a:rect b="b" l="l" r="r" t="t"/>
                  <a:pathLst>
                    <a:path extrusionOk="0" h="81" w="194">
                      <a:moveTo>
                        <a:pt x="63" y="1"/>
                      </a:moveTo>
                      <a:cubicBezTo>
                        <a:pt x="27" y="1"/>
                        <a:pt x="1" y="14"/>
                        <a:pt x="4" y="19"/>
                      </a:cubicBezTo>
                      <a:cubicBezTo>
                        <a:pt x="7" y="29"/>
                        <a:pt x="50" y="29"/>
                        <a:pt x="97" y="44"/>
                      </a:cubicBezTo>
                      <a:cubicBezTo>
                        <a:pt x="138" y="60"/>
                        <a:pt x="171" y="81"/>
                        <a:pt x="183" y="81"/>
                      </a:cubicBezTo>
                      <a:cubicBezTo>
                        <a:pt x="185" y="81"/>
                        <a:pt x="186" y="81"/>
                        <a:pt x="187" y="80"/>
                      </a:cubicBezTo>
                      <a:cubicBezTo>
                        <a:pt x="193" y="72"/>
                        <a:pt x="168" y="26"/>
                        <a:pt x="107" y="7"/>
                      </a:cubicBezTo>
                      <a:cubicBezTo>
                        <a:pt x="92" y="3"/>
                        <a:pt x="77" y="1"/>
                        <a:pt x="6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40"/>
                <p:cNvSpPr/>
                <p:nvPr/>
              </p:nvSpPr>
              <p:spPr>
                <a:xfrm flipH="1">
                  <a:off x="8512106" y="4963866"/>
                  <a:ext cx="7548" cy="3666"/>
                </a:xfrm>
                <a:custGeom>
                  <a:rect b="b" l="l" r="r" t="t"/>
                  <a:pathLst>
                    <a:path extrusionOk="0" h="51" w="105">
                      <a:moveTo>
                        <a:pt x="23" y="0"/>
                      </a:moveTo>
                      <a:cubicBezTo>
                        <a:pt x="13" y="0"/>
                        <a:pt x="6" y="3"/>
                        <a:pt x="4" y="8"/>
                      </a:cubicBezTo>
                      <a:cubicBezTo>
                        <a:pt x="0" y="19"/>
                        <a:pt x="18" y="33"/>
                        <a:pt x="43" y="44"/>
                      </a:cubicBezTo>
                      <a:cubicBezTo>
                        <a:pt x="57" y="49"/>
                        <a:pt x="69" y="51"/>
                        <a:pt x="79" y="51"/>
                      </a:cubicBezTo>
                      <a:cubicBezTo>
                        <a:pt x="91" y="51"/>
                        <a:pt x="99" y="48"/>
                        <a:pt x="101" y="44"/>
                      </a:cubicBezTo>
                      <a:cubicBezTo>
                        <a:pt x="105" y="33"/>
                        <a:pt x="86" y="16"/>
                        <a:pt x="58" y="8"/>
                      </a:cubicBezTo>
                      <a:cubicBezTo>
                        <a:pt x="46" y="3"/>
                        <a:pt x="33" y="0"/>
                        <a:pt x="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40"/>
                <p:cNvSpPr/>
                <p:nvPr/>
              </p:nvSpPr>
              <p:spPr>
                <a:xfrm flipH="1">
                  <a:off x="8296647" y="4914836"/>
                  <a:ext cx="791" cy="27462"/>
                </a:xfrm>
                <a:custGeom>
                  <a:rect b="b" l="l" r="r" t="t"/>
                  <a:pathLst>
                    <a:path extrusionOk="0" h="382" w="11">
                      <a:moveTo>
                        <a:pt x="0" y="1"/>
                      </a:moveTo>
                      <a:lnTo>
                        <a:pt x="7" y="382"/>
                      </a:lnTo>
                      <a:lnTo>
                        <a:pt x="10" y="382"/>
                      </a:lnTo>
                      <a:lnTo>
                        <a:pt x="0" y="1"/>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40"/>
                <p:cNvSpPr/>
                <p:nvPr/>
              </p:nvSpPr>
              <p:spPr>
                <a:xfrm flipH="1">
                  <a:off x="8296867" y="4914621"/>
                  <a:ext cx="206540" cy="34363"/>
                </a:xfrm>
                <a:custGeom>
                  <a:rect b="b" l="l" r="r" t="t"/>
                  <a:pathLst>
                    <a:path extrusionOk="0" h="478" w="2873">
                      <a:moveTo>
                        <a:pt x="2865" y="0"/>
                      </a:moveTo>
                      <a:lnTo>
                        <a:pt x="4" y="255"/>
                      </a:lnTo>
                      <a:cubicBezTo>
                        <a:pt x="4" y="348"/>
                        <a:pt x="1" y="428"/>
                        <a:pt x="1" y="478"/>
                      </a:cubicBezTo>
                      <a:lnTo>
                        <a:pt x="2567" y="395"/>
                      </a:lnTo>
                      <a:cubicBezTo>
                        <a:pt x="2524" y="385"/>
                        <a:pt x="2496" y="370"/>
                        <a:pt x="2496" y="363"/>
                      </a:cubicBezTo>
                      <a:cubicBezTo>
                        <a:pt x="2499" y="360"/>
                        <a:pt x="2502" y="360"/>
                        <a:pt x="2509" y="360"/>
                      </a:cubicBezTo>
                      <a:cubicBezTo>
                        <a:pt x="2539" y="360"/>
                        <a:pt x="2607" y="370"/>
                        <a:pt x="2685" y="378"/>
                      </a:cubicBezTo>
                      <a:cubicBezTo>
                        <a:pt x="2779" y="381"/>
                        <a:pt x="2857" y="378"/>
                        <a:pt x="2872" y="385"/>
                      </a:cubicBezTo>
                      <a:lnTo>
                        <a:pt x="2865" y="4"/>
                      </a:lnTo>
                      <a:lnTo>
                        <a:pt x="2865" y="0"/>
                      </a:ln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40"/>
                <p:cNvSpPr/>
                <p:nvPr/>
              </p:nvSpPr>
              <p:spPr>
                <a:xfrm flipH="1">
                  <a:off x="8296647" y="4940430"/>
                  <a:ext cx="27390" cy="2588"/>
                </a:xfrm>
                <a:custGeom>
                  <a:rect b="b" l="l" r="r" t="t"/>
                  <a:pathLst>
                    <a:path extrusionOk="0" h="36" w="381">
                      <a:moveTo>
                        <a:pt x="14" y="1"/>
                      </a:moveTo>
                      <a:cubicBezTo>
                        <a:pt x="7" y="1"/>
                        <a:pt x="4" y="1"/>
                        <a:pt x="1" y="4"/>
                      </a:cubicBezTo>
                      <a:cubicBezTo>
                        <a:pt x="1" y="11"/>
                        <a:pt x="29" y="26"/>
                        <a:pt x="72" y="36"/>
                      </a:cubicBezTo>
                      <a:lnTo>
                        <a:pt x="380" y="26"/>
                      </a:lnTo>
                      <a:lnTo>
                        <a:pt x="377" y="26"/>
                      </a:lnTo>
                      <a:cubicBezTo>
                        <a:pt x="362" y="19"/>
                        <a:pt x="284" y="22"/>
                        <a:pt x="190" y="19"/>
                      </a:cubicBezTo>
                      <a:cubicBezTo>
                        <a:pt x="112" y="11"/>
                        <a:pt x="44" y="1"/>
                        <a:pt x="14" y="1"/>
                      </a:cubicBezTo>
                      <a:close/>
                    </a:path>
                  </a:pathLst>
                </a:custGeom>
                <a:solidFill>
                  <a:srgbClr val="1B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40"/>
                <p:cNvSpPr/>
                <p:nvPr/>
              </p:nvSpPr>
              <p:spPr>
                <a:xfrm flipH="1">
                  <a:off x="8528066" y="4935254"/>
                  <a:ext cx="647" cy="3163"/>
                </a:xfrm>
                <a:custGeom>
                  <a:rect b="b" l="l" r="r" t="t"/>
                  <a:pathLst>
                    <a:path extrusionOk="0" h="44" w="9">
                      <a:moveTo>
                        <a:pt x="1" y="0"/>
                      </a:moveTo>
                      <a:lnTo>
                        <a:pt x="8" y="43"/>
                      </a:lnTo>
                      <a:lnTo>
                        <a:pt x="8"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40"/>
                <p:cNvSpPr/>
                <p:nvPr/>
              </p:nvSpPr>
              <p:spPr>
                <a:xfrm flipH="1">
                  <a:off x="8504630" y="4933169"/>
                  <a:ext cx="23508" cy="16607"/>
                </a:xfrm>
                <a:custGeom>
                  <a:rect b="b" l="l" r="r" t="t"/>
                  <a:pathLst>
                    <a:path extrusionOk="0" h="231" w="327">
                      <a:moveTo>
                        <a:pt x="316" y="1"/>
                      </a:moveTo>
                      <a:lnTo>
                        <a:pt x="0" y="29"/>
                      </a:lnTo>
                      <a:lnTo>
                        <a:pt x="0" y="72"/>
                      </a:lnTo>
                      <a:lnTo>
                        <a:pt x="22" y="231"/>
                      </a:lnTo>
                      <a:lnTo>
                        <a:pt x="327" y="223"/>
                      </a:lnTo>
                      <a:cubicBezTo>
                        <a:pt x="323" y="170"/>
                        <a:pt x="320" y="94"/>
                        <a:pt x="316" y="1"/>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40"/>
                <p:cNvSpPr/>
                <p:nvPr/>
              </p:nvSpPr>
              <p:spPr>
                <a:xfrm flipH="1">
                  <a:off x="8503048" y="4932953"/>
                  <a:ext cx="2444" cy="16319"/>
                </a:xfrm>
                <a:custGeom>
                  <a:rect b="b" l="l" r="r" t="t"/>
                  <a:pathLst>
                    <a:path extrusionOk="0" h="227" w="34">
                      <a:moveTo>
                        <a:pt x="33" y="0"/>
                      </a:moveTo>
                      <a:lnTo>
                        <a:pt x="1" y="4"/>
                      </a:lnTo>
                      <a:cubicBezTo>
                        <a:pt x="5" y="97"/>
                        <a:pt x="8" y="173"/>
                        <a:pt x="12" y="226"/>
                      </a:cubicBezTo>
                      <a:lnTo>
                        <a:pt x="30" y="223"/>
                      </a:lnTo>
                      <a:cubicBezTo>
                        <a:pt x="30" y="173"/>
                        <a:pt x="33" y="93"/>
                        <a:pt x="33" y="0"/>
                      </a:cubicBezTo>
                      <a:close/>
                    </a:path>
                  </a:pathLst>
                </a:custGeom>
                <a:solidFill>
                  <a:srgbClr val="1B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40"/>
                <p:cNvSpPr/>
                <p:nvPr/>
              </p:nvSpPr>
              <p:spPr>
                <a:xfrm flipH="1">
                  <a:off x="7605347" y="4840573"/>
                  <a:ext cx="430190" cy="187633"/>
                </a:xfrm>
                <a:custGeom>
                  <a:rect b="b" l="l" r="r" t="t"/>
                  <a:pathLst>
                    <a:path extrusionOk="0" h="2610" w="5984">
                      <a:moveTo>
                        <a:pt x="3202" y="0"/>
                      </a:moveTo>
                      <a:lnTo>
                        <a:pt x="0" y="68"/>
                      </a:lnTo>
                      <a:lnTo>
                        <a:pt x="43" y="2571"/>
                      </a:lnTo>
                      <a:lnTo>
                        <a:pt x="240" y="2577"/>
                      </a:lnTo>
                      <a:cubicBezTo>
                        <a:pt x="641" y="2590"/>
                        <a:pt x="1598" y="2610"/>
                        <a:pt x="2581" y="2610"/>
                      </a:cubicBezTo>
                      <a:cubicBezTo>
                        <a:pt x="3774" y="2610"/>
                        <a:pt x="5006" y="2581"/>
                        <a:pt x="5326" y="2477"/>
                      </a:cubicBezTo>
                      <a:cubicBezTo>
                        <a:pt x="5984" y="2261"/>
                        <a:pt x="3249" y="1709"/>
                        <a:pt x="3249" y="1709"/>
                      </a:cubicBezTo>
                      <a:lnTo>
                        <a:pt x="3202"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40"/>
                <p:cNvSpPr/>
                <p:nvPr/>
              </p:nvSpPr>
              <p:spPr>
                <a:xfrm flipH="1">
                  <a:off x="7644303" y="4986081"/>
                  <a:ext cx="61466" cy="28468"/>
                </a:xfrm>
                <a:custGeom>
                  <a:rect b="b" l="l" r="r" t="t"/>
                  <a:pathLst>
                    <a:path extrusionOk="0" h="396" w="855">
                      <a:moveTo>
                        <a:pt x="0" y="0"/>
                      </a:moveTo>
                      <a:lnTo>
                        <a:pt x="0" y="0"/>
                      </a:lnTo>
                      <a:cubicBezTo>
                        <a:pt x="11" y="4"/>
                        <a:pt x="101" y="30"/>
                        <a:pt x="223" y="68"/>
                      </a:cubicBezTo>
                      <a:cubicBezTo>
                        <a:pt x="151" y="44"/>
                        <a:pt x="75" y="22"/>
                        <a:pt x="0" y="0"/>
                      </a:cubicBezTo>
                      <a:close/>
                      <a:moveTo>
                        <a:pt x="833" y="345"/>
                      </a:moveTo>
                      <a:cubicBezTo>
                        <a:pt x="844" y="363"/>
                        <a:pt x="844" y="381"/>
                        <a:pt x="833" y="396"/>
                      </a:cubicBezTo>
                      <a:lnTo>
                        <a:pt x="851" y="396"/>
                      </a:lnTo>
                      <a:cubicBezTo>
                        <a:pt x="855" y="381"/>
                        <a:pt x="847" y="363"/>
                        <a:pt x="833" y="34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40"/>
                <p:cNvSpPr/>
                <p:nvPr/>
              </p:nvSpPr>
              <p:spPr>
                <a:xfrm flipH="1">
                  <a:off x="7811239" y="5025334"/>
                  <a:ext cx="221206" cy="3666"/>
                </a:xfrm>
                <a:custGeom>
                  <a:rect b="b" l="l" r="r" t="t"/>
                  <a:pathLst>
                    <a:path extrusionOk="0" h="51" w="3077">
                      <a:moveTo>
                        <a:pt x="0" y="1"/>
                      </a:moveTo>
                      <a:cubicBezTo>
                        <a:pt x="517" y="32"/>
                        <a:pt x="1242" y="51"/>
                        <a:pt x="1996" y="51"/>
                      </a:cubicBezTo>
                      <a:cubicBezTo>
                        <a:pt x="2355" y="51"/>
                        <a:pt x="2724" y="47"/>
                        <a:pt x="3076" y="39"/>
                      </a:cubicBezTo>
                      <a:lnTo>
                        <a:pt x="2530" y="39"/>
                      </a:lnTo>
                      <a:cubicBezTo>
                        <a:pt x="1551" y="39"/>
                        <a:pt x="596" y="22"/>
                        <a:pt x="197" y="7"/>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40"/>
                <p:cNvSpPr/>
                <p:nvPr/>
              </p:nvSpPr>
              <p:spPr>
                <a:xfrm flipH="1">
                  <a:off x="7645102" y="4986081"/>
                  <a:ext cx="387343" cy="42128"/>
                </a:xfrm>
                <a:custGeom>
                  <a:rect b="b" l="l" r="r" t="t"/>
                  <a:pathLst>
                    <a:path extrusionOk="0" h="586" w="5388">
                      <a:moveTo>
                        <a:pt x="4541" y="0"/>
                      </a:moveTo>
                      <a:cubicBezTo>
                        <a:pt x="4357" y="15"/>
                        <a:pt x="4268" y="421"/>
                        <a:pt x="4268" y="421"/>
                      </a:cubicBezTo>
                      <a:lnTo>
                        <a:pt x="1156" y="460"/>
                      </a:lnTo>
                      <a:lnTo>
                        <a:pt x="1156" y="478"/>
                      </a:lnTo>
                      <a:cubicBezTo>
                        <a:pt x="1152" y="478"/>
                        <a:pt x="1152" y="471"/>
                        <a:pt x="1148" y="460"/>
                      </a:cubicBezTo>
                      <a:lnTo>
                        <a:pt x="4" y="474"/>
                      </a:lnTo>
                      <a:lnTo>
                        <a:pt x="0" y="547"/>
                      </a:lnTo>
                      <a:lnTo>
                        <a:pt x="197" y="553"/>
                      </a:lnTo>
                      <a:cubicBezTo>
                        <a:pt x="596" y="568"/>
                        <a:pt x="1551" y="585"/>
                        <a:pt x="2530" y="585"/>
                      </a:cubicBezTo>
                      <a:lnTo>
                        <a:pt x="3076" y="585"/>
                      </a:lnTo>
                      <a:cubicBezTo>
                        <a:pt x="4059" y="564"/>
                        <a:pt x="4935" y="521"/>
                        <a:pt x="5255" y="460"/>
                      </a:cubicBezTo>
                      <a:cubicBezTo>
                        <a:pt x="5265" y="456"/>
                        <a:pt x="5276" y="456"/>
                        <a:pt x="5283" y="453"/>
                      </a:cubicBezTo>
                      <a:cubicBezTo>
                        <a:pt x="5334" y="435"/>
                        <a:pt x="5366" y="417"/>
                        <a:pt x="5377" y="396"/>
                      </a:cubicBezTo>
                      <a:cubicBezTo>
                        <a:pt x="5388" y="381"/>
                        <a:pt x="5388" y="363"/>
                        <a:pt x="5377" y="345"/>
                      </a:cubicBezTo>
                      <a:cubicBezTo>
                        <a:pt x="5298" y="249"/>
                        <a:pt x="4985" y="137"/>
                        <a:pt x="4767" y="68"/>
                      </a:cubicBezTo>
                      <a:cubicBezTo>
                        <a:pt x="4695" y="44"/>
                        <a:pt x="4619" y="22"/>
                        <a:pt x="4544" y="0"/>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40"/>
                <p:cNvSpPr/>
                <p:nvPr/>
              </p:nvSpPr>
              <p:spPr>
                <a:xfrm flipH="1">
                  <a:off x="7645317" y="5011962"/>
                  <a:ext cx="390506" cy="10136"/>
                </a:xfrm>
                <a:custGeom>
                  <a:rect b="b" l="l" r="r" t="t"/>
                  <a:pathLst>
                    <a:path extrusionOk="0" h="141" w="5432">
                      <a:moveTo>
                        <a:pt x="5418" y="1"/>
                      </a:moveTo>
                      <a:cubicBezTo>
                        <a:pt x="5409" y="1"/>
                        <a:pt x="5395" y="1"/>
                        <a:pt x="5377" y="3"/>
                      </a:cubicBezTo>
                      <a:cubicBezTo>
                        <a:pt x="5330" y="3"/>
                        <a:pt x="5277" y="7"/>
                        <a:pt x="5219" y="7"/>
                      </a:cubicBezTo>
                      <a:cubicBezTo>
                        <a:pt x="5062" y="14"/>
                        <a:pt x="4868" y="21"/>
                        <a:pt x="4638" y="32"/>
                      </a:cubicBezTo>
                      <a:cubicBezTo>
                        <a:pt x="4146" y="50"/>
                        <a:pt x="3468" y="75"/>
                        <a:pt x="2718" y="89"/>
                      </a:cubicBezTo>
                      <a:cubicBezTo>
                        <a:pt x="2134" y="103"/>
                        <a:pt x="1594" y="109"/>
                        <a:pt x="1152" y="109"/>
                      </a:cubicBezTo>
                      <a:cubicBezTo>
                        <a:pt x="1025" y="109"/>
                        <a:pt x="907" y="108"/>
                        <a:pt x="798" y="107"/>
                      </a:cubicBezTo>
                      <a:lnTo>
                        <a:pt x="213" y="107"/>
                      </a:lnTo>
                      <a:cubicBezTo>
                        <a:pt x="155" y="107"/>
                        <a:pt x="105" y="107"/>
                        <a:pt x="54" y="111"/>
                      </a:cubicBezTo>
                      <a:lnTo>
                        <a:pt x="1" y="111"/>
                      </a:lnTo>
                      <a:cubicBezTo>
                        <a:pt x="1" y="114"/>
                        <a:pt x="19" y="114"/>
                        <a:pt x="54" y="118"/>
                      </a:cubicBezTo>
                      <a:cubicBezTo>
                        <a:pt x="101" y="118"/>
                        <a:pt x="155" y="122"/>
                        <a:pt x="213" y="122"/>
                      </a:cubicBezTo>
                      <a:cubicBezTo>
                        <a:pt x="370" y="125"/>
                        <a:pt x="568" y="132"/>
                        <a:pt x="798" y="136"/>
                      </a:cubicBezTo>
                      <a:cubicBezTo>
                        <a:pt x="1005" y="139"/>
                        <a:pt x="1245" y="141"/>
                        <a:pt x="1510" y="141"/>
                      </a:cubicBezTo>
                      <a:cubicBezTo>
                        <a:pt x="1873" y="141"/>
                        <a:pt x="2283" y="137"/>
                        <a:pt x="2718" y="129"/>
                      </a:cubicBezTo>
                      <a:cubicBezTo>
                        <a:pt x="3468" y="114"/>
                        <a:pt x="4146" y="86"/>
                        <a:pt x="4638" y="57"/>
                      </a:cubicBezTo>
                      <a:cubicBezTo>
                        <a:pt x="4868" y="43"/>
                        <a:pt x="5062" y="32"/>
                        <a:pt x="5219" y="21"/>
                      </a:cubicBezTo>
                      <a:cubicBezTo>
                        <a:pt x="5280" y="18"/>
                        <a:pt x="5330" y="14"/>
                        <a:pt x="5377" y="10"/>
                      </a:cubicBezTo>
                      <a:cubicBezTo>
                        <a:pt x="5413" y="7"/>
                        <a:pt x="5431" y="3"/>
                        <a:pt x="5431" y="3"/>
                      </a:cubicBezTo>
                      <a:cubicBezTo>
                        <a:pt x="5431" y="1"/>
                        <a:pt x="5427" y="1"/>
                        <a:pt x="54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40"/>
                <p:cNvSpPr/>
                <p:nvPr/>
              </p:nvSpPr>
              <p:spPr>
                <a:xfrm flipH="1">
                  <a:off x="7703685" y="4983421"/>
                  <a:ext cx="23508" cy="36520"/>
                </a:xfrm>
                <a:custGeom>
                  <a:rect b="b" l="l" r="r" t="t"/>
                  <a:pathLst>
                    <a:path extrusionOk="0" h="508" w="327">
                      <a:moveTo>
                        <a:pt x="317" y="1"/>
                      </a:moveTo>
                      <a:cubicBezTo>
                        <a:pt x="296" y="1"/>
                        <a:pt x="173" y="64"/>
                        <a:pt x="90" y="206"/>
                      </a:cubicBezTo>
                      <a:cubicBezTo>
                        <a:pt x="0" y="360"/>
                        <a:pt x="11" y="508"/>
                        <a:pt x="22" y="508"/>
                      </a:cubicBezTo>
                      <a:cubicBezTo>
                        <a:pt x="33" y="508"/>
                        <a:pt x="40" y="368"/>
                        <a:pt x="126" y="228"/>
                      </a:cubicBezTo>
                      <a:cubicBezTo>
                        <a:pt x="209" y="84"/>
                        <a:pt x="327" y="9"/>
                        <a:pt x="320" y="2"/>
                      </a:cubicBezTo>
                      <a:cubicBezTo>
                        <a:pt x="320" y="1"/>
                        <a:pt x="318" y="1"/>
                        <a:pt x="3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40"/>
                <p:cNvSpPr/>
                <p:nvPr/>
              </p:nvSpPr>
              <p:spPr>
                <a:xfrm flipH="1">
                  <a:off x="7781831" y="4967461"/>
                  <a:ext cx="13012" cy="19482"/>
                </a:xfrm>
                <a:custGeom>
                  <a:rect b="b" l="l" r="r" t="t"/>
                  <a:pathLst>
                    <a:path extrusionOk="0" h="271" w="181">
                      <a:moveTo>
                        <a:pt x="171" y="0"/>
                      </a:moveTo>
                      <a:cubicBezTo>
                        <a:pt x="158" y="0"/>
                        <a:pt x="117" y="56"/>
                        <a:pt x="73" y="123"/>
                      </a:cubicBezTo>
                      <a:cubicBezTo>
                        <a:pt x="30" y="198"/>
                        <a:pt x="1" y="263"/>
                        <a:pt x="8" y="271"/>
                      </a:cubicBezTo>
                      <a:cubicBezTo>
                        <a:pt x="9" y="271"/>
                        <a:pt x="9" y="271"/>
                        <a:pt x="9" y="271"/>
                      </a:cubicBezTo>
                      <a:cubicBezTo>
                        <a:pt x="21" y="271"/>
                        <a:pt x="63" y="218"/>
                        <a:pt x="105" y="145"/>
                      </a:cubicBezTo>
                      <a:cubicBezTo>
                        <a:pt x="151" y="69"/>
                        <a:pt x="181" y="4"/>
                        <a:pt x="173" y="1"/>
                      </a:cubicBezTo>
                      <a:cubicBezTo>
                        <a:pt x="172" y="1"/>
                        <a:pt x="172" y="0"/>
                        <a:pt x="1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40"/>
                <p:cNvSpPr/>
                <p:nvPr/>
              </p:nvSpPr>
              <p:spPr>
                <a:xfrm flipH="1">
                  <a:off x="7798366" y="4964082"/>
                  <a:ext cx="15313" cy="13372"/>
                </a:xfrm>
                <a:custGeom>
                  <a:rect b="b" l="l" r="r" t="t"/>
                  <a:pathLst>
                    <a:path extrusionOk="0" h="186" w="213">
                      <a:moveTo>
                        <a:pt x="203" y="1"/>
                      </a:moveTo>
                      <a:cubicBezTo>
                        <a:pt x="189" y="1"/>
                        <a:pt x="143" y="31"/>
                        <a:pt x="95" y="81"/>
                      </a:cubicBezTo>
                      <a:cubicBezTo>
                        <a:pt x="40" y="131"/>
                        <a:pt x="1" y="177"/>
                        <a:pt x="8" y="185"/>
                      </a:cubicBezTo>
                      <a:cubicBezTo>
                        <a:pt x="9" y="186"/>
                        <a:pt x="10" y="186"/>
                        <a:pt x="11" y="186"/>
                      </a:cubicBezTo>
                      <a:cubicBezTo>
                        <a:pt x="24" y="186"/>
                        <a:pt x="70" y="154"/>
                        <a:pt x="120" y="106"/>
                      </a:cubicBezTo>
                      <a:cubicBezTo>
                        <a:pt x="173" y="56"/>
                        <a:pt x="213" y="8"/>
                        <a:pt x="206" y="1"/>
                      </a:cubicBezTo>
                      <a:cubicBezTo>
                        <a:pt x="205" y="1"/>
                        <a:pt x="204" y="1"/>
                        <a:pt x="2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40"/>
                <p:cNvSpPr/>
                <p:nvPr/>
              </p:nvSpPr>
              <p:spPr>
                <a:xfrm flipH="1">
                  <a:off x="7801242" y="4954377"/>
                  <a:ext cx="24011" cy="2876"/>
                </a:xfrm>
                <a:custGeom>
                  <a:rect b="b" l="l" r="r" t="t"/>
                  <a:pathLst>
                    <a:path extrusionOk="0" h="40" w="334">
                      <a:moveTo>
                        <a:pt x="165" y="0"/>
                      </a:moveTo>
                      <a:cubicBezTo>
                        <a:pt x="72" y="0"/>
                        <a:pt x="1" y="11"/>
                        <a:pt x="1" y="22"/>
                      </a:cubicBezTo>
                      <a:cubicBezTo>
                        <a:pt x="1" y="32"/>
                        <a:pt x="76" y="40"/>
                        <a:pt x="165" y="40"/>
                      </a:cubicBezTo>
                      <a:cubicBezTo>
                        <a:pt x="259" y="40"/>
                        <a:pt x="334" y="29"/>
                        <a:pt x="334" y="18"/>
                      </a:cubicBezTo>
                      <a:cubicBezTo>
                        <a:pt x="334" y="7"/>
                        <a:pt x="259" y="0"/>
                        <a:pt x="1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40"/>
                <p:cNvSpPr/>
                <p:nvPr/>
              </p:nvSpPr>
              <p:spPr>
                <a:xfrm flipH="1">
                  <a:off x="7802249" y="4940430"/>
                  <a:ext cx="27678" cy="4026"/>
                </a:xfrm>
                <a:custGeom>
                  <a:rect b="b" l="l" r="r" t="t"/>
                  <a:pathLst>
                    <a:path extrusionOk="0" h="56" w="385">
                      <a:moveTo>
                        <a:pt x="19" y="0"/>
                      </a:moveTo>
                      <a:cubicBezTo>
                        <a:pt x="10" y="0"/>
                        <a:pt x="5" y="1"/>
                        <a:pt x="4" y="4"/>
                      </a:cubicBezTo>
                      <a:cubicBezTo>
                        <a:pt x="1" y="14"/>
                        <a:pt x="84" y="47"/>
                        <a:pt x="191" y="54"/>
                      </a:cubicBezTo>
                      <a:cubicBezTo>
                        <a:pt x="204" y="55"/>
                        <a:pt x="216" y="55"/>
                        <a:pt x="228" y="55"/>
                      </a:cubicBezTo>
                      <a:cubicBezTo>
                        <a:pt x="318" y="55"/>
                        <a:pt x="385" y="32"/>
                        <a:pt x="381" y="26"/>
                      </a:cubicBezTo>
                      <a:cubicBezTo>
                        <a:pt x="381" y="14"/>
                        <a:pt x="295" y="22"/>
                        <a:pt x="195" y="14"/>
                      </a:cubicBezTo>
                      <a:cubicBezTo>
                        <a:pt x="115" y="12"/>
                        <a:pt x="47" y="0"/>
                        <a:pt x="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40"/>
                <p:cNvSpPr/>
                <p:nvPr/>
              </p:nvSpPr>
              <p:spPr>
                <a:xfrm flipH="1">
                  <a:off x="7743370" y="4945247"/>
                  <a:ext cx="43422" cy="25449"/>
                </a:xfrm>
                <a:custGeom>
                  <a:rect b="b" l="l" r="r" t="t"/>
                  <a:pathLst>
                    <a:path extrusionOk="0" h="354" w="604">
                      <a:moveTo>
                        <a:pt x="410" y="38"/>
                      </a:moveTo>
                      <a:cubicBezTo>
                        <a:pt x="456" y="38"/>
                        <a:pt x="502" y="47"/>
                        <a:pt x="539" y="70"/>
                      </a:cubicBezTo>
                      <a:cubicBezTo>
                        <a:pt x="574" y="91"/>
                        <a:pt x="560" y="131"/>
                        <a:pt x="524" y="152"/>
                      </a:cubicBezTo>
                      <a:cubicBezTo>
                        <a:pt x="492" y="174"/>
                        <a:pt x="448" y="189"/>
                        <a:pt x="410" y="206"/>
                      </a:cubicBezTo>
                      <a:cubicBezTo>
                        <a:pt x="334" y="235"/>
                        <a:pt x="262" y="253"/>
                        <a:pt x="201" y="263"/>
                      </a:cubicBezTo>
                      <a:cubicBezTo>
                        <a:pt x="139" y="276"/>
                        <a:pt x="89" y="283"/>
                        <a:pt x="55" y="287"/>
                      </a:cubicBezTo>
                      <a:lnTo>
                        <a:pt x="55" y="287"/>
                      </a:lnTo>
                      <a:cubicBezTo>
                        <a:pt x="67" y="256"/>
                        <a:pt x="87" y="216"/>
                        <a:pt x="122" y="174"/>
                      </a:cubicBezTo>
                      <a:cubicBezTo>
                        <a:pt x="158" y="127"/>
                        <a:pt x="219" y="81"/>
                        <a:pt x="294" y="55"/>
                      </a:cubicBezTo>
                      <a:cubicBezTo>
                        <a:pt x="328" y="45"/>
                        <a:pt x="369" y="38"/>
                        <a:pt x="410" y="38"/>
                      </a:cubicBezTo>
                      <a:close/>
                      <a:moveTo>
                        <a:pt x="408" y="1"/>
                      </a:moveTo>
                      <a:cubicBezTo>
                        <a:pt x="270" y="1"/>
                        <a:pt x="150" y="83"/>
                        <a:pt x="100" y="159"/>
                      </a:cubicBezTo>
                      <a:cubicBezTo>
                        <a:pt x="63" y="207"/>
                        <a:pt x="46" y="254"/>
                        <a:pt x="37" y="290"/>
                      </a:cubicBezTo>
                      <a:lnTo>
                        <a:pt x="37" y="290"/>
                      </a:lnTo>
                      <a:cubicBezTo>
                        <a:pt x="13" y="293"/>
                        <a:pt x="1" y="294"/>
                        <a:pt x="1" y="296"/>
                      </a:cubicBezTo>
                      <a:cubicBezTo>
                        <a:pt x="1" y="299"/>
                        <a:pt x="12" y="302"/>
                        <a:pt x="35" y="303"/>
                      </a:cubicBezTo>
                      <a:lnTo>
                        <a:pt x="35" y="303"/>
                      </a:lnTo>
                      <a:cubicBezTo>
                        <a:pt x="29" y="334"/>
                        <a:pt x="29" y="353"/>
                        <a:pt x="32" y="353"/>
                      </a:cubicBezTo>
                      <a:cubicBezTo>
                        <a:pt x="36" y="353"/>
                        <a:pt x="38" y="334"/>
                        <a:pt x="49" y="303"/>
                      </a:cubicBezTo>
                      <a:lnTo>
                        <a:pt x="49" y="303"/>
                      </a:lnTo>
                      <a:cubicBezTo>
                        <a:pt x="53" y="303"/>
                        <a:pt x="57" y="303"/>
                        <a:pt x="61" y="303"/>
                      </a:cubicBezTo>
                      <a:cubicBezTo>
                        <a:pt x="96" y="303"/>
                        <a:pt x="145" y="300"/>
                        <a:pt x="205" y="292"/>
                      </a:cubicBezTo>
                      <a:cubicBezTo>
                        <a:pt x="269" y="282"/>
                        <a:pt x="341" y="267"/>
                        <a:pt x="423" y="239"/>
                      </a:cubicBezTo>
                      <a:cubicBezTo>
                        <a:pt x="463" y="224"/>
                        <a:pt x="503" y="214"/>
                        <a:pt x="546" y="184"/>
                      </a:cubicBezTo>
                      <a:cubicBezTo>
                        <a:pt x="567" y="170"/>
                        <a:pt x="589" y="152"/>
                        <a:pt x="596" y="120"/>
                      </a:cubicBezTo>
                      <a:cubicBezTo>
                        <a:pt x="604" y="88"/>
                        <a:pt x="589" y="55"/>
                        <a:pt x="564" y="38"/>
                      </a:cubicBezTo>
                      <a:cubicBezTo>
                        <a:pt x="511" y="12"/>
                        <a:pt x="458" y="1"/>
                        <a:pt x="4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40"/>
                <p:cNvSpPr/>
                <p:nvPr/>
              </p:nvSpPr>
              <p:spPr>
                <a:xfrm flipH="1">
                  <a:off x="7780537" y="4938848"/>
                  <a:ext cx="22789" cy="28468"/>
                </a:xfrm>
                <a:custGeom>
                  <a:rect b="b" l="l" r="r" t="t"/>
                  <a:pathLst>
                    <a:path extrusionOk="0" h="396" w="317">
                      <a:moveTo>
                        <a:pt x="79" y="1"/>
                      </a:moveTo>
                      <a:cubicBezTo>
                        <a:pt x="77" y="1"/>
                        <a:pt x="74" y="1"/>
                        <a:pt x="72" y="1"/>
                      </a:cubicBezTo>
                      <a:cubicBezTo>
                        <a:pt x="22" y="8"/>
                        <a:pt x="1" y="62"/>
                        <a:pt x="7" y="97"/>
                      </a:cubicBezTo>
                      <a:cubicBezTo>
                        <a:pt x="15" y="134"/>
                        <a:pt x="29" y="166"/>
                        <a:pt x="47" y="187"/>
                      </a:cubicBezTo>
                      <a:cubicBezTo>
                        <a:pt x="80" y="241"/>
                        <a:pt x="112" y="281"/>
                        <a:pt x="144" y="313"/>
                      </a:cubicBezTo>
                      <a:cubicBezTo>
                        <a:pt x="208" y="370"/>
                        <a:pt x="256" y="392"/>
                        <a:pt x="265" y="392"/>
                      </a:cubicBezTo>
                      <a:cubicBezTo>
                        <a:pt x="265" y="392"/>
                        <a:pt x="266" y="392"/>
                        <a:pt x="266" y="392"/>
                      </a:cubicBezTo>
                      <a:cubicBezTo>
                        <a:pt x="269" y="389"/>
                        <a:pt x="223" y="356"/>
                        <a:pt x="166" y="291"/>
                      </a:cubicBezTo>
                      <a:cubicBezTo>
                        <a:pt x="137" y="259"/>
                        <a:pt x="105" y="220"/>
                        <a:pt x="75" y="170"/>
                      </a:cubicBezTo>
                      <a:cubicBezTo>
                        <a:pt x="47" y="127"/>
                        <a:pt x="25" y="51"/>
                        <a:pt x="80" y="41"/>
                      </a:cubicBezTo>
                      <a:cubicBezTo>
                        <a:pt x="83" y="40"/>
                        <a:pt x="87" y="40"/>
                        <a:pt x="90" y="40"/>
                      </a:cubicBezTo>
                      <a:cubicBezTo>
                        <a:pt x="137" y="40"/>
                        <a:pt x="185" y="86"/>
                        <a:pt x="216" y="122"/>
                      </a:cubicBezTo>
                      <a:cubicBezTo>
                        <a:pt x="248" y="170"/>
                        <a:pt x="266" y="216"/>
                        <a:pt x="277" y="256"/>
                      </a:cubicBezTo>
                      <a:cubicBezTo>
                        <a:pt x="295" y="338"/>
                        <a:pt x="277" y="392"/>
                        <a:pt x="284" y="396"/>
                      </a:cubicBezTo>
                      <a:cubicBezTo>
                        <a:pt x="284" y="396"/>
                        <a:pt x="317" y="346"/>
                        <a:pt x="302" y="252"/>
                      </a:cubicBezTo>
                      <a:cubicBezTo>
                        <a:pt x="299" y="205"/>
                        <a:pt x="280" y="152"/>
                        <a:pt x="244" y="101"/>
                      </a:cubicBezTo>
                      <a:cubicBezTo>
                        <a:pt x="206" y="59"/>
                        <a:pt x="161" y="1"/>
                        <a:pt x="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40"/>
                <p:cNvSpPr/>
                <p:nvPr/>
              </p:nvSpPr>
              <p:spPr>
                <a:xfrm flipH="1">
                  <a:off x="7949053" y="4955024"/>
                  <a:ext cx="83392" cy="65420"/>
                </a:xfrm>
                <a:custGeom>
                  <a:rect b="b" l="l" r="r" t="t"/>
                  <a:pathLst>
                    <a:path extrusionOk="0" h="910" w="1160">
                      <a:moveTo>
                        <a:pt x="199" y="1"/>
                      </a:moveTo>
                      <a:cubicBezTo>
                        <a:pt x="144" y="1"/>
                        <a:pt x="97" y="7"/>
                        <a:pt x="61" y="13"/>
                      </a:cubicBezTo>
                      <a:cubicBezTo>
                        <a:pt x="22" y="16"/>
                        <a:pt x="0" y="23"/>
                        <a:pt x="0" y="27"/>
                      </a:cubicBezTo>
                      <a:cubicBezTo>
                        <a:pt x="0" y="28"/>
                        <a:pt x="2" y="29"/>
                        <a:pt x="6" y="29"/>
                      </a:cubicBezTo>
                      <a:cubicBezTo>
                        <a:pt x="14" y="29"/>
                        <a:pt x="29" y="27"/>
                        <a:pt x="50" y="27"/>
                      </a:cubicBezTo>
                      <a:cubicBezTo>
                        <a:pt x="66" y="25"/>
                        <a:pt x="86" y="24"/>
                        <a:pt x="109" y="24"/>
                      </a:cubicBezTo>
                      <a:cubicBezTo>
                        <a:pt x="144" y="24"/>
                        <a:pt x="187" y="26"/>
                        <a:pt x="237" y="31"/>
                      </a:cubicBezTo>
                      <a:cubicBezTo>
                        <a:pt x="381" y="45"/>
                        <a:pt x="582" y="99"/>
                        <a:pt x="757" y="232"/>
                      </a:cubicBezTo>
                      <a:cubicBezTo>
                        <a:pt x="933" y="368"/>
                        <a:pt x="1037" y="548"/>
                        <a:pt x="1087" y="681"/>
                      </a:cubicBezTo>
                      <a:cubicBezTo>
                        <a:pt x="1142" y="817"/>
                        <a:pt x="1148" y="910"/>
                        <a:pt x="1156" y="910"/>
                      </a:cubicBezTo>
                      <a:cubicBezTo>
                        <a:pt x="1156" y="910"/>
                        <a:pt x="1160" y="885"/>
                        <a:pt x="1152" y="845"/>
                      </a:cubicBezTo>
                      <a:cubicBezTo>
                        <a:pt x="1148" y="802"/>
                        <a:pt x="1138" y="742"/>
                        <a:pt x="1117" y="673"/>
                      </a:cubicBezTo>
                      <a:cubicBezTo>
                        <a:pt x="1070" y="530"/>
                        <a:pt x="966" y="343"/>
                        <a:pt x="779" y="203"/>
                      </a:cubicBezTo>
                      <a:cubicBezTo>
                        <a:pt x="596" y="63"/>
                        <a:pt x="388" y="9"/>
                        <a:pt x="237" y="2"/>
                      </a:cubicBezTo>
                      <a:cubicBezTo>
                        <a:pt x="224" y="1"/>
                        <a:pt x="211" y="1"/>
                        <a:pt x="19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40"/>
                <p:cNvSpPr/>
                <p:nvPr/>
              </p:nvSpPr>
              <p:spPr>
                <a:xfrm flipH="1">
                  <a:off x="8008649" y="4860702"/>
                  <a:ext cx="3163" cy="94751"/>
                </a:xfrm>
                <a:custGeom>
                  <a:rect b="b" l="l" r="r" t="t"/>
                  <a:pathLst>
                    <a:path extrusionOk="0" h="1318" w="44">
                      <a:moveTo>
                        <a:pt x="18" y="0"/>
                      </a:moveTo>
                      <a:cubicBezTo>
                        <a:pt x="8" y="0"/>
                        <a:pt x="0" y="295"/>
                        <a:pt x="4" y="657"/>
                      </a:cubicBezTo>
                      <a:cubicBezTo>
                        <a:pt x="8" y="1020"/>
                        <a:pt x="18" y="1317"/>
                        <a:pt x="29" y="1317"/>
                      </a:cubicBezTo>
                      <a:cubicBezTo>
                        <a:pt x="40" y="1314"/>
                        <a:pt x="43" y="1020"/>
                        <a:pt x="43" y="657"/>
                      </a:cubicBezTo>
                      <a:cubicBezTo>
                        <a:pt x="40" y="295"/>
                        <a:pt x="29" y="0"/>
                        <a:pt x="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40"/>
                <p:cNvSpPr/>
                <p:nvPr/>
              </p:nvSpPr>
              <p:spPr>
                <a:xfrm flipH="1">
                  <a:off x="7853077" y="4997440"/>
                  <a:ext cx="67648" cy="3954"/>
                </a:xfrm>
                <a:custGeom>
                  <a:rect b="b" l="l" r="r" t="t"/>
                  <a:pathLst>
                    <a:path extrusionOk="0" h="55" w="941">
                      <a:moveTo>
                        <a:pt x="906" y="1"/>
                      </a:moveTo>
                      <a:cubicBezTo>
                        <a:pt x="838" y="1"/>
                        <a:pt x="669" y="12"/>
                        <a:pt x="471" y="15"/>
                      </a:cubicBezTo>
                      <a:cubicBezTo>
                        <a:pt x="441" y="15"/>
                        <a:pt x="411" y="15"/>
                        <a:pt x="383" y="15"/>
                      </a:cubicBezTo>
                      <a:cubicBezTo>
                        <a:pt x="236" y="15"/>
                        <a:pt x="113" y="11"/>
                        <a:pt x="50" y="11"/>
                      </a:cubicBezTo>
                      <a:cubicBezTo>
                        <a:pt x="20" y="11"/>
                        <a:pt x="4" y="12"/>
                        <a:pt x="4" y="15"/>
                      </a:cubicBezTo>
                      <a:cubicBezTo>
                        <a:pt x="0" y="26"/>
                        <a:pt x="212" y="54"/>
                        <a:pt x="471" y="54"/>
                      </a:cubicBezTo>
                      <a:cubicBezTo>
                        <a:pt x="732" y="51"/>
                        <a:pt x="941" y="15"/>
                        <a:pt x="937" y="4"/>
                      </a:cubicBezTo>
                      <a:cubicBezTo>
                        <a:pt x="937" y="2"/>
                        <a:pt x="926" y="1"/>
                        <a:pt x="9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40"/>
                <p:cNvSpPr/>
                <p:nvPr/>
              </p:nvSpPr>
              <p:spPr>
                <a:xfrm flipH="1">
                  <a:off x="7958325" y="4999453"/>
                  <a:ext cx="7836" cy="13012"/>
                </a:xfrm>
                <a:custGeom>
                  <a:rect b="b" l="l" r="r" t="t"/>
                  <a:pathLst>
                    <a:path extrusionOk="0" h="181" w="109">
                      <a:moveTo>
                        <a:pt x="11" y="0"/>
                      </a:moveTo>
                      <a:cubicBezTo>
                        <a:pt x="10" y="0"/>
                        <a:pt x="8" y="1"/>
                        <a:pt x="8" y="1"/>
                      </a:cubicBezTo>
                      <a:cubicBezTo>
                        <a:pt x="1" y="8"/>
                        <a:pt x="26" y="44"/>
                        <a:pt x="47" y="91"/>
                      </a:cubicBezTo>
                      <a:cubicBezTo>
                        <a:pt x="69" y="137"/>
                        <a:pt x="84" y="181"/>
                        <a:pt x="94" y="181"/>
                      </a:cubicBezTo>
                      <a:cubicBezTo>
                        <a:pt x="105" y="181"/>
                        <a:pt x="108" y="131"/>
                        <a:pt x="84" y="76"/>
                      </a:cubicBezTo>
                      <a:cubicBezTo>
                        <a:pt x="60" y="26"/>
                        <a:pt x="24" y="0"/>
                        <a:pt x="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40"/>
                <p:cNvSpPr/>
                <p:nvPr/>
              </p:nvSpPr>
              <p:spPr>
                <a:xfrm flipH="1">
                  <a:off x="7973782" y="4978460"/>
                  <a:ext cx="9921" cy="8842"/>
                </a:xfrm>
                <a:custGeom>
                  <a:rect b="b" l="l" r="r" t="t"/>
                  <a:pathLst>
                    <a:path extrusionOk="0" h="123" w="138">
                      <a:moveTo>
                        <a:pt x="12" y="1"/>
                      </a:moveTo>
                      <a:cubicBezTo>
                        <a:pt x="10" y="1"/>
                        <a:pt x="9" y="1"/>
                        <a:pt x="8" y="2"/>
                      </a:cubicBezTo>
                      <a:cubicBezTo>
                        <a:pt x="0" y="10"/>
                        <a:pt x="22" y="42"/>
                        <a:pt x="54" y="78"/>
                      </a:cubicBezTo>
                      <a:cubicBezTo>
                        <a:pt x="85" y="105"/>
                        <a:pt x="113" y="123"/>
                        <a:pt x="125" y="123"/>
                      </a:cubicBezTo>
                      <a:cubicBezTo>
                        <a:pt x="127" y="123"/>
                        <a:pt x="128" y="122"/>
                        <a:pt x="129" y="121"/>
                      </a:cubicBezTo>
                      <a:cubicBezTo>
                        <a:pt x="137" y="114"/>
                        <a:pt x="116" y="81"/>
                        <a:pt x="83" y="50"/>
                      </a:cubicBezTo>
                      <a:cubicBezTo>
                        <a:pt x="55" y="21"/>
                        <a:pt x="24" y="1"/>
                        <a:pt x="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40"/>
                <p:cNvSpPr/>
                <p:nvPr/>
              </p:nvSpPr>
              <p:spPr>
                <a:xfrm flipH="1">
                  <a:off x="7993911" y="4968036"/>
                  <a:ext cx="13947" cy="5823"/>
                </a:xfrm>
                <a:custGeom>
                  <a:rect b="b" l="l" r="r" t="t"/>
                  <a:pathLst>
                    <a:path extrusionOk="0" h="81" w="194">
                      <a:moveTo>
                        <a:pt x="62" y="1"/>
                      </a:moveTo>
                      <a:cubicBezTo>
                        <a:pt x="26" y="1"/>
                        <a:pt x="0" y="14"/>
                        <a:pt x="3" y="22"/>
                      </a:cubicBezTo>
                      <a:cubicBezTo>
                        <a:pt x="6" y="33"/>
                        <a:pt x="49" y="29"/>
                        <a:pt x="96" y="47"/>
                      </a:cubicBezTo>
                      <a:cubicBezTo>
                        <a:pt x="136" y="59"/>
                        <a:pt x="169" y="81"/>
                        <a:pt x="181" y="81"/>
                      </a:cubicBezTo>
                      <a:cubicBezTo>
                        <a:pt x="183" y="81"/>
                        <a:pt x="185" y="80"/>
                        <a:pt x="185" y="79"/>
                      </a:cubicBezTo>
                      <a:cubicBezTo>
                        <a:pt x="193" y="72"/>
                        <a:pt x="168" y="26"/>
                        <a:pt x="107" y="8"/>
                      </a:cubicBezTo>
                      <a:cubicBezTo>
                        <a:pt x="91" y="3"/>
                        <a:pt x="76" y="1"/>
                        <a:pt x="6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40"/>
                <p:cNvSpPr/>
                <p:nvPr/>
              </p:nvSpPr>
              <p:spPr>
                <a:xfrm flipH="1">
                  <a:off x="8017707" y="4964657"/>
                  <a:ext cx="7548" cy="3738"/>
                </a:xfrm>
                <a:custGeom>
                  <a:rect b="b" l="l" r="r" t="t"/>
                  <a:pathLst>
                    <a:path extrusionOk="0" h="52" w="105">
                      <a:moveTo>
                        <a:pt x="26" y="1"/>
                      </a:moveTo>
                      <a:cubicBezTo>
                        <a:pt x="15" y="1"/>
                        <a:pt x="6" y="4"/>
                        <a:pt x="4" y="8"/>
                      </a:cubicBezTo>
                      <a:cubicBezTo>
                        <a:pt x="1" y="18"/>
                        <a:pt x="18" y="37"/>
                        <a:pt x="44" y="43"/>
                      </a:cubicBezTo>
                      <a:cubicBezTo>
                        <a:pt x="58" y="49"/>
                        <a:pt x="72" y="52"/>
                        <a:pt x="82" y="52"/>
                      </a:cubicBezTo>
                      <a:cubicBezTo>
                        <a:pt x="92" y="52"/>
                        <a:pt x="99" y="49"/>
                        <a:pt x="101" y="43"/>
                      </a:cubicBezTo>
                      <a:cubicBezTo>
                        <a:pt x="104" y="33"/>
                        <a:pt x="83" y="18"/>
                        <a:pt x="58" y="8"/>
                      </a:cubicBezTo>
                      <a:cubicBezTo>
                        <a:pt x="46" y="3"/>
                        <a:pt x="35" y="1"/>
                        <a:pt x="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40"/>
                <p:cNvSpPr/>
                <p:nvPr/>
              </p:nvSpPr>
              <p:spPr>
                <a:xfrm flipH="1">
                  <a:off x="7802535" y="4914333"/>
                  <a:ext cx="791" cy="27965"/>
                </a:xfrm>
                <a:custGeom>
                  <a:rect b="b" l="l" r="r" t="t"/>
                  <a:pathLst>
                    <a:path extrusionOk="0" h="389" w="11">
                      <a:moveTo>
                        <a:pt x="1" y="1"/>
                      </a:moveTo>
                      <a:lnTo>
                        <a:pt x="11" y="389"/>
                      </a:lnTo>
                      <a:lnTo>
                        <a:pt x="11" y="385"/>
                      </a:lnTo>
                      <a:lnTo>
                        <a:pt x="1" y="1"/>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40"/>
                <p:cNvSpPr/>
                <p:nvPr/>
              </p:nvSpPr>
              <p:spPr>
                <a:xfrm flipH="1">
                  <a:off x="7802540" y="4914333"/>
                  <a:ext cx="206684" cy="35729"/>
                </a:xfrm>
                <a:custGeom>
                  <a:rect b="b" l="l" r="r" t="t"/>
                  <a:pathLst>
                    <a:path extrusionOk="0" h="497" w="2875">
                      <a:moveTo>
                        <a:pt x="2865" y="1"/>
                      </a:moveTo>
                      <a:lnTo>
                        <a:pt x="7" y="270"/>
                      </a:lnTo>
                      <a:cubicBezTo>
                        <a:pt x="4" y="367"/>
                        <a:pt x="4" y="442"/>
                        <a:pt x="0" y="496"/>
                      </a:cubicBezTo>
                      <a:lnTo>
                        <a:pt x="2566" y="399"/>
                      </a:lnTo>
                      <a:cubicBezTo>
                        <a:pt x="2523" y="385"/>
                        <a:pt x="2495" y="370"/>
                        <a:pt x="2498" y="367"/>
                      </a:cubicBezTo>
                      <a:cubicBezTo>
                        <a:pt x="2498" y="364"/>
                        <a:pt x="2502" y="364"/>
                        <a:pt x="2513" y="364"/>
                      </a:cubicBezTo>
                      <a:cubicBezTo>
                        <a:pt x="2541" y="364"/>
                        <a:pt x="2606" y="374"/>
                        <a:pt x="2689" y="377"/>
                      </a:cubicBezTo>
                      <a:cubicBezTo>
                        <a:pt x="2735" y="381"/>
                        <a:pt x="2778" y="381"/>
                        <a:pt x="2812" y="381"/>
                      </a:cubicBezTo>
                      <a:cubicBezTo>
                        <a:pt x="2845" y="381"/>
                        <a:pt x="2868" y="381"/>
                        <a:pt x="2875" y="385"/>
                      </a:cubicBezTo>
                      <a:lnTo>
                        <a:pt x="2865" y="1"/>
                      </a:ln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40"/>
                <p:cNvSpPr/>
                <p:nvPr/>
              </p:nvSpPr>
              <p:spPr>
                <a:xfrm flipH="1">
                  <a:off x="7802536" y="4940430"/>
                  <a:ext cx="27390" cy="2588"/>
                </a:xfrm>
                <a:custGeom>
                  <a:rect b="b" l="l" r="r" t="t"/>
                  <a:pathLst>
                    <a:path extrusionOk="0" h="36" w="381">
                      <a:moveTo>
                        <a:pt x="19" y="1"/>
                      </a:moveTo>
                      <a:cubicBezTo>
                        <a:pt x="8" y="1"/>
                        <a:pt x="4" y="1"/>
                        <a:pt x="4" y="4"/>
                      </a:cubicBezTo>
                      <a:cubicBezTo>
                        <a:pt x="1" y="7"/>
                        <a:pt x="29" y="22"/>
                        <a:pt x="72" y="36"/>
                      </a:cubicBezTo>
                      <a:lnTo>
                        <a:pt x="381" y="26"/>
                      </a:lnTo>
                      <a:lnTo>
                        <a:pt x="381" y="22"/>
                      </a:lnTo>
                      <a:cubicBezTo>
                        <a:pt x="374" y="18"/>
                        <a:pt x="351" y="18"/>
                        <a:pt x="318" y="18"/>
                      </a:cubicBezTo>
                      <a:cubicBezTo>
                        <a:pt x="284" y="18"/>
                        <a:pt x="241" y="18"/>
                        <a:pt x="195" y="14"/>
                      </a:cubicBezTo>
                      <a:cubicBezTo>
                        <a:pt x="112" y="11"/>
                        <a:pt x="47" y="1"/>
                        <a:pt x="19" y="1"/>
                      </a:cubicBezTo>
                      <a:close/>
                    </a:path>
                  </a:pathLst>
                </a:custGeom>
                <a:solidFill>
                  <a:srgbClr val="1B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40"/>
                <p:cNvSpPr/>
                <p:nvPr/>
              </p:nvSpPr>
              <p:spPr>
                <a:xfrm flipH="1">
                  <a:off x="8033955" y="4936260"/>
                  <a:ext cx="575" cy="2947"/>
                </a:xfrm>
                <a:custGeom>
                  <a:rect b="b" l="l" r="r" t="t"/>
                  <a:pathLst>
                    <a:path extrusionOk="0" h="41" w="8">
                      <a:moveTo>
                        <a:pt x="1" y="1"/>
                      </a:moveTo>
                      <a:lnTo>
                        <a:pt x="8" y="40"/>
                      </a:lnTo>
                      <a:lnTo>
                        <a:pt x="8" y="1"/>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40"/>
                <p:cNvSpPr/>
                <p:nvPr/>
              </p:nvSpPr>
              <p:spPr>
                <a:xfrm flipH="1">
                  <a:off x="8010447" y="4933960"/>
                  <a:ext cx="23580" cy="16822"/>
                </a:xfrm>
                <a:custGeom>
                  <a:rect b="b" l="l" r="r" t="t"/>
                  <a:pathLst>
                    <a:path extrusionOk="0" h="234" w="328">
                      <a:moveTo>
                        <a:pt x="320" y="1"/>
                      </a:moveTo>
                      <a:lnTo>
                        <a:pt x="1" y="33"/>
                      </a:lnTo>
                      <a:lnTo>
                        <a:pt x="1" y="72"/>
                      </a:lnTo>
                      <a:lnTo>
                        <a:pt x="26" y="234"/>
                      </a:lnTo>
                      <a:lnTo>
                        <a:pt x="327" y="223"/>
                      </a:lnTo>
                      <a:cubicBezTo>
                        <a:pt x="324" y="169"/>
                        <a:pt x="320" y="94"/>
                        <a:pt x="320" y="1"/>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40"/>
                <p:cNvSpPr/>
                <p:nvPr/>
              </p:nvSpPr>
              <p:spPr>
                <a:xfrm flipH="1">
                  <a:off x="8008649" y="4933672"/>
                  <a:ext cx="2372" cy="16391"/>
                </a:xfrm>
                <a:custGeom>
                  <a:rect b="b" l="l" r="r" t="t"/>
                  <a:pathLst>
                    <a:path extrusionOk="0" h="228" w="33">
                      <a:moveTo>
                        <a:pt x="32" y="1"/>
                      </a:moveTo>
                      <a:lnTo>
                        <a:pt x="0" y="5"/>
                      </a:lnTo>
                      <a:cubicBezTo>
                        <a:pt x="0" y="98"/>
                        <a:pt x="4" y="173"/>
                        <a:pt x="7" y="227"/>
                      </a:cubicBezTo>
                      <a:lnTo>
                        <a:pt x="25" y="227"/>
                      </a:lnTo>
                      <a:cubicBezTo>
                        <a:pt x="29" y="173"/>
                        <a:pt x="29" y="98"/>
                        <a:pt x="32" y="1"/>
                      </a:cubicBezTo>
                      <a:close/>
                    </a:path>
                  </a:pathLst>
                </a:custGeom>
                <a:solidFill>
                  <a:srgbClr val="1B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9" name="Google Shape;1759;p40"/>
              <p:cNvSpPr/>
              <p:nvPr/>
            </p:nvSpPr>
            <p:spPr>
              <a:xfrm flipH="1">
                <a:off x="7352169" y="2317256"/>
                <a:ext cx="531159" cy="563531"/>
              </a:xfrm>
              <a:custGeom>
                <a:rect b="b" l="l" r="r" t="t"/>
                <a:pathLst>
                  <a:path extrusionOk="0" h="11636" w="10967">
                    <a:moveTo>
                      <a:pt x="9968" y="0"/>
                    </a:moveTo>
                    <a:cubicBezTo>
                      <a:pt x="9815" y="0"/>
                      <a:pt x="9735" y="286"/>
                      <a:pt x="9735" y="286"/>
                    </a:cubicBezTo>
                    <a:cubicBezTo>
                      <a:pt x="9735" y="286"/>
                      <a:pt x="9081" y="1726"/>
                      <a:pt x="8906" y="1726"/>
                    </a:cubicBezTo>
                    <a:cubicBezTo>
                      <a:pt x="8902" y="1726"/>
                      <a:pt x="8899" y="1726"/>
                      <a:pt x="8895" y="1724"/>
                    </a:cubicBezTo>
                    <a:cubicBezTo>
                      <a:pt x="8737" y="1660"/>
                      <a:pt x="9111" y="763"/>
                      <a:pt x="9257" y="468"/>
                    </a:cubicBezTo>
                    <a:cubicBezTo>
                      <a:pt x="9387" y="206"/>
                      <a:pt x="9335" y="28"/>
                      <a:pt x="9189" y="28"/>
                    </a:cubicBezTo>
                    <a:cubicBezTo>
                      <a:pt x="9173" y="28"/>
                      <a:pt x="9157" y="30"/>
                      <a:pt x="9139" y="34"/>
                    </a:cubicBezTo>
                    <a:cubicBezTo>
                      <a:pt x="9017" y="63"/>
                      <a:pt x="8543" y="953"/>
                      <a:pt x="8407" y="1247"/>
                    </a:cubicBezTo>
                    <a:cubicBezTo>
                      <a:pt x="8300" y="1471"/>
                      <a:pt x="8064" y="1992"/>
                      <a:pt x="7894" y="1992"/>
                    </a:cubicBezTo>
                    <a:cubicBezTo>
                      <a:pt x="7839" y="1992"/>
                      <a:pt x="7792" y="1939"/>
                      <a:pt x="7757" y="1807"/>
                    </a:cubicBezTo>
                    <a:cubicBezTo>
                      <a:pt x="7610" y="1258"/>
                      <a:pt x="7290" y="892"/>
                      <a:pt x="7136" y="853"/>
                    </a:cubicBezTo>
                    <a:cubicBezTo>
                      <a:pt x="7123" y="849"/>
                      <a:pt x="7110" y="848"/>
                      <a:pt x="7098" y="848"/>
                    </a:cubicBezTo>
                    <a:cubicBezTo>
                      <a:pt x="6965" y="848"/>
                      <a:pt x="6881" y="1029"/>
                      <a:pt x="6985" y="1151"/>
                    </a:cubicBezTo>
                    <a:cubicBezTo>
                      <a:pt x="7075" y="1262"/>
                      <a:pt x="7168" y="1492"/>
                      <a:pt x="7233" y="1664"/>
                    </a:cubicBezTo>
                    <a:cubicBezTo>
                      <a:pt x="7287" y="1811"/>
                      <a:pt x="7315" y="1961"/>
                      <a:pt x="7315" y="2116"/>
                    </a:cubicBezTo>
                    <a:cubicBezTo>
                      <a:pt x="7319" y="2612"/>
                      <a:pt x="7272" y="2920"/>
                      <a:pt x="7254" y="3010"/>
                    </a:cubicBezTo>
                    <a:lnTo>
                      <a:pt x="3224" y="8340"/>
                    </a:lnTo>
                    <a:lnTo>
                      <a:pt x="1555" y="7335"/>
                    </a:lnTo>
                    <a:lnTo>
                      <a:pt x="1" y="10034"/>
                    </a:lnTo>
                    <a:lnTo>
                      <a:pt x="2244" y="11304"/>
                    </a:lnTo>
                    <a:cubicBezTo>
                      <a:pt x="2639" y="11529"/>
                      <a:pt x="3069" y="11636"/>
                      <a:pt x="3494" y="11636"/>
                    </a:cubicBezTo>
                    <a:cubicBezTo>
                      <a:pt x="4341" y="11636"/>
                      <a:pt x="5166" y="11211"/>
                      <a:pt x="5647" y="10446"/>
                    </a:cubicBezTo>
                    <a:lnTo>
                      <a:pt x="9800" y="3031"/>
                    </a:lnTo>
                    <a:cubicBezTo>
                      <a:pt x="10094" y="2662"/>
                      <a:pt x="10367" y="2306"/>
                      <a:pt x="10517" y="2066"/>
                    </a:cubicBezTo>
                    <a:cubicBezTo>
                      <a:pt x="10966" y="1351"/>
                      <a:pt x="10902" y="1308"/>
                      <a:pt x="10812" y="1272"/>
                    </a:cubicBezTo>
                    <a:cubicBezTo>
                      <a:pt x="10803" y="1268"/>
                      <a:pt x="10793" y="1266"/>
                      <a:pt x="10783" y="1266"/>
                    </a:cubicBezTo>
                    <a:cubicBezTo>
                      <a:pt x="10553" y="1266"/>
                      <a:pt x="10105" y="2199"/>
                      <a:pt x="9972" y="2199"/>
                    </a:cubicBezTo>
                    <a:cubicBezTo>
                      <a:pt x="9953" y="2199"/>
                      <a:pt x="9941" y="2181"/>
                      <a:pt x="9936" y="2138"/>
                    </a:cubicBezTo>
                    <a:cubicBezTo>
                      <a:pt x="9896" y="1779"/>
                      <a:pt x="10844" y="598"/>
                      <a:pt x="10582" y="501"/>
                    </a:cubicBezTo>
                    <a:cubicBezTo>
                      <a:pt x="10567" y="496"/>
                      <a:pt x="10552" y="493"/>
                      <a:pt x="10536" y="493"/>
                    </a:cubicBezTo>
                    <a:cubicBezTo>
                      <a:pt x="10188" y="493"/>
                      <a:pt x="9647" y="1784"/>
                      <a:pt x="9591" y="1893"/>
                    </a:cubicBezTo>
                    <a:cubicBezTo>
                      <a:pt x="9571" y="1932"/>
                      <a:pt x="9537" y="1948"/>
                      <a:pt x="9504" y="1948"/>
                    </a:cubicBezTo>
                    <a:cubicBezTo>
                      <a:pt x="9443" y="1948"/>
                      <a:pt x="9385" y="1894"/>
                      <a:pt x="9422" y="1829"/>
                    </a:cubicBezTo>
                    <a:cubicBezTo>
                      <a:pt x="9505" y="1681"/>
                      <a:pt x="10352" y="135"/>
                      <a:pt x="10015" y="9"/>
                    </a:cubicBezTo>
                    <a:cubicBezTo>
                      <a:pt x="9999" y="3"/>
                      <a:pt x="9983" y="0"/>
                      <a:pt x="9968"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40"/>
              <p:cNvSpPr/>
              <p:nvPr/>
            </p:nvSpPr>
            <p:spPr>
              <a:xfrm flipH="1">
                <a:off x="8108534" y="2060426"/>
                <a:ext cx="254077" cy="497618"/>
              </a:xfrm>
              <a:custGeom>
                <a:rect b="b" l="l" r="r" t="t"/>
                <a:pathLst>
                  <a:path extrusionOk="0" h="10275" w="5246">
                    <a:moveTo>
                      <a:pt x="2880" y="0"/>
                    </a:moveTo>
                    <a:cubicBezTo>
                      <a:pt x="1946" y="0"/>
                      <a:pt x="1019" y="263"/>
                      <a:pt x="220" y="804"/>
                    </a:cubicBezTo>
                    <a:lnTo>
                      <a:pt x="1" y="951"/>
                    </a:lnTo>
                    <a:lnTo>
                      <a:pt x="72" y="8561"/>
                    </a:lnTo>
                    <a:cubicBezTo>
                      <a:pt x="84" y="9457"/>
                      <a:pt x="776" y="10201"/>
                      <a:pt x="1670" y="10269"/>
                    </a:cubicBezTo>
                    <a:cubicBezTo>
                      <a:pt x="1715" y="10272"/>
                      <a:pt x="1760" y="10274"/>
                      <a:pt x="1805" y="10274"/>
                    </a:cubicBezTo>
                    <a:cubicBezTo>
                      <a:pt x="2726" y="10274"/>
                      <a:pt x="3498" y="9545"/>
                      <a:pt x="3536" y="8611"/>
                    </a:cubicBezTo>
                    <a:cubicBezTo>
                      <a:pt x="3572" y="7667"/>
                      <a:pt x="3604" y="6712"/>
                      <a:pt x="3604" y="6712"/>
                    </a:cubicBezTo>
                    <a:cubicBezTo>
                      <a:pt x="3604" y="6712"/>
                      <a:pt x="5033" y="6579"/>
                      <a:pt x="5141" y="5165"/>
                    </a:cubicBezTo>
                    <a:cubicBezTo>
                      <a:pt x="5245" y="3750"/>
                      <a:pt x="5166" y="574"/>
                      <a:pt x="5166" y="574"/>
                    </a:cubicBezTo>
                    <a:lnTo>
                      <a:pt x="5209" y="560"/>
                    </a:lnTo>
                    <a:cubicBezTo>
                      <a:pt x="4476" y="190"/>
                      <a:pt x="3676" y="0"/>
                      <a:pt x="2880"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40"/>
              <p:cNvSpPr/>
              <p:nvPr/>
            </p:nvSpPr>
            <p:spPr>
              <a:xfrm flipH="1">
                <a:off x="8125245" y="2187557"/>
                <a:ext cx="22134" cy="20002"/>
              </a:xfrm>
              <a:custGeom>
                <a:rect b="b" l="l" r="r" t="t"/>
                <a:pathLst>
                  <a:path extrusionOk="0" h="413" w="457">
                    <a:moveTo>
                      <a:pt x="228" y="1"/>
                    </a:moveTo>
                    <a:cubicBezTo>
                      <a:pt x="176" y="1"/>
                      <a:pt x="124" y="21"/>
                      <a:pt x="83" y="60"/>
                    </a:cubicBezTo>
                    <a:cubicBezTo>
                      <a:pt x="4" y="138"/>
                      <a:pt x="0" y="267"/>
                      <a:pt x="79" y="350"/>
                    </a:cubicBezTo>
                    <a:cubicBezTo>
                      <a:pt x="119" y="392"/>
                      <a:pt x="173" y="413"/>
                      <a:pt x="227" y="413"/>
                    </a:cubicBezTo>
                    <a:cubicBezTo>
                      <a:pt x="280" y="413"/>
                      <a:pt x="333" y="393"/>
                      <a:pt x="374" y="354"/>
                    </a:cubicBezTo>
                    <a:cubicBezTo>
                      <a:pt x="452" y="275"/>
                      <a:pt x="457" y="146"/>
                      <a:pt x="377" y="63"/>
                    </a:cubicBezTo>
                    <a:cubicBezTo>
                      <a:pt x="336" y="22"/>
                      <a:pt x="282" y="1"/>
                      <a:pt x="22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40"/>
              <p:cNvSpPr/>
              <p:nvPr/>
            </p:nvSpPr>
            <p:spPr>
              <a:xfrm flipH="1">
                <a:off x="8116237" y="2182036"/>
                <a:ext cx="35501" cy="11139"/>
              </a:xfrm>
              <a:custGeom>
                <a:rect b="b" l="l" r="r" t="t"/>
                <a:pathLst>
                  <a:path extrusionOk="0" h="230" w="733">
                    <a:moveTo>
                      <a:pt x="350" y="1"/>
                    </a:moveTo>
                    <a:cubicBezTo>
                      <a:pt x="241" y="1"/>
                      <a:pt x="146" y="37"/>
                      <a:pt x="87" y="77"/>
                    </a:cubicBezTo>
                    <a:cubicBezTo>
                      <a:pt x="22" y="120"/>
                      <a:pt x="1" y="163"/>
                      <a:pt x="8" y="174"/>
                    </a:cubicBezTo>
                    <a:cubicBezTo>
                      <a:pt x="11" y="177"/>
                      <a:pt x="15" y="178"/>
                      <a:pt x="21" y="178"/>
                    </a:cubicBezTo>
                    <a:cubicBezTo>
                      <a:pt x="62" y="178"/>
                      <a:pt x="179" y="118"/>
                      <a:pt x="330" y="118"/>
                    </a:cubicBezTo>
                    <a:cubicBezTo>
                      <a:pt x="343" y="118"/>
                      <a:pt x="357" y="119"/>
                      <a:pt x="370" y="120"/>
                    </a:cubicBezTo>
                    <a:cubicBezTo>
                      <a:pt x="551" y="133"/>
                      <a:pt x="675" y="230"/>
                      <a:pt x="714" y="230"/>
                    </a:cubicBezTo>
                    <a:cubicBezTo>
                      <a:pt x="717" y="230"/>
                      <a:pt x="720" y="229"/>
                      <a:pt x="722" y="227"/>
                    </a:cubicBezTo>
                    <a:cubicBezTo>
                      <a:pt x="733" y="217"/>
                      <a:pt x="715" y="170"/>
                      <a:pt x="658" y="116"/>
                    </a:cubicBezTo>
                    <a:cubicBezTo>
                      <a:pt x="600" y="66"/>
                      <a:pt x="504" y="12"/>
                      <a:pt x="381" y="2"/>
                    </a:cubicBezTo>
                    <a:cubicBezTo>
                      <a:pt x="371" y="1"/>
                      <a:pt x="361" y="1"/>
                      <a:pt x="3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40"/>
              <p:cNvSpPr/>
              <p:nvPr/>
            </p:nvSpPr>
            <p:spPr>
              <a:xfrm flipH="1">
                <a:off x="8227291" y="2189688"/>
                <a:ext cx="22812" cy="19953"/>
              </a:xfrm>
              <a:custGeom>
                <a:rect b="b" l="l" r="r" t="t"/>
                <a:pathLst>
                  <a:path extrusionOk="0" h="412" w="471">
                    <a:moveTo>
                      <a:pt x="236" y="0"/>
                    </a:moveTo>
                    <a:cubicBezTo>
                      <a:pt x="172" y="0"/>
                      <a:pt x="108" y="30"/>
                      <a:pt x="68" y="87"/>
                    </a:cubicBezTo>
                    <a:cubicBezTo>
                      <a:pt x="0" y="180"/>
                      <a:pt x="25" y="310"/>
                      <a:pt x="118" y="374"/>
                    </a:cubicBezTo>
                    <a:cubicBezTo>
                      <a:pt x="155" y="399"/>
                      <a:pt x="196" y="411"/>
                      <a:pt x="237" y="411"/>
                    </a:cubicBezTo>
                    <a:cubicBezTo>
                      <a:pt x="301" y="411"/>
                      <a:pt x="364" y="381"/>
                      <a:pt x="406" y="324"/>
                    </a:cubicBezTo>
                    <a:cubicBezTo>
                      <a:pt x="471" y="231"/>
                      <a:pt x="449" y="105"/>
                      <a:pt x="355" y="37"/>
                    </a:cubicBezTo>
                    <a:cubicBezTo>
                      <a:pt x="319" y="12"/>
                      <a:pt x="278" y="0"/>
                      <a:pt x="2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40"/>
              <p:cNvSpPr/>
              <p:nvPr/>
            </p:nvSpPr>
            <p:spPr>
              <a:xfrm flipH="1">
                <a:off x="8219106" y="2184264"/>
                <a:ext cx="35743" cy="11042"/>
              </a:xfrm>
              <a:custGeom>
                <a:rect b="b" l="l" r="r" t="t"/>
                <a:pathLst>
                  <a:path extrusionOk="0" h="228" w="738">
                    <a:moveTo>
                      <a:pt x="340" y="0"/>
                    </a:moveTo>
                    <a:cubicBezTo>
                      <a:pt x="236" y="0"/>
                      <a:pt x="148" y="36"/>
                      <a:pt x="91" y="74"/>
                    </a:cubicBezTo>
                    <a:cubicBezTo>
                      <a:pt x="27" y="117"/>
                      <a:pt x="1" y="160"/>
                      <a:pt x="12" y="171"/>
                    </a:cubicBezTo>
                    <a:cubicBezTo>
                      <a:pt x="14" y="174"/>
                      <a:pt x="18" y="175"/>
                      <a:pt x="24" y="175"/>
                    </a:cubicBezTo>
                    <a:cubicBezTo>
                      <a:pt x="63" y="175"/>
                      <a:pt x="183" y="115"/>
                      <a:pt x="335" y="115"/>
                    </a:cubicBezTo>
                    <a:cubicBezTo>
                      <a:pt x="348" y="115"/>
                      <a:pt x="361" y="116"/>
                      <a:pt x="375" y="117"/>
                    </a:cubicBezTo>
                    <a:cubicBezTo>
                      <a:pt x="552" y="130"/>
                      <a:pt x="678" y="227"/>
                      <a:pt x="718" y="227"/>
                    </a:cubicBezTo>
                    <a:cubicBezTo>
                      <a:pt x="721" y="227"/>
                      <a:pt x="724" y="226"/>
                      <a:pt x="726" y="224"/>
                    </a:cubicBezTo>
                    <a:cubicBezTo>
                      <a:pt x="737" y="214"/>
                      <a:pt x="719" y="168"/>
                      <a:pt x="662" y="117"/>
                    </a:cubicBezTo>
                    <a:cubicBezTo>
                      <a:pt x="604" y="63"/>
                      <a:pt x="504" y="9"/>
                      <a:pt x="382" y="2"/>
                    </a:cubicBezTo>
                    <a:cubicBezTo>
                      <a:pt x="367" y="1"/>
                      <a:pt x="353" y="0"/>
                      <a:pt x="34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40"/>
              <p:cNvSpPr/>
              <p:nvPr/>
            </p:nvSpPr>
            <p:spPr>
              <a:xfrm flipH="1">
                <a:off x="8110277" y="2038196"/>
                <a:ext cx="255433" cy="208249"/>
              </a:xfrm>
              <a:custGeom>
                <a:rect b="b" l="l" r="r" t="t"/>
                <a:pathLst>
                  <a:path extrusionOk="0" h="4300" w="5274">
                    <a:moveTo>
                      <a:pt x="2832" y="0"/>
                    </a:moveTo>
                    <a:cubicBezTo>
                      <a:pt x="2374" y="0"/>
                      <a:pt x="1874" y="49"/>
                      <a:pt x="1350" y="175"/>
                    </a:cubicBezTo>
                    <a:cubicBezTo>
                      <a:pt x="1350" y="175"/>
                      <a:pt x="126" y="631"/>
                      <a:pt x="65" y="1281"/>
                    </a:cubicBezTo>
                    <a:cubicBezTo>
                      <a:pt x="0" y="1930"/>
                      <a:pt x="79" y="3007"/>
                      <a:pt x="79" y="3007"/>
                    </a:cubicBezTo>
                    <a:lnTo>
                      <a:pt x="154" y="3015"/>
                    </a:lnTo>
                    <a:lnTo>
                      <a:pt x="123" y="4299"/>
                    </a:lnTo>
                    <a:lnTo>
                      <a:pt x="600" y="4231"/>
                    </a:lnTo>
                    <a:lnTo>
                      <a:pt x="668" y="2630"/>
                    </a:lnTo>
                    <a:cubicBezTo>
                      <a:pt x="668" y="2630"/>
                      <a:pt x="1501" y="2056"/>
                      <a:pt x="1515" y="1163"/>
                    </a:cubicBezTo>
                    <a:cubicBezTo>
                      <a:pt x="1731" y="1134"/>
                      <a:pt x="2388" y="1054"/>
                      <a:pt x="3160" y="1054"/>
                    </a:cubicBezTo>
                    <a:cubicBezTo>
                      <a:pt x="3851" y="1054"/>
                      <a:pt x="4633" y="1118"/>
                      <a:pt x="5273" y="1338"/>
                    </a:cubicBezTo>
                    <a:lnTo>
                      <a:pt x="5273" y="1019"/>
                    </a:lnTo>
                    <a:cubicBezTo>
                      <a:pt x="5273" y="821"/>
                      <a:pt x="5129" y="423"/>
                      <a:pt x="4943" y="355"/>
                    </a:cubicBezTo>
                    <a:cubicBezTo>
                      <a:pt x="4535" y="205"/>
                      <a:pt x="3774" y="0"/>
                      <a:pt x="283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40"/>
              <p:cNvSpPr/>
              <p:nvPr/>
            </p:nvSpPr>
            <p:spPr>
              <a:xfrm flipH="1">
                <a:off x="8186995" y="2351061"/>
                <a:ext cx="87275" cy="52353"/>
              </a:xfrm>
              <a:custGeom>
                <a:rect b="b" l="l" r="r" t="t"/>
                <a:pathLst>
                  <a:path extrusionOk="0" h="1081" w="1802">
                    <a:moveTo>
                      <a:pt x="0" y="0"/>
                    </a:moveTo>
                    <a:cubicBezTo>
                      <a:pt x="1" y="1"/>
                      <a:pt x="337" y="1066"/>
                      <a:pt x="1770" y="1081"/>
                    </a:cubicBezTo>
                    <a:lnTo>
                      <a:pt x="1802" y="711"/>
                    </a:lnTo>
                    <a:cubicBezTo>
                      <a:pt x="1802" y="711"/>
                      <a:pt x="897" y="693"/>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40"/>
              <p:cNvSpPr/>
              <p:nvPr/>
            </p:nvSpPr>
            <p:spPr>
              <a:xfrm flipH="1">
                <a:off x="8220172" y="2167119"/>
                <a:ext cx="35888" cy="5521"/>
              </a:xfrm>
              <a:custGeom>
                <a:rect b="b" l="l" r="r" t="t"/>
                <a:pathLst>
                  <a:path extrusionOk="0" h="114" w="741">
                    <a:moveTo>
                      <a:pt x="554" y="1"/>
                    </a:moveTo>
                    <a:cubicBezTo>
                      <a:pt x="499" y="1"/>
                      <a:pt x="435" y="3"/>
                      <a:pt x="367" y="8"/>
                    </a:cubicBezTo>
                    <a:cubicBezTo>
                      <a:pt x="163" y="26"/>
                      <a:pt x="1" y="62"/>
                      <a:pt x="4" y="86"/>
                    </a:cubicBezTo>
                    <a:cubicBezTo>
                      <a:pt x="4" y="103"/>
                      <a:pt x="77" y="114"/>
                      <a:pt x="183" y="114"/>
                    </a:cubicBezTo>
                    <a:cubicBezTo>
                      <a:pt x="239" y="114"/>
                      <a:pt x="305" y="111"/>
                      <a:pt x="375" y="105"/>
                    </a:cubicBezTo>
                    <a:cubicBezTo>
                      <a:pt x="576" y="91"/>
                      <a:pt x="741" y="55"/>
                      <a:pt x="737" y="30"/>
                    </a:cubicBezTo>
                    <a:cubicBezTo>
                      <a:pt x="734" y="10"/>
                      <a:pt x="661" y="1"/>
                      <a:pt x="5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40"/>
              <p:cNvSpPr/>
              <p:nvPr/>
            </p:nvSpPr>
            <p:spPr>
              <a:xfrm flipH="1">
                <a:off x="8121855" y="2150992"/>
                <a:ext cx="35259" cy="8863"/>
              </a:xfrm>
              <a:custGeom>
                <a:rect b="b" l="l" r="r" t="t"/>
                <a:pathLst>
                  <a:path extrusionOk="0" h="183" w="728">
                    <a:moveTo>
                      <a:pt x="409" y="1"/>
                    </a:moveTo>
                    <a:cubicBezTo>
                      <a:pt x="390" y="1"/>
                      <a:pt x="371" y="2"/>
                      <a:pt x="352" y="3"/>
                    </a:cubicBezTo>
                    <a:cubicBezTo>
                      <a:pt x="130" y="22"/>
                      <a:pt x="0" y="161"/>
                      <a:pt x="22" y="179"/>
                    </a:cubicBezTo>
                    <a:cubicBezTo>
                      <a:pt x="24" y="182"/>
                      <a:pt x="27" y="183"/>
                      <a:pt x="31" y="183"/>
                    </a:cubicBezTo>
                    <a:cubicBezTo>
                      <a:pt x="67" y="183"/>
                      <a:pt x="194" y="113"/>
                      <a:pt x="363" y="101"/>
                    </a:cubicBezTo>
                    <a:cubicBezTo>
                      <a:pt x="392" y="97"/>
                      <a:pt x="421" y="96"/>
                      <a:pt x="448" y="96"/>
                    </a:cubicBezTo>
                    <a:cubicBezTo>
                      <a:pt x="563" y="96"/>
                      <a:pt x="655" y="121"/>
                      <a:pt x="693" y="121"/>
                    </a:cubicBezTo>
                    <a:cubicBezTo>
                      <a:pt x="703" y="121"/>
                      <a:pt x="709" y="119"/>
                      <a:pt x="711" y="115"/>
                    </a:cubicBezTo>
                    <a:cubicBezTo>
                      <a:pt x="728" y="95"/>
                      <a:pt x="601" y="1"/>
                      <a:pt x="4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40"/>
              <p:cNvSpPr/>
              <p:nvPr/>
            </p:nvSpPr>
            <p:spPr>
              <a:xfrm flipH="1">
                <a:off x="8173241" y="2285291"/>
                <a:ext cx="42475" cy="14965"/>
              </a:xfrm>
              <a:custGeom>
                <a:rect b="b" l="l" r="r" t="t"/>
                <a:pathLst>
                  <a:path extrusionOk="0" h="309" w="877">
                    <a:moveTo>
                      <a:pt x="31" y="0"/>
                    </a:moveTo>
                    <a:cubicBezTo>
                      <a:pt x="29" y="0"/>
                      <a:pt x="27" y="1"/>
                      <a:pt x="26" y="2"/>
                    </a:cubicBezTo>
                    <a:cubicBezTo>
                      <a:pt x="1" y="15"/>
                      <a:pt x="134" y="209"/>
                      <a:pt x="399" y="282"/>
                    </a:cubicBezTo>
                    <a:cubicBezTo>
                      <a:pt x="469" y="301"/>
                      <a:pt x="536" y="309"/>
                      <a:pt x="596" y="309"/>
                    </a:cubicBezTo>
                    <a:cubicBezTo>
                      <a:pt x="763" y="309"/>
                      <a:pt x="877" y="250"/>
                      <a:pt x="866" y="231"/>
                    </a:cubicBezTo>
                    <a:cubicBezTo>
                      <a:pt x="864" y="224"/>
                      <a:pt x="849" y="223"/>
                      <a:pt x="823" y="223"/>
                    </a:cubicBezTo>
                    <a:cubicBezTo>
                      <a:pt x="798" y="223"/>
                      <a:pt x="763" y="224"/>
                      <a:pt x="720" y="224"/>
                    </a:cubicBezTo>
                    <a:cubicBezTo>
                      <a:pt x="641" y="224"/>
                      <a:pt x="536" y="219"/>
                      <a:pt x="425" y="188"/>
                    </a:cubicBezTo>
                    <a:cubicBezTo>
                      <a:pt x="205" y="131"/>
                      <a:pt x="65" y="0"/>
                      <a:pt x="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40"/>
              <p:cNvSpPr/>
              <p:nvPr/>
            </p:nvSpPr>
            <p:spPr>
              <a:xfrm flipH="1">
                <a:off x="8315292" y="1999451"/>
                <a:ext cx="80495" cy="77682"/>
              </a:xfrm>
              <a:custGeom>
                <a:rect b="b" l="l" r="r" t="t"/>
                <a:pathLst>
                  <a:path extrusionOk="0" h="1604" w="1662">
                    <a:moveTo>
                      <a:pt x="1415" y="1366"/>
                    </a:moveTo>
                    <a:lnTo>
                      <a:pt x="1369" y="1399"/>
                    </a:lnTo>
                    <a:lnTo>
                      <a:pt x="1369" y="1399"/>
                    </a:lnTo>
                    <a:cubicBezTo>
                      <a:pt x="1385" y="1389"/>
                      <a:pt x="1400" y="1378"/>
                      <a:pt x="1415" y="1366"/>
                    </a:cubicBezTo>
                    <a:close/>
                    <a:moveTo>
                      <a:pt x="769" y="0"/>
                    </a:moveTo>
                    <a:cubicBezTo>
                      <a:pt x="731" y="0"/>
                      <a:pt x="692" y="3"/>
                      <a:pt x="654" y="10"/>
                    </a:cubicBezTo>
                    <a:cubicBezTo>
                      <a:pt x="331" y="60"/>
                      <a:pt x="65" y="351"/>
                      <a:pt x="33" y="677"/>
                    </a:cubicBezTo>
                    <a:cubicBezTo>
                      <a:pt x="0" y="1000"/>
                      <a:pt x="197" y="1330"/>
                      <a:pt x="489" y="1474"/>
                    </a:cubicBezTo>
                    <a:cubicBezTo>
                      <a:pt x="602" y="1530"/>
                      <a:pt x="728" y="1556"/>
                      <a:pt x="854" y="1556"/>
                    </a:cubicBezTo>
                    <a:cubicBezTo>
                      <a:pt x="981" y="1556"/>
                      <a:pt x="1109" y="1529"/>
                      <a:pt x="1226" y="1478"/>
                    </a:cubicBezTo>
                    <a:lnTo>
                      <a:pt x="1226" y="1478"/>
                    </a:lnTo>
                    <a:cubicBezTo>
                      <a:pt x="1181" y="1521"/>
                      <a:pt x="1135" y="1563"/>
                      <a:pt x="1088" y="1603"/>
                    </a:cubicBezTo>
                    <a:lnTo>
                      <a:pt x="1369" y="1399"/>
                    </a:lnTo>
                    <a:lnTo>
                      <a:pt x="1369" y="1399"/>
                    </a:lnTo>
                    <a:cubicBezTo>
                      <a:pt x="1324" y="1430"/>
                      <a:pt x="1276" y="1456"/>
                      <a:pt x="1226" y="1478"/>
                    </a:cubicBezTo>
                    <a:lnTo>
                      <a:pt x="1226" y="1478"/>
                    </a:lnTo>
                    <a:cubicBezTo>
                      <a:pt x="1343" y="1366"/>
                      <a:pt x="1450" y="1244"/>
                      <a:pt x="1526" y="1101"/>
                    </a:cubicBezTo>
                    <a:cubicBezTo>
                      <a:pt x="1627" y="904"/>
                      <a:pt x="1662" y="656"/>
                      <a:pt x="1565" y="455"/>
                    </a:cubicBezTo>
                    <a:cubicBezTo>
                      <a:pt x="1497" y="311"/>
                      <a:pt x="1365" y="200"/>
                      <a:pt x="1224" y="124"/>
                    </a:cubicBezTo>
                    <a:cubicBezTo>
                      <a:pt x="1083" y="50"/>
                      <a:pt x="926" y="0"/>
                      <a:pt x="76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40"/>
              <p:cNvSpPr/>
              <p:nvPr/>
            </p:nvSpPr>
            <p:spPr>
              <a:xfrm flipH="1">
                <a:off x="8355587" y="2171817"/>
                <a:ext cx="47900" cy="78892"/>
              </a:xfrm>
              <a:custGeom>
                <a:rect b="b" l="l" r="r" t="t"/>
                <a:pathLst>
                  <a:path extrusionOk="0" h="1629" w="989">
                    <a:moveTo>
                      <a:pt x="750" y="0"/>
                    </a:moveTo>
                    <a:cubicBezTo>
                      <a:pt x="486" y="0"/>
                      <a:pt x="75" y="118"/>
                      <a:pt x="38" y="826"/>
                    </a:cubicBezTo>
                    <a:cubicBezTo>
                      <a:pt x="1" y="1497"/>
                      <a:pt x="402" y="1628"/>
                      <a:pt x="694" y="1628"/>
                    </a:cubicBezTo>
                    <a:cubicBezTo>
                      <a:pt x="856" y="1628"/>
                      <a:pt x="984" y="1588"/>
                      <a:pt x="985" y="1576"/>
                    </a:cubicBezTo>
                    <a:cubicBezTo>
                      <a:pt x="989" y="1555"/>
                      <a:pt x="981" y="618"/>
                      <a:pt x="977" y="213"/>
                    </a:cubicBezTo>
                    <a:cubicBezTo>
                      <a:pt x="977" y="101"/>
                      <a:pt x="888" y="4"/>
                      <a:pt x="773" y="1"/>
                    </a:cubicBezTo>
                    <a:cubicBezTo>
                      <a:pt x="766" y="0"/>
                      <a:pt x="758" y="0"/>
                      <a:pt x="750"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40"/>
              <p:cNvSpPr/>
              <p:nvPr/>
            </p:nvSpPr>
            <p:spPr>
              <a:xfrm flipH="1">
                <a:off x="8366727" y="2187945"/>
                <a:ext cx="21940" cy="44168"/>
              </a:xfrm>
              <a:custGeom>
                <a:rect b="b" l="l" r="r" t="t"/>
                <a:pathLst>
                  <a:path extrusionOk="0" h="912" w="453">
                    <a:moveTo>
                      <a:pt x="295" y="1"/>
                    </a:moveTo>
                    <a:cubicBezTo>
                      <a:pt x="291" y="1"/>
                      <a:pt x="287" y="1"/>
                      <a:pt x="284" y="1"/>
                    </a:cubicBezTo>
                    <a:cubicBezTo>
                      <a:pt x="201" y="1"/>
                      <a:pt x="126" y="73"/>
                      <a:pt x="83" y="152"/>
                    </a:cubicBezTo>
                    <a:cubicBezTo>
                      <a:pt x="40" y="231"/>
                      <a:pt x="7" y="332"/>
                      <a:pt x="4" y="440"/>
                    </a:cubicBezTo>
                    <a:cubicBezTo>
                      <a:pt x="0" y="647"/>
                      <a:pt x="98" y="852"/>
                      <a:pt x="244" y="902"/>
                    </a:cubicBezTo>
                    <a:cubicBezTo>
                      <a:pt x="267" y="909"/>
                      <a:pt x="289" y="912"/>
                      <a:pt x="310" y="912"/>
                    </a:cubicBezTo>
                    <a:cubicBezTo>
                      <a:pt x="354" y="912"/>
                      <a:pt x="391" y="899"/>
                      <a:pt x="413" y="884"/>
                    </a:cubicBezTo>
                    <a:cubicBezTo>
                      <a:pt x="446" y="859"/>
                      <a:pt x="453" y="838"/>
                      <a:pt x="449" y="834"/>
                    </a:cubicBezTo>
                    <a:cubicBezTo>
                      <a:pt x="449" y="834"/>
                      <a:pt x="449" y="834"/>
                      <a:pt x="448" y="834"/>
                    </a:cubicBezTo>
                    <a:cubicBezTo>
                      <a:pt x="443" y="834"/>
                      <a:pt x="428" y="850"/>
                      <a:pt x="399" y="859"/>
                    </a:cubicBezTo>
                    <a:cubicBezTo>
                      <a:pt x="382" y="865"/>
                      <a:pt x="360" y="870"/>
                      <a:pt x="335" y="870"/>
                    </a:cubicBezTo>
                    <a:cubicBezTo>
                      <a:pt x="313" y="870"/>
                      <a:pt x="288" y="866"/>
                      <a:pt x="262" y="856"/>
                    </a:cubicBezTo>
                    <a:cubicBezTo>
                      <a:pt x="155" y="809"/>
                      <a:pt x="72" y="630"/>
                      <a:pt x="80" y="440"/>
                    </a:cubicBezTo>
                    <a:cubicBezTo>
                      <a:pt x="80" y="346"/>
                      <a:pt x="105" y="256"/>
                      <a:pt x="144" y="185"/>
                    </a:cubicBezTo>
                    <a:cubicBezTo>
                      <a:pt x="180" y="109"/>
                      <a:pt x="230" y="59"/>
                      <a:pt x="287" y="52"/>
                    </a:cubicBezTo>
                    <a:cubicBezTo>
                      <a:pt x="294" y="50"/>
                      <a:pt x="301" y="50"/>
                      <a:pt x="307" y="50"/>
                    </a:cubicBezTo>
                    <a:cubicBezTo>
                      <a:pt x="351" y="50"/>
                      <a:pt x="382" y="81"/>
                      <a:pt x="392" y="109"/>
                    </a:cubicBezTo>
                    <a:cubicBezTo>
                      <a:pt x="403" y="138"/>
                      <a:pt x="395" y="160"/>
                      <a:pt x="403" y="160"/>
                    </a:cubicBezTo>
                    <a:cubicBezTo>
                      <a:pt x="403" y="160"/>
                      <a:pt x="403" y="160"/>
                      <a:pt x="404" y="160"/>
                    </a:cubicBezTo>
                    <a:cubicBezTo>
                      <a:pt x="409" y="160"/>
                      <a:pt x="424" y="141"/>
                      <a:pt x="421" y="102"/>
                    </a:cubicBezTo>
                    <a:cubicBezTo>
                      <a:pt x="417" y="80"/>
                      <a:pt x="406" y="55"/>
                      <a:pt x="381" y="34"/>
                    </a:cubicBezTo>
                    <a:cubicBezTo>
                      <a:pt x="362" y="14"/>
                      <a:pt x="328" y="1"/>
                      <a:pt x="295"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40"/>
              <p:cNvSpPr/>
              <p:nvPr/>
            </p:nvSpPr>
            <p:spPr>
              <a:xfrm flipH="1">
                <a:off x="7720053" y="2405110"/>
                <a:ext cx="955428" cy="792751"/>
              </a:xfrm>
              <a:custGeom>
                <a:rect b="b" l="l" r="r" t="t"/>
                <a:pathLst>
                  <a:path extrusionOk="0" h="16369" w="19727">
                    <a:moveTo>
                      <a:pt x="10287" y="1"/>
                    </a:moveTo>
                    <a:cubicBezTo>
                      <a:pt x="9167" y="112"/>
                      <a:pt x="8586" y="1436"/>
                      <a:pt x="8586" y="1436"/>
                    </a:cubicBezTo>
                    <a:cubicBezTo>
                      <a:pt x="8123" y="316"/>
                      <a:pt x="6378" y="152"/>
                      <a:pt x="6378" y="152"/>
                    </a:cubicBezTo>
                    <a:lnTo>
                      <a:pt x="6378" y="152"/>
                    </a:lnTo>
                    <a:lnTo>
                      <a:pt x="6411" y="1310"/>
                    </a:lnTo>
                    <a:cubicBezTo>
                      <a:pt x="5851" y="1346"/>
                      <a:pt x="5008" y="1490"/>
                      <a:pt x="4584" y="1644"/>
                    </a:cubicBezTo>
                    <a:cubicBezTo>
                      <a:pt x="3611" y="1996"/>
                      <a:pt x="2757" y="2470"/>
                      <a:pt x="2092" y="3248"/>
                    </a:cubicBezTo>
                    <a:cubicBezTo>
                      <a:pt x="1536" y="3899"/>
                      <a:pt x="1199" y="4706"/>
                      <a:pt x="1070" y="5553"/>
                    </a:cubicBezTo>
                    <a:lnTo>
                      <a:pt x="0" y="12474"/>
                    </a:lnTo>
                    <a:lnTo>
                      <a:pt x="3877" y="12843"/>
                    </a:lnTo>
                    <a:lnTo>
                      <a:pt x="4501" y="7588"/>
                    </a:lnTo>
                    <a:lnTo>
                      <a:pt x="4584" y="11526"/>
                    </a:lnTo>
                    <a:lnTo>
                      <a:pt x="4627" y="15794"/>
                    </a:lnTo>
                    <a:lnTo>
                      <a:pt x="14699" y="16368"/>
                    </a:lnTo>
                    <a:lnTo>
                      <a:pt x="14699" y="16368"/>
                    </a:lnTo>
                    <a:lnTo>
                      <a:pt x="14027" y="11677"/>
                    </a:lnTo>
                    <a:lnTo>
                      <a:pt x="13482" y="6831"/>
                    </a:lnTo>
                    <a:lnTo>
                      <a:pt x="13482" y="6831"/>
                    </a:lnTo>
                    <a:lnTo>
                      <a:pt x="17527" y="9110"/>
                    </a:lnTo>
                    <a:lnTo>
                      <a:pt x="19727" y="6296"/>
                    </a:lnTo>
                    <a:cubicBezTo>
                      <a:pt x="19727" y="6296"/>
                      <a:pt x="14763" y="2962"/>
                      <a:pt x="14278" y="2682"/>
                    </a:cubicBezTo>
                    <a:cubicBezTo>
                      <a:pt x="12067" y="1389"/>
                      <a:pt x="10947" y="1296"/>
                      <a:pt x="10280" y="1260"/>
                    </a:cubicBezTo>
                    <a:lnTo>
                      <a:pt x="10287"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40"/>
              <p:cNvSpPr/>
              <p:nvPr/>
            </p:nvSpPr>
            <p:spPr>
              <a:xfrm flipH="1">
                <a:off x="8407070" y="2495676"/>
                <a:ext cx="61025" cy="275567"/>
              </a:xfrm>
              <a:custGeom>
                <a:rect b="b" l="l" r="r" t="t"/>
                <a:pathLst>
                  <a:path extrusionOk="0" h="5690" w="1260">
                    <a:moveTo>
                      <a:pt x="18" y="0"/>
                    </a:moveTo>
                    <a:cubicBezTo>
                      <a:pt x="0" y="22"/>
                      <a:pt x="359" y="141"/>
                      <a:pt x="689" y="596"/>
                    </a:cubicBezTo>
                    <a:cubicBezTo>
                      <a:pt x="855" y="823"/>
                      <a:pt x="1001" y="1128"/>
                      <a:pt x="1080" y="1486"/>
                    </a:cubicBezTo>
                    <a:cubicBezTo>
                      <a:pt x="1160" y="1845"/>
                      <a:pt x="1163" y="2258"/>
                      <a:pt x="1102" y="2678"/>
                    </a:cubicBezTo>
                    <a:cubicBezTo>
                      <a:pt x="969" y="3529"/>
                      <a:pt x="661" y="4254"/>
                      <a:pt x="499" y="4796"/>
                    </a:cubicBezTo>
                    <a:cubicBezTo>
                      <a:pt x="413" y="5069"/>
                      <a:pt x="352" y="5291"/>
                      <a:pt x="320" y="5445"/>
                    </a:cubicBezTo>
                    <a:cubicBezTo>
                      <a:pt x="284" y="5599"/>
                      <a:pt x="273" y="5686"/>
                      <a:pt x="280" y="5690"/>
                    </a:cubicBezTo>
                    <a:cubicBezTo>
                      <a:pt x="287" y="5690"/>
                      <a:pt x="312" y="5607"/>
                      <a:pt x="355" y="5453"/>
                    </a:cubicBezTo>
                    <a:cubicBezTo>
                      <a:pt x="403" y="5302"/>
                      <a:pt x="471" y="5087"/>
                      <a:pt x="564" y="4817"/>
                    </a:cubicBezTo>
                    <a:cubicBezTo>
                      <a:pt x="657" y="4552"/>
                      <a:pt x="776" y="4236"/>
                      <a:pt x="894" y="3881"/>
                    </a:cubicBezTo>
                    <a:cubicBezTo>
                      <a:pt x="1016" y="3525"/>
                      <a:pt x="1135" y="3127"/>
                      <a:pt x="1195" y="2692"/>
                    </a:cubicBezTo>
                    <a:cubicBezTo>
                      <a:pt x="1260" y="2261"/>
                      <a:pt x="1256" y="1838"/>
                      <a:pt x="1167" y="1465"/>
                    </a:cubicBezTo>
                    <a:cubicBezTo>
                      <a:pt x="1080" y="1095"/>
                      <a:pt x="923" y="783"/>
                      <a:pt x="747" y="557"/>
                    </a:cubicBezTo>
                    <a:cubicBezTo>
                      <a:pt x="567" y="327"/>
                      <a:pt x="381" y="184"/>
                      <a:pt x="244" y="104"/>
                    </a:cubicBezTo>
                    <a:cubicBezTo>
                      <a:pt x="173" y="65"/>
                      <a:pt x="118" y="36"/>
                      <a:pt x="80" y="22"/>
                    </a:cubicBezTo>
                    <a:cubicBezTo>
                      <a:pt x="40" y="8"/>
                      <a:pt x="18" y="0"/>
                      <a:pt x="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40"/>
              <p:cNvSpPr/>
              <p:nvPr/>
            </p:nvSpPr>
            <p:spPr>
              <a:xfrm flipH="1">
                <a:off x="8016273" y="2499309"/>
                <a:ext cx="35985" cy="288643"/>
              </a:xfrm>
              <a:custGeom>
                <a:rect b="b" l="l" r="r" t="t"/>
                <a:pathLst>
                  <a:path extrusionOk="0" h="5960" w="743">
                    <a:moveTo>
                      <a:pt x="7" y="1"/>
                    </a:moveTo>
                    <a:cubicBezTo>
                      <a:pt x="7" y="1"/>
                      <a:pt x="7" y="1"/>
                      <a:pt x="7" y="1"/>
                    </a:cubicBezTo>
                    <a:cubicBezTo>
                      <a:pt x="0" y="1"/>
                      <a:pt x="7" y="87"/>
                      <a:pt x="25" y="234"/>
                    </a:cubicBezTo>
                    <a:cubicBezTo>
                      <a:pt x="47" y="407"/>
                      <a:pt x="72" y="622"/>
                      <a:pt x="104" y="873"/>
                    </a:cubicBezTo>
                    <a:cubicBezTo>
                      <a:pt x="172" y="1433"/>
                      <a:pt x="259" y="2169"/>
                      <a:pt x="359" y="2980"/>
                    </a:cubicBezTo>
                    <a:cubicBezTo>
                      <a:pt x="456" y="3795"/>
                      <a:pt x="545" y="4530"/>
                      <a:pt x="614" y="5087"/>
                    </a:cubicBezTo>
                    <a:cubicBezTo>
                      <a:pt x="646" y="5342"/>
                      <a:pt x="675" y="5557"/>
                      <a:pt x="696" y="5726"/>
                    </a:cubicBezTo>
                    <a:cubicBezTo>
                      <a:pt x="714" y="5877"/>
                      <a:pt x="728" y="5959"/>
                      <a:pt x="736" y="5959"/>
                    </a:cubicBezTo>
                    <a:cubicBezTo>
                      <a:pt x="743" y="5959"/>
                      <a:pt x="739" y="5877"/>
                      <a:pt x="732" y="5723"/>
                    </a:cubicBezTo>
                    <a:cubicBezTo>
                      <a:pt x="725" y="5572"/>
                      <a:pt x="707" y="5352"/>
                      <a:pt x="682" y="5080"/>
                    </a:cubicBezTo>
                    <a:cubicBezTo>
                      <a:pt x="635" y="4542"/>
                      <a:pt x="552" y="3795"/>
                      <a:pt x="456" y="2969"/>
                    </a:cubicBezTo>
                    <a:cubicBezTo>
                      <a:pt x="355" y="2148"/>
                      <a:pt x="254" y="1401"/>
                      <a:pt x="168" y="866"/>
                    </a:cubicBezTo>
                    <a:cubicBezTo>
                      <a:pt x="129" y="597"/>
                      <a:pt x="90" y="382"/>
                      <a:pt x="60" y="231"/>
                    </a:cubicBezTo>
                    <a:cubicBezTo>
                      <a:pt x="33" y="83"/>
                      <a:pt x="15" y="1"/>
                      <a:pt x="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40"/>
              <p:cNvSpPr/>
              <p:nvPr/>
            </p:nvSpPr>
            <p:spPr>
              <a:xfrm flipH="1">
                <a:off x="8275432" y="2450296"/>
                <a:ext cx="90617" cy="42279"/>
              </a:xfrm>
              <a:custGeom>
                <a:rect b="b" l="l" r="r" t="t"/>
                <a:pathLst>
                  <a:path extrusionOk="0" h="873" w="1871">
                    <a:moveTo>
                      <a:pt x="1697" y="1"/>
                    </a:moveTo>
                    <a:cubicBezTo>
                      <a:pt x="1642" y="1"/>
                      <a:pt x="1576" y="12"/>
                      <a:pt x="1508" y="44"/>
                    </a:cubicBezTo>
                    <a:cubicBezTo>
                      <a:pt x="1400" y="90"/>
                      <a:pt x="1296" y="198"/>
                      <a:pt x="1228" y="334"/>
                    </a:cubicBezTo>
                    <a:cubicBezTo>
                      <a:pt x="1195" y="403"/>
                      <a:pt x="1167" y="478"/>
                      <a:pt x="1145" y="554"/>
                    </a:cubicBezTo>
                    <a:cubicBezTo>
                      <a:pt x="1120" y="629"/>
                      <a:pt x="1109" y="726"/>
                      <a:pt x="1074" y="761"/>
                    </a:cubicBezTo>
                    <a:cubicBezTo>
                      <a:pt x="1066" y="771"/>
                      <a:pt x="1058" y="775"/>
                      <a:pt x="1048" y="775"/>
                    </a:cubicBezTo>
                    <a:cubicBezTo>
                      <a:pt x="1039" y="775"/>
                      <a:pt x="1028" y="772"/>
                      <a:pt x="1013" y="765"/>
                    </a:cubicBezTo>
                    <a:cubicBezTo>
                      <a:pt x="976" y="751"/>
                      <a:pt x="940" y="733"/>
                      <a:pt x="905" y="718"/>
                    </a:cubicBezTo>
                    <a:cubicBezTo>
                      <a:pt x="832" y="686"/>
                      <a:pt x="764" y="654"/>
                      <a:pt x="696" y="622"/>
                    </a:cubicBezTo>
                    <a:cubicBezTo>
                      <a:pt x="574" y="568"/>
                      <a:pt x="456" y="514"/>
                      <a:pt x="341" y="463"/>
                    </a:cubicBezTo>
                    <a:cubicBezTo>
                      <a:pt x="160" y="386"/>
                      <a:pt x="37" y="340"/>
                      <a:pt x="12" y="340"/>
                    </a:cubicBezTo>
                    <a:cubicBezTo>
                      <a:pt x="9" y="340"/>
                      <a:pt x="8" y="341"/>
                      <a:pt x="7" y="342"/>
                    </a:cubicBezTo>
                    <a:cubicBezTo>
                      <a:pt x="0" y="356"/>
                      <a:pt x="118" y="425"/>
                      <a:pt x="312" y="525"/>
                    </a:cubicBezTo>
                    <a:cubicBezTo>
                      <a:pt x="423" y="582"/>
                      <a:pt x="539" y="640"/>
                      <a:pt x="657" y="700"/>
                    </a:cubicBezTo>
                    <a:cubicBezTo>
                      <a:pt x="725" y="736"/>
                      <a:pt x="794" y="769"/>
                      <a:pt x="865" y="804"/>
                    </a:cubicBezTo>
                    <a:cubicBezTo>
                      <a:pt x="901" y="819"/>
                      <a:pt x="933" y="837"/>
                      <a:pt x="976" y="855"/>
                    </a:cubicBezTo>
                    <a:cubicBezTo>
                      <a:pt x="998" y="866"/>
                      <a:pt x="1023" y="873"/>
                      <a:pt x="1056" y="873"/>
                    </a:cubicBezTo>
                    <a:cubicBezTo>
                      <a:pt x="1091" y="869"/>
                      <a:pt x="1124" y="851"/>
                      <a:pt x="1142" y="829"/>
                    </a:cubicBezTo>
                    <a:cubicBezTo>
                      <a:pt x="1185" y="783"/>
                      <a:pt x="1195" y="736"/>
                      <a:pt x="1206" y="697"/>
                    </a:cubicBezTo>
                    <a:cubicBezTo>
                      <a:pt x="1217" y="657"/>
                      <a:pt x="1224" y="618"/>
                      <a:pt x="1235" y="582"/>
                    </a:cubicBezTo>
                    <a:cubicBezTo>
                      <a:pt x="1256" y="506"/>
                      <a:pt x="1278" y="435"/>
                      <a:pt x="1311" y="374"/>
                    </a:cubicBezTo>
                    <a:cubicBezTo>
                      <a:pt x="1364" y="245"/>
                      <a:pt x="1450" y="152"/>
                      <a:pt x="1540" y="105"/>
                    </a:cubicBezTo>
                    <a:cubicBezTo>
                      <a:pt x="1619" y="59"/>
                      <a:pt x="1689" y="47"/>
                      <a:pt x="1745" y="47"/>
                    </a:cubicBezTo>
                    <a:cubicBezTo>
                      <a:pt x="1809" y="47"/>
                      <a:pt x="1852" y="64"/>
                      <a:pt x="1863" y="64"/>
                    </a:cubicBezTo>
                    <a:cubicBezTo>
                      <a:pt x="1865" y="64"/>
                      <a:pt x="1866" y="63"/>
                      <a:pt x="1866" y="62"/>
                    </a:cubicBezTo>
                    <a:cubicBezTo>
                      <a:pt x="1871" y="58"/>
                      <a:pt x="1845" y="29"/>
                      <a:pt x="1780" y="11"/>
                    </a:cubicBezTo>
                    <a:cubicBezTo>
                      <a:pt x="1758" y="5"/>
                      <a:pt x="1729" y="1"/>
                      <a:pt x="16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40"/>
              <p:cNvSpPr/>
              <p:nvPr/>
            </p:nvSpPr>
            <p:spPr>
              <a:xfrm flipH="1">
                <a:off x="8175662" y="2446277"/>
                <a:ext cx="68338" cy="49108"/>
              </a:xfrm>
              <a:custGeom>
                <a:rect b="b" l="l" r="r" t="t"/>
                <a:pathLst>
                  <a:path extrusionOk="0" h="1014" w="1411">
                    <a:moveTo>
                      <a:pt x="29" y="0"/>
                    </a:moveTo>
                    <a:cubicBezTo>
                      <a:pt x="12" y="0"/>
                      <a:pt x="3" y="3"/>
                      <a:pt x="3" y="5"/>
                    </a:cubicBezTo>
                    <a:cubicBezTo>
                      <a:pt x="0" y="23"/>
                      <a:pt x="126" y="37"/>
                      <a:pt x="262" y="170"/>
                    </a:cubicBezTo>
                    <a:cubicBezTo>
                      <a:pt x="401" y="296"/>
                      <a:pt x="502" y="543"/>
                      <a:pt x="545" y="838"/>
                    </a:cubicBezTo>
                    <a:cubicBezTo>
                      <a:pt x="552" y="869"/>
                      <a:pt x="557" y="906"/>
                      <a:pt x="563" y="934"/>
                    </a:cubicBezTo>
                    <a:lnTo>
                      <a:pt x="578" y="1013"/>
                    </a:lnTo>
                    <a:lnTo>
                      <a:pt x="638" y="967"/>
                    </a:lnTo>
                    <a:cubicBezTo>
                      <a:pt x="1080" y="632"/>
                      <a:pt x="1410" y="360"/>
                      <a:pt x="1396" y="339"/>
                    </a:cubicBezTo>
                    <a:cubicBezTo>
                      <a:pt x="1396" y="338"/>
                      <a:pt x="1395" y="337"/>
                      <a:pt x="1393" y="337"/>
                    </a:cubicBezTo>
                    <a:cubicBezTo>
                      <a:pt x="1354" y="337"/>
                      <a:pt x="1039" y="551"/>
                      <a:pt x="645" y="841"/>
                    </a:cubicBezTo>
                    <a:lnTo>
                      <a:pt x="645" y="841"/>
                    </a:lnTo>
                    <a:cubicBezTo>
                      <a:pt x="644" y="834"/>
                      <a:pt x="643" y="827"/>
                      <a:pt x="643" y="819"/>
                    </a:cubicBezTo>
                    <a:cubicBezTo>
                      <a:pt x="613" y="672"/>
                      <a:pt x="578" y="529"/>
                      <a:pt x="524" y="407"/>
                    </a:cubicBezTo>
                    <a:cubicBezTo>
                      <a:pt x="466" y="281"/>
                      <a:pt x="388" y="185"/>
                      <a:pt x="308" y="120"/>
                    </a:cubicBezTo>
                    <a:cubicBezTo>
                      <a:pt x="186" y="19"/>
                      <a:pt x="77" y="0"/>
                      <a:pt x="2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40"/>
              <p:cNvSpPr/>
              <p:nvPr/>
            </p:nvSpPr>
            <p:spPr>
              <a:xfrm flipH="1">
                <a:off x="8248311" y="2475335"/>
                <a:ext cx="15014" cy="131148"/>
              </a:xfrm>
              <a:custGeom>
                <a:rect b="b" l="l" r="r" t="t"/>
                <a:pathLst>
                  <a:path extrusionOk="0" h="2708" w="310">
                    <a:moveTo>
                      <a:pt x="15" y="1"/>
                    </a:moveTo>
                    <a:cubicBezTo>
                      <a:pt x="0" y="4"/>
                      <a:pt x="4" y="155"/>
                      <a:pt x="22" y="403"/>
                    </a:cubicBezTo>
                    <a:cubicBezTo>
                      <a:pt x="40" y="647"/>
                      <a:pt x="68" y="988"/>
                      <a:pt x="104" y="1361"/>
                    </a:cubicBezTo>
                    <a:cubicBezTo>
                      <a:pt x="172" y="2000"/>
                      <a:pt x="241" y="2535"/>
                      <a:pt x="277" y="2671"/>
                    </a:cubicBezTo>
                    <a:lnTo>
                      <a:pt x="280" y="2675"/>
                    </a:lnTo>
                    <a:cubicBezTo>
                      <a:pt x="291" y="2696"/>
                      <a:pt x="298" y="2707"/>
                      <a:pt x="302" y="2707"/>
                    </a:cubicBezTo>
                    <a:cubicBezTo>
                      <a:pt x="305" y="2703"/>
                      <a:pt x="305" y="2693"/>
                      <a:pt x="298" y="2668"/>
                    </a:cubicBezTo>
                    <a:lnTo>
                      <a:pt x="302" y="2668"/>
                    </a:lnTo>
                    <a:cubicBezTo>
                      <a:pt x="309" y="2531"/>
                      <a:pt x="270" y="1992"/>
                      <a:pt x="202" y="1350"/>
                    </a:cubicBezTo>
                    <a:cubicBezTo>
                      <a:pt x="166" y="977"/>
                      <a:pt x="123" y="635"/>
                      <a:pt x="90" y="395"/>
                    </a:cubicBezTo>
                    <a:cubicBezTo>
                      <a:pt x="58" y="151"/>
                      <a:pt x="29" y="1"/>
                      <a:pt x="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40"/>
              <p:cNvSpPr/>
              <p:nvPr/>
            </p:nvSpPr>
            <p:spPr>
              <a:xfrm flipH="1">
                <a:off x="8495167" y="2979504"/>
                <a:ext cx="156195" cy="39519"/>
              </a:xfrm>
              <a:custGeom>
                <a:rect b="b" l="l" r="r" t="t"/>
                <a:pathLst>
                  <a:path extrusionOk="0" h="816" w="3225">
                    <a:moveTo>
                      <a:pt x="47" y="1"/>
                    </a:moveTo>
                    <a:cubicBezTo>
                      <a:pt x="19" y="1"/>
                      <a:pt x="4" y="3"/>
                      <a:pt x="4" y="7"/>
                    </a:cubicBezTo>
                    <a:cubicBezTo>
                      <a:pt x="1" y="21"/>
                      <a:pt x="184" y="54"/>
                      <a:pt x="478" y="110"/>
                    </a:cubicBezTo>
                    <a:cubicBezTo>
                      <a:pt x="773" y="172"/>
                      <a:pt x="1178" y="254"/>
                      <a:pt x="1624" y="365"/>
                    </a:cubicBezTo>
                    <a:cubicBezTo>
                      <a:pt x="2065" y="477"/>
                      <a:pt x="2464" y="595"/>
                      <a:pt x="2751" y="682"/>
                    </a:cubicBezTo>
                    <a:cubicBezTo>
                      <a:pt x="3009" y="763"/>
                      <a:pt x="3181" y="816"/>
                      <a:pt x="3212" y="816"/>
                    </a:cubicBezTo>
                    <a:cubicBezTo>
                      <a:pt x="3215" y="816"/>
                      <a:pt x="3217" y="815"/>
                      <a:pt x="3217" y="814"/>
                    </a:cubicBezTo>
                    <a:cubicBezTo>
                      <a:pt x="3224" y="800"/>
                      <a:pt x="3052" y="725"/>
                      <a:pt x="2772" y="617"/>
                    </a:cubicBezTo>
                    <a:cubicBezTo>
                      <a:pt x="2489" y="513"/>
                      <a:pt x="2090" y="384"/>
                      <a:pt x="1645" y="272"/>
                    </a:cubicBezTo>
                    <a:cubicBezTo>
                      <a:pt x="1200" y="161"/>
                      <a:pt x="787" y="85"/>
                      <a:pt x="489" y="46"/>
                    </a:cubicBezTo>
                    <a:cubicBezTo>
                      <a:pt x="275" y="15"/>
                      <a:pt x="118" y="1"/>
                      <a:pt x="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40"/>
              <p:cNvSpPr/>
              <p:nvPr/>
            </p:nvSpPr>
            <p:spPr>
              <a:xfrm flipH="1">
                <a:off x="8493811" y="2960180"/>
                <a:ext cx="142392" cy="59666"/>
              </a:xfrm>
              <a:custGeom>
                <a:rect b="b" l="l" r="r" t="t"/>
                <a:pathLst>
                  <a:path extrusionOk="0" h="1232" w="2940">
                    <a:moveTo>
                      <a:pt x="17" y="1"/>
                    </a:moveTo>
                    <a:cubicBezTo>
                      <a:pt x="9" y="1"/>
                      <a:pt x="4" y="2"/>
                      <a:pt x="4" y="4"/>
                    </a:cubicBezTo>
                    <a:cubicBezTo>
                      <a:pt x="1" y="18"/>
                      <a:pt x="173" y="75"/>
                      <a:pt x="449" y="165"/>
                    </a:cubicBezTo>
                    <a:cubicBezTo>
                      <a:pt x="725" y="255"/>
                      <a:pt x="1109" y="377"/>
                      <a:pt x="1526" y="524"/>
                    </a:cubicBezTo>
                    <a:cubicBezTo>
                      <a:pt x="1734" y="600"/>
                      <a:pt x="1931" y="671"/>
                      <a:pt x="2114" y="736"/>
                    </a:cubicBezTo>
                    <a:cubicBezTo>
                      <a:pt x="2297" y="804"/>
                      <a:pt x="2459" y="862"/>
                      <a:pt x="2585" y="930"/>
                    </a:cubicBezTo>
                    <a:cubicBezTo>
                      <a:pt x="2835" y="1060"/>
                      <a:pt x="2912" y="1232"/>
                      <a:pt x="2925" y="1232"/>
                    </a:cubicBezTo>
                    <a:cubicBezTo>
                      <a:pt x="2926" y="1232"/>
                      <a:pt x="2926" y="1231"/>
                      <a:pt x="2926" y="1231"/>
                    </a:cubicBezTo>
                    <a:cubicBezTo>
                      <a:pt x="2940" y="1231"/>
                      <a:pt x="2883" y="1031"/>
                      <a:pt x="2617" y="872"/>
                    </a:cubicBezTo>
                    <a:cubicBezTo>
                      <a:pt x="2491" y="789"/>
                      <a:pt x="2326" y="725"/>
                      <a:pt x="2146" y="653"/>
                    </a:cubicBezTo>
                    <a:cubicBezTo>
                      <a:pt x="1967" y="582"/>
                      <a:pt x="1770" y="506"/>
                      <a:pt x="1558" y="435"/>
                    </a:cubicBezTo>
                    <a:cubicBezTo>
                      <a:pt x="1138" y="287"/>
                      <a:pt x="751" y="173"/>
                      <a:pt x="467" y="97"/>
                    </a:cubicBezTo>
                    <a:cubicBezTo>
                      <a:pt x="228" y="36"/>
                      <a:pt x="62" y="1"/>
                      <a:pt x="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40"/>
              <p:cNvSpPr/>
              <p:nvPr/>
            </p:nvSpPr>
            <p:spPr>
              <a:xfrm flipH="1">
                <a:off x="7734980" y="2699911"/>
                <a:ext cx="77250" cy="110469"/>
              </a:xfrm>
              <a:custGeom>
                <a:rect b="b" l="l" r="r" t="t"/>
                <a:pathLst>
                  <a:path extrusionOk="0" h="2281" w="1595">
                    <a:moveTo>
                      <a:pt x="1572" y="0"/>
                    </a:moveTo>
                    <a:cubicBezTo>
                      <a:pt x="1555" y="0"/>
                      <a:pt x="1446" y="107"/>
                      <a:pt x="1285" y="288"/>
                    </a:cubicBezTo>
                    <a:cubicBezTo>
                      <a:pt x="1121" y="478"/>
                      <a:pt x="902" y="751"/>
                      <a:pt x="687" y="1067"/>
                    </a:cubicBezTo>
                    <a:cubicBezTo>
                      <a:pt x="467" y="1382"/>
                      <a:pt x="291" y="1684"/>
                      <a:pt x="177" y="1907"/>
                    </a:cubicBezTo>
                    <a:cubicBezTo>
                      <a:pt x="58" y="2129"/>
                      <a:pt x="1" y="2273"/>
                      <a:pt x="11" y="2280"/>
                    </a:cubicBezTo>
                    <a:cubicBezTo>
                      <a:pt x="11" y="2280"/>
                      <a:pt x="12" y="2280"/>
                      <a:pt x="12" y="2280"/>
                    </a:cubicBezTo>
                    <a:cubicBezTo>
                      <a:pt x="42" y="2280"/>
                      <a:pt x="335" y="1742"/>
                      <a:pt x="765" y="1121"/>
                    </a:cubicBezTo>
                    <a:cubicBezTo>
                      <a:pt x="1192" y="493"/>
                      <a:pt x="1595" y="22"/>
                      <a:pt x="1573" y="1"/>
                    </a:cubicBezTo>
                    <a:cubicBezTo>
                      <a:pt x="1573" y="1"/>
                      <a:pt x="1572" y="0"/>
                      <a:pt x="15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40"/>
              <p:cNvSpPr/>
              <p:nvPr/>
            </p:nvSpPr>
            <p:spPr>
              <a:xfrm flipH="1">
                <a:off x="7738128" y="2702332"/>
                <a:ext cx="88196" cy="85963"/>
              </a:xfrm>
              <a:custGeom>
                <a:rect b="b" l="l" r="r" t="t"/>
                <a:pathLst>
                  <a:path extrusionOk="0" h="1775" w="1821">
                    <a:moveTo>
                      <a:pt x="1799" y="0"/>
                    </a:moveTo>
                    <a:cubicBezTo>
                      <a:pt x="1777" y="0"/>
                      <a:pt x="1650" y="58"/>
                      <a:pt x="1465" y="166"/>
                    </a:cubicBezTo>
                    <a:cubicBezTo>
                      <a:pt x="1268" y="288"/>
                      <a:pt x="1006" y="479"/>
                      <a:pt x="754" y="729"/>
                    </a:cubicBezTo>
                    <a:cubicBezTo>
                      <a:pt x="499" y="981"/>
                      <a:pt x="306" y="1239"/>
                      <a:pt x="184" y="1437"/>
                    </a:cubicBezTo>
                    <a:cubicBezTo>
                      <a:pt x="58" y="1634"/>
                      <a:pt x="1" y="1767"/>
                      <a:pt x="12" y="1774"/>
                    </a:cubicBezTo>
                    <a:cubicBezTo>
                      <a:pt x="12" y="1775"/>
                      <a:pt x="13" y="1775"/>
                      <a:pt x="13" y="1775"/>
                    </a:cubicBezTo>
                    <a:cubicBezTo>
                      <a:pt x="48" y="1775"/>
                      <a:pt x="327" y="1282"/>
                      <a:pt x="823" y="798"/>
                    </a:cubicBezTo>
                    <a:cubicBezTo>
                      <a:pt x="1318" y="306"/>
                      <a:pt x="1821" y="27"/>
                      <a:pt x="1803" y="2"/>
                    </a:cubicBezTo>
                    <a:cubicBezTo>
                      <a:pt x="1803" y="1"/>
                      <a:pt x="1801" y="0"/>
                      <a:pt x="17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40"/>
              <p:cNvSpPr/>
              <p:nvPr/>
            </p:nvSpPr>
            <p:spPr>
              <a:xfrm flipH="1">
                <a:off x="8307785" y="2605131"/>
                <a:ext cx="42136" cy="39906"/>
              </a:xfrm>
              <a:custGeom>
                <a:rect b="b" l="l" r="r" t="t"/>
                <a:pathLst>
                  <a:path extrusionOk="0" h="824" w="870">
                    <a:moveTo>
                      <a:pt x="451" y="1"/>
                    </a:moveTo>
                    <a:cubicBezTo>
                      <a:pt x="401" y="1"/>
                      <a:pt x="348" y="16"/>
                      <a:pt x="302" y="38"/>
                    </a:cubicBezTo>
                    <a:lnTo>
                      <a:pt x="234" y="74"/>
                    </a:lnTo>
                    <a:cubicBezTo>
                      <a:pt x="148" y="113"/>
                      <a:pt x="77" y="181"/>
                      <a:pt x="52" y="271"/>
                    </a:cubicBezTo>
                    <a:cubicBezTo>
                      <a:pt x="1" y="458"/>
                      <a:pt x="80" y="695"/>
                      <a:pt x="249" y="784"/>
                    </a:cubicBezTo>
                    <a:cubicBezTo>
                      <a:pt x="301" y="811"/>
                      <a:pt x="357" y="824"/>
                      <a:pt x="415" y="824"/>
                    </a:cubicBezTo>
                    <a:cubicBezTo>
                      <a:pt x="608" y="824"/>
                      <a:pt x="807" y="684"/>
                      <a:pt x="837" y="490"/>
                    </a:cubicBezTo>
                    <a:cubicBezTo>
                      <a:pt x="870" y="278"/>
                      <a:pt x="704" y="52"/>
                      <a:pt x="499" y="6"/>
                    </a:cubicBezTo>
                    <a:cubicBezTo>
                      <a:pt x="484" y="2"/>
                      <a:pt x="468" y="1"/>
                      <a:pt x="4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40"/>
              <p:cNvSpPr/>
              <p:nvPr/>
            </p:nvSpPr>
            <p:spPr>
              <a:xfrm flipH="1">
                <a:off x="8571303" y="2808493"/>
                <a:ext cx="42330" cy="39858"/>
              </a:xfrm>
              <a:custGeom>
                <a:rect b="b" l="l" r="r" t="t"/>
                <a:pathLst>
                  <a:path extrusionOk="0" h="823" w="874">
                    <a:moveTo>
                      <a:pt x="448" y="1"/>
                    </a:moveTo>
                    <a:cubicBezTo>
                      <a:pt x="398" y="1"/>
                      <a:pt x="347" y="15"/>
                      <a:pt x="302" y="38"/>
                    </a:cubicBezTo>
                    <a:lnTo>
                      <a:pt x="234" y="71"/>
                    </a:lnTo>
                    <a:cubicBezTo>
                      <a:pt x="148" y="110"/>
                      <a:pt x="76" y="182"/>
                      <a:pt x="51" y="272"/>
                    </a:cubicBezTo>
                    <a:cubicBezTo>
                      <a:pt x="1" y="454"/>
                      <a:pt x="80" y="691"/>
                      <a:pt x="249" y="781"/>
                    </a:cubicBezTo>
                    <a:cubicBezTo>
                      <a:pt x="301" y="810"/>
                      <a:pt x="359" y="823"/>
                      <a:pt x="418" y="823"/>
                    </a:cubicBezTo>
                    <a:cubicBezTo>
                      <a:pt x="610" y="823"/>
                      <a:pt x="807" y="682"/>
                      <a:pt x="837" y="487"/>
                    </a:cubicBezTo>
                    <a:cubicBezTo>
                      <a:pt x="873" y="278"/>
                      <a:pt x="704" y="49"/>
                      <a:pt x="500" y="6"/>
                    </a:cubicBezTo>
                    <a:cubicBezTo>
                      <a:pt x="483" y="2"/>
                      <a:pt x="466" y="1"/>
                      <a:pt x="4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40"/>
              <p:cNvSpPr/>
              <p:nvPr/>
            </p:nvSpPr>
            <p:spPr>
              <a:xfrm flipH="1">
                <a:off x="7945853" y="2606293"/>
                <a:ext cx="42136" cy="39906"/>
              </a:xfrm>
              <a:custGeom>
                <a:rect b="b" l="l" r="r" t="t"/>
                <a:pathLst>
                  <a:path extrusionOk="0" h="824" w="870">
                    <a:moveTo>
                      <a:pt x="446" y="1"/>
                    </a:moveTo>
                    <a:cubicBezTo>
                      <a:pt x="396" y="1"/>
                      <a:pt x="347" y="15"/>
                      <a:pt x="302" y="39"/>
                    </a:cubicBezTo>
                    <a:lnTo>
                      <a:pt x="234" y="71"/>
                    </a:lnTo>
                    <a:cubicBezTo>
                      <a:pt x="148" y="111"/>
                      <a:pt x="76" y="182"/>
                      <a:pt x="51" y="272"/>
                    </a:cubicBezTo>
                    <a:cubicBezTo>
                      <a:pt x="1" y="456"/>
                      <a:pt x="80" y="692"/>
                      <a:pt x="249" y="782"/>
                    </a:cubicBezTo>
                    <a:cubicBezTo>
                      <a:pt x="301" y="810"/>
                      <a:pt x="359" y="823"/>
                      <a:pt x="418" y="823"/>
                    </a:cubicBezTo>
                    <a:cubicBezTo>
                      <a:pt x="610" y="823"/>
                      <a:pt x="807" y="683"/>
                      <a:pt x="837" y="487"/>
                    </a:cubicBezTo>
                    <a:cubicBezTo>
                      <a:pt x="870" y="279"/>
                      <a:pt x="704" y="50"/>
                      <a:pt x="499" y="7"/>
                    </a:cubicBezTo>
                    <a:cubicBezTo>
                      <a:pt x="481" y="3"/>
                      <a:pt x="463" y="1"/>
                      <a:pt x="4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40"/>
              <p:cNvSpPr/>
              <p:nvPr/>
            </p:nvSpPr>
            <p:spPr>
              <a:xfrm flipH="1">
                <a:off x="8026880" y="3084357"/>
                <a:ext cx="42282" cy="39955"/>
              </a:xfrm>
              <a:custGeom>
                <a:rect b="b" l="l" r="r" t="t"/>
                <a:pathLst>
                  <a:path extrusionOk="0" h="825" w="873">
                    <a:moveTo>
                      <a:pt x="452" y="1"/>
                    </a:moveTo>
                    <a:cubicBezTo>
                      <a:pt x="401" y="1"/>
                      <a:pt x="348" y="17"/>
                      <a:pt x="302" y="39"/>
                    </a:cubicBezTo>
                    <a:lnTo>
                      <a:pt x="234" y="71"/>
                    </a:lnTo>
                    <a:cubicBezTo>
                      <a:pt x="148" y="114"/>
                      <a:pt x="76" y="182"/>
                      <a:pt x="51" y="271"/>
                    </a:cubicBezTo>
                    <a:cubicBezTo>
                      <a:pt x="0" y="458"/>
                      <a:pt x="80" y="692"/>
                      <a:pt x="248" y="785"/>
                    </a:cubicBezTo>
                    <a:cubicBezTo>
                      <a:pt x="300" y="812"/>
                      <a:pt x="357" y="825"/>
                      <a:pt x="415" y="825"/>
                    </a:cubicBezTo>
                    <a:cubicBezTo>
                      <a:pt x="608" y="825"/>
                      <a:pt x="806" y="684"/>
                      <a:pt x="837" y="491"/>
                    </a:cubicBezTo>
                    <a:cubicBezTo>
                      <a:pt x="873" y="279"/>
                      <a:pt x="704" y="53"/>
                      <a:pt x="500" y="6"/>
                    </a:cubicBezTo>
                    <a:cubicBezTo>
                      <a:pt x="484" y="2"/>
                      <a:pt x="468" y="1"/>
                      <a:pt x="4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40"/>
              <p:cNvSpPr/>
              <p:nvPr/>
            </p:nvSpPr>
            <p:spPr>
              <a:xfrm flipH="1">
                <a:off x="8335585" y="3084357"/>
                <a:ext cx="42330" cy="39955"/>
              </a:xfrm>
              <a:custGeom>
                <a:rect b="b" l="l" r="r" t="t"/>
                <a:pathLst>
                  <a:path extrusionOk="0" h="825" w="874">
                    <a:moveTo>
                      <a:pt x="454" y="1"/>
                    </a:moveTo>
                    <a:cubicBezTo>
                      <a:pt x="403" y="1"/>
                      <a:pt x="352" y="17"/>
                      <a:pt x="306" y="39"/>
                    </a:cubicBezTo>
                    <a:lnTo>
                      <a:pt x="234" y="71"/>
                    </a:lnTo>
                    <a:cubicBezTo>
                      <a:pt x="151" y="114"/>
                      <a:pt x="80" y="182"/>
                      <a:pt x="55" y="271"/>
                    </a:cubicBezTo>
                    <a:cubicBezTo>
                      <a:pt x="1" y="458"/>
                      <a:pt x="80" y="692"/>
                      <a:pt x="252" y="785"/>
                    </a:cubicBezTo>
                    <a:cubicBezTo>
                      <a:pt x="304" y="812"/>
                      <a:pt x="361" y="825"/>
                      <a:pt x="419" y="825"/>
                    </a:cubicBezTo>
                    <a:cubicBezTo>
                      <a:pt x="612" y="825"/>
                      <a:pt x="811" y="684"/>
                      <a:pt x="841" y="491"/>
                    </a:cubicBezTo>
                    <a:cubicBezTo>
                      <a:pt x="873" y="279"/>
                      <a:pt x="704" y="53"/>
                      <a:pt x="504" y="6"/>
                    </a:cubicBezTo>
                    <a:cubicBezTo>
                      <a:pt x="487" y="2"/>
                      <a:pt x="471" y="1"/>
                      <a:pt x="45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40"/>
              <p:cNvSpPr/>
              <p:nvPr/>
            </p:nvSpPr>
            <p:spPr>
              <a:xfrm flipH="1">
                <a:off x="8212519" y="2910732"/>
                <a:ext cx="42330" cy="39858"/>
              </a:xfrm>
              <a:custGeom>
                <a:rect b="b" l="l" r="r" t="t"/>
                <a:pathLst>
                  <a:path extrusionOk="0" h="823" w="874">
                    <a:moveTo>
                      <a:pt x="449" y="0"/>
                    </a:moveTo>
                    <a:cubicBezTo>
                      <a:pt x="398" y="0"/>
                      <a:pt x="347" y="14"/>
                      <a:pt x="302" y="38"/>
                    </a:cubicBezTo>
                    <a:lnTo>
                      <a:pt x="234" y="70"/>
                    </a:lnTo>
                    <a:cubicBezTo>
                      <a:pt x="148" y="109"/>
                      <a:pt x="77" y="181"/>
                      <a:pt x="52" y="271"/>
                    </a:cubicBezTo>
                    <a:cubicBezTo>
                      <a:pt x="1" y="454"/>
                      <a:pt x="80" y="691"/>
                      <a:pt x="252" y="781"/>
                    </a:cubicBezTo>
                    <a:cubicBezTo>
                      <a:pt x="305" y="809"/>
                      <a:pt x="363" y="822"/>
                      <a:pt x="421" y="822"/>
                    </a:cubicBezTo>
                    <a:cubicBezTo>
                      <a:pt x="612" y="822"/>
                      <a:pt x="807" y="682"/>
                      <a:pt x="837" y="486"/>
                    </a:cubicBezTo>
                    <a:cubicBezTo>
                      <a:pt x="874" y="278"/>
                      <a:pt x="705" y="49"/>
                      <a:pt x="504" y="6"/>
                    </a:cubicBezTo>
                    <a:cubicBezTo>
                      <a:pt x="486" y="2"/>
                      <a:pt x="468" y="0"/>
                      <a:pt x="4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40"/>
              <p:cNvSpPr/>
              <p:nvPr/>
            </p:nvSpPr>
            <p:spPr>
              <a:xfrm flipH="1">
                <a:off x="8151689" y="2708047"/>
                <a:ext cx="23683" cy="22423"/>
              </a:xfrm>
              <a:custGeom>
                <a:rect b="b" l="l" r="r" t="t"/>
                <a:pathLst>
                  <a:path extrusionOk="0" h="463" w="489">
                    <a:moveTo>
                      <a:pt x="251" y="1"/>
                    </a:moveTo>
                    <a:cubicBezTo>
                      <a:pt x="223" y="1"/>
                      <a:pt x="195" y="10"/>
                      <a:pt x="169" y="23"/>
                    </a:cubicBezTo>
                    <a:lnTo>
                      <a:pt x="130" y="41"/>
                    </a:lnTo>
                    <a:cubicBezTo>
                      <a:pt x="83" y="63"/>
                      <a:pt x="44" y="102"/>
                      <a:pt x="29" y="152"/>
                    </a:cubicBezTo>
                    <a:cubicBezTo>
                      <a:pt x="1" y="257"/>
                      <a:pt x="44" y="389"/>
                      <a:pt x="140" y="439"/>
                    </a:cubicBezTo>
                    <a:cubicBezTo>
                      <a:pt x="170" y="455"/>
                      <a:pt x="203" y="463"/>
                      <a:pt x="236" y="463"/>
                    </a:cubicBezTo>
                    <a:cubicBezTo>
                      <a:pt x="343" y="463"/>
                      <a:pt x="454" y="384"/>
                      <a:pt x="470" y="275"/>
                    </a:cubicBezTo>
                    <a:cubicBezTo>
                      <a:pt x="489" y="156"/>
                      <a:pt x="395" y="30"/>
                      <a:pt x="281" y="5"/>
                    </a:cubicBezTo>
                    <a:cubicBezTo>
                      <a:pt x="271" y="2"/>
                      <a:pt x="261" y="1"/>
                      <a:pt x="2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40"/>
              <p:cNvSpPr/>
              <p:nvPr/>
            </p:nvSpPr>
            <p:spPr>
              <a:xfrm flipH="1">
                <a:off x="8117448" y="2554666"/>
                <a:ext cx="23683" cy="22472"/>
              </a:xfrm>
              <a:custGeom>
                <a:rect b="b" l="l" r="r" t="t"/>
                <a:pathLst>
                  <a:path extrusionOk="0" h="464" w="489">
                    <a:moveTo>
                      <a:pt x="257" y="1"/>
                    </a:moveTo>
                    <a:cubicBezTo>
                      <a:pt x="228" y="1"/>
                      <a:pt x="198" y="10"/>
                      <a:pt x="169" y="24"/>
                    </a:cubicBezTo>
                    <a:lnTo>
                      <a:pt x="130" y="42"/>
                    </a:lnTo>
                    <a:cubicBezTo>
                      <a:pt x="83" y="64"/>
                      <a:pt x="43" y="104"/>
                      <a:pt x="30" y="154"/>
                    </a:cubicBezTo>
                    <a:cubicBezTo>
                      <a:pt x="0" y="258"/>
                      <a:pt x="43" y="390"/>
                      <a:pt x="141" y="440"/>
                    </a:cubicBezTo>
                    <a:cubicBezTo>
                      <a:pt x="170" y="457"/>
                      <a:pt x="203" y="464"/>
                      <a:pt x="236" y="464"/>
                    </a:cubicBezTo>
                    <a:cubicBezTo>
                      <a:pt x="343" y="464"/>
                      <a:pt x="454" y="385"/>
                      <a:pt x="471" y="276"/>
                    </a:cubicBezTo>
                    <a:cubicBezTo>
                      <a:pt x="489" y="157"/>
                      <a:pt x="396" y="28"/>
                      <a:pt x="280" y="3"/>
                    </a:cubicBezTo>
                    <a:cubicBezTo>
                      <a:pt x="273" y="1"/>
                      <a:pt x="265" y="1"/>
                      <a:pt x="2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40"/>
              <p:cNvSpPr/>
              <p:nvPr/>
            </p:nvSpPr>
            <p:spPr>
              <a:xfrm flipH="1">
                <a:off x="8336457" y="2823846"/>
                <a:ext cx="23732" cy="22423"/>
              </a:xfrm>
              <a:custGeom>
                <a:rect b="b" l="l" r="r" t="t"/>
                <a:pathLst>
                  <a:path extrusionOk="0" h="463" w="490">
                    <a:moveTo>
                      <a:pt x="251" y="0"/>
                    </a:moveTo>
                    <a:cubicBezTo>
                      <a:pt x="224" y="0"/>
                      <a:pt x="196" y="9"/>
                      <a:pt x="170" y="23"/>
                    </a:cubicBezTo>
                    <a:lnTo>
                      <a:pt x="134" y="41"/>
                    </a:lnTo>
                    <a:cubicBezTo>
                      <a:pt x="83" y="62"/>
                      <a:pt x="44" y="102"/>
                      <a:pt x="30" y="152"/>
                    </a:cubicBezTo>
                    <a:cubicBezTo>
                      <a:pt x="1" y="256"/>
                      <a:pt x="44" y="389"/>
                      <a:pt x="141" y="439"/>
                    </a:cubicBezTo>
                    <a:cubicBezTo>
                      <a:pt x="171" y="455"/>
                      <a:pt x="203" y="462"/>
                      <a:pt x="236" y="462"/>
                    </a:cubicBezTo>
                    <a:cubicBezTo>
                      <a:pt x="344" y="462"/>
                      <a:pt x="455" y="384"/>
                      <a:pt x="471" y="274"/>
                    </a:cubicBezTo>
                    <a:cubicBezTo>
                      <a:pt x="489" y="155"/>
                      <a:pt x="396" y="29"/>
                      <a:pt x="281" y="4"/>
                    </a:cubicBezTo>
                    <a:cubicBezTo>
                      <a:pt x="271" y="2"/>
                      <a:pt x="261" y="0"/>
                      <a:pt x="2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40"/>
              <p:cNvSpPr/>
              <p:nvPr/>
            </p:nvSpPr>
            <p:spPr>
              <a:xfrm flipH="1">
                <a:off x="8526988" y="2603823"/>
                <a:ext cx="23829" cy="22375"/>
              </a:xfrm>
              <a:custGeom>
                <a:rect b="b" l="l" r="r" t="t"/>
                <a:pathLst>
                  <a:path extrusionOk="0" h="462" w="492">
                    <a:moveTo>
                      <a:pt x="253" y="1"/>
                    </a:moveTo>
                    <a:cubicBezTo>
                      <a:pt x="224" y="1"/>
                      <a:pt x="196" y="8"/>
                      <a:pt x="172" y="22"/>
                    </a:cubicBezTo>
                    <a:lnTo>
                      <a:pt x="133" y="40"/>
                    </a:lnTo>
                    <a:cubicBezTo>
                      <a:pt x="86" y="61"/>
                      <a:pt x="43" y="101"/>
                      <a:pt x="28" y="154"/>
                    </a:cubicBezTo>
                    <a:cubicBezTo>
                      <a:pt x="0" y="255"/>
                      <a:pt x="47" y="388"/>
                      <a:pt x="140" y="438"/>
                    </a:cubicBezTo>
                    <a:cubicBezTo>
                      <a:pt x="170" y="454"/>
                      <a:pt x="203" y="461"/>
                      <a:pt x="236" y="461"/>
                    </a:cubicBezTo>
                    <a:cubicBezTo>
                      <a:pt x="344" y="461"/>
                      <a:pt x="453" y="383"/>
                      <a:pt x="470" y="276"/>
                    </a:cubicBezTo>
                    <a:cubicBezTo>
                      <a:pt x="491" y="158"/>
                      <a:pt x="395" y="28"/>
                      <a:pt x="283" y="3"/>
                    </a:cubicBezTo>
                    <a:cubicBezTo>
                      <a:pt x="273" y="2"/>
                      <a:pt x="263" y="1"/>
                      <a:pt x="2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40"/>
              <p:cNvSpPr/>
              <p:nvPr/>
            </p:nvSpPr>
            <p:spPr>
              <a:xfrm flipH="1">
                <a:off x="8177213" y="3063145"/>
                <a:ext cx="23732" cy="22375"/>
              </a:xfrm>
              <a:custGeom>
                <a:rect b="b" l="l" r="r" t="t"/>
                <a:pathLst>
                  <a:path extrusionOk="0" h="462" w="490">
                    <a:moveTo>
                      <a:pt x="256" y="0"/>
                    </a:moveTo>
                    <a:cubicBezTo>
                      <a:pt x="227" y="0"/>
                      <a:pt x="198" y="10"/>
                      <a:pt x="170" y="20"/>
                    </a:cubicBezTo>
                    <a:lnTo>
                      <a:pt x="130" y="38"/>
                    </a:lnTo>
                    <a:cubicBezTo>
                      <a:pt x="84" y="63"/>
                      <a:pt x="44" y="103"/>
                      <a:pt x="29" y="154"/>
                    </a:cubicBezTo>
                    <a:cubicBezTo>
                      <a:pt x="1" y="257"/>
                      <a:pt x="44" y="391"/>
                      <a:pt x="141" y="441"/>
                    </a:cubicBezTo>
                    <a:cubicBezTo>
                      <a:pt x="170" y="455"/>
                      <a:pt x="201" y="462"/>
                      <a:pt x="233" y="462"/>
                    </a:cubicBezTo>
                    <a:cubicBezTo>
                      <a:pt x="341" y="462"/>
                      <a:pt x="455" y="384"/>
                      <a:pt x="471" y="275"/>
                    </a:cubicBezTo>
                    <a:cubicBezTo>
                      <a:pt x="489" y="157"/>
                      <a:pt x="395" y="28"/>
                      <a:pt x="281" y="3"/>
                    </a:cubicBezTo>
                    <a:cubicBezTo>
                      <a:pt x="273" y="1"/>
                      <a:pt x="264" y="0"/>
                      <a:pt x="25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40"/>
              <p:cNvSpPr/>
              <p:nvPr/>
            </p:nvSpPr>
            <p:spPr>
              <a:xfrm flipH="1">
                <a:off x="8084417" y="2897365"/>
                <a:ext cx="23683" cy="22423"/>
              </a:xfrm>
              <a:custGeom>
                <a:rect b="b" l="l" r="r" t="t"/>
                <a:pathLst>
                  <a:path extrusionOk="0" h="463" w="489">
                    <a:moveTo>
                      <a:pt x="250" y="1"/>
                    </a:moveTo>
                    <a:cubicBezTo>
                      <a:pt x="223" y="1"/>
                      <a:pt x="196" y="10"/>
                      <a:pt x="169" y="23"/>
                    </a:cubicBezTo>
                    <a:lnTo>
                      <a:pt x="133" y="41"/>
                    </a:lnTo>
                    <a:cubicBezTo>
                      <a:pt x="83" y="62"/>
                      <a:pt x="44" y="102"/>
                      <a:pt x="29" y="153"/>
                    </a:cubicBezTo>
                    <a:cubicBezTo>
                      <a:pt x="1" y="256"/>
                      <a:pt x="44" y="389"/>
                      <a:pt x="141" y="439"/>
                    </a:cubicBezTo>
                    <a:cubicBezTo>
                      <a:pt x="170" y="455"/>
                      <a:pt x="203" y="463"/>
                      <a:pt x="235" y="463"/>
                    </a:cubicBezTo>
                    <a:cubicBezTo>
                      <a:pt x="343" y="463"/>
                      <a:pt x="454" y="384"/>
                      <a:pt x="471" y="274"/>
                    </a:cubicBezTo>
                    <a:cubicBezTo>
                      <a:pt x="489" y="156"/>
                      <a:pt x="395" y="27"/>
                      <a:pt x="281" y="5"/>
                    </a:cubicBezTo>
                    <a:cubicBezTo>
                      <a:pt x="271" y="2"/>
                      <a:pt x="260" y="1"/>
                      <a:pt x="2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40"/>
              <p:cNvSpPr/>
              <p:nvPr/>
            </p:nvSpPr>
            <p:spPr>
              <a:xfrm flipH="1">
                <a:off x="7857555" y="3164991"/>
                <a:ext cx="593008" cy="1690546"/>
              </a:xfrm>
              <a:custGeom>
                <a:rect b="b" l="l" r="r" t="t"/>
                <a:pathLst>
                  <a:path extrusionOk="0" h="34907" w="12244">
                    <a:moveTo>
                      <a:pt x="1" y="0"/>
                    </a:moveTo>
                    <a:lnTo>
                      <a:pt x="1" y="34907"/>
                    </a:lnTo>
                    <a:lnTo>
                      <a:pt x="5062" y="34713"/>
                    </a:lnTo>
                    <a:lnTo>
                      <a:pt x="5496" y="4799"/>
                    </a:lnTo>
                    <a:lnTo>
                      <a:pt x="7212" y="34832"/>
                    </a:lnTo>
                    <a:lnTo>
                      <a:pt x="12244" y="34713"/>
                    </a:lnTo>
                    <a:lnTo>
                      <a:pt x="10055" y="611"/>
                    </a:lnTo>
                    <a:lnTo>
                      <a:pt x="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40"/>
              <p:cNvSpPr/>
              <p:nvPr/>
            </p:nvSpPr>
            <p:spPr>
              <a:xfrm flipH="1">
                <a:off x="8316988" y="3177442"/>
                <a:ext cx="4940" cy="1671271"/>
              </a:xfrm>
              <a:custGeom>
                <a:rect b="b" l="l" r="r" t="t"/>
                <a:pathLst>
                  <a:path extrusionOk="0" h="34509" w="102">
                    <a:moveTo>
                      <a:pt x="47" y="1"/>
                    </a:moveTo>
                    <a:cubicBezTo>
                      <a:pt x="22" y="1"/>
                      <a:pt x="1" y="7725"/>
                      <a:pt x="1" y="17254"/>
                    </a:cubicBezTo>
                    <a:cubicBezTo>
                      <a:pt x="4" y="26784"/>
                      <a:pt x="26" y="34508"/>
                      <a:pt x="51" y="34508"/>
                    </a:cubicBezTo>
                    <a:cubicBezTo>
                      <a:pt x="80" y="34508"/>
                      <a:pt x="102" y="26784"/>
                      <a:pt x="98" y="17254"/>
                    </a:cubicBezTo>
                    <a:cubicBezTo>
                      <a:pt x="98" y="7725"/>
                      <a:pt x="77" y="1"/>
                      <a:pt x="47" y="1"/>
                    </a:cubicBez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40"/>
              <p:cNvSpPr/>
              <p:nvPr/>
            </p:nvSpPr>
            <p:spPr>
              <a:xfrm flipH="1">
                <a:off x="7980481" y="3191729"/>
                <a:ext cx="90084" cy="1656984"/>
              </a:xfrm>
              <a:custGeom>
                <a:rect b="b" l="l" r="r" t="t"/>
                <a:pathLst>
                  <a:path extrusionOk="0" h="34214" w="1860">
                    <a:moveTo>
                      <a:pt x="1" y="0"/>
                    </a:moveTo>
                    <a:lnTo>
                      <a:pt x="1" y="90"/>
                    </a:lnTo>
                    <a:cubicBezTo>
                      <a:pt x="1" y="151"/>
                      <a:pt x="4" y="237"/>
                      <a:pt x="4" y="348"/>
                    </a:cubicBezTo>
                    <a:cubicBezTo>
                      <a:pt x="12" y="582"/>
                      <a:pt x="22" y="915"/>
                      <a:pt x="37" y="1346"/>
                    </a:cubicBezTo>
                    <a:cubicBezTo>
                      <a:pt x="65" y="2211"/>
                      <a:pt x="115" y="3468"/>
                      <a:pt x="184" y="5015"/>
                    </a:cubicBezTo>
                    <a:cubicBezTo>
                      <a:pt x="320" y="8112"/>
                      <a:pt x="536" y="12390"/>
                      <a:pt x="801" y="17114"/>
                    </a:cubicBezTo>
                    <a:cubicBezTo>
                      <a:pt x="1067" y="21838"/>
                      <a:pt x="1321" y="26112"/>
                      <a:pt x="1520" y="29206"/>
                    </a:cubicBezTo>
                    <a:cubicBezTo>
                      <a:pt x="1620" y="30750"/>
                      <a:pt x="1699" y="31999"/>
                      <a:pt x="1756" y="32871"/>
                    </a:cubicBezTo>
                    <a:cubicBezTo>
                      <a:pt x="1785" y="33298"/>
                      <a:pt x="1810" y="33636"/>
                      <a:pt x="1828" y="33865"/>
                    </a:cubicBezTo>
                    <a:cubicBezTo>
                      <a:pt x="1835" y="33976"/>
                      <a:pt x="1843" y="34062"/>
                      <a:pt x="1846" y="34123"/>
                    </a:cubicBezTo>
                    <a:cubicBezTo>
                      <a:pt x="1853" y="34185"/>
                      <a:pt x="1856" y="34213"/>
                      <a:pt x="1856" y="34213"/>
                    </a:cubicBezTo>
                    <a:cubicBezTo>
                      <a:pt x="1856" y="34213"/>
                      <a:pt x="1860" y="34181"/>
                      <a:pt x="1856" y="34123"/>
                    </a:cubicBezTo>
                    <a:cubicBezTo>
                      <a:pt x="1853" y="34062"/>
                      <a:pt x="1850" y="33976"/>
                      <a:pt x="1846" y="33865"/>
                    </a:cubicBezTo>
                    <a:cubicBezTo>
                      <a:pt x="1835" y="33632"/>
                      <a:pt x="1817" y="33298"/>
                      <a:pt x="1792" y="32867"/>
                    </a:cubicBezTo>
                    <a:cubicBezTo>
                      <a:pt x="1745" y="31999"/>
                      <a:pt x="1674" y="30746"/>
                      <a:pt x="1588" y="29203"/>
                    </a:cubicBezTo>
                    <a:cubicBezTo>
                      <a:pt x="1412" y="26102"/>
                      <a:pt x="1167" y="21830"/>
                      <a:pt x="898" y="17110"/>
                    </a:cubicBezTo>
                    <a:cubicBezTo>
                      <a:pt x="632" y="12383"/>
                      <a:pt x="407" y="8108"/>
                      <a:pt x="252" y="5010"/>
                    </a:cubicBezTo>
                    <a:cubicBezTo>
                      <a:pt x="177" y="3468"/>
                      <a:pt x="115" y="2215"/>
                      <a:pt x="72" y="1346"/>
                    </a:cubicBezTo>
                    <a:cubicBezTo>
                      <a:pt x="55" y="915"/>
                      <a:pt x="37" y="582"/>
                      <a:pt x="26" y="348"/>
                    </a:cubicBezTo>
                    <a:cubicBezTo>
                      <a:pt x="19" y="237"/>
                      <a:pt x="16" y="151"/>
                      <a:pt x="12" y="90"/>
                    </a:cubicBezTo>
                    <a:cubicBezTo>
                      <a:pt x="8" y="29"/>
                      <a:pt x="1" y="0"/>
                      <a:pt x="1" y="0"/>
                    </a:cubicBez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40"/>
              <p:cNvSpPr/>
              <p:nvPr/>
            </p:nvSpPr>
            <p:spPr>
              <a:xfrm flipH="1">
                <a:off x="8159680" y="3181268"/>
                <a:ext cx="26493" cy="182823"/>
              </a:xfrm>
              <a:custGeom>
                <a:rect b="b" l="l" r="r" t="t"/>
                <a:pathLst>
                  <a:path extrusionOk="0" h="3775" w="547">
                    <a:moveTo>
                      <a:pt x="464" y="1"/>
                    </a:moveTo>
                    <a:cubicBezTo>
                      <a:pt x="450" y="1"/>
                      <a:pt x="443" y="223"/>
                      <a:pt x="439" y="586"/>
                    </a:cubicBezTo>
                    <a:cubicBezTo>
                      <a:pt x="435" y="945"/>
                      <a:pt x="435" y="1440"/>
                      <a:pt x="443" y="1989"/>
                    </a:cubicBezTo>
                    <a:cubicBezTo>
                      <a:pt x="450" y="2262"/>
                      <a:pt x="453" y="2524"/>
                      <a:pt x="457" y="2764"/>
                    </a:cubicBezTo>
                    <a:cubicBezTo>
                      <a:pt x="464" y="3001"/>
                      <a:pt x="446" y="3210"/>
                      <a:pt x="378" y="3371"/>
                    </a:cubicBezTo>
                    <a:cubicBezTo>
                      <a:pt x="314" y="3533"/>
                      <a:pt x="213" y="3641"/>
                      <a:pt x="133" y="3694"/>
                    </a:cubicBezTo>
                    <a:cubicBezTo>
                      <a:pt x="55" y="3752"/>
                      <a:pt x="1" y="3766"/>
                      <a:pt x="4" y="3773"/>
                    </a:cubicBezTo>
                    <a:cubicBezTo>
                      <a:pt x="4" y="3774"/>
                      <a:pt x="7" y="3774"/>
                      <a:pt x="12" y="3774"/>
                    </a:cubicBezTo>
                    <a:cubicBezTo>
                      <a:pt x="30" y="3774"/>
                      <a:pt x="81" y="3766"/>
                      <a:pt x="155" y="3727"/>
                    </a:cubicBezTo>
                    <a:cubicBezTo>
                      <a:pt x="245" y="3676"/>
                      <a:pt x="363" y="3568"/>
                      <a:pt x="443" y="3400"/>
                    </a:cubicBezTo>
                    <a:cubicBezTo>
                      <a:pt x="521" y="3228"/>
                      <a:pt x="547" y="3001"/>
                      <a:pt x="547" y="2764"/>
                    </a:cubicBezTo>
                    <a:cubicBezTo>
                      <a:pt x="547" y="2524"/>
                      <a:pt x="543" y="2262"/>
                      <a:pt x="539" y="1989"/>
                    </a:cubicBezTo>
                    <a:cubicBezTo>
                      <a:pt x="532" y="1440"/>
                      <a:pt x="521" y="945"/>
                      <a:pt x="507" y="582"/>
                    </a:cubicBezTo>
                    <a:cubicBezTo>
                      <a:pt x="493" y="223"/>
                      <a:pt x="478" y="1"/>
                      <a:pt x="464" y="1"/>
                    </a:cubicBez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40"/>
              <p:cNvSpPr/>
              <p:nvPr/>
            </p:nvSpPr>
            <p:spPr>
              <a:xfrm flipH="1">
                <a:off x="8189224" y="3198606"/>
                <a:ext cx="25572" cy="24651"/>
              </a:xfrm>
              <a:custGeom>
                <a:rect b="b" l="l" r="r" t="t"/>
                <a:pathLst>
                  <a:path extrusionOk="0" h="509" w="528">
                    <a:moveTo>
                      <a:pt x="217" y="61"/>
                    </a:moveTo>
                    <a:cubicBezTo>
                      <a:pt x="262" y="61"/>
                      <a:pt x="317" y="76"/>
                      <a:pt x="366" y="120"/>
                    </a:cubicBezTo>
                    <a:cubicBezTo>
                      <a:pt x="441" y="178"/>
                      <a:pt x="456" y="307"/>
                      <a:pt x="355" y="375"/>
                    </a:cubicBezTo>
                    <a:cubicBezTo>
                      <a:pt x="319" y="401"/>
                      <a:pt x="276" y="415"/>
                      <a:pt x="236" y="415"/>
                    </a:cubicBezTo>
                    <a:cubicBezTo>
                      <a:pt x="204" y="415"/>
                      <a:pt x="174" y="406"/>
                      <a:pt x="151" y="389"/>
                    </a:cubicBezTo>
                    <a:cubicBezTo>
                      <a:pt x="100" y="354"/>
                      <a:pt x="78" y="281"/>
                      <a:pt x="78" y="228"/>
                    </a:cubicBezTo>
                    <a:cubicBezTo>
                      <a:pt x="82" y="143"/>
                      <a:pt x="121" y="96"/>
                      <a:pt x="140" y="72"/>
                    </a:cubicBezTo>
                    <a:lnTo>
                      <a:pt x="140" y="72"/>
                    </a:lnTo>
                    <a:lnTo>
                      <a:pt x="147" y="74"/>
                    </a:lnTo>
                    <a:cubicBezTo>
                      <a:pt x="174" y="78"/>
                      <a:pt x="195" y="81"/>
                      <a:pt x="207" y="81"/>
                    </a:cubicBezTo>
                    <a:cubicBezTo>
                      <a:pt x="215" y="81"/>
                      <a:pt x="219" y="80"/>
                      <a:pt x="219" y="77"/>
                    </a:cubicBezTo>
                    <a:cubicBezTo>
                      <a:pt x="221" y="74"/>
                      <a:pt x="216" y="68"/>
                      <a:pt x="206" y="61"/>
                    </a:cubicBezTo>
                    <a:lnTo>
                      <a:pt x="206" y="61"/>
                    </a:lnTo>
                    <a:cubicBezTo>
                      <a:pt x="209" y="61"/>
                      <a:pt x="213" y="61"/>
                      <a:pt x="217" y="61"/>
                    </a:cubicBezTo>
                    <a:close/>
                    <a:moveTo>
                      <a:pt x="257" y="0"/>
                    </a:moveTo>
                    <a:cubicBezTo>
                      <a:pt x="209" y="0"/>
                      <a:pt x="168" y="15"/>
                      <a:pt x="143" y="34"/>
                    </a:cubicBezTo>
                    <a:lnTo>
                      <a:pt x="104" y="62"/>
                    </a:lnTo>
                    <a:lnTo>
                      <a:pt x="109" y="64"/>
                    </a:lnTo>
                    <a:lnTo>
                      <a:pt x="109" y="64"/>
                    </a:lnTo>
                    <a:cubicBezTo>
                      <a:pt x="104" y="67"/>
                      <a:pt x="99" y="70"/>
                      <a:pt x="93" y="74"/>
                    </a:cubicBezTo>
                    <a:cubicBezTo>
                      <a:pt x="61" y="99"/>
                      <a:pt x="25" y="149"/>
                      <a:pt x="10" y="221"/>
                    </a:cubicBezTo>
                    <a:cubicBezTo>
                      <a:pt x="0" y="289"/>
                      <a:pt x="14" y="393"/>
                      <a:pt x="100" y="461"/>
                    </a:cubicBezTo>
                    <a:cubicBezTo>
                      <a:pt x="139" y="494"/>
                      <a:pt x="190" y="509"/>
                      <a:pt x="243" y="509"/>
                    </a:cubicBezTo>
                    <a:cubicBezTo>
                      <a:pt x="302" y="509"/>
                      <a:pt x="364" y="490"/>
                      <a:pt x="413" y="454"/>
                    </a:cubicBezTo>
                    <a:cubicBezTo>
                      <a:pt x="481" y="407"/>
                      <a:pt x="527" y="321"/>
                      <a:pt x="520" y="238"/>
                    </a:cubicBezTo>
                    <a:cubicBezTo>
                      <a:pt x="517" y="156"/>
                      <a:pt x="466" y="95"/>
                      <a:pt x="416" y="56"/>
                    </a:cubicBezTo>
                    <a:cubicBezTo>
                      <a:pt x="363" y="15"/>
                      <a:pt x="307" y="0"/>
                      <a:pt x="257" y="0"/>
                    </a:cubicBez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40"/>
              <p:cNvSpPr/>
              <p:nvPr/>
            </p:nvSpPr>
            <p:spPr>
              <a:xfrm flipH="1">
                <a:off x="8016411" y="2913589"/>
                <a:ext cx="669289" cy="285204"/>
              </a:xfrm>
              <a:custGeom>
                <a:rect b="b" l="l" r="r" t="t"/>
                <a:pathLst>
                  <a:path extrusionOk="0" h="5889" w="13819">
                    <a:moveTo>
                      <a:pt x="12124" y="1"/>
                    </a:moveTo>
                    <a:cubicBezTo>
                      <a:pt x="11688" y="1"/>
                      <a:pt x="11071" y="405"/>
                      <a:pt x="10828" y="632"/>
                    </a:cubicBezTo>
                    <a:cubicBezTo>
                      <a:pt x="10739" y="718"/>
                      <a:pt x="10689" y="833"/>
                      <a:pt x="10663" y="959"/>
                    </a:cubicBezTo>
                    <a:lnTo>
                      <a:pt x="4088" y="2344"/>
                    </a:lnTo>
                    <a:lnTo>
                      <a:pt x="420" y="1971"/>
                    </a:lnTo>
                    <a:cubicBezTo>
                      <a:pt x="420" y="1971"/>
                      <a:pt x="344" y="2603"/>
                      <a:pt x="161" y="3797"/>
                    </a:cubicBezTo>
                    <a:cubicBezTo>
                      <a:pt x="0" y="4851"/>
                      <a:pt x="1610" y="5888"/>
                      <a:pt x="2758" y="5888"/>
                    </a:cubicBezTo>
                    <a:cubicBezTo>
                      <a:pt x="2839" y="5888"/>
                      <a:pt x="2917" y="5883"/>
                      <a:pt x="2993" y="5873"/>
                    </a:cubicBezTo>
                    <a:cubicBezTo>
                      <a:pt x="4044" y="5725"/>
                      <a:pt x="10473" y="3898"/>
                      <a:pt x="11564" y="3586"/>
                    </a:cubicBezTo>
                    <a:cubicBezTo>
                      <a:pt x="11668" y="3554"/>
                      <a:pt x="11722" y="3539"/>
                      <a:pt x="11722" y="3539"/>
                    </a:cubicBezTo>
                    <a:lnTo>
                      <a:pt x="11722" y="3532"/>
                    </a:lnTo>
                    <a:cubicBezTo>
                      <a:pt x="12077" y="3410"/>
                      <a:pt x="12921" y="3105"/>
                      <a:pt x="13010" y="2954"/>
                    </a:cubicBezTo>
                    <a:cubicBezTo>
                      <a:pt x="13122" y="2760"/>
                      <a:pt x="13093" y="1239"/>
                      <a:pt x="13093" y="1239"/>
                    </a:cubicBezTo>
                    <a:lnTo>
                      <a:pt x="13696" y="969"/>
                    </a:lnTo>
                    <a:cubicBezTo>
                      <a:pt x="13696" y="969"/>
                      <a:pt x="13818" y="729"/>
                      <a:pt x="13682" y="553"/>
                    </a:cubicBezTo>
                    <a:cubicBezTo>
                      <a:pt x="13649" y="511"/>
                      <a:pt x="13532" y="495"/>
                      <a:pt x="13371" y="495"/>
                    </a:cubicBezTo>
                    <a:cubicBezTo>
                      <a:pt x="12860" y="495"/>
                      <a:pt x="11916" y="657"/>
                      <a:pt x="11916" y="657"/>
                    </a:cubicBezTo>
                    <a:lnTo>
                      <a:pt x="12511" y="205"/>
                    </a:lnTo>
                    <a:cubicBezTo>
                      <a:pt x="12428" y="59"/>
                      <a:pt x="12289" y="1"/>
                      <a:pt x="12124"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1" name="Google Shape;1801;p40"/>
            <p:cNvSpPr/>
            <p:nvPr/>
          </p:nvSpPr>
          <p:spPr>
            <a:xfrm rot="-5400000">
              <a:off x="8133000" y="2006075"/>
              <a:ext cx="87600" cy="27900"/>
            </a:xfrm>
            <a:prstGeom prst="rtTriangle">
              <a:avLst/>
            </a:pr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2" name="Google Shape;1802;p40"/>
          <p:cNvSpPr/>
          <p:nvPr/>
        </p:nvSpPr>
        <p:spPr>
          <a:xfrm>
            <a:off x="98" y="4048798"/>
            <a:ext cx="28596" cy="32"/>
          </a:xfrm>
          <a:custGeom>
            <a:rect b="b" l="l" r="r" t="t"/>
            <a:pathLst>
              <a:path extrusionOk="0" fill="none" h="1" w="893">
                <a:moveTo>
                  <a:pt x="0" y="1"/>
                </a:moveTo>
                <a:lnTo>
                  <a:pt x="892" y="1"/>
                </a:lnTo>
              </a:path>
            </a:pathLst>
          </a:custGeom>
          <a:noFill/>
          <a:ln cap="flat" cmpd="sng" w="3800">
            <a:solidFill>
              <a:srgbClr val="1F1F1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803" name="Google Shape;1803;p40"/>
          <p:cNvSpPr txBox="1"/>
          <p:nvPr>
            <p:ph idx="6" type="ctrTitle"/>
          </p:nvPr>
        </p:nvSpPr>
        <p:spPr>
          <a:xfrm>
            <a:off x="3669325" y="457300"/>
            <a:ext cx="5315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FF0000"/>
                </a:solidFill>
              </a:rPr>
              <a:t>Métodos estáticos	Atributos estáticos	Clase</a:t>
            </a:r>
            <a:r>
              <a:rPr lang="en">
                <a:solidFill>
                  <a:srgbClr val="FF0000"/>
                </a:solidFill>
              </a:rPr>
              <a:t>s estáticas</a:t>
            </a:r>
            <a:endParaRPr>
              <a:solidFill>
                <a:schemeClr val="accent6"/>
              </a:solidFill>
            </a:endParaRPr>
          </a:p>
        </p:txBody>
      </p:sp>
      <p:pic>
        <p:nvPicPr>
          <p:cNvPr id="1804" name="Google Shape;1804;p40"/>
          <p:cNvPicPr preferRelativeResize="0"/>
          <p:nvPr/>
        </p:nvPicPr>
        <p:blipFill>
          <a:blip r:embed="rId3">
            <a:alphaModFix/>
          </a:blip>
          <a:stretch>
            <a:fillRect/>
          </a:stretch>
        </p:blipFill>
        <p:spPr>
          <a:xfrm>
            <a:off x="3732997" y="2898406"/>
            <a:ext cx="4835400" cy="2004300"/>
          </a:xfrm>
          <a:prstGeom prst="round2SameRect">
            <a:avLst>
              <a:gd fmla="val 16667" name="adj1"/>
              <a:gd fmla="val 0" name="adj2"/>
            </a:avLst>
          </a:prstGeom>
          <a:noFill/>
          <a:ln cap="flat" cmpd="sng" w="19050">
            <a:solidFill>
              <a:schemeClr val="accent1"/>
            </a:solidFill>
            <a:prstDash val="solid"/>
            <a:round/>
            <a:headEnd len="sm" w="sm" type="none"/>
            <a:tailEnd len="sm" w="sm" type="none"/>
          </a:ln>
        </p:spPr>
      </p:pic>
      <p:pic>
        <p:nvPicPr>
          <p:cNvPr id="1805" name="Google Shape;1805;p40">
            <a:hlinkClick r:id="rId4"/>
          </p:cNvPr>
          <p:cNvPicPr preferRelativeResize="0"/>
          <p:nvPr/>
        </p:nvPicPr>
        <p:blipFill>
          <a:blip r:embed="rId5">
            <a:alphaModFix/>
          </a:blip>
          <a:stretch>
            <a:fillRect/>
          </a:stretch>
        </p:blipFill>
        <p:spPr>
          <a:xfrm>
            <a:off x="8192405" y="2664916"/>
            <a:ext cx="707400" cy="707400"/>
          </a:xfrm>
          <a:prstGeom prst="roundRect">
            <a:avLst>
              <a:gd fmla="val 16667" name="adj"/>
            </a:avLst>
          </a:prstGeom>
          <a:noFill/>
          <a:ln cap="flat" cmpd="sng" w="9525">
            <a:solidFill>
              <a:srgbClr val="000000"/>
            </a:solidFill>
            <a:prstDash val="solid"/>
            <a:round/>
            <a:headEnd len="sm" w="sm" type="none"/>
            <a:tailEnd len="sm" w="sm" type="none"/>
          </a:ln>
        </p:spPr>
      </p:pic>
      <p:pic>
        <p:nvPicPr>
          <p:cNvPr id="1806" name="Google Shape;1806;p40">
            <a:hlinkClick r:id="rId6"/>
          </p:cNvPr>
          <p:cNvPicPr preferRelativeResize="0"/>
          <p:nvPr/>
        </p:nvPicPr>
        <p:blipFill>
          <a:blip r:embed="rId7">
            <a:alphaModFix/>
          </a:blip>
          <a:stretch>
            <a:fillRect/>
          </a:stretch>
        </p:blipFill>
        <p:spPr>
          <a:xfrm>
            <a:off x="7294498" y="2664937"/>
            <a:ext cx="745500" cy="707400"/>
          </a:xfrm>
          <a:prstGeom prst="roundRect">
            <a:avLst>
              <a:gd fmla="val 16667" name="adj"/>
            </a:avLst>
          </a:prstGeom>
          <a:noFill/>
          <a:ln cap="flat" cmpd="sng" w="9525">
            <a:solidFill>
              <a:srgbClr val="000000"/>
            </a:solidFill>
            <a:prstDash val="solid"/>
            <a:round/>
            <a:headEnd len="sm" w="sm" type="none"/>
            <a:tailEnd len="sm" w="sm" type="none"/>
          </a:ln>
        </p:spPr>
      </p:pic>
      <p:sp>
        <p:nvSpPr>
          <p:cNvPr id="1807" name="Google Shape;1807;p40"/>
          <p:cNvSpPr/>
          <p:nvPr/>
        </p:nvSpPr>
        <p:spPr>
          <a:xfrm>
            <a:off x="6234650" y="1151400"/>
            <a:ext cx="2149990" cy="795821"/>
          </a:xfrm>
          <a:custGeom>
            <a:rect b="b" l="l" r="r" t="t"/>
            <a:pathLst>
              <a:path extrusionOk="0" h="6333" w="9145">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rgbClr val="434343"/>
          </a:solidFill>
          <a:ln>
            <a:noFill/>
          </a:ln>
        </p:spPr>
        <p:txBody>
          <a:bodyPr anchorCtr="0" anchor="t" bIns="91425" lIns="91425" spcFirstLastPara="1" rIns="91425" wrap="square" tIns="91425">
            <a:noAutofit/>
          </a:bodyPr>
          <a:lstStyle/>
          <a:p>
            <a:pPr indent="0" lvl="0" marL="0" marR="72000" rtl="0" algn="ctr">
              <a:spcBef>
                <a:spcPts val="0"/>
              </a:spcBef>
              <a:spcAft>
                <a:spcPts val="0"/>
              </a:spcAft>
              <a:buNone/>
            </a:pPr>
            <a:r>
              <a:rPr lang="en" sz="1000">
                <a:solidFill>
                  <a:schemeClr val="lt1"/>
                </a:solidFill>
                <a:latin typeface="Anaheim"/>
                <a:ea typeface="Anaheim"/>
                <a:cs typeface="Anaheim"/>
                <a:sym typeface="Anaheim"/>
              </a:rPr>
              <a:t>Lo ideal sería </a:t>
            </a:r>
            <a:r>
              <a:rPr b="1" lang="en" sz="1000">
                <a:solidFill>
                  <a:schemeClr val="lt1"/>
                </a:solidFill>
                <a:latin typeface="Anaheim"/>
                <a:ea typeface="Anaheim"/>
                <a:cs typeface="Anaheim"/>
                <a:sym typeface="Anaheim"/>
              </a:rPr>
              <a:t>separar esa responsabilidad</a:t>
            </a:r>
            <a:r>
              <a:rPr lang="en" sz="1000">
                <a:solidFill>
                  <a:schemeClr val="lt1"/>
                </a:solidFill>
                <a:latin typeface="Anaheim"/>
                <a:ea typeface="Anaheim"/>
                <a:cs typeface="Anaheim"/>
                <a:sym typeface="Anaheim"/>
              </a:rPr>
              <a:t> a otra clase, que se encargue exclusivamente de eso.</a:t>
            </a:r>
            <a:endParaRPr sz="1000">
              <a:solidFill>
                <a:schemeClr val="lt1"/>
              </a:solidFill>
              <a:latin typeface="Anaheim"/>
              <a:ea typeface="Anaheim"/>
              <a:cs typeface="Anaheim"/>
              <a:sym typeface="Anaheim"/>
            </a:endParaRPr>
          </a:p>
        </p:txBody>
      </p:sp>
      <p:sp>
        <p:nvSpPr>
          <p:cNvPr id="1808" name="Google Shape;1808;p40"/>
          <p:cNvSpPr/>
          <p:nvPr/>
        </p:nvSpPr>
        <p:spPr>
          <a:xfrm>
            <a:off x="6913425" y="1947225"/>
            <a:ext cx="1553644" cy="605371"/>
          </a:xfrm>
          <a:custGeom>
            <a:rect b="b" l="l" r="r" t="t"/>
            <a:pathLst>
              <a:path extrusionOk="0" h="6333" w="9145">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rgbClr val="434343"/>
          </a:solidFill>
          <a:ln>
            <a:noFill/>
          </a:ln>
        </p:spPr>
        <p:txBody>
          <a:bodyPr anchorCtr="0" anchor="t" bIns="91425" lIns="91425" spcFirstLastPara="1" rIns="91425" wrap="square" tIns="91425">
            <a:noAutofit/>
          </a:bodyPr>
          <a:lstStyle/>
          <a:p>
            <a:pPr indent="0" lvl="0" marL="0" marR="72000" rtl="0" algn="ctr">
              <a:spcBef>
                <a:spcPts val="0"/>
              </a:spcBef>
              <a:spcAft>
                <a:spcPts val="0"/>
              </a:spcAft>
              <a:buNone/>
            </a:pPr>
            <a:r>
              <a:rPr lang="en" sz="1000">
                <a:solidFill>
                  <a:schemeClr val="lt1"/>
                </a:solidFill>
                <a:latin typeface="Anaheim"/>
                <a:ea typeface="Anaheim"/>
                <a:cs typeface="Anaheim"/>
                <a:sym typeface="Anaheim"/>
              </a:rPr>
              <a:t>¡</a:t>
            </a:r>
            <a:r>
              <a:rPr lang="en" sz="1000">
                <a:solidFill>
                  <a:schemeClr val="lt1"/>
                </a:solidFill>
                <a:latin typeface="Anaheim"/>
                <a:ea typeface="Anaheim"/>
                <a:cs typeface="Anaheim"/>
                <a:sym typeface="Anaheim"/>
              </a:rPr>
              <a:t>Y qué mejor que hacerlo con una </a:t>
            </a:r>
            <a:r>
              <a:rPr b="1" lang="en" sz="1000">
                <a:solidFill>
                  <a:schemeClr val="lt1"/>
                </a:solidFill>
                <a:latin typeface="Anaheim"/>
                <a:ea typeface="Anaheim"/>
                <a:cs typeface="Anaheim"/>
                <a:sym typeface="Anaheim"/>
              </a:rPr>
              <a:t>clase estática</a:t>
            </a:r>
            <a:r>
              <a:rPr lang="en" sz="1000">
                <a:solidFill>
                  <a:schemeClr val="lt1"/>
                </a:solidFill>
                <a:latin typeface="Anaheim"/>
                <a:ea typeface="Anaheim"/>
                <a:cs typeface="Anaheim"/>
                <a:sym typeface="Anaheim"/>
              </a:rPr>
              <a:t>!</a:t>
            </a:r>
            <a:endParaRPr sz="1000">
              <a:solidFill>
                <a:schemeClr val="lt1"/>
              </a:solidFill>
              <a:latin typeface="Anaheim"/>
              <a:ea typeface="Anaheim"/>
              <a:cs typeface="Anaheim"/>
              <a:sym typeface="Anaheim"/>
            </a:endParaRPr>
          </a:p>
          <a:p>
            <a:pPr indent="0" lvl="0" marL="0" marR="72000" rtl="0" algn="ctr">
              <a:spcBef>
                <a:spcPts val="0"/>
              </a:spcBef>
              <a:spcAft>
                <a:spcPts val="0"/>
              </a:spcAft>
              <a:buNone/>
            </a:pPr>
            <a:r>
              <a:t/>
            </a:r>
            <a:endParaRPr sz="1000">
              <a:solidFill>
                <a:schemeClr val="lt1"/>
              </a:solidFill>
              <a:latin typeface="Anaheim"/>
              <a:ea typeface="Anaheim"/>
              <a:cs typeface="Anaheim"/>
              <a:sym typeface="Anaheim"/>
            </a:endParaRPr>
          </a:p>
        </p:txBody>
      </p:sp>
      <p:sp>
        <p:nvSpPr>
          <p:cNvPr id="1809" name="Google Shape;1809;p40"/>
          <p:cNvSpPr/>
          <p:nvPr/>
        </p:nvSpPr>
        <p:spPr>
          <a:xfrm>
            <a:off x="319125" y="1290631"/>
            <a:ext cx="4477200" cy="13365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just">
              <a:spcBef>
                <a:spcPts val="0"/>
              </a:spcBef>
              <a:spcAft>
                <a:spcPts val="0"/>
              </a:spcAft>
              <a:buNone/>
            </a:pPr>
            <a:r>
              <a:t/>
            </a:r>
            <a:endParaRPr sz="1200"/>
          </a:p>
        </p:txBody>
      </p:sp>
      <p:sp>
        <p:nvSpPr>
          <p:cNvPr id="1810" name="Google Shape;1810;p40"/>
          <p:cNvSpPr/>
          <p:nvPr/>
        </p:nvSpPr>
        <p:spPr>
          <a:xfrm>
            <a:off x="368082" y="1240175"/>
            <a:ext cx="4477200" cy="13365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t/>
            </a:r>
            <a:endParaRPr sz="1200"/>
          </a:p>
        </p:txBody>
      </p:sp>
      <p:sp>
        <p:nvSpPr>
          <p:cNvPr id="1811" name="Google Shape;1811;p40"/>
          <p:cNvSpPr/>
          <p:nvPr/>
        </p:nvSpPr>
        <p:spPr>
          <a:xfrm>
            <a:off x="319125" y="2846274"/>
            <a:ext cx="3040500" cy="7668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just">
              <a:spcBef>
                <a:spcPts val="0"/>
              </a:spcBef>
              <a:spcAft>
                <a:spcPts val="0"/>
              </a:spcAft>
              <a:buNone/>
            </a:pPr>
            <a:r>
              <a:t/>
            </a:r>
            <a:endParaRPr sz="1200"/>
          </a:p>
        </p:txBody>
      </p:sp>
      <p:sp>
        <p:nvSpPr>
          <p:cNvPr id="1812" name="Google Shape;1812;p40"/>
          <p:cNvSpPr/>
          <p:nvPr/>
        </p:nvSpPr>
        <p:spPr>
          <a:xfrm>
            <a:off x="352371" y="2817325"/>
            <a:ext cx="3040500" cy="7668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t/>
            </a:r>
            <a:endParaRPr sz="1200"/>
          </a:p>
        </p:txBody>
      </p:sp>
      <p:sp>
        <p:nvSpPr>
          <p:cNvPr id="1813" name="Google Shape;1813;p40"/>
          <p:cNvSpPr txBox="1"/>
          <p:nvPr>
            <p:ph idx="1" type="subTitle"/>
          </p:nvPr>
        </p:nvSpPr>
        <p:spPr>
          <a:xfrm>
            <a:off x="398896" y="2852603"/>
            <a:ext cx="2920500" cy="732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t>Ya que no debería ser responsabilidad de la clase CuentaBancaria el llevar registro de cuántas cuentas ha abierto el banco.</a:t>
            </a:r>
            <a:endParaRPr sz="1200"/>
          </a:p>
        </p:txBody>
      </p:sp>
      <p:sp>
        <p:nvSpPr>
          <p:cNvPr id="1814" name="Google Shape;1814;p40"/>
          <p:cNvSpPr txBox="1"/>
          <p:nvPr>
            <p:ph idx="1" type="subTitle"/>
          </p:nvPr>
        </p:nvSpPr>
        <p:spPr>
          <a:xfrm>
            <a:off x="436594" y="1301662"/>
            <a:ext cx="4300800" cy="1275600"/>
          </a:xfrm>
          <a:prstGeom prst="rect">
            <a:avLst/>
          </a:prstGeom>
        </p:spPr>
        <p:txBody>
          <a:bodyPr anchorCtr="0" anchor="t" bIns="91425" lIns="91425" spcFirstLastPara="1" rIns="91425" wrap="square" tIns="91425">
            <a:noAutofit/>
          </a:bodyPr>
          <a:lstStyle/>
          <a:p>
            <a:pPr indent="0" lvl="0" marL="0" marR="0" rtl="0" algn="l">
              <a:spcBef>
                <a:spcPts val="0"/>
              </a:spcBef>
              <a:spcAft>
                <a:spcPts val="0"/>
              </a:spcAft>
              <a:buNone/>
            </a:pPr>
            <a:r>
              <a:rPr lang="en" sz="2400">
                <a:solidFill>
                  <a:schemeClr val="accent3"/>
                </a:solidFill>
                <a:latin typeface="Staatliches"/>
                <a:ea typeface="Staatliches"/>
                <a:cs typeface="Staatliches"/>
                <a:sym typeface="Staatliches"/>
              </a:rPr>
              <a:t>Ejemplo:</a:t>
            </a:r>
            <a:endParaRPr sz="1200"/>
          </a:p>
          <a:p>
            <a:pPr indent="0" lvl="0" marL="0" rtl="0" algn="just">
              <a:spcBef>
                <a:spcPts val="0"/>
              </a:spcBef>
              <a:spcAft>
                <a:spcPts val="0"/>
              </a:spcAft>
              <a:buNone/>
            </a:pPr>
            <a:r>
              <a:rPr lang="en" sz="1200"/>
              <a:t>La solución propuesta al problema de la </a:t>
            </a:r>
            <a:r>
              <a:rPr b="1" lang="en" sz="1200"/>
              <a:t>generación automática</a:t>
            </a:r>
            <a:r>
              <a:rPr lang="en" sz="1200"/>
              <a:t> de un ID para cuentas bancarias que se describió en la sección pasada funciona bastante bien, pero pierde un poco de </a:t>
            </a:r>
            <a:r>
              <a:rPr b="1" lang="en" sz="1200"/>
              <a:t>cohesión </a:t>
            </a:r>
            <a:r>
              <a:rPr lang="en" sz="1200"/>
              <a:t>(principio de responsabilidad única).</a:t>
            </a:r>
            <a:endParaRPr sz="1200"/>
          </a:p>
        </p:txBody>
      </p:sp>
      <p:pic>
        <p:nvPicPr>
          <p:cNvPr id="1815" name="Google Shape;1815;p40"/>
          <p:cNvPicPr preferRelativeResize="0"/>
          <p:nvPr/>
        </p:nvPicPr>
        <p:blipFill>
          <a:blip r:embed="rId8">
            <a:alphaModFix/>
          </a:blip>
          <a:stretch>
            <a:fillRect/>
          </a:stretch>
        </p:blipFill>
        <p:spPr>
          <a:xfrm>
            <a:off x="3614714" y="2817325"/>
            <a:ext cx="467400" cy="553800"/>
          </a:xfrm>
          <a:prstGeom prst="roundRect">
            <a:avLst>
              <a:gd fmla="val 16667" name="adj"/>
            </a:avLst>
          </a:prstGeom>
          <a:noFill/>
          <a:ln cap="flat" cmpd="sng" w="19050">
            <a:solidFill>
              <a:schemeClr val="accent1"/>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261" name="Shape 261"/>
        <p:cNvGrpSpPr/>
        <p:nvPr/>
      </p:nvGrpSpPr>
      <p:grpSpPr>
        <a:xfrm>
          <a:off x="0" y="0"/>
          <a:ext cx="0" cy="0"/>
          <a:chOff x="0" y="0"/>
          <a:chExt cx="0" cy="0"/>
        </a:xfrm>
      </p:grpSpPr>
      <p:sp>
        <p:nvSpPr>
          <p:cNvPr id="262" name="Google Shape;262;p23"/>
          <p:cNvSpPr txBox="1"/>
          <p:nvPr>
            <p:ph type="ctrTitle"/>
          </p:nvPr>
        </p:nvSpPr>
        <p:spPr>
          <a:xfrm>
            <a:off x="889500" y="1715300"/>
            <a:ext cx="2812200" cy="110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T3:</a:t>
            </a:r>
            <a:r>
              <a:rPr lang="en"/>
              <a:t> </a:t>
            </a:r>
            <a:r>
              <a:rPr lang="en"/>
              <a:t>Introducción </a:t>
            </a:r>
            <a:br>
              <a:rPr lang="en"/>
            </a:br>
            <a:r>
              <a:rPr lang="en"/>
              <a:t>a la POO (Cont.)</a:t>
            </a:r>
            <a:endParaRPr/>
          </a:p>
        </p:txBody>
      </p:sp>
      <p:grpSp>
        <p:nvGrpSpPr>
          <p:cNvPr id="263" name="Google Shape;263;p23"/>
          <p:cNvGrpSpPr/>
          <p:nvPr/>
        </p:nvGrpSpPr>
        <p:grpSpPr>
          <a:xfrm>
            <a:off x="4534350" y="4313399"/>
            <a:ext cx="4600713" cy="150450"/>
            <a:chOff x="0" y="4397412"/>
            <a:chExt cx="4600713" cy="150450"/>
          </a:xfrm>
        </p:grpSpPr>
        <p:sp>
          <p:nvSpPr>
            <p:cNvPr id="264" name="Google Shape;264;p23"/>
            <p:cNvSpPr/>
            <p:nvPr/>
          </p:nvSpPr>
          <p:spPr>
            <a:xfrm>
              <a:off x="0" y="4397412"/>
              <a:ext cx="4600713" cy="2416"/>
            </a:xfrm>
            <a:custGeom>
              <a:rect b="b" l="l" r="r" t="t"/>
              <a:pathLst>
                <a:path extrusionOk="0" h="69" w="131402">
                  <a:moveTo>
                    <a:pt x="0" y="1"/>
                  </a:moveTo>
                  <a:lnTo>
                    <a:pt x="0" y="69"/>
                  </a:lnTo>
                  <a:lnTo>
                    <a:pt x="131401" y="69"/>
                  </a:lnTo>
                  <a:lnTo>
                    <a:pt x="131401"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3"/>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3"/>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rgbClr val="EBEBEB"/>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3"/>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rgbClr val="EBEB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 name="Google Shape;269;p23"/>
          <p:cNvGrpSpPr/>
          <p:nvPr/>
        </p:nvGrpSpPr>
        <p:grpSpPr>
          <a:xfrm>
            <a:off x="5215730" y="639227"/>
            <a:ext cx="3081703" cy="3447997"/>
            <a:chOff x="5150194" y="1591500"/>
            <a:chExt cx="3081703" cy="2529341"/>
          </a:xfrm>
        </p:grpSpPr>
        <p:sp>
          <p:nvSpPr>
            <p:cNvPr id="270" name="Google Shape;270;p23"/>
            <p:cNvSpPr/>
            <p:nvPr/>
          </p:nvSpPr>
          <p:spPr>
            <a:xfrm>
              <a:off x="5150194" y="1591500"/>
              <a:ext cx="1147444" cy="2529341"/>
            </a:xfrm>
            <a:custGeom>
              <a:rect b="b" l="l" r="r" t="t"/>
              <a:pathLst>
                <a:path extrusionOk="0" h="64368" w="46540">
                  <a:moveTo>
                    <a:pt x="45240" y="58"/>
                  </a:moveTo>
                  <a:cubicBezTo>
                    <a:pt x="45926" y="58"/>
                    <a:pt x="46482" y="614"/>
                    <a:pt x="46482" y="1299"/>
                  </a:cubicBezTo>
                  <a:lnTo>
                    <a:pt x="46482" y="63068"/>
                  </a:lnTo>
                  <a:cubicBezTo>
                    <a:pt x="46482" y="63753"/>
                    <a:pt x="45926" y="64310"/>
                    <a:pt x="45240" y="64310"/>
                  </a:cubicBezTo>
                  <a:lnTo>
                    <a:pt x="1299" y="64310"/>
                  </a:lnTo>
                  <a:cubicBezTo>
                    <a:pt x="615" y="64310"/>
                    <a:pt x="58" y="63753"/>
                    <a:pt x="58" y="63068"/>
                  </a:cubicBezTo>
                  <a:lnTo>
                    <a:pt x="58" y="1299"/>
                  </a:lnTo>
                  <a:cubicBezTo>
                    <a:pt x="58" y="614"/>
                    <a:pt x="615" y="58"/>
                    <a:pt x="1299" y="58"/>
                  </a:cubicBezTo>
                  <a:close/>
                  <a:moveTo>
                    <a:pt x="1299" y="0"/>
                  </a:moveTo>
                  <a:cubicBezTo>
                    <a:pt x="582" y="0"/>
                    <a:pt x="0" y="582"/>
                    <a:pt x="0" y="1299"/>
                  </a:cubicBezTo>
                  <a:lnTo>
                    <a:pt x="0" y="63068"/>
                  </a:lnTo>
                  <a:cubicBezTo>
                    <a:pt x="0" y="63786"/>
                    <a:pt x="582" y="64368"/>
                    <a:pt x="1299" y="64368"/>
                  </a:cubicBezTo>
                  <a:lnTo>
                    <a:pt x="45240" y="64368"/>
                  </a:lnTo>
                  <a:cubicBezTo>
                    <a:pt x="45958" y="64368"/>
                    <a:pt x="46539" y="63786"/>
                    <a:pt x="46539" y="63068"/>
                  </a:cubicBezTo>
                  <a:lnTo>
                    <a:pt x="46539" y="1299"/>
                  </a:lnTo>
                  <a:cubicBezTo>
                    <a:pt x="46539" y="582"/>
                    <a:pt x="45958" y="0"/>
                    <a:pt x="45240"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3"/>
            <p:cNvSpPr/>
            <p:nvPr/>
          </p:nvSpPr>
          <p:spPr>
            <a:xfrm>
              <a:off x="6402990" y="1591500"/>
              <a:ext cx="1828907" cy="2529341"/>
            </a:xfrm>
            <a:custGeom>
              <a:rect b="b" l="l" r="r" t="t"/>
              <a:pathLst>
                <a:path extrusionOk="0" h="64368" w="46543">
                  <a:moveTo>
                    <a:pt x="45243" y="58"/>
                  </a:moveTo>
                  <a:cubicBezTo>
                    <a:pt x="45928" y="58"/>
                    <a:pt x="46485" y="614"/>
                    <a:pt x="46485" y="1299"/>
                  </a:cubicBezTo>
                  <a:lnTo>
                    <a:pt x="46485" y="63068"/>
                  </a:lnTo>
                  <a:cubicBezTo>
                    <a:pt x="46485" y="63753"/>
                    <a:pt x="45928" y="64310"/>
                    <a:pt x="45243" y="64310"/>
                  </a:cubicBezTo>
                  <a:lnTo>
                    <a:pt x="1299" y="64310"/>
                  </a:lnTo>
                  <a:cubicBezTo>
                    <a:pt x="617" y="64310"/>
                    <a:pt x="57" y="63753"/>
                    <a:pt x="57" y="63068"/>
                  </a:cubicBezTo>
                  <a:lnTo>
                    <a:pt x="57" y="1299"/>
                  </a:lnTo>
                  <a:cubicBezTo>
                    <a:pt x="57" y="614"/>
                    <a:pt x="617" y="58"/>
                    <a:pt x="1299" y="58"/>
                  </a:cubicBezTo>
                  <a:close/>
                  <a:moveTo>
                    <a:pt x="1299" y="0"/>
                  </a:moveTo>
                  <a:cubicBezTo>
                    <a:pt x="585" y="0"/>
                    <a:pt x="0" y="582"/>
                    <a:pt x="0" y="1299"/>
                  </a:cubicBezTo>
                  <a:lnTo>
                    <a:pt x="0" y="63068"/>
                  </a:lnTo>
                  <a:cubicBezTo>
                    <a:pt x="0" y="63786"/>
                    <a:pt x="585" y="64368"/>
                    <a:pt x="1299" y="64368"/>
                  </a:cubicBezTo>
                  <a:lnTo>
                    <a:pt x="45243" y="64368"/>
                  </a:lnTo>
                  <a:cubicBezTo>
                    <a:pt x="45961" y="64368"/>
                    <a:pt x="46542" y="63786"/>
                    <a:pt x="46542" y="63068"/>
                  </a:cubicBezTo>
                  <a:lnTo>
                    <a:pt x="46542" y="1299"/>
                  </a:lnTo>
                  <a:cubicBezTo>
                    <a:pt x="46542" y="582"/>
                    <a:pt x="45961" y="0"/>
                    <a:pt x="45243"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2" name="Google Shape;272;p23"/>
          <p:cNvGrpSpPr/>
          <p:nvPr/>
        </p:nvGrpSpPr>
        <p:grpSpPr>
          <a:xfrm>
            <a:off x="5723516" y="449281"/>
            <a:ext cx="2288423" cy="1787926"/>
            <a:chOff x="5723516" y="1479118"/>
            <a:chExt cx="2288423" cy="1787926"/>
          </a:xfrm>
        </p:grpSpPr>
        <p:sp>
          <p:nvSpPr>
            <p:cNvPr id="273" name="Google Shape;273;p23"/>
            <p:cNvSpPr/>
            <p:nvPr/>
          </p:nvSpPr>
          <p:spPr>
            <a:xfrm>
              <a:off x="5723516" y="1479118"/>
              <a:ext cx="2288423" cy="291294"/>
            </a:xfrm>
            <a:custGeom>
              <a:rect b="b" l="l" r="r" t="t"/>
              <a:pathLst>
                <a:path extrusionOk="0" h="7413" w="58237">
                  <a:moveTo>
                    <a:pt x="1756" y="1"/>
                  </a:moveTo>
                  <a:cubicBezTo>
                    <a:pt x="791" y="1"/>
                    <a:pt x="1" y="794"/>
                    <a:pt x="1" y="1760"/>
                  </a:cubicBezTo>
                  <a:lnTo>
                    <a:pt x="1" y="7413"/>
                  </a:lnTo>
                  <a:lnTo>
                    <a:pt x="58237" y="7413"/>
                  </a:lnTo>
                  <a:lnTo>
                    <a:pt x="58237" y="1760"/>
                  </a:lnTo>
                  <a:cubicBezTo>
                    <a:pt x="58237" y="794"/>
                    <a:pt x="57448" y="1"/>
                    <a:pt x="56482" y="1"/>
                  </a:cubicBezTo>
                  <a:close/>
                </a:path>
              </a:pathLst>
            </a:custGeom>
            <a:solidFill>
              <a:srgbClr val="434343"/>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3"/>
            <p:cNvSpPr/>
            <p:nvPr/>
          </p:nvSpPr>
          <p:spPr>
            <a:xfrm>
              <a:off x="6229445" y="1572681"/>
              <a:ext cx="104407" cy="104368"/>
            </a:xfrm>
            <a:custGeom>
              <a:rect b="b" l="l" r="r" t="t"/>
              <a:pathLst>
                <a:path extrusionOk="0" h="2656" w="2657">
                  <a:moveTo>
                    <a:pt x="1329" y="0"/>
                  </a:moveTo>
                  <a:cubicBezTo>
                    <a:pt x="597" y="0"/>
                    <a:pt x="1" y="595"/>
                    <a:pt x="1" y="1328"/>
                  </a:cubicBezTo>
                  <a:cubicBezTo>
                    <a:pt x="1" y="2060"/>
                    <a:pt x="597" y="2656"/>
                    <a:pt x="1329" y="2656"/>
                  </a:cubicBezTo>
                  <a:cubicBezTo>
                    <a:pt x="2065" y="2656"/>
                    <a:pt x="2656" y="2060"/>
                    <a:pt x="2656" y="1328"/>
                  </a:cubicBezTo>
                  <a:cubicBezTo>
                    <a:pt x="2656" y="595"/>
                    <a:pt x="2065" y="0"/>
                    <a:pt x="1329" y="0"/>
                  </a:cubicBezTo>
                  <a:close/>
                </a:path>
              </a:pathLst>
            </a:cu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3"/>
            <p:cNvSpPr/>
            <p:nvPr/>
          </p:nvSpPr>
          <p:spPr>
            <a:xfrm>
              <a:off x="6044560" y="1572681"/>
              <a:ext cx="104407" cy="104368"/>
            </a:xfrm>
            <a:custGeom>
              <a:rect b="b" l="l" r="r" t="t"/>
              <a:pathLst>
                <a:path extrusionOk="0" h="2656" w="2657">
                  <a:moveTo>
                    <a:pt x="1328" y="0"/>
                  </a:moveTo>
                  <a:cubicBezTo>
                    <a:pt x="596" y="0"/>
                    <a:pt x="0" y="595"/>
                    <a:pt x="0" y="1328"/>
                  </a:cubicBezTo>
                  <a:cubicBezTo>
                    <a:pt x="0" y="2060"/>
                    <a:pt x="596" y="2656"/>
                    <a:pt x="1328" y="2656"/>
                  </a:cubicBezTo>
                  <a:cubicBezTo>
                    <a:pt x="2060" y="2656"/>
                    <a:pt x="2656" y="2060"/>
                    <a:pt x="2656" y="1328"/>
                  </a:cubicBezTo>
                  <a:cubicBezTo>
                    <a:pt x="2656" y="595"/>
                    <a:pt x="2060" y="0"/>
                    <a:pt x="1328" y="0"/>
                  </a:cubicBezTo>
                  <a:close/>
                </a:path>
              </a:pathLst>
            </a:cu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
            <p:cNvSpPr/>
            <p:nvPr/>
          </p:nvSpPr>
          <p:spPr>
            <a:xfrm>
              <a:off x="5859635" y="1572681"/>
              <a:ext cx="104407" cy="104368"/>
            </a:xfrm>
            <a:custGeom>
              <a:rect b="b" l="l" r="r" t="t"/>
              <a:pathLst>
                <a:path extrusionOk="0" h="2656" w="2657">
                  <a:moveTo>
                    <a:pt x="1329" y="0"/>
                  </a:moveTo>
                  <a:cubicBezTo>
                    <a:pt x="593" y="0"/>
                    <a:pt x="0" y="595"/>
                    <a:pt x="0" y="1328"/>
                  </a:cubicBezTo>
                  <a:cubicBezTo>
                    <a:pt x="0" y="2060"/>
                    <a:pt x="593" y="2656"/>
                    <a:pt x="1329" y="2656"/>
                  </a:cubicBezTo>
                  <a:cubicBezTo>
                    <a:pt x="2061" y="2656"/>
                    <a:pt x="2656" y="2060"/>
                    <a:pt x="2656" y="1328"/>
                  </a:cubicBezTo>
                  <a:cubicBezTo>
                    <a:pt x="2656" y="595"/>
                    <a:pt x="2061" y="0"/>
                    <a:pt x="1329" y="0"/>
                  </a:cubicBezTo>
                  <a:close/>
                </a:path>
              </a:pathLst>
            </a:custGeom>
            <a:solidFill>
              <a:srgbClr val="FFF2CC"/>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3"/>
            <p:cNvSpPr/>
            <p:nvPr/>
          </p:nvSpPr>
          <p:spPr>
            <a:xfrm>
              <a:off x="5723516" y="1770377"/>
              <a:ext cx="2288423" cy="1496668"/>
            </a:xfrm>
            <a:custGeom>
              <a:rect b="b" l="l" r="r" t="t"/>
              <a:pathLst>
                <a:path extrusionOk="0" h="38088" w="58237">
                  <a:moveTo>
                    <a:pt x="1" y="1"/>
                  </a:moveTo>
                  <a:lnTo>
                    <a:pt x="1" y="36332"/>
                  </a:lnTo>
                  <a:cubicBezTo>
                    <a:pt x="1" y="37297"/>
                    <a:pt x="791" y="38087"/>
                    <a:pt x="1756" y="38087"/>
                  </a:cubicBezTo>
                  <a:lnTo>
                    <a:pt x="56482" y="38087"/>
                  </a:lnTo>
                  <a:cubicBezTo>
                    <a:pt x="57448" y="38087"/>
                    <a:pt x="58237" y="37297"/>
                    <a:pt x="58237" y="36332"/>
                  </a:cubicBezTo>
                  <a:lnTo>
                    <a:pt x="58237" y="1"/>
                  </a:lnTo>
                  <a:close/>
                </a:path>
              </a:pathLst>
            </a:cu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 name="Google Shape;278;p23"/>
          <p:cNvSpPr txBox="1"/>
          <p:nvPr>
            <p:ph idx="1" type="subTitle"/>
          </p:nvPr>
        </p:nvSpPr>
        <p:spPr>
          <a:xfrm>
            <a:off x="889350" y="2819625"/>
            <a:ext cx="2812200" cy="1104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Más conceptos esenciales de la orientación a objetos, como: métodos accesores y mutadores, propiedades, principio de responsabilidad única, sobrecarga, métodos y atributos de clase; y además las clases estáticas.</a:t>
            </a:r>
            <a:endParaRPr/>
          </a:p>
        </p:txBody>
      </p:sp>
      <p:grpSp>
        <p:nvGrpSpPr>
          <p:cNvPr id="279" name="Google Shape;279;p23"/>
          <p:cNvGrpSpPr/>
          <p:nvPr/>
        </p:nvGrpSpPr>
        <p:grpSpPr>
          <a:xfrm>
            <a:off x="4394088" y="3149994"/>
            <a:ext cx="1221060" cy="1220197"/>
            <a:chOff x="4394088" y="3299519"/>
            <a:chExt cx="1221060" cy="1220197"/>
          </a:xfrm>
        </p:grpSpPr>
        <p:sp>
          <p:nvSpPr>
            <p:cNvPr id="280" name="Google Shape;280;p23"/>
            <p:cNvSpPr/>
            <p:nvPr/>
          </p:nvSpPr>
          <p:spPr>
            <a:xfrm>
              <a:off x="5004504" y="3380350"/>
              <a:ext cx="610644" cy="1139359"/>
            </a:xfrm>
            <a:custGeom>
              <a:rect b="b" l="l" r="r" t="t"/>
              <a:pathLst>
                <a:path extrusionOk="0" h="28995" w="15540">
                  <a:moveTo>
                    <a:pt x="7768" y="1"/>
                  </a:moveTo>
                  <a:lnTo>
                    <a:pt x="5740" y="3515"/>
                  </a:lnTo>
                  <a:cubicBezTo>
                    <a:pt x="9175" y="5492"/>
                    <a:pt x="11486" y="9203"/>
                    <a:pt x="11486" y="13457"/>
                  </a:cubicBezTo>
                  <a:cubicBezTo>
                    <a:pt x="11486" y="19799"/>
                    <a:pt x="6343" y="24939"/>
                    <a:pt x="1" y="24939"/>
                  </a:cubicBezTo>
                  <a:lnTo>
                    <a:pt x="1" y="28995"/>
                  </a:lnTo>
                  <a:cubicBezTo>
                    <a:pt x="8579" y="28995"/>
                    <a:pt x="15539" y="22035"/>
                    <a:pt x="15539" y="13457"/>
                  </a:cubicBezTo>
                  <a:cubicBezTo>
                    <a:pt x="15539" y="7707"/>
                    <a:pt x="12412" y="2685"/>
                    <a:pt x="7768"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3"/>
            <p:cNvSpPr/>
            <p:nvPr/>
          </p:nvSpPr>
          <p:spPr>
            <a:xfrm>
              <a:off x="4394088" y="3909150"/>
              <a:ext cx="610448" cy="610566"/>
            </a:xfrm>
            <a:custGeom>
              <a:rect b="b" l="l" r="r" t="t"/>
              <a:pathLst>
                <a:path extrusionOk="0" h="15538" w="15535">
                  <a:moveTo>
                    <a:pt x="0" y="0"/>
                  </a:moveTo>
                  <a:cubicBezTo>
                    <a:pt x="0" y="4117"/>
                    <a:pt x="1641" y="8076"/>
                    <a:pt x="4551" y="10984"/>
                  </a:cubicBezTo>
                  <a:cubicBezTo>
                    <a:pt x="7462" y="13894"/>
                    <a:pt x="11418" y="15538"/>
                    <a:pt x="15535" y="15538"/>
                  </a:cubicBezTo>
                  <a:lnTo>
                    <a:pt x="15535" y="11482"/>
                  </a:lnTo>
                  <a:cubicBezTo>
                    <a:pt x="9196" y="11482"/>
                    <a:pt x="4053" y="6342"/>
                    <a:pt x="405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3"/>
            <p:cNvSpPr/>
            <p:nvPr/>
          </p:nvSpPr>
          <p:spPr>
            <a:xfrm>
              <a:off x="4394088" y="3299519"/>
              <a:ext cx="915691" cy="609662"/>
            </a:xfrm>
            <a:custGeom>
              <a:rect b="b" l="l" r="r" t="t"/>
              <a:pathLst>
                <a:path extrusionOk="0" h="15515" w="23303">
                  <a:moveTo>
                    <a:pt x="15601" y="0"/>
                  </a:moveTo>
                  <a:cubicBezTo>
                    <a:pt x="10214" y="0"/>
                    <a:pt x="4947" y="2787"/>
                    <a:pt x="2078" y="7750"/>
                  </a:cubicBezTo>
                  <a:cubicBezTo>
                    <a:pt x="721" y="10104"/>
                    <a:pt x="0" y="12790"/>
                    <a:pt x="0" y="15514"/>
                  </a:cubicBezTo>
                  <a:lnTo>
                    <a:pt x="4053" y="15514"/>
                  </a:lnTo>
                  <a:cubicBezTo>
                    <a:pt x="4053" y="9168"/>
                    <a:pt x="9196" y="4031"/>
                    <a:pt x="15535" y="4031"/>
                  </a:cubicBezTo>
                  <a:cubicBezTo>
                    <a:pt x="17627" y="4031"/>
                    <a:pt x="19590" y="4588"/>
                    <a:pt x="21274" y="5572"/>
                  </a:cubicBezTo>
                  <a:lnTo>
                    <a:pt x="23302" y="2058"/>
                  </a:lnTo>
                  <a:cubicBezTo>
                    <a:pt x="20882" y="662"/>
                    <a:pt x="18227" y="0"/>
                    <a:pt x="15601" y="0"/>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 name="Google Shape;283;p23"/>
          <p:cNvSpPr/>
          <p:nvPr/>
        </p:nvSpPr>
        <p:spPr>
          <a:xfrm>
            <a:off x="4670099" y="3237152"/>
            <a:ext cx="2593" cy="5973"/>
          </a:xfrm>
          <a:custGeom>
            <a:rect b="b" l="l" r="r" t="t"/>
            <a:pathLst>
              <a:path extrusionOk="0" h="152" w="66">
                <a:moveTo>
                  <a:pt x="65" y="1"/>
                </a:moveTo>
                <a:cubicBezTo>
                  <a:pt x="54" y="1"/>
                  <a:pt x="40" y="4"/>
                  <a:pt x="29" y="12"/>
                </a:cubicBezTo>
                <a:cubicBezTo>
                  <a:pt x="4" y="30"/>
                  <a:pt x="0" y="65"/>
                  <a:pt x="19" y="90"/>
                </a:cubicBezTo>
                <a:cubicBezTo>
                  <a:pt x="32" y="112"/>
                  <a:pt x="50" y="130"/>
                  <a:pt x="65" y="152"/>
                </a:cubicBezTo>
                <a:lnTo>
                  <a:pt x="6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3"/>
          <p:cNvSpPr/>
          <p:nvPr/>
        </p:nvSpPr>
        <p:spPr>
          <a:xfrm>
            <a:off x="8052890" y="3127164"/>
            <a:ext cx="2554" cy="4951"/>
          </a:xfrm>
          <a:custGeom>
            <a:rect b="b" l="l" r="r" t="t"/>
            <a:pathLst>
              <a:path extrusionOk="0" h="126" w="65">
                <a:moveTo>
                  <a:pt x="0" y="0"/>
                </a:moveTo>
                <a:lnTo>
                  <a:pt x="0" y="126"/>
                </a:lnTo>
                <a:cubicBezTo>
                  <a:pt x="18" y="126"/>
                  <a:pt x="36" y="116"/>
                  <a:pt x="47" y="98"/>
                </a:cubicBezTo>
                <a:cubicBezTo>
                  <a:pt x="65" y="73"/>
                  <a:pt x="58" y="36"/>
                  <a:pt x="29" y="18"/>
                </a:cubicBezTo>
                <a:cubicBezTo>
                  <a:pt x="18" y="15"/>
                  <a:pt x="11" y="8"/>
                  <a:pt x="0" y="0"/>
                </a:cubicBezTo>
                <a:close/>
              </a:path>
            </a:pathLst>
          </a:custGeom>
          <a:solidFill>
            <a:srgbClr val="FE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3"/>
          <p:cNvSpPr/>
          <p:nvPr/>
        </p:nvSpPr>
        <p:spPr>
          <a:xfrm>
            <a:off x="4670099" y="2168078"/>
            <a:ext cx="2593" cy="4833"/>
          </a:xfrm>
          <a:custGeom>
            <a:rect b="b" l="l" r="r" t="t"/>
            <a:pathLst>
              <a:path extrusionOk="0" h="123" w="66">
                <a:moveTo>
                  <a:pt x="65" y="0"/>
                </a:moveTo>
                <a:cubicBezTo>
                  <a:pt x="54" y="4"/>
                  <a:pt x="47" y="7"/>
                  <a:pt x="37" y="15"/>
                </a:cubicBezTo>
                <a:cubicBezTo>
                  <a:pt x="11" y="29"/>
                  <a:pt x="0" y="65"/>
                  <a:pt x="15" y="90"/>
                </a:cubicBezTo>
                <a:cubicBezTo>
                  <a:pt x="25" y="111"/>
                  <a:pt x="44" y="122"/>
                  <a:pt x="65" y="122"/>
                </a:cubicBezTo>
                <a:lnTo>
                  <a:pt x="65" y="0"/>
                </a:lnTo>
                <a:close/>
              </a:path>
            </a:pathLst>
          </a:custGeom>
          <a:solidFill>
            <a:srgbClr val="D6E4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3"/>
          <p:cNvSpPr/>
          <p:nvPr/>
        </p:nvSpPr>
        <p:spPr>
          <a:xfrm>
            <a:off x="8052890" y="2518830"/>
            <a:ext cx="2554" cy="5973"/>
          </a:xfrm>
          <a:custGeom>
            <a:rect b="b" l="l" r="r" t="t"/>
            <a:pathLst>
              <a:path extrusionOk="0" h="152" w="65">
                <a:moveTo>
                  <a:pt x="0" y="0"/>
                </a:moveTo>
                <a:lnTo>
                  <a:pt x="0" y="151"/>
                </a:lnTo>
                <a:cubicBezTo>
                  <a:pt x="15" y="134"/>
                  <a:pt x="29" y="112"/>
                  <a:pt x="43" y="94"/>
                </a:cubicBezTo>
                <a:cubicBezTo>
                  <a:pt x="65" y="69"/>
                  <a:pt x="58" y="33"/>
                  <a:pt x="36" y="15"/>
                </a:cubicBezTo>
                <a:cubicBezTo>
                  <a:pt x="25" y="8"/>
                  <a:pt x="11" y="0"/>
                  <a:pt x="0" y="0"/>
                </a:cubicBezTo>
                <a:close/>
              </a:path>
            </a:pathLst>
          </a:custGeom>
          <a:solidFill>
            <a:srgbClr val="CCDD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23"/>
          <p:cNvGrpSpPr/>
          <p:nvPr/>
        </p:nvGrpSpPr>
        <p:grpSpPr>
          <a:xfrm>
            <a:off x="4672707" y="848229"/>
            <a:ext cx="3429605" cy="3101405"/>
            <a:chOff x="4710406" y="1815485"/>
            <a:chExt cx="3380253" cy="2313100"/>
          </a:xfrm>
        </p:grpSpPr>
        <p:sp>
          <p:nvSpPr>
            <p:cNvPr id="288" name="Google Shape;288;p23"/>
            <p:cNvSpPr/>
            <p:nvPr/>
          </p:nvSpPr>
          <p:spPr>
            <a:xfrm>
              <a:off x="4710406" y="1815485"/>
              <a:ext cx="3380234" cy="2313100"/>
            </a:xfrm>
            <a:custGeom>
              <a:rect b="b" l="l" r="r" t="t"/>
              <a:pathLst>
                <a:path extrusionOk="0" h="58865" w="86022">
                  <a:moveTo>
                    <a:pt x="2190" y="1"/>
                  </a:moveTo>
                  <a:cubicBezTo>
                    <a:pt x="987" y="1"/>
                    <a:pt x="0" y="983"/>
                    <a:pt x="0" y="2186"/>
                  </a:cubicBezTo>
                  <a:lnTo>
                    <a:pt x="0" y="56679"/>
                  </a:lnTo>
                  <a:cubicBezTo>
                    <a:pt x="0" y="57881"/>
                    <a:pt x="987" y="58865"/>
                    <a:pt x="2190" y="58865"/>
                  </a:cubicBezTo>
                  <a:lnTo>
                    <a:pt x="83832" y="58865"/>
                  </a:lnTo>
                  <a:cubicBezTo>
                    <a:pt x="85034" y="58865"/>
                    <a:pt x="86021" y="57881"/>
                    <a:pt x="86021" y="56679"/>
                  </a:cubicBezTo>
                  <a:lnTo>
                    <a:pt x="86021" y="2186"/>
                  </a:lnTo>
                  <a:cubicBezTo>
                    <a:pt x="86021" y="983"/>
                    <a:pt x="85034" y="1"/>
                    <a:pt x="83832"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3"/>
            <p:cNvSpPr/>
            <p:nvPr/>
          </p:nvSpPr>
          <p:spPr>
            <a:xfrm>
              <a:off x="4710425" y="2037750"/>
              <a:ext cx="3380234" cy="1927813"/>
            </a:xfrm>
            <a:custGeom>
              <a:rect b="b" l="l" r="r" t="t"/>
              <a:pathLst>
                <a:path extrusionOk="0" h="49060" w="86022">
                  <a:moveTo>
                    <a:pt x="0" y="1"/>
                  </a:moveTo>
                  <a:lnTo>
                    <a:pt x="0" y="49059"/>
                  </a:lnTo>
                  <a:lnTo>
                    <a:pt x="86021" y="49059"/>
                  </a:lnTo>
                  <a:lnTo>
                    <a:pt x="86021" y="1"/>
                  </a:lnTo>
                  <a:close/>
                </a:path>
              </a:pathLst>
            </a:custGeom>
            <a:solidFill>
              <a:srgbClr val="F8F8F8"/>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23"/>
          <p:cNvSpPr/>
          <p:nvPr/>
        </p:nvSpPr>
        <p:spPr>
          <a:xfrm rot="-5400000">
            <a:off x="8514000" y="2006075"/>
            <a:ext cx="87600" cy="27900"/>
          </a:xfrm>
          <a:prstGeom prst="rtTriangle">
            <a:avLst/>
          </a:pr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1" name="Google Shape;291;p23"/>
          <p:cNvGrpSpPr/>
          <p:nvPr/>
        </p:nvGrpSpPr>
        <p:grpSpPr>
          <a:xfrm>
            <a:off x="4772580" y="1241943"/>
            <a:ext cx="3229821" cy="2403814"/>
            <a:chOff x="4772580" y="1241943"/>
            <a:chExt cx="3229821" cy="2403814"/>
          </a:xfrm>
        </p:grpSpPr>
        <p:grpSp>
          <p:nvGrpSpPr>
            <p:cNvPr id="292" name="Google Shape;292;p23"/>
            <p:cNvGrpSpPr/>
            <p:nvPr/>
          </p:nvGrpSpPr>
          <p:grpSpPr>
            <a:xfrm>
              <a:off x="4772580" y="1241943"/>
              <a:ext cx="3229821" cy="2403814"/>
              <a:chOff x="4772580" y="1241943"/>
              <a:chExt cx="3229821" cy="2403814"/>
            </a:xfrm>
          </p:grpSpPr>
          <p:grpSp>
            <p:nvGrpSpPr>
              <p:cNvPr id="293" name="Google Shape;293;p23"/>
              <p:cNvGrpSpPr/>
              <p:nvPr/>
            </p:nvGrpSpPr>
            <p:grpSpPr>
              <a:xfrm>
                <a:off x="4772580" y="1241943"/>
                <a:ext cx="3229821" cy="2403814"/>
                <a:chOff x="3545138" y="1388038"/>
                <a:chExt cx="4331260" cy="3223567"/>
              </a:xfrm>
            </p:grpSpPr>
            <p:sp>
              <p:nvSpPr>
                <p:cNvPr id="294" name="Google Shape;294;p23"/>
                <p:cNvSpPr txBox="1"/>
                <p:nvPr/>
              </p:nvSpPr>
              <p:spPr>
                <a:xfrm>
                  <a:off x="3545138" y="1388038"/>
                  <a:ext cx="783900" cy="431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T1</a:t>
                  </a:r>
                  <a:endParaRPr/>
                </a:p>
              </p:txBody>
            </p:sp>
            <p:sp>
              <p:nvSpPr>
                <p:cNvPr id="295" name="Google Shape;295;p23"/>
                <p:cNvSpPr txBox="1"/>
                <p:nvPr/>
              </p:nvSpPr>
              <p:spPr>
                <a:xfrm>
                  <a:off x="3545138" y="2008445"/>
                  <a:ext cx="783900" cy="431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T2</a:t>
                  </a:r>
                  <a:endParaRPr/>
                </a:p>
              </p:txBody>
            </p:sp>
            <p:sp>
              <p:nvSpPr>
                <p:cNvPr id="296" name="Google Shape;296;p23"/>
                <p:cNvSpPr txBox="1"/>
                <p:nvPr/>
              </p:nvSpPr>
              <p:spPr>
                <a:xfrm>
                  <a:off x="3545138" y="2628852"/>
                  <a:ext cx="783900" cy="4317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T3</a:t>
                  </a:r>
                  <a:endParaRPr/>
                </a:p>
              </p:txBody>
            </p:sp>
            <p:sp>
              <p:nvSpPr>
                <p:cNvPr id="297" name="Google Shape;297;p23"/>
                <p:cNvSpPr txBox="1"/>
                <p:nvPr/>
              </p:nvSpPr>
              <p:spPr>
                <a:xfrm>
                  <a:off x="3545138" y="3249259"/>
                  <a:ext cx="783900" cy="431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T4</a:t>
                  </a:r>
                  <a:endParaRPr/>
                </a:p>
              </p:txBody>
            </p:sp>
            <p:sp>
              <p:nvSpPr>
                <p:cNvPr id="298" name="Google Shape;298;p23"/>
                <p:cNvSpPr txBox="1"/>
                <p:nvPr/>
              </p:nvSpPr>
              <p:spPr>
                <a:xfrm>
                  <a:off x="3545138" y="3869666"/>
                  <a:ext cx="783900" cy="431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T5</a:t>
                  </a:r>
                  <a:endParaRPr/>
                </a:p>
              </p:txBody>
            </p:sp>
            <p:sp>
              <p:nvSpPr>
                <p:cNvPr id="299" name="Google Shape;299;p23"/>
                <p:cNvSpPr txBox="1"/>
                <p:nvPr/>
              </p:nvSpPr>
              <p:spPr>
                <a:xfrm>
                  <a:off x="4727584" y="1388038"/>
                  <a:ext cx="783900" cy="431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a:t>
                  </a:r>
                  <a:endParaRPr/>
                </a:p>
              </p:txBody>
            </p:sp>
            <p:sp>
              <p:nvSpPr>
                <p:cNvPr id="300" name="Google Shape;300;p23"/>
                <p:cNvSpPr txBox="1"/>
                <p:nvPr/>
              </p:nvSpPr>
              <p:spPr>
                <a:xfrm>
                  <a:off x="4727584" y="2628852"/>
                  <a:ext cx="783900" cy="431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P2</a:t>
                  </a:r>
                  <a:endParaRPr/>
                </a:p>
              </p:txBody>
            </p:sp>
            <p:sp>
              <p:nvSpPr>
                <p:cNvPr id="301" name="Google Shape;301;p23"/>
                <p:cNvSpPr txBox="1"/>
                <p:nvPr/>
              </p:nvSpPr>
              <p:spPr>
                <a:xfrm>
                  <a:off x="4727584" y="3869666"/>
                  <a:ext cx="783900" cy="431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P3</a:t>
                  </a:r>
                  <a:endParaRPr/>
                </a:p>
              </p:txBody>
            </p:sp>
            <p:sp>
              <p:nvSpPr>
                <p:cNvPr id="302" name="Google Shape;302;p23"/>
                <p:cNvSpPr txBox="1"/>
                <p:nvPr/>
              </p:nvSpPr>
              <p:spPr>
                <a:xfrm>
                  <a:off x="4727584" y="2008445"/>
                  <a:ext cx="783900" cy="431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PR1</a:t>
                  </a:r>
                  <a:endParaRPr/>
                </a:p>
              </p:txBody>
            </p:sp>
            <p:sp>
              <p:nvSpPr>
                <p:cNvPr id="303" name="Google Shape;303;p23"/>
                <p:cNvSpPr txBox="1"/>
                <p:nvPr/>
              </p:nvSpPr>
              <p:spPr>
                <a:xfrm>
                  <a:off x="4727584" y="3249259"/>
                  <a:ext cx="783900" cy="431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PR2</a:t>
                  </a:r>
                  <a:endParaRPr/>
                </a:p>
              </p:txBody>
            </p:sp>
            <p:sp>
              <p:nvSpPr>
                <p:cNvPr id="304" name="Google Shape;304;p23"/>
                <p:cNvSpPr txBox="1"/>
                <p:nvPr/>
              </p:nvSpPr>
              <p:spPr>
                <a:xfrm>
                  <a:off x="5910030" y="1388038"/>
                  <a:ext cx="783900" cy="431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CC1</a:t>
                  </a:r>
                  <a:endParaRPr/>
                </a:p>
              </p:txBody>
            </p:sp>
            <p:sp>
              <p:nvSpPr>
                <p:cNvPr id="305" name="Google Shape;305;p23"/>
                <p:cNvSpPr txBox="1"/>
                <p:nvPr/>
              </p:nvSpPr>
              <p:spPr>
                <a:xfrm>
                  <a:off x="5910030" y="2008445"/>
                  <a:ext cx="783900" cy="431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CC2</a:t>
                  </a:r>
                  <a:endParaRPr/>
                </a:p>
              </p:txBody>
            </p:sp>
            <p:sp>
              <p:nvSpPr>
                <p:cNvPr id="306" name="Google Shape;306;p23"/>
                <p:cNvSpPr txBox="1"/>
                <p:nvPr/>
              </p:nvSpPr>
              <p:spPr>
                <a:xfrm>
                  <a:off x="5910030" y="2628852"/>
                  <a:ext cx="783900" cy="431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CC3</a:t>
                  </a:r>
                  <a:endParaRPr/>
                </a:p>
              </p:txBody>
            </p:sp>
            <p:sp>
              <p:nvSpPr>
                <p:cNvPr id="307" name="Google Shape;307;p23"/>
                <p:cNvSpPr txBox="1"/>
                <p:nvPr/>
              </p:nvSpPr>
              <p:spPr>
                <a:xfrm>
                  <a:off x="5910030" y="3249259"/>
                  <a:ext cx="783900" cy="431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CC4</a:t>
                  </a:r>
                  <a:endParaRPr/>
                </a:p>
              </p:txBody>
            </p:sp>
            <p:sp>
              <p:nvSpPr>
                <p:cNvPr id="308" name="Google Shape;308;p23"/>
                <p:cNvSpPr txBox="1"/>
                <p:nvPr/>
              </p:nvSpPr>
              <p:spPr>
                <a:xfrm>
                  <a:off x="5910030" y="3869666"/>
                  <a:ext cx="783900" cy="431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CC5</a:t>
                  </a:r>
                  <a:endParaRPr/>
                </a:p>
              </p:txBody>
            </p:sp>
            <p:sp>
              <p:nvSpPr>
                <p:cNvPr id="309" name="Google Shape;309;p23"/>
                <p:cNvSpPr txBox="1"/>
                <p:nvPr/>
              </p:nvSpPr>
              <p:spPr>
                <a:xfrm>
                  <a:off x="7092487" y="1698213"/>
                  <a:ext cx="783900" cy="431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CP1</a:t>
                  </a:r>
                  <a:endParaRPr/>
                </a:p>
              </p:txBody>
            </p:sp>
            <p:sp>
              <p:nvSpPr>
                <p:cNvPr id="310" name="Google Shape;310;p23"/>
                <p:cNvSpPr txBox="1"/>
                <p:nvPr/>
              </p:nvSpPr>
              <p:spPr>
                <a:xfrm>
                  <a:off x="7092487" y="2939055"/>
                  <a:ext cx="783900" cy="431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CP2</a:t>
                  </a:r>
                  <a:endParaRPr/>
                </a:p>
              </p:txBody>
            </p:sp>
            <p:sp>
              <p:nvSpPr>
                <p:cNvPr id="311" name="Google Shape;311;p23"/>
                <p:cNvSpPr txBox="1"/>
                <p:nvPr/>
              </p:nvSpPr>
              <p:spPr>
                <a:xfrm>
                  <a:off x="7092498" y="4179905"/>
                  <a:ext cx="783900" cy="431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EE1</a:t>
                  </a:r>
                  <a:endParaRPr/>
                </a:p>
              </p:txBody>
            </p:sp>
            <p:cxnSp>
              <p:nvCxnSpPr>
                <p:cNvPr id="312" name="Google Shape;312;p23"/>
                <p:cNvCxnSpPr>
                  <a:stCxn id="294" idx="2"/>
                  <a:endCxn id="295" idx="0"/>
                </p:cNvCxnSpPr>
                <p:nvPr/>
              </p:nvCxnSpPr>
              <p:spPr>
                <a:xfrm flipH="1" rot="-5400000">
                  <a:off x="3843038" y="1913788"/>
                  <a:ext cx="188700" cy="600"/>
                </a:xfrm>
                <a:prstGeom prst="curvedConnector3">
                  <a:avLst>
                    <a:gd fmla="val 50002" name="adj1"/>
                  </a:avLst>
                </a:prstGeom>
                <a:noFill/>
                <a:ln cap="flat" cmpd="sng" w="9525">
                  <a:solidFill>
                    <a:srgbClr val="000000"/>
                  </a:solidFill>
                  <a:prstDash val="solid"/>
                  <a:round/>
                  <a:headEnd len="med" w="med" type="none"/>
                  <a:tailEnd len="med" w="med" type="triangle"/>
                </a:ln>
              </p:spPr>
            </p:cxnSp>
            <p:cxnSp>
              <p:nvCxnSpPr>
                <p:cNvPr id="313" name="Google Shape;313;p23"/>
                <p:cNvCxnSpPr>
                  <a:stCxn id="299" idx="2"/>
                  <a:endCxn id="309" idx="1"/>
                </p:cNvCxnSpPr>
                <p:nvPr/>
              </p:nvCxnSpPr>
              <p:spPr>
                <a:xfrm flipH="1" rot="-5400000">
                  <a:off x="6058984" y="880287"/>
                  <a:ext cx="94200" cy="1973100"/>
                </a:xfrm>
                <a:prstGeom prst="curvedConnector2">
                  <a:avLst/>
                </a:prstGeom>
                <a:noFill/>
                <a:ln cap="flat" cmpd="sng" w="9525">
                  <a:solidFill>
                    <a:srgbClr val="000000"/>
                  </a:solidFill>
                  <a:prstDash val="solid"/>
                  <a:round/>
                  <a:headEnd len="med" w="med" type="none"/>
                  <a:tailEnd len="med" w="med" type="triangle"/>
                </a:ln>
              </p:spPr>
            </p:cxnSp>
            <p:cxnSp>
              <p:nvCxnSpPr>
                <p:cNvPr id="314" name="Google Shape;314;p23"/>
                <p:cNvCxnSpPr>
                  <a:stCxn id="295" idx="2"/>
                  <a:endCxn id="296" idx="0"/>
                </p:cNvCxnSpPr>
                <p:nvPr/>
              </p:nvCxnSpPr>
              <p:spPr>
                <a:xfrm flipH="1" rot="-5400000">
                  <a:off x="3843038" y="2534195"/>
                  <a:ext cx="188700" cy="600"/>
                </a:xfrm>
                <a:prstGeom prst="curvedConnector3">
                  <a:avLst>
                    <a:gd fmla="val 50002" name="adj1"/>
                  </a:avLst>
                </a:prstGeom>
                <a:noFill/>
                <a:ln cap="flat" cmpd="sng" w="9525">
                  <a:solidFill>
                    <a:srgbClr val="000000"/>
                  </a:solidFill>
                  <a:prstDash val="solid"/>
                  <a:round/>
                  <a:headEnd len="med" w="med" type="none"/>
                  <a:tailEnd len="med" w="med" type="triangle"/>
                </a:ln>
              </p:spPr>
            </p:cxnSp>
            <p:cxnSp>
              <p:nvCxnSpPr>
                <p:cNvPr id="315" name="Google Shape;315;p23"/>
                <p:cNvCxnSpPr>
                  <a:stCxn id="296" idx="2"/>
                  <a:endCxn id="297" idx="0"/>
                </p:cNvCxnSpPr>
                <p:nvPr/>
              </p:nvCxnSpPr>
              <p:spPr>
                <a:xfrm flipH="1" rot="-5400000">
                  <a:off x="3843038" y="3154602"/>
                  <a:ext cx="188700" cy="600"/>
                </a:xfrm>
                <a:prstGeom prst="curvedConnector3">
                  <a:avLst>
                    <a:gd fmla="val 50002" name="adj1"/>
                  </a:avLst>
                </a:prstGeom>
                <a:noFill/>
                <a:ln cap="flat" cmpd="sng" w="9525">
                  <a:solidFill>
                    <a:srgbClr val="000000"/>
                  </a:solidFill>
                  <a:prstDash val="solid"/>
                  <a:round/>
                  <a:headEnd len="med" w="med" type="none"/>
                  <a:tailEnd len="med" w="med" type="triangle"/>
                </a:ln>
              </p:spPr>
            </p:cxnSp>
            <p:cxnSp>
              <p:nvCxnSpPr>
                <p:cNvPr id="316" name="Google Shape;316;p23"/>
                <p:cNvCxnSpPr>
                  <a:stCxn id="297" idx="2"/>
                  <a:endCxn id="298" idx="0"/>
                </p:cNvCxnSpPr>
                <p:nvPr/>
              </p:nvCxnSpPr>
              <p:spPr>
                <a:xfrm flipH="1" rot="-5400000">
                  <a:off x="3843038" y="3775009"/>
                  <a:ext cx="188700" cy="600"/>
                </a:xfrm>
                <a:prstGeom prst="curvedConnector3">
                  <a:avLst>
                    <a:gd fmla="val 50002" name="adj1"/>
                  </a:avLst>
                </a:prstGeom>
                <a:noFill/>
                <a:ln cap="flat" cmpd="sng" w="9525">
                  <a:solidFill>
                    <a:srgbClr val="000000"/>
                  </a:solidFill>
                  <a:prstDash val="solid"/>
                  <a:round/>
                  <a:headEnd len="med" w="med" type="none"/>
                  <a:tailEnd len="med" w="med" type="triangle"/>
                </a:ln>
              </p:spPr>
            </p:cxnSp>
            <p:cxnSp>
              <p:nvCxnSpPr>
                <p:cNvPr id="317" name="Google Shape;317;p23"/>
                <p:cNvCxnSpPr>
                  <a:stCxn id="295" idx="3"/>
                  <a:endCxn id="302" idx="1"/>
                </p:cNvCxnSpPr>
                <p:nvPr/>
              </p:nvCxnSpPr>
              <p:spPr>
                <a:xfrm>
                  <a:off x="4329038" y="2224295"/>
                  <a:ext cx="398400" cy="600"/>
                </a:xfrm>
                <a:prstGeom prst="curvedConnector3">
                  <a:avLst>
                    <a:gd fmla="val 50018" name="adj1"/>
                  </a:avLst>
                </a:prstGeom>
                <a:noFill/>
                <a:ln cap="flat" cmpd="sng" w="9525">
                  <a:solidFill>
                    <a:srgbClr val="000000"/>
                  </a:solidFill>
                  <a:prstDash val="solid"/>
                  <a:round/>
                  <a:headEnd len="med" w="med" type="none"/>
                  <a:tailEnd len="med" w="med" type="triangle"/>
                </a:ln>
              </p:spPr>
            </p:cxnSp>
            <p:cxnSp>
              <p:nvCxnSpPr>
                <p:cNvPr id="318" name="Google Shape;318;p23"/>
                <p:cNvCxnSpPr>
                  <a:stCxn id="296" idx="3"/>
                  <a:endCxn id="300" idx="1"/>
                </p:cNvCxnSpPr>
                <p:nvPr/>
              </p:nvCxnSpPr>
              <p:spPr>
                <a:xfrm>
                  <a:off x="4329038" y="2844702"/>
                  <a:ext cx="398400" cy="600"/>
                </a:xfrm>
                <a:prstGeom prst="curvedConnector3">
                  <a:avLst>
                    <a:gd fmla="val 50018" name="adj1"/>
                  </a:avLst>
                </a:prstGeom>
                <a:noFill/>
                <a:ln cap="flat" cmpd="sng" w="9525">
                  <a:solidFill>
                    <a:srgbClr val="000000"/>
                  </a:solidFill>
                  <a:prstDash val="solid"/>
                  <a:round/>
                  <a:headEnd len="med" w="med" type="none"/>
                  <a:tailEnd len="med" w="med" type="triangle"/>
                </a:ln>
              </p:spPr>
            </p:cxnSp>
            <p:cxnSp>
              <p:nvCxnSpPr>
                <p:cNvPr id="319" name="Google Shape;319;p23"/>
                <p:cNvCxnSpPr>
                  <a:stCxn id="300" idx="2"/>
                  <a:endCxn id="310" idx="1"/>
                </p:cNvCxnSpPr>
                <p:nvPr/>
              </p:nvCxnSpPr>
              <p:spPr>
                <a:xfrm flipH="1" rot="-5400000">
                  <a:off x="6058834" y="2121252"/>
                  <a:ext cx="94500" cy="1973100"/>
                </a:xfrm>
                <a:prstGeom prst="curvedConnector2">
                  <a:avLst/>
                </a:prstGeom>
                <a:noFill/>
                <a:ln cap="flat" cmpd="sng" w="9525">
                  <a:solidFill>
                    <a:srgbClr val="000000"/>
                  </a:solidFill>
                  <a:prstDash val="solid"/>
                  <a:round/>
                  <a:headEnd len="med" w="med" type="none"/>
                  <a:tailEnd len="med" w="med" type="triangle"/>
                </a:ln>
              </p:spPr>
            </p:cxnSp>
            <p:cxnSp>
              <p:nvCxnSpPr>
                <p:cNvPr id="320" name="Google Shape;320;p23"/>
                <p:cNvCxnSpPr>
                  <a:stCxn id="309" idx="2"/>
                  <a:endCxn id="310" idx="0"/>
                </p:cNvCxnSpPr>
                <p:nvPr/>
              </p:nvCxnSpPr>
              <p:spPr>
                <a:xfrm flipH="1" rot="-5400000">
                  <a:off x="7080187" y="2534163"/>
                  <a:ext cx="809100" cy="600"/>
                </a:xfrm>
                <a:prstGeom prst="curvedConnector3">
                  <a:avLst>
                    <a:gd fmla="val 50003" name="adj1"/>
                  </a:avLst>
                </a:prstGeom>
                <a:noFill/>
                <a:ln cap="flat" cmpd="sng" w="9525">
                  <a:solidFill>
                    <a:srgbClr val="000000"/>
                  </a:solidFill>
                  <a:prstDash val="solid"/>
                  <a:round/>
                  <a:headEnd len="med" w="med" type="none"/>
                  <a:tailEnd len="med" w="med" type="triangle"/>
                </a:ln>
              </p:spPr>
            </p:cxnSp>
            <p:cxnSp>
              <p:nvCxnSpPr>
                <p:cNvPr id="321" name="Google Shape;321;p23"/>
                <p:cNvCxnSpPr>
                  <a:stCxn id="302" idx="3"/>
                  <a:endCxn id="305" idx="1"/>
                </p:cNvCxnSpPr>
                <p:nvPr/>
              </p:nvCxnSpPr>
              <p:spPr>
                <a:xfrm>
                  <a:off x="5511484" y="2224295"/>
                  <a:ext cx="398400" cy="600"/>
                </a:xfrm>
                <a:prstGeom prst="curvedConnector3">
                  <a:avLst>
                    <a:gd fmla="val 50018" name="adj1"/>
                  </a:avLst>
                </a:prstGeom>
                <a:noFill/>
                <a:ln cap="flat" cmpd="sng" w="9525">
                  <a:solidFill>
                    <a:srgbClr val="000000"/>
                  </a:solidFill>
                  <a:prstDash val="solid"/>
                  <a:round/>
                  <a:headEnd len="med" w="med" type="none"/>
                  <a:tailEnd len="med" w="med" type="triangle"/>
                </a:ln>
              </p:spPr>
            </p:cxnSp>
            <p:cxnSp>
              <p:nvCxnSpPr>
                <p:cNvPr id="322" name="Google Shape;322;p23"/>
                <p:cNvCxnSpPr>
                  <a:stCxn id="300" idx="3"/>
                  <a:endCxn id="306" idx="1"/>
                </p:cNvCxnSpPr>
                <p:nvPr/>
              </p:nvCxnSpPr>
              <p:spPr>
                <a:xfrm>
                  <a:off x="5511484" y="2844702"/>
                  <a:ext cx="398400" cy="600"/>
                </a:xfrm>
                <a:prstGeom prst="curvedConnector3">
                  <a:avLst>
                    <a:gd fmla="val 50018" name="adj1"/>
                  </a:avLst>
                </a:prstGeom>
                <a:noFill/>
                <a:ln cap="flat" cmpd="sng" w="9525">
                  <a:solidFill>
                    <a:srgbClr val="000000"/>
                  </a:solidFill>
                  <a:prstDash val="solid"/>
                  <a:round/>
                  <a:headEnd len="med" w="med" type="none"/>
                  <a:tailEnd len="med" w="med" type="triangle"/>
                </a:ln>
              </p:spPr>
            </p:cxnSp>
            <p:cxnSp>
              <p:nvCxnSpPr>
                <p:cNvPr id="323" name="Google Shape;323;p23"/>
                <p:cNvCxnSpPr>
                  <a:stCxn id="297" idx="3"/>
                  <a:endCxn id="303" idx="1"/>
                </p:cNvCxnSpPr>
                <p:nvPr/>
              </p:nvCxnSpPr>
              <p:spPr>
                <a:xfrm>
                  <a:off x="4329038" y="3465109"/>
                  <a:ext cx="398400" cy="600"/>
                </a:xfrm>
                <a:prstGeom prst="curvedConnector3">
                  <a:avLst>
                    <a:gd fmla="val 50018" name="adj1"/>
                  </a:avLst>
                </a:prstGeom>
                <a:noFill/>
                <a:ln cap="flat" cmpd="sng" w="9525">
                  <a:solidFill>
                    <a:srgbClr val="000000"/>
                  </a:solidFill>
                  <a:prstDash val="solid"/>
                  <a:round/>
                  <a:headEnd len="med" w="med" type="none"/>
                  <a:tailEnd len="med" w="med" type="triangle"/>
                </a:ln>
              </p:spPr>
            </p:cxnSp>
            <p:cxnSp>
              <p:nvCxnSpPr>
                <p:cNvPr id="324" name="Google Shape;324;p23"/>
                <p:cNvCxnSpPr>
                  <a:stCxn id="303" idx="3"/>
                  <a:endCxn id="307" idx="1"/>
                </p:cNvCxnSpPr>
                <p:nvPr/>
              </p:nvCxnSpPr>
              <p:spPr>
                <a:xfrm>
                  <a:off x="5511484" y="3465109"/>
                  <a:ext cx="398400" cy="600"/>
                </a:xfrm>
                <a:prstGeom prst="curvedConnector3">
                  <a:avLst>
                    <a:gd fmla="val 50018" name="adj1"/>
                  </a:avLst>
                </a:prstGeom>
                <a:noFill/>
                <a:ln cap="flat" cmpd="sng" w="9525">
                  <a:solidFill>
                    <a:srgbClr val="000000"/>
                  </a:solidFill>
                  <a:prstDash val="solid"/>
                  <a:round/>
                  <a:headEnd len="med" w="med" type="none"/>
                  <a:tailEnd len="med" w="med" type="triangle"/>
                </a:ln>
              </p:spPr>
            </p:cxnSp>
            <p:cxnSp>
              <p:nvCxnSpPr>
                <p:cNvPr id="325" name="Google Shape;325;p23"/>
                <p:cNvCxnSpPr>
                  <a:stCxn id="298" idx="3"/>
                  <a:endCxn id="301" idx="1"/>
                </p:cNvCxnSpPr>
                <p:nvPr/>
              </p:nvCxnSpPr>
              <p:spPr>
                <a:xfrm>
                  <a:off x="4329038" y="4085516"/>
                  <a:ext cx="398400" cy="600"/>
                </a:xfrm>
                <a:prstGeom prst="curvedConnector3">
                  <a:avLst>
                    <a:gd fmla="val 50018" name="adj1"/>
                  </a:avLst>
                </a:prstGeom>
                <a:noFill/>
                <a:ln cap="flat" cmpd="sng" w="9525">
                  <a:solidFill>
                    <a:srgbClr val="000000"/>
                  </a:solidFill>
                  <a:prstDash val="solid"/>
                  <a:round/>
                  <a:headEnd len="med" w="med" type="none"/>
                  <a:tailEnd len="med" w="med" type="triangle"/>
                </a:ln>
              </p:spPr>
            </p:cxnSp>
            <p:cxnSp>
              <p:nvCxnSpPr>
                <p:cNvPr id="326" name="Google Shape;326;p23"/>
                <p:cNvCxnSpPr>
                  <a:stCxn id="301" idx="3"/>
                  <a:endCxn id="308" idx="1"/>
                </p:cNvCxnSpPr>
                <p:nvPr/>
              </p:nvCxnSpPr>
              <p:spPr>
                <a:xfrm>
                  <a:off x="5511484" y="4085516"/>
                  <a:ext cx="398400" cy="600"/>
                </a:xfrm>
                <a:prstGeom prst="curvedConnector3">
                  <a:avLst>
                    <a:gd fmla="val 50018" name="adj1"/>
                  </a:avLst>
                </a:prstGeom>
                <a:noFill/>
                <a:ln cap="flat" cmpd="sng" w="9525">
                  <a:solidFill>
                    <a:srgbClr val="000000"/>
                  </a:solidFill>
                  <a:prstDash val="solid"/>
                  <a:round/>
                  <a:headEnd len="med" w="med" type="none"/>
                  <a:tailEnd len="med" w="med" type="triangle"/>
                </a:ln>
              </p:spPr>
            </p:cxnSp>
            <p:cxnSp>
              <p:nvCxnSpPr>
                <p:cNvPr id="327" name="Google Shape;327;p23"/>
                <p:cNvCxnSpPr>
                  <a:stCxn id="301" idx="2"/>
                  <a:endCxn id="311" idx="1"/>
                </p:cNvCxnSpPr>
                <p:nvPr/>
              </p:nvCxnSpPr>
              <p:spPr>
                <a:xfrm flipH="1" rot="-5400000">
                  <a:off x="6058834" y="3362066"/>
                  <a:ext cx="94500" cy="1973100"/>
                </a:xfrm>
                <a:prstGeom prst="curvedConnector2">
                  <a:avLst/>
                </a:prstGeom>
                <a:noFill/>
                <a:ln cap="flat" cmpd="sng" w="9525">
                  <a:solidFill>
                    <a:srgbClr val="000000"/>
                  </a:solidFill>
                  <a:prstDash val="solid"/>
                  <a:round/>
                  <a:headEnd len="med" w="med" type="none"/>
                  <a:tailEnd len="med" w="med" type="triangle"/>
                </a:ln>
              </p:spPr>
            </p:cxnSp>
            <p:cxnSp>
              <p:nvCxnSpPr>
                <p:cNvPr id="328" name="Google Shape;328;p23"/>
                <p:cNvCxnSpPr>
                  <a:stCxn id="310" idx="2"/>
                  <a:endCxn id="311" idx="0"/>
                </p:cNvCxnSpPr>
                <p:nvPr/>
              </p:nvCxnSpPr>
              <p:spPr>
                <a:xfrm flipH="1" rot="-5400000">
                  <a:off x="7080187" y="3775005"/>
                  <a:ext cx="809100" cy="600"/>
                </a:xfrm>
                <a:prstGeom prst="curvedConnector3">
                  <a:avLst>
                    <a:gd fmla="val 50003" name="adj1"/>
                  </a:avLst>
                </a:prstGeom>
                <a:noFill/>
                <a:ln cap="flat" cmpd="sng" w="9525">
                  <a:solidFill>
                    <a:srgbClr val="000000"/>
                  </a:solidFill>
                  <a:prstDash val="solid"/>
                  <a:round/>
                  <a:headEnd len="med" w="med" type="none"/>
                  <a:tailEnd len="med" w="med" type="triangle"/>
                </a:ln>
              </p:spPr>
            </p:cxnSp>
          </p:grpSp>
          <p:cxnSp>
            <p:nvCxnSpPr>
              <p:cNvPr id="329" name="Google Shape;329;p23"/>
              <p:cNvCxnSpPr>
                <a:stCxn id="294" idx="3"/>
                <a:endCxn id="299" idx="1"/>
              </p:cNvCxnSpPr>
              <p:nvPr/>
            </p:nvCxnSpPr>
            <p:spPr>
              <a:xfrm>
                <a:off x="5357134" y="1402903"/>
                <a:ext cx="297300" cy="600"/>
              </a:xfrm>
              <a:prstGeom prst="curvedConnector3">
                <a:avLst>
                  <a:gd fmla="val 49983" name="adj1"/>
                </a:avLst>
              </a:prstGeom>
              <a:noFill/>
              <a:ln cap="flat" cmpd="sng" w="9525">
                <a:solidFill>
                  <a:srgbClr val="000000"/>
                </a:solidFill>
                <a:prstDash val="solid"/>
                <a:round/>
                <a:headEnd len="med" w="med" type="none"/>
                <a:tailEnd len="med" w="med" type="triangle"/>
              </a:ln>
            </p:spPr>
          </p:cxnSp>
        </p:grpSp>
        <p:cxnSp>
          <p:nvCxnSpPr>
            <p:cNvPr id="330" name="Google Shape;330;p23"/>
            <p:cNvCxnSpPr>
              <a:stCxn id="299" idx="3"/>
              <a:endCxn id="304" idx="1"/>
            </p:cNvCxnSpPr>
            <p:nvPr/>
          </p:nvCxnSpPr>
          <p:spPr>
            <a:xfrm>
              <a:off x="6238884" y="1402903"/>
              <a:ext cx="297300" cy="600"/>
            </a:xfrm>
            <a:prstGeom prst="curvedConnector3">
              <a:avLst>
                <a:gd fmla="val 49983" name="adj1"/>
              </a:avLst>
            </a:prstGeom>
            <a:noFill/>
            <a:ln cap="flat" cmpd="sng" w="9525">
              <a:solidFill>
                <a:srgbClr val="000000"/>
              </a:solidFill>
              <a:prstDash val="solid"/>
              <a:round/>
              <a:headEnd len="med" w="med" type="none"/>
              <a:tailEnd len="med" w="med" type="triangle"/>
            </a:ln>
          </p:spPr>
        </p:cxnSp>
      </p:grpSp>
      <p:grpSp>
        <p:nvGrpSpPr>
          <p:cNvPr id="331" name="Google Shape;331;p23"/>
          <p:cNvGrpSpPr/>
          <p:nvPr/>
        </p:nvGrpSpPr>
        <p:grpSpPr>
          <a:xfrm>
            <a:off x="7733169" y="1792626"/>
            <a:ext cx="1333531" cy="2916217"/>
            <a:chOff x="7352169" y="1999451"/>
            <a:chExt cx="1333531" cy="2916217"/>
          </a:xfrm>
        </p:grpSpPr>
        <p:grpSp>
          <p:nvGrpSpPr>
            <p:cNvPr id="332" name="Google Shape;332;p23"/>
            <p:cNvGrpSpPr/>
            <p:nvPr/>
          </p:nvGrpSpPr>
          <p:grpSpPr>
            <a:xfrm>
              <a:off x="7788625" y="4788743"/>
              <a:ext cx="623190" cy="126925"/>
              <a:chOff x="7605347" y="4840573"/>
              <a:chExt cx="925164" cy="188427"/>
            </a:xfrm>
          </p:grpSpPr>
          <p:sp>
            <p:nvSpPr>
              <p:cNvPr id="333" name="Google Shape;333;p23"/>
              <p:cNvSpPr/>
              <p:nvPr/>
            </p:nvSpPr>
            <p:spPr>
              <a:xfrm flipH="1">
                <a:off x="8100033" y="4840573"/>
                <a:ext cx="429399" cy="187705"/>
              </a:xfrm>
              <a:custGeom>
                <a:rect b="b" l="l" r="r" t="t"/>
                <a:pathLst>
                  <a:path extrusionOk="0" h="2611" w="5973">
                    <a:moveTo>
                      <a:pt x="3202" y="0"/>
                    </a:moveTo>
                    <a:lnTo>
                      <a:pt x="0" y="54"/>
                    </a:lnTo>
                    <a:lnTo>
                      <a:pt x="32" y="2556"/>
                    </a:lnTo>
                    <a:lnTo>
                      <a:pt x="230" y="2563"/>
                    </a:lnTo>
                    <a:cubicBezTo>
                      <a:pt x="681" y="2581"/>
                      <a:pt x="1837" y="2611"/>
                      <a:pt x="2942" y="2611"/>
                    </a:cubicBezTo>
                    <a:cubicBezTo>
                      <a:pt x="4010" y="2611"/>
                      <a:pt x="5029" y="2583"/>
                      <a:pt x="5316" y="2491"/>
                    </a:cubicBezTo>
                    <a:cubicBezTo>
                      <a:pt x="5973" y="2279"/>
                      <a:pt x="3241" y="1713"/>
                      <a:pt x="3241" y="1713"/>
                    </a:cubicBezTo>
                    <a:lnTo>
                      <a:pt x="3202"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3"/>
              <p:cNvSpPr/>
              <p:nvPr/>
            </p:nvSpPr>
            <p:spPr>
              <a:xfrm flipH="1">
                <a:off x="8139206" y="4986872"/>
                <a:ext cx="61250" cy="27965"/>
              </a:xfrm>
              <a:custGeom>
                <a:rect b="b" l="l" r="r" t="t"/>
                <a:pathLst>
                  <a:path extrusionOk="0" h="389" w="852">
                    <a:moveTo>
                      <a:pt x="0" y="1"/>
                    </a:moveTo>
                    <a:cubicBezTo>
                      <a:pt x="79" y="22"/>
                      <a:pt x="155" y="47"/>
                      <a:pt x="227" y="69"/>
                    </a:cubicBezTo>
                    <a:cubicBezTo>
                      <a:pt x="98" y="26"/>
                      <a:pt x="0" y="1"/>
                      <a:pt x="0" y="1"/>
                    </a:cubicBezTo>
                    <a:close/>
                    <a:moveTo>
                      <a:pt x="833" y="349"/>
                    </a:moveTo>
                    <a:cubicBezTo>
                      <a:pt x="844" y="363"/>
                      <a:pt x="844" y="374"/>
                      <a:pt x="840" y="388"/>
                    </a:cubicBezTo>
                    <a:lnTo>
                      <a:pt x="851" y="388"/>
                    </a:lnTo>
                    <a:cubicBezTo>
                      <a:pt x="851" y="374"/>
                      <a:pt x="844" y="363"/>
                      <a:pt x="833" y="34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3"/>
              <p:cNvSpPr/>
              <p:nvPr/>
            </p:nvSpPr>
            <p:spPr>
              <a:xfrm flipH="1">
                <a:off x="8138989" y="5014766"/>
                <a:ext cx="10065" cy="5464"/>
              </a:xfrm>
              <a:custGeom>
                <a:rect b="b" l="l" r="r" t="t"/>
                <a:pathLst>
                  <a:path extrusionOk="0" h="76" w="140">
                    <a:moveTo>
                      <a:pt x="125" y="0"/>
                    </a:moveTo>
                    <a:cubicBezTo>
                      <a:pt x="118" y="25"/>
                      <a:pt x="86" y="47"/>
                      <a:pt x="25" y="68"/>
                    </a:cubicBezTo>
                    <a:cubicBezTo>
                      <a:pt x="17" y="68"/>
                      <a:pt x="7" y="72"/>
                      <a:pt x="0" y="75"/>
                    </a:cubicBezTo>
                    <a:cubicBezTo>
                      <a:pt x="72" y="61"/>
                      <a:pt x="118" y="47"/>
                      <a:pt x="129" y="32"/>
                    </a:cubicBezTo>
                    <a:cubicBezTo>
                      <a:pt x="136" y="22"/>
                      <a:pt x="140" y="11"/>
                      <a:pt x="136" y="0"/>
                    </a:cubicBezTo>
                    <a:close/>
                  </a:path>
                </a:pathLst>
              </a:custGeom>
              <a:solidFill>
                <a:srgbClr val="7D84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3"/>
              <p:cNvSpPr/>
              <p:nvPr/>
            </p:nvSpPr>
            <p:spPr>
              <a:xfrm flipH="1">
                <a:off x="8305710" y="5024255"/>
                <a:ext cx="221421" cy="4529"/>
              </a:xfrm>
              <a:custGeom>
                <a:rect b="b" l="l" r="r" t="t"/>
                <a:pathLst>
                  <a:path extrusionOk="0" h="63" w="3080">
                    <a:moveTo>
                      <a:pt x="0" y="1"/>
                    </a:moveTo>
                    <a:cubicBezTo>
                      <a:pt x="582" y="41"/>
                      <a:pt x="1433" y="62"/>
                      <a:pt x="2283" y="62"/>
                    </a:cubicBezTo>
                    <a:cubicBezTo>
                      <a:pt x="2552" y="62"/>
                      <a:pt x="2818" y="59"/>
                      <a:pt x="3080" y="54"/>
                    </a:cubicBezTo>
                    <a:lnTo>
                      <a:pt x="2882" y="54"/>
                    </a:lnTo>
                    <a:cubicBezTo>
                      <a:pt x="1784" y="54"/>
                      <a:pt x="646" y="26"/>
                      <a:pt x="198" y="8"/>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3"/>
              <p:cNvSpPr/>
              <p:nvPr/>
            </p:nvSpPr>
            <p:spPr>
              <a:xfrm flipH="1">
                <a:off x="8139716" y="4986872"/>
                <a:ext cx="387415" cy="41337"/>
              </a:xfrm>
              <a:custGeom>
                <a:rect b="b" l="l" r="r" t="t"/>
                <a:pathLst>
                  <a:path extrusionOk="0" h="575" w="5389">
                    <a:moveTo>
                      <a:pt x="4544" y="1"/>
                    </a:moveTo>
                    <a:cubicBezTo>
                      <a:pt x="4358" y="11"/>
                      <a:pt x="4268" y="417"/>
                      <a:pt x="4268" y="417"/>
                    </a:cubicBezTo>
                    <a:lnTo>
                      <a:pt x="1156" y="442"/>
                    </a:lnTo>
                    <a:lnTo>
                      <a:pt x="1156" y="456"/>
                    </a:lnTo>
                    <a:cubicBezTo>
                      <a:pt x="1153" y="456"/>
                      <a:pt x="1153" y="453"/>
                      <a:pt x="1149" y="442"/>
                    </a:cubicBezTo>
                    <a:lnTo>
                      <a:pt x="4" y="449"/>
                    </a:lnTo>
                    <a:lnTo>
                      <a:pt x="0" y="521"/>
                    </a:lnTo>
                    <a:lnTo>
                      <a:pt x="198" y="528"/>
                    </a:lnTo>
                    <a:cubicBezTo>
                      <a:pt x="646" y="546"/>
                      <a:pt x="1784" y="574"/>
                      <a:pt x="2882" y="574"/>
                    </a:cubicBezTo>
                    <a:lnTo>
                      <a:pt x="3080" y="574"/>
                    </a:lnTo>
                    <a:cubicBezTo>
                      <a:pt x="4063" y="561"/>
                      <a:pt x="4936" y="521"/>
                      <a:pt x="5259" y="463"/>
                    </a:cubicBezTo>
                    <a:cubicBezTo>
                      <a:pt x="5266" y="460"/>
                      <a:pt x="5276" y="456"/>
                      <a:pt x="5284" y="456"/>
                    </a:cubicBezTo>
                    <a:cubicBezTo>
                      <a:pt x="5345" y="435"/>
                      <a:pt x="5377" y="413"/>
                      <a:pt x="5384" y="388"/>
                    </a:cubicBezTo>
                    <a:cubicBezTo>
                      <a:pt x="5388" y="374"/>
                      <a:pt x="5388" y="363"/>
                      <a:pt x="5377" y="349"/>
                    </a:cubicBezTo>
                    <a:cubicBezTo>
                      <a:pt x="5302" y="251"/>
                      <a:pt x="4989" y="137"/>
                      <a:pt x="4771" y="69"/>
                    </a:cubicBezTo>
                    <a:cubicBezTo>
                      <a:pt x="4699" y="47"/>
                      <a:pt x="4623" y="22"/>
                      <a:pt x="4544" y="1"/>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3"/>
              <p:cNvSpPr/>
              <p:nvPr/>
            </p:nvSpPr>
            <p:spPr>
              <a:xfrm flipH="1">
                <a:off x="8139716" y="5013040"/>
                <a:ext cx="390794" cy="8699"/>
              </a:xfrm>
              <a:custGeom>
                <a:rect b="b" l="l" r="r" t="t"/>
                <a:pathLst>
                  <a:path extrusionOk="0" h="121" w="5436">
                    <a:moveTo>
                      <a:pt x="5420" y="0"/>
                    </a:moveTo>
                    <a:cubicBezTo>
                      <a:pt x="5410" y="0"/>
                      <a:pt x="5396" y="1"/>
                      <a:pt x="5378" y="3"/>
                    </a:cubicBezTo>
                    <a:cubicBezTo>
                      <a:pt x="5331" y="3"/>
                      <a:pt x="5280" y="3"/>
                      <a:pt x="5220" y="6"/>
                    </a:cubicBezTo>
                    <a:cubicBezTo>
                      <a:pt x="5061" y="10"/>
                      <a:pt x="4868" y="17"/>
                      <a:pt x="4639" y="28"/>
                    </a:cubicBezTo>
                    <a:cubicBezTo>
                      <a:pt x="4147" y="46"/>
                      <a:pt x="3468" y="64"/>
                      <a:pt x="2718" y="78"/>
                    </a:cubicBezTo>
                    <a:cubicBezTo>
                      <a:pt x="2235" y="85"/>
                      <a:pt x="1783" y="87"/>
                      <a:pt x="1390" y="87"/>
                    </a:cubicBezTo>
                    <a:cubicBezTo>
                      <a:pt x="1172" y="87"/>
                      <a:pt x="973" y="87"/>
                      <a:pt x="797" y="85"/>
                    </a:cubicBezTo>
                    <a:cubicBezTo>
                      <a:pt x="568" y="81"/>
                      <a:pt x="374" y="81"/>
                      <a:pt x="216" y="81"/>
                    </a:cubicBezTo>
                    <a:lnTo>
                      <a:pt x="55" y="81"/>
                    </a:lnTo>
                    <a:cubicBezTo>
                      <a:pt x="19" y="81"/>
                      <a:pt x="1" y="81"/>
                      <a:pt x="1" y="85"/>
                    </a:cubicBezTo>
                    <a:cubicBezTo>
                      <a:pt x="1" y="85"/>
                      <a:pt x="19" y="85"/>
                      <a:pt x="55" y="89"/>
                    </a:cubicBezTo>
                    <a:cubicBezTo>
                      <a:pt x="105" y="92"/>
                      <a:pt x="155" y="92"/>
                      <a:pt x="212" y="96"/>
                    </a:cubicBezTo>
                    <a:cubicBezTo>
                      <a:pt x="374" y="99"/>
                      <a:pt x="568" y="107"/>
                      <a:pt x="797" y="110"/>
                    </a:cubicBezTo>
                    <a:cubicBezTo>
                      <a:pt x="1083" y="116"/>
                      <a:pt x="1432" y="120"/>
                      <a:pt x="1821" y="120"/>
                    </a:cubicBezTo>
                    <a:cubicBezTo>
                      <a:pt x="2102" y="120"/>
                      <a:pt x="2404" y="118"/>
                      <a:pt x="2718" y="114"/>
                    </a:cubicBezTo>
                    <a:cubicBezTo>
                      <a:pt x="3468" y="103"/>
                      <a:pt x="4150" y="78"/>
                      <a:pt x="4639" y="53"/>
                    </a:cubicBezTo>
                    <a:cubicBezTo>
                      <a:pt x="4868" y="42"/>
                      <a:pt x="5061" y="31"/>
                      <a:pt x="5220" y="21"/>
                    </a:cubicBezTo>
                    <a:cubicBezTo>
                      <a:pt x="5280" y="17"/>
                      <a:pt x="5331" y="13"/>
                      <a:pt x="5378" y="10"/>
                    </a:cubicBezTo>
                    <a:cubicBezTo>
                      <a:pt x="5414" y="6"/>
                      <a:pt x="5435" y="3"/>
                      <a:pt x="5435" y="3"/>
                    </a:cubicBezTo>
                    <a:cubicBezTo>
                      <a:pt x="5435" y="1"/>
                      <a:pt x="5430" y="0"/>
                      <a:pt x="5420" y="0"/>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3"/>
              <p:cNvSpPr/>
              <p:nvPr/>
            </p:nvSpPr>
            <p:spPr>
              <a:xfrm flipH="1">
                <a:off x="8198300" y="4983996"/>
                <a:ext cx="23436" cy="36448"/>
              </a:xfrm>
              <a:custGeom>
                <a:rect b="b" l="l" r="r" t="t"/>
                <a:pathLst>
                  <a:path extrusionOk="0" h="507" w="326">
                    <a:moveTo>
                      <a:pt x="320" y="0"/>
                    </a:moveTo>
                    <a:cubicBezTo>
                      <a:pt x="304" y="0"/>
                      <a:pt x="177" y="62"/>
                      <a:pt x="92" y="209"/>
                    </a:cubicBezTo>
                    <a:cubicBezTo>
                      <a:pt x="0" y="358"/>
                      <a:pt x="9" y="507"/>
                      <a:pt x="20" y="507"/>
                    </a:cubicBezTo>
                    <a:cubicBezTo>
                      <a:pt x="20" y="507"/>
                      <a:pt x="20" y="507"/>
                      <a:pt x="20" y="507"/>
                    </a:cubicBezTo>
                    <a:cubicBezTo>
                      <a:pt x="31" y="507"/>
                      <a:pt x="38" y="371"/>
                      <a:pt x="124" y="227"/>
                    </a:cubicBezTo>
                    <a:cubicBezTo>
                      <a:pt x="207" y="84"/>
                      <a:pt x="325" y="11"/>
                      <a:pt x="322" y="1"/>
                    </a:cubicBezTo>
                    <a:cubicBezTo>
                      <a:pt x="322" y="1"/>
                      <a:pt x="321" y="0"/>
                      <a:pt x="3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3"/>
              <p:cNvSpPr/>
              <p:nvPr/>
            </p:nvSpPr>
            <p:spPr>
              <a:xfrm flipH="1">
                <a:off x="8276302" y="4967677"/>
                <a:ext cx="13156" cy="19554"/>
              </a:xfrm>
              <a:custGeom>
                <a:rect b="b" l="l" r="r" t="t"/>
                <a:pathLst>
                  <a:path extrusionOk="0" h="272" w="183">
                    <a:moveTo>
                      <a:pt x="174" y="1"/>
                    </a:moveTo>
                    <a:cubicBezTo>
                      <a:pt x="161" y="1"/>
                      <a:pt x="120" y="56"/>
                      <a:pt x="75" y="124"/>
                    </a:cubicBezTo>
                    <a:cubicBezTo>
                      <a:pt x="32" y="200"/>
                      <a:pt x="0" y="264"/>
                      <a:pt x="11" y="271"/>
                    </a:cubicBezTo>
                    <a:cubicBezTo>
                      <a:pt x="11" y="271"/>
                      <a:pt x="11" y="271"/>
                      <a:pt x="11" y="271"/>
                    </a:cubicBezTo>
                    <a:cubicBezTo>
                      <a:pt x="21" y="271"/>
                      <a:pt x="66" y="219"/>
                      <a:pt x="108" y="145"/>
                    </a:cubicBezTo>
                    <a:cubicBezTo>
                      <a:pt x="154" y="70"/>
                      <a:pt x="183" y="6"/>
                      <a:pt x="176" y="1"/>
                    </a:cubicBezTo>
                    <a:cubicBezTo>
                      <a:pt x="175" y="1"/>
                      <a:pt x="175" y="1"/>
                      <a:pt x="1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3"/>
              <p:cNvSpPr/>
              <p:nvPr/>
            </p:nvSpPr>
            <p:spPr>
              <a:xfrm flipH="1">
                <a:off x="8292765" y="4964298"/>
                <a:ext cx="15313" cy="13443"/>
              </a:xfrm>
              <a:custGeom>
                <a:rect b="b" l="l" r="r" t="t"/>
                <a:pathLst>
                  <a:path extrusionOk="0" h="187" w="213">
                    <a:moveTo>
                      <a:pt x="202" y="1"/>
                    </a:moveTo>
                    <a:cubicBezTo>
                      <a:pt x="189" y="1"/>
                      <a:pt x="143" y="32"/>
                      <a:pt x="94" y="78"/>
                    </a:cubicBezTo>
                    <a:cubicBezTo>
                      <a:pt x="40" y="128"/>
                      <a:pt x="1" y="174"/>
                      <a:pt x="8" y="185"/>
                    </a:cubicBezTo>
                    <a:cubicBezTo>
                      <a:pt x="8" y="186"/>
                      <a:pt x="9" y="186"/>
                      <a:pt x="10" y="186"/>
                    </a:cubicBezTo>
                    <a:cubicBezTo>
                      <a:pt x="24" y="186"/>
                      <a:pt x="70" y="152"/>
                      <a:pt x="119" y="106"/>
                    </a:cubicBezTo>
                    <a:cubicBezTo>
                      <a:pt x="173" y="56"/>
                      <a:pt x="213" y="10"/>
                      <a:pt x="205" y="2"/>
                    </a:cubicBezTo>
                    <a:cubicBezTo>
                      <a:pt x="204" y="1"/>
                      <a:pt x="203" y="1"/>
                      <a:pt x="2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3"/>
              <p:cNvSpPr/>
              <p:nvPr/>
            </p:nvSpPr>
            <p:spPr>
              <a:xfrm flipH="1">
                <a:off x="8295569" y="4954592"/>
                <a:ext cx="24155" cy="2732"/>
              </a:xfrm>
              <a:custGeom>
                <a:rect b="b" l="l" r="r" t="t"/>
                <a:pathLst>
                  <a:path extrusionOk="0" h="38" w="336">
                    <a:moveTo>
                      <a:pt x="205" y="0"/>
                    </a:moveTo>
                    <a:cubicBezTo>
                      <a:pt x="193" y="0"/>
                      <a:pt x="182" y="0"/>
                      <a:pt x="170" y="1"/>
                    </a:cubicBezTo>
                    <a:cubicBezTo>
                      <a:pt x="77" y="1"/>
                      <a:pt x="1" y="8"/>
                      <a:pt x="1" y="19"/>
                    </a:cubicBezTo>
                    <a:cubicBezTo>
                      <a:pt x="1" y="28"/>
                      <a:pt x="59" y="38"/>
                      <a:pt x="135" y="38"/>
                    </a:cubicBezTo>
                    <a:cubicBezTo>
                      <a:pt x="147" y="38"/>
                      <a:pt x="158" y="37"/>
                      <a:pt x="170" y="37"/>
                    </a:cubicBezTo>
                    <a:cubicBezTo>
                      <a:pt x="259" y="37"/>
                      <a:pt x="335" y="29"/>
                      <a:pt x="335" y="19"/>
                    </a:cubicBezTo>
                    <a:cubicBezTo>
                      <a:pt x="335" y="9"/>
                      <a:pt x="278" y="0"/>
                      <a:pt x="2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3"/>
              <p:cNvSpPr/>
              <p:nvPr/>
            </p:nvSpPr>
            <p:spPr>
              <a:xfrm flipH="1">
                <a:off x="8296432" y="4940430"/>
                <a:ext cx="27893" cy="4026"/>
              </a:xfrm>
              <a:custGeom>
                <a:rect b="b" l="l" r="r" t="t"/>
                <a:pathLst>
                  <a:path extrusionOk="0" h="56" w="388">
                    <a:moveTo>
                      <a:pt x="18" y="0"/>
                    </a:moveTo>
                    <a:cubicBezTo>
                      <a:pt x="10" y="0"/>
                      <a:pt x="5" y="1"/>
                      <a:pt x="5" y="4"/>
                    </a:cubicBezTo>
                    <a:cubicBezTo>
                      <a:pt x="0" y="14"/>
                      <a:pt x="83" y="51"/>
                      <a:pt x="194" y="54"/>
                    </a:cubicBezTo>
                    <a:cubicBezTo>
                      <a:pt x="208" y="55"/>
                      <a:pt x="221" y="55"/>
                      <a:pt x="234" y="55"/>
                    </a:cubicBezTo>
                    <a:cubicBezTo>
                      <a:pt x="322" y="55"/>
                      <a:pt x="387" y="35"/>
                      <a:pt x="384" y="26"/>
                    </a:cubicBezTo>
                    <a:cubicBezTo>
                      <a:pt x="384" y="20"/>
                      <a:pt x="365" y="19"/>
                      <a:pt x="334" y="19"/>
                    </a:cubicBezTo>
                    <a:cubicBezTo>
                      <a:pt x="313" y="19"/>
                      <a:pt x="288" y="20"/>
                      <a:pt x="259" y="20"/>
                    </a:cubicBezTo>
                    <a:cubicBezTo>
                      <a:pt x="239" y="20"/>
                      <a:pt x="217" y="19"/>
                      <a:pt x="194" y="19"/>
                    </a:cubicBezTo>
                    <a:cubicBezTo>
                      <a:pt x="114" y="13"/>
                      <a:pt x="46" y="0"/>
                      <a:pt x="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3"/>
              <p:cNvSpPr/>
              <p:nvPr/>
            </p:nvSpPr>
            <p:spPr>
              <a:xfrm flipH="1">
                <a:off x="8237553" y="4945750"/>
                <a:ext cx="43709" cy="25161"/>
              </a:xfrm>
              <a:custGeom>
                <a:rect b="b" l="l" r="r" t="t"/>
                <a:pathLst>
                  <a:path extrusionOk="0" h="350" w="608">
                    <a:moveTo>
                      <a:pt x="415" y="38"/>
                    </a:moveTo>
                    <a:cubicBezTo>
                      <a:pt x="460" y="38"/>
                      <a:pt x="505" y="47"/>
                      <a:pt x="543" y="70"/>
                    </a:cubicBezTo>
                    <a:cubicBezTo>
                      <a:pt x="575" y="91"/>
                      <a:pt x="564" y="131"/>
                      <a:pt x="529" y="152"/>
                    </a:cubicBezTo>
                    <a:cubicBezTo>
                      <a:pt x="493" y="174"/>
                      <a:pt x="450" y="188"/>
                      <a:pt x="413" y="203"/>
                    </a:cubicBezTo>
                    <a:cubicBezTo>
                      <a:pt x="335" y="232"/>
                      <a:pt x="263" y="250"/>
                      <a:pt x="202" y="263"/>
                    </a:cubicBezTo>
                    <a:cubicBezTo>
                      <a:pt x="142" y="274"/>
                      <a:pt x="91" y="281"/>
                      <a:pt x="56" y="285"/>
                    </a:cubicBezTo>
                    <a:lnTo>
                      <a:pt x="56" y="285"/>
                    </a:lnTo>
                    <a:cubicBezTo>
                      <a:pt x="69" y="254"/>
                      <a:pt x="89" y="214"/>
                      <a:pt x="123" y="174"/>
                    </a:cubicBezTo>
                    <a:cubicBezTo>
                      <a:pt x="163" y="124"/>
                      <a:pt x="220" y="81"/>
                      <a:pt x="299" y="56"/>
                    </a:cubicBezTo>
                    <a:cubicBezTo>
                      <a:pt x="333" y="46"/>
                      <a:pt x="374" y="38"/>
                      <a:pt x="415" y="38"/>
                    </a:cubicBezTo>
                    <a:close/>
                    <a:moveTo>
                      <a:pt x="409" y="0"/>
                    </a:moveTo>
                    <a:cubicBezTo>
                      <a:pt x="271" y="0"/>
                      <a:pt x="154" y="80"/>
                      <a:pt x="102" y="156"/>
                    </a:cubicBezTo>
                    <a:cubicBezTo>
                      <a:pt x="64" y="204"/>
                      <a:pt x="46" y="254"/>
                      <a:pt x="38" y="287"/>
                    </a:cubicBezTo>
                    <a:lnTo>
                      <a:pt x="38" y="287"/>
                    </a:lnTo>
                    <a:cubicBezTo>
                      <a:pt x="14" y="290"/>
                      <a:pt x="1" y="291"/>
                      <a:pt x="1" y="293"/>
                    </a:cubicBezTo>
                    <a:cubicBezTo>
                      <a:pt x="1" y="295"/>
                      <a:pt x="13" y="298"/>
                      <a:pt x="36" y="299"/>
                    </a:cubicBezTo>
                    <a:lnTo>
                      <a:pt x="36" y="299"/>
                    </a:lnTo>
                    <a:cubicBezTo>
                      <a:pt x="30" y="331"/>
                      <a:pt x="30" y="350"/>
                      <a:pt x="34" y="350"/>
                    </a:cubicBezTo>
                    <a:cubicBezTo>
                      <a:pt x="34" y="350"/>
                      <a:pt x="34" y="350"/>
                      <a:pt x="34" y="350"/>
                    </a:cubicBezTo>
                    <a:cubicBezTo>
                      <a:pt x="37" y="350"/>
                      <a:pt x="40" y="330"/>
                      <a:pt x="51" y="300"/>
                    </a:cubicBezTo>
                    <a:lnTo>
                      <a:pt x="51" y="300"/>
                    </a:lnTo>
                    <a:cubicBezTo>
                      <a:pt x="55" y="300"/>
                      <a:pt x="59" y="300"/>
                      <a:pt x="64" y="300"/>
                    </a:cubicBezTo>
                    <a:cubicBezTo>
                      <a:pt x="99" y="300"/>
                      <a:pt x="147" y="297"/>
                      <a:pt x="206" y="289"/>
                    </a:cubicBezTo>
                    <a:cubicBezTo>
                      <a:pt x="270" y="281"/>
                      <a:pt x="345" y="263"/>
                      <a:pt x="425" y="238"/>
                    </a:cubicBezTo>
                    <a:cubicBezTo>
                      <a:pt x="464" y="225"/>
                      <a:pt x="507" y="210"/>
                      <a:pt x="550" y="185"/>
                    </a:cubicBezTo>
                    <a:cubicBezTo>
                      <a:pt x="569" y="170"/>
                      <a:pt x="593" y="152"/>
                      <a:pt x="600" y="120"/>
                    </a:cubicBezTo>
                    <a:cubicBezTo>
                      <a:pt x="607" y="88"/>
                      <a:pt x="590" y="56"/>
                      <a:pt x="569" y="38"/>
                    </a:cubicBezTo>
                    <a:cubicBezTo>
                      <a:pt x="514" y="11"/>
                      <a:pt x="460" y="0"/>
                      <a:pt x="4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3"/>
              <p:cNvSpPr/>
              <p:nvPr/>
            </p:nvSpPr>
            <p:spPr>
              <a:xfrm flipH="1">
                <a:off x="8275008" y="4939136"/>
                <a:ext cx="22430" cy="28468"/>
              </a:xfrm>
              <a:custGeom>
                <a:rect b="b" l="l" r="r" t="t"/>
                <a:pathLst>
                  <a:path extrusionOk="0" h="396" w="312">
                    <a:moveTo>
                      <a:pt x="75" y="0"/>
                    </a:moveTo>
                    <a:cubicBezTo>
                      <a:pt x="73" y="0"/>
                      <a:pt x="71" y="0"/>
                      <a:pt x="68" y="0"/>
                    </a:cubicBezTo>
                    <a:cubicBezTo>
                      <a:pt x="22" y="7"/>
                      <a:pt x="0" y="62"/>
                      <a:pt x="7" y="97"/>
                    </a:cubicBezTo>
                    <a:cubicBezTo>
                      <a:pt x="10" y="133"/>
                      <a:pt x="29" y="162"/>
                      <a:pt x="43" y="187"/>
                    </a:cubicBezTo>
                    <a:cubicBezTo>
                      <a:pt x="75" y="237"/>
                      <a:pt x="111" y="280"/>
                      <a:pt x="143" y="312"/>
                    </a:cubicBezTo>
                    <a:cubicBezTo>
                      <a:pt x="203" y="369"/>
                      <a:pt x="252" y="392"/>
                      <a:pt x="261" y="392"/>
                    </a:cubicBezTo>
                    <a:cubicBezTo>
                      <a:pt x="261" y="392"/>
                      <a:pt x="262" y="392"/>
                      <a:pt x="262" y="392"/>
                    </a:cubicBezTo>
                    <a:cubicBezTo>
                      <a:pt x="265" y="388"/>
                      <a:pt x="219" y="355"/>
                      <a:pt x="161" y="291"/>
                    </a:cubicBezTo>
                    <a:cubicBezTo>
                      <a:pt x="133" y="259"/>
                      <a:pt x="104" y="219"/>
                      <a:pt x="75" y="169"/>
                    </a:cubicBezTo>
                    <a:cubicBezTo>
                      <a:pt x="47" y="126"/>
                      <a:pt x="25" y="50"/>
                      <a:pt x="75" y="40"/>
                    </a:cubicBezTo>
                    <a:cubicBezTo>
                      <a:pt x="79" y="40"/>
                      <a:pt x="83" y="39"/>
                      <a:pt x="86" y="39"/>
                    </a:cubicBezTo>
                    <a:cubicBezTo>
                      <a:pt x="136" y="39"/>
                      <a:pt x="182" y="86"/>
                      <a:pt x="212" y="123"/>
                    </a:cubicBezTo>
                    <a:cubicBezTo>
                      <a:pt x="247" y="169"/>
                      <a:pt x="265" y="216"/>
                      <a:pt x="272" y="255"/>
                    </a:cubicBezTo>
                    <a:cubicBezTo>
                      <a:pt x="290" y="342"/>
                      <a:pt x="272" y="395"/>
                      <a:pt x="280" y="395"/>
                    </a:cubicBezTo>
                    <a:cubicBezTo>
                      <a:pt x="280" y="395"/>
                      <a:pt x="280" y="395"/>
                      <a:pt x="280" y="395"/>
                    </a:cubicBezTo>
                    <a:cubicBezTo>
                      <a:pt x="285" y="395"/>
                      <a:pt x="312" y="342"/>
                      <a:pt x="302" y="252"/>
                    </a:cubicBezTo>
                    <a:cubicBezTo>
                      <a:pt x="294" y="209"/>
                      <a:pt x="277" y="155"/>
                      <a:pt x="240" y="105"/>
                    </a:cubicBezTo>
                    <a:cubicBezTo>
                      <a:pt x="205" y="59"/>
                      <a:pt x="160" y="0"/>
                      <a:pt x="7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3"/>
              <p:cNvSpPr/>
              <p:nvPr/>
            </p:nvSpPr>
            <p:spPr>
              <a:xfrm flipH="1">
                <a:off x="8443739" y="4954305"/>
                <a:ext cx="83105" cy="65420"/>
              </a:xfrm>
              <a:custGeom>
                <a:rect b="b" l="l" r="r" t="t"/>
                <a:pathLst>
                  <a:path extrusionOk="0" h="910" w="1156">
                    <a:moveTo>
                      <a:pt x="183" y="0"/>
                    </a:moveTo>
                    <a:cubicBezTo>
                      <a:pt x="134" y="0"/>
                      <a:pt x="93" y="3"/>
                      <a:pt x="65" y="8"/>
                    </a:cubicBezTo>
                    <a:cubicBezTo>
                      <a:pt x="22" y="15"/>
                      <a:pt x="0" y="23"/>
                      <a:pt x="0" y="23"/>
                    </a:cubicBezTo>
                    <a:cubicBezTo>
                      <a:pt x="0" y="25"/>
                      <a:pt x="5" y="25"/>
                      <a:pt x="13" y="25"/>
                    </a:cubicBezTo>
                    <a:cubicBezTo>
                      <a:pt x="21" y="25"/>
                      <a:pt x="34" y="25"/>
                      <a:pt x="50" y="23"/>
                    </a:cubicBezTo>
                    <a:cubicBezTo>
                      <a:pt x="70" y="23"/>
                      <a:pt x="96" y="22"/>
                      <a:pt x="128" y="22"/>
                    </a:cubicBezTo>
                    <a:cubicBezTo>
                      <a:pt x="159" y="22"/>
                      <a:pt x="196" y="23"/>
                      <a:pt x="237" y="26"/>
                    </a:cubicBezTo>
                    <a:cubicBezTo>
                      <a:pt x="380" y="41"/>
                      <a:pt x="582" y="98"/>
                      <a:pt x="758" y="231"/>
                    </a:cubicBezTo>
                    <a:cubicBezTo>
                      <a:pt x="933" y="367"/>
                      <a:pt x="1038" y="547"/>
                      <a:pt x="1088" y="683"/>
                    </a:cubicBezTo>
                    <a:cubicBezTo>
                      <a:pt x="1137" y="817"/>
                      <a:pt x="1145" y="909"/>
                      <a:pt x="1152" y="909"/>
                    </a:cubicBezTo>
                    <a:cubicBezTo>
                      <a:pt x="1152" y="909"/>
                      <a:pt x="1152" y="909"/>
                      <a:pt x="1152" y="909"/>
                    </a:cubicBezTo>
                    <a:cubicBezTo>
                      <a:pt x="1152" y="909"/>
                      <a:pt x="1156" y="888"/>
                      <a:pt x="1152" y="845"/>
                    </a:cubicBezTo>
                    <a:cubicBezTo>
                      <a:pt x="1145" y="805"/>
                      <a:pt x="1134" y="744"/>
                      <a:pt x="1112" y="672"/>
                    </a:cubicBezTo>
                    <a:cubicBezTo>
                      <a:pt x="1069" y="532"/>
                      <a:pt x="965" y="343"/>
                      <a:pt x="783" y="202"/>
                    </a:cubicBezTo>
                    <a:cubicBezTo>
                      <a:pt x="599" y="63"/>
                      <a:pt x="388" y="8"/>
                      <a:pt x="241" y="1"/>
                    </a:cubicBezTo>
                    <a:cubicBezTo>
                      <a:pt x="220" y="0"/>
                      <a:pt x="201"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3"/>
              <p:cNvSpPr/>
              <p:nvPr/>
            </p:nvSpPr>
            <p:spPr>
              <a:xfrm flipH="1">
                <a:off x="8502832" y="4859911"/>
                <a:ext cx="2876" cy="94535"/>
              </a:xfrm>
              <a:custGeom>
                <a:rect b="b" l="l" r="r" t="t"/>
                <a:pathLst>
                  <a:path extrusionOk="0" h="1315" w="40">
                    <a:moveTo>
                      <a:pt x="18" y="1"/>
                    </a:moveTo>
                    <a:cubicBezTo>
                      <a:pt x="18" y="1"/>
                      <a:pt x="18" y="1"/>
                      <a:pt x="18" y="1"/>
                    </a:cubicBezTo>
                    <a:cubicBezTo>
                      <a:pt x="8" y="1"/>
                      <a:pt x="0" y="294"/>
                      <a:pt x="0" y="657"/>
                    </a:cubicBezTo>
                    <a:cubicBezTo>
                      <a:pt x="0" y="1020"/>
                      <a:pt x="11" y="1314"/>
                      <a:pt x="22" y="1314"/>
                    </a:cubicBezTo>
                    <a:cubicBezTo>
                      <a:pt x="33" y="1314"/>
                      <a:pt x="40" y="1020"/>
                      <a:pt x="40" y="657"/>
                    </a:cubicBezTo>
                    <a:cubicBezTo>
                      <a:pt x="40" y="297"/>
                      <a:pt x="30" y="1"/>
                      <a:pt x="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3"/>
              <p:cNvSpPr/>
              <p:nvPr/>
            </p:nvSpPr>
            <p:spPr>
              <a:xfrm flipH="1">
                <a:off x="8347763" y="4997440"/>
                <a:ext cx="67361" cy="3666"/>
              </a:xfrm>
              <a:custGeom>
                <a:rect b="b" l="l" r="r" t="t"/>
                <a:pathLst>
                  <a:path extrusionOk="0" h="51" w="937">
                    <a:moveTo>
                      <a:pt x="894" y="0"/>
                    </a:moveTo>
                    <a:cubicBezTo>
                      <a:pt x="820" y="0"/>
                      <a:pt x="657" y="9"/>
                      <a:pt x="471" y="11"/>
                    </a:cubicBezTo>
                    <a:cubicBezTo>
                      <a:pt x="298" y="11"/>
                      <a:pt x="147" y="7"/>
                      <a:pt x="65" y="7"/>
                    </a:cubicBezTo>
                    <a:cubicBezTo>
                      <a:pt x="24" y="7"/>
                      <a:pt x="0" y="8"/>
                      <a:pt x="0" y="11"/>
                    </a:cubicBezTo>
                    <a:cubicBezTo>
                      <a:pt x="0" y="22"/>
                      <a:pt x="208" y="51"/>
                      <a:pt x="471" y="51"/>
                    </a:cubicBezTo>
                    <a:cubicBezTo>
                      <a:pt x="729" y="47"/>
                      <a:pt x="937" y="15"/>
                      <a:pt x="937" y="4"/>
                    </a:cubicBezTo>
                    <a:cubicBezTo>
                      <a:pt x="937" y="1"/>
                      <a:pt x="922" y="0"/>
                      <a:pt x="89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3"/>
              <p:cNvSpPr/>
              <p:nvPr/>
            </p:nvSpPr>
            <p:spPr>
              <a:xfrm flipH="1">
                <a:off x="8453011" y="4998662"/>
                <a:ext cx="7836" cy="13300"/>
              </a:xfrm>
              <a:custGeom>
                <a:rect b="b" l="l" r="r" t="t"/>
                <a:pathLst>
                  <a:path extrusionOk="0" h="185" w="109">
                    <a:moveTo>
                      <a:pt x="11" y="0"/>
                    </a:moveTo>
                    <a:cubicBezTo>
                      <a:pt x="10" y="0"/>
                      <a:pt x="9" y="0"/>
                      <a:pt x="8" y="1"/>
                    </a:cubicBezTo>
                    <a:cubicBezTo>
                      <a:pt x="1" y="9"/>
                      <a:pt x="26" y="49"/>
                      <a:pt x="47" y="95"/>
                    </a:cubicBezTo>
                    <a:cubicBezTo>
                      <a:pt x="73" y="142"/>
                      <a:pt x="83" y="185"/>
                      <a:pt x="95" y="185"/>
                    </a:cubicBezTo>
                    <a:cubicBezTo>
                      <a:pt x="105" y="185"/>
                      <a:pt x="108" y="130"/>
                      <a:pt x="83" y="77"/>
                    </a:cubicBezTo>
                    <a:cubicBezTo>
                      <a:pt x="61" y="28"/>
                      <a:pt x="24" y="0"/>
                      <a:pt x="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3"/>
              <p:cNvSpPr/>
              <p:nvPr/>
            </p:nvSpPr>
            <p:spPr>
              <a:xfrm flipH="1">
                <a:off x="8468252" y="4977741"/>
                <a:ext cx="9849" cy="9058"/>
              </a:xfrm>
              <a:custGeom>
                <a:rect b="b" l="l" r="r" t="t"/>
                <a:pathLst>
                  <a:path extrusionOk="0" h="126" w="137">
                    <a:moveTo>
                      <a:pt x="11" y="1"/>
                    </a:moveTo>
                    <a:cubicBezTo>
                      <a:pt x="10" y="1"/>
                      <a:pt x="8" y="1"/>
                      <a:pt x="7" y="2"/>
                    </a:cubicBezTo>
                    <a:cubicBezTo>
                      <a:pt x="0" y="9"/>
                      <a:pt x="22" y="45"/>
                      <a:pt x="55" y="77"/>
                    </a:cubicBezTo>
                    <a:cubicBezTo>
                      <a:pt x="85" y="105"/>
                      <a:pt x="114" y="125"/>
                      <a:pt x="126" y="125"/>
                    </a:cubicBezTo>
                    <a:cubicBezTo>
                      <a:pt x="127" y="125"/>
                      <a:pt x="129" y="125"/>
                      <a:pt x="130" y="124"/>
                    </a:cubicBezTo>
                    <a:cubicBezTo>
                      <a:pt x="136" y="116"/>
                      <a:pt x="115" y="81"/>
                      <a:pt x="83" y="48"/>
                    </a:cubicBezTo>
                    <a:cubicBezTo>
                      <a:pt x="54" y="21"/>
                      <a:pt x="24" y="1"/>
                      <a:pt x="1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3"/>
              <p:cNvSpPr/>
              <p:nvPr/>
            </p:nvSpPr>
            <p:spPr>
              <a:xfrm flipH="1">
                <a:off x="8488382" y="4967245"/>
                <a:ext cx="13947" cy="5823"/>
              </a:xfrm>
              <a:custGeom>
                <a:rect b="b" l="l" r="r" t="t"/>
                <a:pathLst>
                  <a:path extrusionOk="0" h="81" w="194">
                    <a:moveTo>
                      <a:pt x="63" y="1"/>
                    </a:moveTo>
                    <a:cubicBezTo>
                      <a:pt x="27" y="1"/>
                      <a:pt x="1" y="14"/>
                      <a:pt x="4" y="19"/>
                    </a:cubicBezTo>
                    <a:cubicBezTo>
                      <a:pt x="7" y="29"/>
                      <a:pt x="50" y="29"/>
                      <a:pt x="97" y="44"/>
                    </a:cubicBezTo>
                    <a:cubicBezTo>
                      <a:pt x="138" y="60"/>
                      <a:pt x="171" y="81"/>
                      <a:pt x="183" y="81"/>
                    </a:cubicBezTo>
                    <a:cubicBezTo>
                      <a:pt x="185" y="81"/>
                      <a:pt x="186" y="81"/>
                      <a:pt x="187" y="80"/>
                    </a:cubicBezTo>
                    <a:cubicBezTo>
                      <a:pt x="193" y="72"/>
                      <a:pt x="168" y="26"/>
                      <a:pt x="107" y="7"/>
                    </a:cubicBezTo>
                    <a:cubicBezTo>
                      <a:pt x="92" y="3"/>
                      <a:pt x="77" y="1"/>
                      <a:pt x="6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3"/>
              <p:cNvSpPr/>
              <p:nvPr/>
            </p:nvSpPr>
            <p:spPr>
              <a:xfrm flipH="1">
                <a:off x="8512106" y="4963866"/>
                <a:ext cx="7548" cy="3666"/>
              </a:xfrm>
              <a:custGeom>
                <a:rect b="b" l="l" r="r" t="t"/>
                <a:pathLst>
                  <a:path extrusionOk="0" h="51" w="105">
                    <a:moveTo>
                      <a:pt x="23" y="0"/>
                    </a:moveTo>
                    <a:cubicBezTo>
                      <a:pt x="13" y="0"/>
                      <a:pt x="6" y="3"/>
                      <a:pt x="4" y="8"/>
                    </a:cubicBezTo>
                    <a:cubicBezTo>
                      <a:pt x="0" y="19"/>
                      <a:pt x="18" y="33"/>
                      <a:pt x="43" y="44"/>
                    </a:cubicBezTo>
                    <a:cubicBezTo>
                      <a:pt x="57" y="49"/>
                      <a:pt x="69" y="51"/>
                      <a:pt x="79" y="51"/>
                    </a:cubicBezTo>
                    <a:cubicBezTo>
                      <a:pt x="91" y="51"/>
                      <a:pt x="99" y="48"/>
                      <a:pt x="101" y="44"/>
                    </a:cubicBezTo>
                    <a:cubicBezTo>
                      <a:pt x="105" y="33"/>
                      <a:pt x="86" y="16"/>
                      <a:pt x="58" y="8"/>
                    </a:cubicBezTo>
                    <a:cubicBezTo>
                      <a:pt x="46" y="3"/>
                      <a:pt x="33" y="0"/>
                      <a:pt x="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3"/>
              <p:cNvSpPr/>
              <p:nvPr/>
            </p:nvSpPr>
            <p:spPr>
              <a:xfrm flipH="1">
                <a:off x="8296647" y="4914836"/>
                <a:ext cx="791" cy="27462"/>
              </a:xfrm>
              <a:custGeom>
                <a:rect b="b" l="l" r="r" t="t"/>
                <a:pathLst>
                  <a:path extrusionOk="0" h="382" w="11">
                    <a:moveTo>
                      <a:pt x="0" y="1"/>
                    </a:moveTo>
                    <a:lnTo>
                      <a:pt x="7" y="382"/>
                    </a:lnTo>
                    <a:lnTo>
                      <a:pt x="10" y="382"/>
                    </a:lnTo>
                    <a:lnTo>
                      <a:pt x="0" y="1"/>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3"/>
              <p:cNvSpPr/>
              <p:nvPr/>
            </p:nvSpPr>
            <p:spPr>
              <a:xfrm flipH="1">
                <a:off x="8296867" y="4914621"/>
                <a:ext cx="206540" cy="34363"/>
              </a:xfrm>
              <a:custGeom>
                <a:rect b="b" l="l" r="r" t="t"/>
                <a:pathLst>
                  <a:path extrusionOk="0" h="478" w="2873">
                    <a:moveTo>
                      <a:pt x="2865" y="0"/>
                    </a:moveTo>
                    <a:lnTo>
                      <a:pt x="4" y="255"/>
                    </a:lnTo>
                    <a:cubicBezTo>
                      <a:pt x="4" y="348"/>
                      <a:pt x="1" y="428"/>
                      <a:pt x="1" y="478"/>
                    </a:cubicBezTo>
                    <a:lnTo>
                      <a:pt x="2567" y="395"/>
                    </a:lnTo>
                    <a:cubicBezTo>
                      <a:pt x="2524" y="385"/>
                      <a:pt x="2496" y="370"/>
                      <a:pt x="2496" y="363"/>
                    </a:cubicBezTo>
                    <a:cubicBezTo>
                      <a:pt x="2499" y="360"/>
                      <a:pt x="2502" y="360"/>
                      <a:pt x="2509" y="360"/>
                    </a:cubicBezTo>
                    <a:cubicBezTo>
                      <a:pt x="2539" y="360"/>
                      <a:pt x="2607" y="370"/>
                      <a:pt x="2685" y="378"/>
                    </a:cubicBezTo>
                    <a:cubicBezTo>
                      <a:pt x="2779" y="381"/>
                      <a:pt x="2857" y="378"/>
                      <a:pt x="2872" y="385"/>
                    </a:cubicBezTo>
                    <a:lnTo>
                      <a:pt x="2865" y="4"/>
                    </a:lnTo>
                    <a:lnTo>
                      <a:pt x="2865" y="0"/>
                    </a:ln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3"/>
              <p:cNvSpPr/>
              <p:nvPr/>
            </p:nvSpPr>
            <p:spPr>
              <a:xfrm flipH="1">
                <a:off x="8296647" y="4940430"/>
                <a:ext cx="27390" cy="2588"/>
              </a:xfrm>
              <a:custGeom>
                <a:rect b="b" l="l" r="r" t="t"/>
                <a:pathLst>
                  <a:path extrusionOk="0" h="36" w="381">
                    <a:moveTo>
                      <a:pt x="14" y="1"/>
                    </a:moveTo>
                    <a:cubicBezTo>
                      <a:pt x="7" y="1"/>
                      <a:pt x="4" y="1"/>
                      <a:pt x="1" y="4"/>
                    </a:cubicBezTo>
                    <a:cubicBezTo>
                      <a:pt x="1" y="11"/>
                      <a:pt x="29" y="26"/>
                      <a:pt x="72" y="36"/>
                    </a:cubicBezTo>
                    <a:lnTo>
                      <a:pt x="380" y="26"/>
                    </a:lnTo>
                    <a:lnTo>
                      <a:pt x="377" y="26"/>
                    </a:lnTo>
                    <a:cubicBezTo>
                      <a:pt x="362" y="19"/>
                      <a:pt x="284" y="22"/>
                      <a:pt x="190" y="19"/>
                    </a:cubicBezTo>
                    <a:cubicBezTo>
                      <a:pt x="112" y="11"/>
                      <a:pt x="44" y="1"/>
                      <a:pt x="14" y="1"/>
                    </a:cubicBezTo>
                    <a:close/>
                  </a:path>
                </a:pathLst>
              </a:custGeom>
              <a:solidFill>
                <a:srgbClr val="1B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3"/>
              <p:cNvSpPr/>
              <p:nvPr/>
            </p:nvSpPr>
            <p:spPr>
              <a:xfrm flipH="1">
                <a:off x="8528066" y="4935254"/>
                <a:ext cx="647" cy="3163"/>
              </a:xfrm>
              <a:custGeom>
                <a:rect b="b" l="l" r="r" t="t"/>
                <a:pathLst>
                  <a:path extrusionOk="0" h="44" w="9">
                    <a:moveTo>
                      <a:pt x="1" y="0"/>
                    </a:moveTo>
                    <a:lnTo>
                      <a:pt x="8" y="43"/>
                    </a:lnTo>
                    <a:lnTo>
                      <a:pt x="8"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3"/>
              <p:cNvSpPr/>
              <p:nvPr/>
            </p:nvSpPr>
            <p:spPr>
              <a:xfrm flipH="1">
                <a:off x="8504630" y="4933169"/>
                <a:ext cx="23508" cy="16607"/>
              </a:xfrm>
              <a:custGeom>
                <a:rect b="b" l="l" r="r" t="t"/>
                <a:pathLst>
                  <a:path extrusionOk="0" h="231" w="327">
                    <a:moveTo>
                      <a:pt x="316" y="1"/>
                    </a:moveTo>
                    <a:lnTo>
                      <a:pt x="0" y="29"/>
                    </a:lnTo>
                    <a:lnTo>
                      <a:pt x="0" y="72"/>
                    </a:lnTo>
                    <a:lnTo>
                      <a:pt x="22" y="231"/>
                    </a:lnTo>
                    <a:lnTo>
                      <a:pt x="327" y="223"/>
                    </a:lnTo>
                    <a:cubicBezTo>
                      <a:pt x="323" y="170"/>
                      <a:pt x="320" y="94"/>
                      <a:pt x="316" y="1"/>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3"/>
              <p:cNvSpPr/>
              <p:nvPr/>
            </p:nvSpPr>
            <p:spPr>
              <a:xfrm flipH="1">
                <a:off x="8503048" y="4932953"/>
                <a:ext cx="2444" cy="16319"/>
              </a:xfrm>
              <a:custGeom>
                <a:rect b="b" l="l" r="r" t="t"/>
                <a:pathLst>
                  <a:path extrusionOk="0" h="227" w="34">
                    <a:moveTo>
                      <a:pt x="33" y="0"/>
                    </a:moveTo>
                    <a:lnTo>
                      <a:pt x="1" y="4"/>
                    </a:lnTo>
                    <a:cubicBezTo>
                      <a:pt x="5" y="97"/>
                      <a:pt x="8" y="173"/>
                      <a:pt x="12" y="226"/>
                    </a:cubicBezTo>
                    <a:lnTo>
                      <a:pt x="30" y="223"/>
                    </a:lnTo>
                    <a:cubicBezTo>
                      <a:pt x="30" y="173"/>
                      <a:pt x="33" y="93"/>
                      <a:pt x="33" y="0"/>
                    </a:cubicBezTo>
                    <a:close/>
                  </a:path>
                </a:pathLst>
              </a:custGeom>
              <a:solidFill>
                <a:srgbClr val="1B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3"/>
              <p:cNvSpPr/>
              <p:nvPr/>
            </p:nvSpPr>
            <p:spPr>
              <a:xfrm flipH="1">
                <a:off x="7605347" y="4840573"/>
                <a:ext cx="430190" cy="187633"/>
              </a:xfrm>
              <a:custGeom>
                <a:rect b="b" l="l" r="r" t="t"/>
                <a:pathLst>
                  <a:path extrusionOk="0" h="2610" w="5984">
                    <a:moveTo>
                      <a:pt x="3202" y="0"/>
                    </a:moveTo>
                    <a:lnTo>
                      <a:pt x="0" y="68"/>
                    </a:lnTo>
                    <a:lnTo>
                      <a:pt x="43" y="2571"/>
                    </a:lnTo>
                    <a:lnTo>
                      <a:pt x="240" y="2577"/>
                    </a:lnTo>
                    <a:cubicBezTo>
                      <a:pt x="641" y="2590"/>
                      <a:pt x="1598" y="2610"/>
                      <a:pt x="2581" y="2610"/>
                    </a:cubicBezTo>
                    <a:cubicBezTo>
                      <a:pt x="3774" y="2610"/>
                      <a:pt x="5006" y="2581"/>
                      <a:pt x="5326" y="2477"/>
                    </a:cubicBezTo>
                    <a:cubicBezTo>
                      <a:pt x="5984" y="2261"/>
                      <a:pt x="3249" y="1709"/>
                      <a:pt x="3249" y="1709"/>
                    </a:cubicBezTo>
                    <a:lnTo>
                      <a:pt x="3202"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3"/>
              <p:cNvSpPr/>
              <p:nvPr/>
            </p:nvSpPr>
            <p:spPr>
              <a:xfrm flipH="1">
                <a:off x="7644303" y="4986081"/>
                <a:ext cx="61466" cy="28468"/>
              </a:xfrm>
              <a:custGeom>
                <a:rect b="b" l="l" r="r" t="t"/>
                <a:pathLst>
                  <a:path extrusionOk="0" h="396" w="855">
                    <a:moveTo>
                      <a:pt x="0" y="0"/>
                    </a:moveTo>
                    <a:lnTo>
                      <a:pt x="0" y="0"/>
                    </a:lnTo>
                    <a:cubicBezTo>
                      <a:pt x="11" y="4"/>
                      <a:pt x="101" y="30"/>
                      <a:pt x="223" y="68"/>
                    </a:cubicBezTo>
                    <a:cubicBezTo>
                      <a:pt x="151" y="44"/>
                      <a:pt x="75" y="22"/>
                      <a:pt x="0" y="0"/>
                    </a:cubicBezTo>
                    <a:close/>
                    <a:moveTo>
                      <a:pt x="833" y="345"/>
                    </a:moveTo>
                    <a:cubicBezTo>
                      <a:pt x="844" y="363"/>
                      <a:pt x="844" y="381"/>
                      <a:pt x="833" y="396"/>
                    </a:cubicBezTo>
                    <a:lnTo>
                      <a:pt x="851" y="396"/>
                    </a:lnTo>
                    <a:cubicBezTo>
                      <a:pt x="855" y="381"/>
                      <a:pt x="847" y="363"/>
                      <a:pt x="833" y="34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3"/>
              <p:cNvSpPr/>
              <p:nvPr/>
            </p:nvSpPr>
            <p:spPr>
              <a:xfrm flipH="1">
                <a:off x="7811239" y="5025334"/>
                <a:ext cx="221206" cy="3666"/>
              </a:xfrm>
              <a:custGeom>
                <a:rect b="b" l="l" r="r" t="t"/>
                <a:pathLst>
                  <a:path extrusionOk="0" h="51" w="3077">
                    <a:moveTo>
                      <a:pt x="0" y="1"/>
                    </a:moveTo>
                    <a:cubicBezTo>
                      <a:pt x="517" y="32"/>
                      <a:pt x="1242" y="51"/>
                      <a:pt x="1996" y="51"/>
                    </a:cubicBezTo>
                    <a:cubicBezTo>
                      <a:pt x="2355" y="51"/>
                      <a:pt x="2724" y="47"/>
                      <a:pt x="3076" y="39"/>
                    </a:cubicBezTo>
                    <a:lnTo>
                      <a:pt x="2530" y="39"/>
                    </a:lnTo>
                    <a:cubicBezTo>
                      <a:pt x="1551" y="39"/>
                      <a:pt x="596" y="22"/>
                      <a:pt x="197" y="7"/>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3"/>
              <p:cNvSpPr/>
              <p:nvPr/>
            </p:nvSpPr>
            <p:spPr>
              <a:xfrm flipH="1">
                <a:off x="7645102" y="4986081"/>
                <a:ext cx="387343" cy="42128"/>
              </a:xfrm>
              <a:custGeom>
                <a:rect b="b" l="l" r="r" t="t"/>
                <a:pathLst>
                  <a:path extrusionOk="0" h="586" w="5388">
                    <a:moveTo>
                      <a:pt x="4541" y="0"/>
                    </a:moveTo>
                    <a:cubicBezTo>
                      <a:pt x="4357" y="15"/>
                      <a:pt x="4268" y="421"/>
                      <a:pt x="4268" y="421"/>
                    </a:cubicBezTo>
                    <a:lnTo>
                      <a:pt x="1156" y="460"/>
                    </a:lnTo>
                    <a:lnTo>
                      <a:pt x="1156" y="478"/>
                    </a:lnTo>
                    <a:cubicBezTo>
                      <a:pt x="1152" y="478"/>
                      <a:pt x="1152" y="471"/>
                      <a:pt x="1148" y="460"/>
                    </a:cubicBezTo>
                    <a:lnTo>
                      <a:pt x="4" y="474"/>
                    </a:lnTo>
                    <a:lnTo>
                      <a:pt x="0" y="547"/>
                    </a:lnTo>
                    <a:lnTo>
                      <a:pt x="197" y="553"/>
                    </a:lnTo>
                    <a:cubicBezTo>
                      <a:pt x="596" y="568"/>
                      <a:pt x="1551" y="585"/>
                      <a:pt x="2530" y="585"/>
                    </a:cubicBezTo>
                    <a:lnTo>
                      <a:pt x="3076" y="585"/>
                    </a:lnTo>
                    <a:cubicBezTo>
                      <a:pt x="4059" y="564"/>
                      <a:pt x="4935" y="521"/>
                      <a:pt x="5255" y="460"/>
                    </a:cubicBezTo>
                    <a:cubicBezTo>
                      <a:pt x="5265" y="456"/>
                      <a:pt x="5276" y="456"/>
                      <a:pt x="5283" y="453"/>
                    </a:cubicBezTo>
                    <a:cubicBezTo>
                      <a:pt x="5334" y="435"/>
                      <a:pt x="5366" y="417"/>
                      <a:pt x="5377" y="396"/>
                    </a:cubicBezTo>
                    <a:cubicBezTo>
                      <a:pt x="5388" y="381"/>
                      <a:pt x="5388" y="363"/>
                      <a:pt x="5377" y="345"/>
                    </a:cubicBezTo>
                    <a:cubicBezTo>
                      <a:pt x="5298" y="249"/>
                      <a:pt x="4985" y="137"/>
                      <a:pt x="4767" y="68"/>
                    </a:cubicBezTo>
                    <a:cubicBezTo>
                      <a:pt x="4695" y="44"/>
                      <a:pt x="4619" y="22"/>
                      <a:pt x="4544" y="0"/>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3"/>
              <p:cNvSpPr/>
              <p:nvPr/>
            </p:nvSpPr>
            <p:spPr>
              <a:xfrm flipH="1">
                <a:off x="7645317" y="5011962"/>
                <a:ext cx="390506" cy="10136"/>
              </a:xfrm>
              <a:custGeom>
                <a:rect b="b" l="l" r="r" t="t"/>
                <a:pathLst>
                  <a:path extrusionOk="0" h="141" w="5432">
                    <a:moveTo>
                      <a:pt x="5418" y="1"/>
                    </a:moveTo>
                    <a:cubicBezTo>
                      <a:pt x="5409" y="1"/>
                      <a:pt x="5395" y="1"/>
                      <a:pt x="5377" y="3"/>
                    </a:cubicBezTo>
                    <a:cubicBezTo>
                      <a:pt x="5330" y="3"/>
                      <a:pt x="5277" y="7"/>
                      <a:pt x="5219" y="7"/>
                    </a:cubicBezTo>
                    <a:cubicBezTo>
                      <a:pt x="5062" y="14"/>
                      <a:pt x="4868" y="21"/>
                      <a:pt x="4638" y="32"/>
                    </a:cubicBezTo>
                    <a:cubicBezTo>
                      <a:pt x="4146" y="50"/>
                      <a:pt x="3468" y="75"/>
                      <a:pt x="2718" y="89"/>
                    </a:cubicBezTo>
                    <a:cubicBezTo>
                      <a:pt x="2134" y="103"/>
                      <a:pt x="1594" y="109"/>
                      <a:pt x="1152" y="109"/>
                    </a:cubicBezTo>
                    <a:cubicBezTo>
                      <a:pt x="1025" y="109"/>
                      <a:pt x="907" y="108"/>
                      <a:pt x="798" y="107"/>
                    </a:cubicBezTo>
                    <a:lnTo>
                      <a:pt x="213" y="107"/>
                    </a:lnTo>
                    <a:cubicBezTo>
                      <a:pt x="155" y="107"/>
                      <a:pt x="105" y="107"/>
                      <a:pt x="54" y="111"/>
                    </a:cubicBezTo>
                    <a:lnTo>
                      <a:pt x="1" y="111"/>
                    </a:lnTo>
                    <a:cubicBezTo>
                      <a:pt x="1" y="114"/>
                      <a:pt x="19" y="114"/>
                      <a:pt x="54" y="118"/>
                    </a:cubicBezTo>
                    <a:cubicBezTo>
                      <a:pt x="101" y="118"/>
                      <a:pt x="155" y="122"/>
                      <a:pt x="213" y="122"/>
                    </a:cubicBezTo>
                    <a:cubicBezTo>
                      <a:pt x="370" y="125"/>
                      <a:pt x="568" y="132"/>
                      <a:pt x="798" y="136"/>
                    </a:cubicBezTo>
                    <a:cubicBezTo>
                      <a:pt x="1005" y="139"/>
                      <a:pt x="1245" y="141"/>
                      <a:pt x="1510" y="141"/>
                    </a:cubicBezTo>
                    <a:cubicBezTo>
                      <a:pt x="1873" y="141"/>
                      <a:pt x="2283" y="137"/>
                      <a:pt x="2718" y="129"/>
                    </a:cubicBezTo>
                    <a:cubicBezTo>
                      <a:pt x="3468" y="114"/>
                      <a:pt x="4146" y="86"/>
                      <a:pt x="4638" y="57"/>
                    </a:cubicBezTo>
                    <a:cubicBezTo>
                      <a:pt x="4868" y="43"/>
                      <a:pt x="5062" y="32"/>
                      <a:pt x="5219" y="21"/>
                    </a:cubicBezTo>
                    <a:cubicBezTo>
                      <a:pt x="5280" y="18"/>
                      <a:pt x="5330" y="14"/>
                      <a:pt x="5377" y="10"/>
                    </a:cubicBezTo>
                    <a:cubicBezTo>
                      <a:pt x="5413" y="7"/>
                      <a:pt x="5431" y="3"/>
                      <a:pt x="5431" y="3"/>
                    </a:cubicBezTo>
                    <a:cubicBezTo>
                      <a:pt x="5431" y="1"/>
                      <a:pt x="5427" y="1"/>
                      <a:pt x="54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3"/>
              <p:cNvSpPr/>
              <p:nvPr/>
            </p:nvSpPr>
            <p:spPr>
              <a:xfrm flipH="1">
                <a:off x="7703685" y="4983421"/>
                <a:ext cx="23508" cy="36520"/>
              </a:xfrm>
              <a:custGeom>
                <a:rect b="b" l="l" r="r" t="t"/>
                <a:pathLst>
                  <a:path extrusionOk="0" h="508" w="327">
                    <a:moveTo>
                      <a:pt x="317" y="1"/>
                    </a:moveTo>
                    <a:cubicBezTo>
                      <a:pt x="296" y="1"/>
                      <a:pt x="173" y="64"/>
                      <a:pt x="90" y="206"/>
                    </a:cubicBezTo>
                    <a:cubicBezTo>
                      <a:pt x="0" y="360"/>
                      <a:pt x="11" y="508"/>
                      <a:pt x="22" y="508"/>
                    </a:cubicBezTo>
                    <a:cubicBezTo>
                      <a:pt x="33" y="508"/>
                      <a:pt x="40" y="368"/>
                      <a:pt x="126" y="228"/>
                    </a:cubicBezTo>
                    <a:cubicBezTo>
                      <a:pt x="209" y="84"/>
                      <a:pt x="327" y="9"/>
                      <a:pt x="320" y="2"/>
                    </a:cubicBezTo>
                    <a:cubicBezTo>
                      <a:pt x="320" y="1"/>
                      <a:pt x="318" y="1"/>
                      <a:pt x="3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3"/>
              <p:cNvSpPr/>
              <p:nvPr/>
            </p:nvSpPr>
            <p:spPr>
              <a:xfrm flipH="1">
                <a:off x="7781831" y="4967461"/>
                <a:ext cx="13012" cy="19482"/>
              </a:xfrm>
              <a:custGeom>
                <a:rect b="b" l="l" r="r" t="t"/>
                <a:pathLst>
                  <a:path extrusionOk="0" h="271" w="181">
                    <a:moveTo>
                      <a:pt x="171" y="0"/>
                    </a:moveTo>
                    <a:cubicBezTo>
                      <a:pt x="158" y="0"/>
                      <a:pt x="117" y="56"/>
                      <a:pt x="73" y="123"/>
                    </a:cubicBezTo>
                    <a:cubicBezTo>
                      <a:pt x="30" y="198"/>
                      <a:pt x="1" y="263"/>
                      <a:pt x="8" y="271"/>
                    </a:cubicBezTo>
                    <a:cubicBezTo>
                      <a:pt x="9" y="271"/>
                      <a:pt x="9" y="271"/>
                      <a:pt x="9" y="271"/>
                    </a:cubicBezTo>
                    <a:cubicBezTo>
                      <a:pt x="21" y="271"/>
                      <a:pt x="63" y="218"/>
                      <a:pt x="105" y="145"/>
                    </a:cubicBezTo>
                    <a:cubicBezTo>
                      <a:pt x="151" y="69"/>
                      <a:pt x="181" y="4"/>
                      <a:pt x="173" y="1"/>
                    </a:cubicBezTo>
                    <a:cubicBezTo>
                      <a:pt x="172" y="1"/>
                      <a:pt x="172" y="0"/>
                      <a:pt x="1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3"/>
              <p:cNvSpPr/>
              <p:nvPr/>
            </p:nvSpPr>
            <p:spPr>
              <a:xfrm flipH="1">
                <a:off x="7798366" y="4964082"/>
                <a:ext cx="15313" cy="13372"/>
              </a:xfrm>
              <a:custGeom>
                <a:rect b="b" l="l" r="r" t="t"/>
                <a:pathLst>
                  <a:path extrusionOk="0" h="186" w="213">
                    <a:moveTo>
                      <a:pt x="203" y="1"/>
                    </a:moveTo>
                    <a:cubicBezTo>
                      <a:pt x="189" y="1"/>
                      <a:pt x="143" y="31"/>
                      <a:pt x="95" y="81"/>
                    </a:cubicBezTo>
                    <a:cubicBezTo>
                      <a:pt x="40" y="131"/>
                      <a:pt x="1" y="177"/>
                      <a:pt x="8" y="185"/>
                    </a:cubicBezTo>
                    <a:cubicBezTo>
                      <a:pt x="9" y="186"/>
                      <a:pt x="10" y="186"/>
                      <a:pt x="11" y="186"/>
                    </a:cubicBezTo>
                    <a:cubicBezTo>
                      <a:pt x="24" y="186"/>
                      <a:pt x="70" y="154"/>
                      <a:pt x="120" y="106"/>
                    </a:cubicBezTo>
                    <a:cubicBezTo>
                      <a:pt x="173" y="56"/>
                      <a:pt x="213" y="8"/>
                      <a:pt x="206" y="1"/>
                    </a:cubicBezTo>
                    <a:cubicBezTo>
                      <a:pt x="205" y="1"/>
                      <a:pt x="204" y="1"/>
                      <a:pt x="2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3"/>
              <p:cNvSpPr/>
              <p:nvPr/>
            </p:nvSpPr>
            <p:spPr>
              <a:xfrm flipH="1">
                <a:off x="7801242" y="4954377"/>
                <a:ext cx="24011" cy="2876"/>
              </a:xfrm>
              <a:custGeom>
                <a:rect b="b" l="l" r="r" t="t"/>
                <a:pathLst>
                  <a:path extrusionOk="0" h="40" w="334">
                    <a:moveTo>
                      <a:pt x="165" y="0"/>
                    </a:moveTo>
                    <a:cubicBezTo>
                      <a:pt x="72" y="0"/>
                      <a:pt x="1" y="11"/>
                      <a:pt x="1" y="22"/>
                    </a:cubicBezTo>
                    <a:cubicBezTo>
                      <a:pt x="1" y="32"/>
                      <a:pt x="76" y="40"/>
                      <a:pt x="165" y="40"/>
                    </a:cubicBezTo>
                    <a:cubicBezTo>
                      <a:pt x="259" y="40"/>
                      <a:pt x="334" y="29"/>
                      <a:pt x="334" y="18"/>
                    </a:cubicBezTo>
                    <a:cubicBezTo>
                      <a:pt x="334" y="7"/>
                      <a:pt x="259" y="0"/>
                      <a:pt x="1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3"/>
              <p:cNvSpPr/>
              <p:nvPr/>
            </p:nvSpPr>
            <p:spPr>
              <a:xfrm flipH="1">
                <a:off x="7802249" y="4940430"/>
                <a:ext cx="27678" cy="4026"/>
              </a:xfrm>
              <a:custGeom>
                <a:rect b="b" l="l" r="r" t="t"/>
                <a:pathLst>
                  <a:path extrusionOk="0" h="56" w="385">
                    <a:moveTo>
                      <a:pt x="19" y="0"/>
                    </a:moveTo>
                    <a:cubicBezTo>
                      <a:pt x="10" y="0"/>
                      <a:pt x="5" y="1"/>
                      <a:pt x="4" y="4"/>
                    </a:cubicBezTo>
                    <a:cubicBezTo>
                      <a:pt x="1" y="14"/>
                      <a:pt x="84" y="47"/>
                      <a:pt x="191" y="54"/>
                    </a:cubicBezTo>
                    <a:cubicBezTo>
                      <a:pt x="204" y="55"/>
                      <a:pt x="216" y="55"/>
                      <a:pt x="228" y="55"/>
                    </a:cubicBezTo>
                    <a:cubicBezTo>
                      <a:pt x="318" y="55"/>
                      <a:pt x="385" y="32"/>
                      <a:pt x="381" y="26"/>
                    </a:cubicBezTo>
                    <a:cubicBezTo>
                      <a:pt x="381" y="14"/>
                      <a:pt x="295" y="22"/>
                      <a:pt x="195" y="14"/>
                    </a:cubicBezTo>
                    <a:cubicBezTo>
                      <a:pt x="115" y="12"/>
                      <a:pt x="47" y="0"/>
                      <a:pt x="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3"/>
              <p:cNvSpPr/>
              <p:nvPr/>
            </p:nvSpPr>
            <p:spPr>
              <a:xfrm flipH="1">
                <a:off x="7743370" y="4945247"/>
                <a:ext cx="43422" cy="25449"/>
              </a:xfrm>
              <a:custGeom>
                <a:rect b="b" l="l" r="r" t="t"/>
                <a:pathLst>
                  <a:path extrusionOk="0" h="354" w="604">
                    <a:moveTo>
                      <a:pt x="410" y="38"/>
                    </a:moveTo>
                    <a:cubicBezTo>
                      <a:pt x="456" y="38"/>
                      <a:pt x="502" y="47"/>
                      <a:pt x="539" y="70"/>
                    </a:cubicBezTo>
                    <a:cubicBezTo>
                      <a:pt x="574" y="91"/>
                      <a:pt x="560" y="131"/>
                      <a:pt x="524" y="152"/>
                    </a:cubicBezTo>
                    <a:cubicBezTo>
                      <a:pt x="492" y="174"/>
                      <a:pt x="448" y="189"/>
                      <a:pt x="410" y="206"/>
                    </a:cubicBezTo>
                    <a:cubicBezTo>
                      <a:pt x="334" y="235"/>
                      <a:pt x="262" y="253"/>
                      <a:pt x="201" y="263"/>
                    </a:cubicBezTo>
                    <a:cubicBezTo>
                      <a:pt x="139" y="276"/>
                      <a:pt x="89" y="283"/>
                      <a:pt x="55" y="287"/>
                    </a:cubicBezTo>
                    <a:lnTo>
                      <a:pt x="55" y="287"/>
                    </a:lnTo>
                    <a:cubicBezTo>
                      <a:pt x="67" y="256"/>
                      <a:pt x="87" y="216"/>
                      <a:pt x="122" y="174"/>
                    </a:cubicBezTo>
                    <a:cubicBezTo>
                      <a:pt x="158" y="127"/>
                      <a:pt x="219" y="81"/>
                      <a:pt x="294" y="55"/>
                    </a:cubicBezTo>
                    <a:cubicBezTo>
                      <a:pt x="328" y="45"/>
                      <a:pt x="369" y="38"/>
                      <a:pt x="410" y="38"/>
                    </a:cubicBezTo>
                    <a:close/>
                    <a:moveTo>
                      <a:pt x="408" y="1"/>
                    </a:moveTo>
                    <a:cubicBezTo>
                      <a:pt x="270" y="1"/>
                      <a:pt x="150" y="83"/>
                      <a:pt x="100" y="159"/>
                    </a:cubicBezTo>
                    <a:cubicBezTo>
                      <a:pt x="63" y="207"/>
                      <a:pt x="46" y="254"/>
                      <a:pt x="37" y="290"/>
                    </a:cubicBezTo>
                    <a:lnTo>
                      <a:pt x="37" y="290"/>
                    </a:lnTo>
                    <a:cubicBezTo>
                      <a:pt x="13" y="293"/>
                      <a:pt x="1" y="294"/>
                      <a:pt x="1" y="296"/>
                    </a:cubicBezTo>
                    <a:cubicBezTo>
                      <a:pt x="1" y="299"/>
                      <a:pt x="12" y="302"/>
                      <a:pt x="35" y="303"/>
                    </a:cubicBezTo>
                    <a:lnTo>
                      <a:pt x="35" y="303"/>
                    </a:lnTo>
                    <a:cubicBezTo>
                      <a:pt x="29" y="334"/>
                      <a:pt x="29" y="353"/>
                      <a:pt x="32" y="353"/>
                    </a:cubicBezTo>
                    <a:cubicBezTo>
                      <a:pt x="36" y="353"/>
                      <a:pt x="38" y="334"/>
                      <a:pt x="49" y="303"/>
                    </a:cubicBezTo>
                    <a:lnTo>
                      <a:pt x="49" y="303"/>
                    </a:lnTo>
                    <a:cubicBezTo>
                      <a:pt x="53" y="303"/>
                      <a:pt x="57" y="303"/>
                      <a:pt x="61" y="303"/>
                    </a:cubicBezTo>
                    <a:cubicBezTo>
                      <a:pt x="96" y="303"/>
                      <a:pt x="145" y="300"/>
                      <a:pt x="205" y="292"/>
                    </a:cubicBezTo>
                    <a:cubicBezTo>
                      <a:pt x="269" y="282"/>
                      <a:pt x="341" y="267"/>
                      <a:pt x="423" y="239"/>
                    </a:cubicBezTo>
                    <a:cubicBezTo>
                      <a:pt x="463" y="224"/>
                      <a:pt x="503" y="214"/>
                      <a:pt x="546" y="184"/>
                    </a:cubicBezTo>
                    <a:cubicBezTo>
                      <a:pt x="567" y="170"/>
                      <a:pt x="589" y="152"/>
                      <a:pt x="596" y="120"/>
                    </a:cubicBezTo>
                    <a:cubicBezTo>
                      <a:pt x="604" y="88"/>
                      <a:pt x="589" y="55"/>
                      <a:pt x="564" y="38"/>
                    </a:cubicBezTo>
                    <a:cubicBezTo>
                      <a:pt x="511" y="12"/>
                      <a:pt x="458" y="1"/>
                      <a:pt x="4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3"/>
              <p:cNvSpPr/>
              <p:nvPr/>
            </p:nvSpPr>
            <p:spPr>
              <a:xfrm flipH="1">
                <a:off x="7780537" y="4938848"/>
                <a:ext cx="22789" cy="28468"/>
              </a:xfrm>
              <a:custGeom>
                <a:rect b="b" l="l" r="r" t="t"/>
                <a:pathLst>
                  <a:path extrusionOk="0" h="396" w="317">
                    <a:moveTo>
                      <a:pt x="79" y="1"/>
                    </a:moveTo>
                    <a:cubicBezTo>
                      <a:pt x="77" y="1"/>
                      <a:pt x="74" y="1"/>
                      <a:pt x="72" y="1"/>
                    </a:cubicBezTo>
                    <a:cubicBezTo>
                      <a:pt x="22" y="8"/>
                      <a:pt x="1" y="62"/>
                      <a:pt x="7" y="97"/>
                    </a:cubicBezTo>
                    <a:cubicBezTo>
                      <a:pt x="15" y="134"/>
                      <a:pt x="29" y="166"/>
                      <a:pt x="47" y="187"/>
                    </a:cubicBezTo>
                    <a:cubicBezTo>
                      <a:pt x="80" y="241"/>
                      <a:pt x="112" y="281"/>
                      <a:pt x="144" y="313"/>
                    </a:cubicBezTo>
                    <a:cubicBezTo>
                      <a:pt x="208" y="370"/>
                      <a:pt x="256" y="392"/>
                      <a:pt x="265" y="392"/>
                    </a:cubicBezTo>
                    <a:cubicBezTo>
                      <a:pt x="265" y="392"/>
                      <a:pt x="266" y="392"/>
                      <a:pt x="266" y="392"/>
                    </a:cubicBezTo>
                    <a:cubicBezTo>
                      <a:pt x="269" y="389"/>
                      <a:pt x="223" y="356"/>
                      <a:pt x="166" y="291"/>
                    </a:cubicBezTo>
                    <a:cubicBezTo>
                      <a:pt x="137" y="259"/>
                      <a:pt x="105" y="220"/>
                      <a:pt x="75" y="170"/>
                    </a:cubicBezTo>
                    <a:cubicBezTo>
                      <a:pt x="47" y="127"/>
                      <a:pt x="25" y="51"/>
                      <a:pt x="80" y="41"/>
                    </a:cubicBezTo>
                    <a:cubicBezTo>
                      <a:pt x="83" y="40"/>
                      <a:pt x="87" y="40"/>
                      <a:pt x="90" y="40"/>
                    </a:cubicBezTo>
                    <a:cubicBezTo>
                      <a:pt x="137" y="40"/>
                      <a:pt x="185" y="86"/>
                      <a:pt x="216" y="122"/>
                    </a:cubicBezTo>
                    <a:cubicBezTo>
                      <a:pt x="248" y="170"/>
                      <a:pt x="266" y="216"/>
                      <a:pt x="277" y="256"/>
                    </a:cubicBezTo>
                    <a:cubicBezTo>
                      <a:pt x="295" y="338"/>
                      <a:pt x="277" y="392"/>
                      <a:pt x="284" y="396"/>
                    </a:cubicBezTo>
                    <a:cubicBezTo>
                      <a:pt x="284" y="396"/>
                      <a:pt x="317" y="346"/>
                      <a:pt x="302" y="252"/>
                    </a:cubicBezTo>
                    <a:cubicBezTo>
                      <a:pt x="299" y="205"/>
                      <a:pt x="280" y="152"/>
                      <a:pt x="244" y="101"/>
                    </a:cubicBezTo>
                    <a:cubicBezTo>
                      <a:pt x="206" y="59"/>
                      <a:pt x="161" y="1"/>
                      <a:pt x="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3"/>
              <p:cNvSpPr/>
              <p:nvPr/>
            </p:nvSpPr>
            <p:spPr>
              <a:xfrm flipH="1">
                <a:off x="7949053" y="4955024"/>
                <a:ext cx="83392" cy="65420"/>
              </a:xfrm>
              <a:custGeom>
                <a:rect b="b" l="l" r="r" t="t"/>
                <a:pathLst>
                  <a:path extrusionOk="0" h="910" w="1160">
                    <a:moveTo>
                      <a:pt x="199" y="1"/>
                    </a:moveTo>
                    <a:cubicBezTo>
                      <a:pt x="144" y="1"/>
                      <a:pt x="97" y="7"/>
                      <a:pt x="61" y="13"/>
                    </a:cubicBezTo>
                    <a:cubicBezTo>
                      <a:pt x="22" y="16"/>
                      <a:pt x="0" y="23"/>
                      <a:pt x="0" y="27"/>
                    </a:cubicBezTo>
                    <a:cubicBezTo>
                      <a:pt x="0" y="28"/>
                      <a:pt x="2" y="29"/>
                      <a:pt x="6" y="29"/>
                    </a:cubicBezTo>
                    <a:cubicBezTo>
                      <a:pt x="14" y="29"/>
                      <a:pt x="29" y="27"/>
                      <a:pt x="50" y="27"/>
                    </a:cubicBezTo>
                    <a:cubicBezTo>
                      <a:pt x="66" y="25"/>
                      <a:pt x="86" y="24"/>
                      <a:pt x="109" y="24"/>
                    </a:cubicBezTo>
                    <a:cubicBezTo>
                      <a:pt x="144" y="24"/>
                      <a:pt x="187" y="26"/>
                      <a:pt x="237" y="31"/>
                    </a:cubicBezTo>
                    <a:cubicBezTo>
                      <a:pt x="381" y="45"/>
                      <a:pt x="582" y="99"/>
                      <a:pt x="757" y="232"/>
                    </a:cubicBezTo>
                    <a:cubicBezTo>
                      <a:pt x="933" y="368"/>
                      <a:pt x="1037" y="548"/>
                      <a:pt x="1087" y="681"/>
                    </a:cubicBezTo>
                    <a:cubicBezTo>
                      <a:pt x="1142" y="817"/>
                      <a:pt x="1148" y="910"/>
                      <a:pt x="1156" y="910"/>
                    </a:cubicBezTo>
                    <a:cubicBezTo>
                      <a:pt x="1156" y="910"/>
                      <a:pt x="1160" y="885"/>
                      <a:pt x="1152" y="845"/>
                    </a:cubicBezTo>
                    <a:cubicBezTo>
                      <a:pt x="1148" y="802"/>
                      <a:pt x="1138" y="742"/>
                      <a:pt x="1117" y="673"/>
                    </a:cubicBezTo>
                    <a:cubicBezTo>
                      <a:pt x="1070" y="530"/>
                      <a:pt x="966" y="343"/>
                      <a:pt x="779" y="203"/>
                    </a:cubicBezTo>
                    <a:cubicBezTo>
                      <a:pt x="596" y="63"/>
                      <a:pt x="388" y="9"/>
                      <a:pt x="237" y="2"/>
                    </a:cubicBezTo>
                    <a:cubicBezTo>
                      <a:pt x="224" y="1"/>
                      <a:pt x="211" y="1"/>
                      <a:pt x="19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3"/>
              <p:cNvSpPr/>
              <p:nvPr/>
            </p:nvSpPr>
            <p:spPr>
              <a:xfrm flipH="1">
                <a:off x="8008649" y="4860702"/>
                <a:ext cx="3163" cy="94751"/>
              </a:xfrm>
              <a:custGeom>
                <a:rect b="b" l="l" r="r" t="t"/>
                <a:pathLst>
                  <a:path extrusionOk="0" h="1318" w="44">
                    <a:moveTo>
                      <a:pt x="18" y="0"/>
                    </a:moveTo>
                    <a:cubicBezTo>
                      <a:pt x="8" y="0"/>
                      <a:pt x="0" y="295"/>
                      <a:pt x="4" y="657"/>
                    </a:cubicBezTo>
                    <a:cubicBezTo>
                      <a:pt x="8" y="1020"/>
                      <a:pt x="18" y="1317"/>
                      <a:pt x="29" y="1317"/>
                    </a:cubicBezTo>
                    <a:cubicBezTo>
                      <a:pt x="40" y="1314"/>
                      <a:pt x="43" y="1020"/>
                      <a:pt x="43" y="657"/>
                    </a:cubicBezTo>
                    <a:cubicBezTo>
                      <a:pt x="40" y="295"/>
                      <a:pt x="29" y="0"/>
                      <a:pt x="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3"/>
              <p:cNvSpPr/>
              <p:nvPr/>
            </p:nvSpPr>
            <p:spPr>
              <a:xfrm flipH="1">
                <a:off x="7853077" y="4997440"/>
                <a:ext cx="67648" cy="3954"/>
              </a:xfrm>
              <a:custGeom>
                <a:rect b="b" l="l" r="r" t="t"/>
                <a:pathLst>
                  <a:path extrusionOk="0" h="55" w="941">
                    <a:moveTo>
                      <a:pt x="906" y="1"/>
                    </a:moveTo>
                    <a:cubicBezTo>
                      <a:pt x="838" y="1"/>
                      <a:pt x="669" y="12"/>
                      <a:pt x="471" y="15"/>
                    </a:cubicBezTo>
                    <a:cubicBezTo>
                      <a:pt x="441" y="15"/>
                      <a:pt x="411" y="15"/>
                      <a:pt x="383" y="15"/>
                    </a:cubicBezTo>
                    <a:cubicBezTo>
                      <a:pt x="236" y="15"/>
                      <a:pt x="113" y="11"/>
                      <a:pt x="50" y="11"/>
                    </a:cubicBezTo>
                    <a:cubicBezTo>
                      <a:pt x="20" y="11"/>
                      <a:pt x="4" y="12"/>
                      <a:pt x="4" y="15"/>
                    </a:cubicBezTo>
                    <a:cubicBezTo>
                      <a:pt x="0" y="26"/>
                      <a:pt x="212" y="54"/>
                      <a:pt x="471" y="54"/>
                    </a:cubicBezTo>
                    <a:cubicBezTo>
                      <a:pt x="732" y="51"/>
                      <a:pt x="941" y="15"/>
                      <a:pt x="937" y="4"/>
                    </a:cubicBezTo>
                    <a:cubicBezTo>
                      <a:pt x="937" y="2"/>
                      <a:pt x="926" y="1"/>
                      <a:pt x="9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3"/>
              <p:cNvSpPr/>
              <p:nvPr/>
            </p:nvSpPr>
            <p:spPr>
              <a:xfrm flipH="1">
                <a:off x="7958325" y="4999453"/>
                <a:ext cx="7836" cy="13012"/>
              </a:xfrm>
              <a:custGeom>
                <a:rect b="b" l="l" r="r" t="t"/>
                <a:pathLst>
                  <a:path extrusionOk="0" h="181" w="109">
                    <a:moveTo>
                      <a:pt x="11" y="0"/>
                    </a:moveTo>
                    <a:cubicBezTo>
                      <a:pt x="10" y="0"/>
                      <a:pt x="8" y="1"/>
                      <a:pt x="8" y="1"/>
                    </a:cubicBezTo>
                    <a:cubicBezTo>
                      <a:pt x="1" y="8"/>
                      <a:pt x="26" y="44"/>
                      <a:pt x="47" y="91"/>
                    </a:cubicBezTo>
                    <a:cubicBezTo>
                      <a:pt x="69" y="137"/>
                      <a:pt x="84" y="181"/>
                      <a:pt x="94" y="181"/>
                    </a:cubicBezTo>
                    <a:cubicBezTo>
                      <a:pt x="105" y="181"/>
                      <a:pt x="108" y="131"/>
                      <a:pt x="84" y="76"/>
                    </a:cubicBezTo>
                    <a:cubicBezTo>
                      <a:pt x="60" y="26"/>
                      <a:pt x="24" y="0"/>
                      <a:pt x="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3"/>
              <p:cNvSpPr/>
              <p:nvPr/>
            </p:nvSpPr>
            <p:spPr>
              <a:xfrm flipH="1">
                <a:off x="7973782" y="4978460"/>
                <a:ext cx="9921" cy="8842"/>
              </a:xfrm>
              <a:custGeom>
                <a:rect b="b" l="l" r="r" t="t"/>
                <a:pathLst>
                  <a:path extrusionOk="0" h="123" w="138">
                    <a:moveTo>
                      <a:pt x="12" y="1"/>
                    </a:moveTo>
                    <a:cubicBezTo>
                      <a:pt x="10" y="1"/>
                      <a:pt x="9" y="1"/>
                      <a:pt x="8" y="2"/>
                    </a:cubicBezTo>
                    <a:cubicBezTo>
                      <a:pt x="0" y="10"/>
                      <a:pt x="22" y="42"/>
                      <a:pt x="54" y="78"/>
                    </a:cubicBezTo>
                    <a:cubicBezTo>
                      <a:pt x="85" y="105"/>
                      <a:pt x="113" y="123"/>
                      <a:pt x="125" y="123"/>
                    </a:cubicBezTo>
                    <a:cubicBezTo>
                      <a:pt x="127" y="123"/>
                      <a:pt x="128" y="122"/>
                      <a:pt x="129" y="121"/>
                    </a:cubicBezTo>
                    <a:cubicBezTo>
                      <a:pt x="137" y="114"/>
                      <a:pt x="116" y="81"/>
                      <a:pt x="83" y="50"/>
                    </a:cubicBezTo>
                    <a:cubicBezTo>
                      <a:pt x="55" y="21"/>
                      <a:pt x="24" y="1"/>
                      <a:pt x="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3"/>
              <p:cNvSpPr/>
              <p:nvPr/>
            </p:nvSpPr>
            <p:spPr>
              <a:xfrm flipH="1">
                <a:off x="7993911" y="4968036"/>
                <a:ext cx="13947" cy="5823"/>
              </a:xfrm>
              <a:custGeom>
                <a:rect b="b" l="l" r="r" t="t"/>
                <a:pathLst>
                  <a:path extrusionOk="0" h="81" w="194">
                    <a:moveTo>
                      <a:pt x="62" y="1"/>
                    </a:moveTo>
                    <a:cubicBezTo>
                      <a:pt x="26" y="1"/>
                      <a:pt x="0" y="14"/>
                      <a:pt x="3" y="22"/>
                    </a:cubicBezTo>
                    <a:cubicBezTo>
                      <a:pt x="6" y="33"/>
                      <a:pt x="49" y="29"/>
                      <a:pt x="96" y="47"/>
                    </a:cubicBezTo>
                    <a:cubicBezTo>
                      <a:pt x="136" y="59"/>
                      <a:pt x="169" y="81"/>
                      <a:pt x="181" y="81"/>
                    </a:cubicBezTo>
                    <a:cubicBezTo>
                      <a:pt x="183" y="81"/>
                      <a:pt x="185" y="80"/>
                      <a:pt x="185" y="79"/>
                    </a:cubicBezTo>
                    <a:cubicBezTo>
                      <a:pt x="193" y="72"/>
                      <a:pt x="168" y="26"/>
                      <a:pt x="107" y="8"/>
                    </a:cubicBezTo>
                    <a:cubicBezTo>
                      <a:pt x="91" y="3"/>
                      <a:pt x="76" y="1"/>
                      <a:pt x="6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3"/>
              <p:cNvSpPr/>
              <p:nvPr/>
            </p:nvSpPr>
            <p:spPr>
              <a:xfrm flipH="1">
                <a:off x="8017707" y="4964657"/>
                <a:ext cx="7548" cy="3738"/>
              </a:xfrm>
              <a:custGeom>
                <a:rect b="b" l="l" r="r" t="t"/>
                <a:pathLst>
                  <a:path extrusionOk="0" h="52" w="105">
                    <a:moveTo>
                      <a:pt x="26" y="1"/>
                    </a:moveTo>
                    <a:cubicBezTo>
                      <a:pt x="15" y="1"/>
                      <a:pt x="6" y="4"/>
                      <a:pt x="4" y="8"/>
                    </a:cubicBezTo>
                    <a:cubicBezTo>
                      <a:pt x="1" y="18"/>
                      <a:pt x="18" y="37"/>
                      <a:pt x="44" y="43"/>
                    </a:cubicBezTo>
                    <a:cubicBezTo>
                      <a:pt x="58" y="49"/>
                      <a:pt x="72" y="52"/>
                      <a:pt x="82" y="52"/>
                    </a:cubicBezTo>
                    <a:cubicBezTo>
                      <a:pt x="92" y="52"/>
                      <a:pt x="99" y="49"/>
                      <a:pt x="101" y="43"/>
                    </a:cubicBezTo>
                    <a:cubicBezTo>
                      <a:pt x="104" y="33"/>
                      <a:pt x="83" y="18"/>
                      <a:pt x="58" y="8"/>
                    </a:cubicBezTo>
                    <a:cubicBezTo>
                      <a:pt x="46" y="3"/>
                      <a:pt x="35" y="1"/>
                      <a:pt x="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3"/>
              <p:cNvSpPr/>
              <p:nvPr/>
            </p:nvSpPr>
            <p:spPr>
              <a:xfrm flipH="1">
                <a:off x="7802535" y="4914333"/>
                <a:ext cx="791" cy="27965"/>
              </a:xfrm>
              <a:custGeom>
                <a:rect b="b" l="l" r="r" t="t"/>
                <a:pathLst>
                  <a:path extrusionOk="0" h="389" w="11">
                    <a:moveTo>
                      <a:pt x="1" y="1"/>
                    </a:moveTo>
                    <a:lnTo>
                      <a:pt x="11" y="389"/>
                    </a:lnTo>
                    <a:lnTo>
                      <a:pt x="11" y="385"/>
                    </a:lnTo>
                    <a:lnTo>
                      <a:pt x="1" y="1"/>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3"/>
              <p:cNvSpPr/>
              <p:nvPr/>
            </p:nvSpPr>
            <p:spPr>
              <a:xfrm flipH="1">
                <a:off x="7802540" y="4914333"/>
                <a:ext cx="206684" cy="35729"/>
              </a:xfrm>
              <a:custGeom>
                <a:rect b="b" l="l" r="r" t="t"/>
                <a:pathLst>
                  <a:path extrusionOk="0" h="497" w="2875">
                    <a:moveTo>
                      <a:pt x="2865" y="1"/>
                    </a:moveTo>
                    <a:lnTo>
                      <a:pt x="7" y="270"/>
                    </a:lnTo>
                    <a:cubicBezTo>
                      <a:pt x="4" y="367"/>
                      <a:pt x="4" y="442"/>
                      <a:pt x="0" y="496"/>
                    </a:cubicBezTo>
                    <a:lnTo>
                      <a:pt x="2566" y="399"/>
                    </a:lnTo>
                    <a:cubicBezTo>
                      <a:pt x="2523" y="385"/>
                      <a:pt x="2495" y="370"/>
                      <a:pt x="2498" y="367"/>
                    </a:cubicBezTo>
                    <a:cubicBezTo>
                      <a:pt x="2498" y="364"/>
                      <a:pt x="2502" y="364"/>
                      <a:pt x="2513" y="364"/>
                    </a:cubicBezTo>
                    <a:cubicBezTo>
                      <a:pt x="2541" y="364"/>
                      <a:pt x="2606" y="374"/>
                      <a:pt x="2689" y="377"/>
                    </a:cubicBezTo>
                    <a:cubicBezTo>
                      <a:pt x="2735" y="381"/>
                      <a:pt x="2778" y="381"/>
                      <a:pt x="2812" y="381"/>
                    </a:cubicBezTo>
                    <a:cubicBezTo>
                      <a:pt x="2845" y="381"/>
                      <a:pt x="2868" y="381"/>
                      <a:pt x="2875" y="385"/>
                    </a:cubicBezTo>
                    <a:lnTo>
                      <a:pt x="2865" y="1"/>
                    </a:ln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3"/>
              <p:cNvSpPr/>
              <p:nvPr/>
            </p:nvSpPr>
            <p:spPr>
              <a:xfrm flipH="1">
                <a:off x="7802536" y="4940430"/>
                <a:ext cx="27390" cy="2588"/>
              </a:xfrm>
              <a:custGeom>
                <a:rect b="b" l="l" r="r" t="t"/>
                <a:pathLst>
                  <a:path extrusionOk="0" h="36" w="381">
                    <a:moveTo>
                      <a:pt x="19" y="1"/>
                    </a:moveTo>
                    <a:cubicBezTo>
                      <a:pt x="8" y="1"/>
                      <a:pt x="4" y="1"/>
                      <a:pt x="4" y="4"/>
                    </a:cubicBezTo>
                    <a:cubicBezTo>
                      <a:pt x="1" y="7"/>
                      <a:pt x="29" y="22"/>
                      <a:pt x="72" y="36"/>
                    </a:cubicBezTo>
                    <a:lnTo>
                      <a:pt x="381" y="26"/>
                    </a:lnTo>
                    <a:lnTo>
                      <a:pt x="381" y="22"/>
                    </a:lnTo>
                    <a:cubicBezTo>
                      <a:pt x="374" y="18"/>
                      <a:pt x="351" y="18"/>
                      <a:pt x="318" y="18"/>
                    </a:cubicBezTo>
                    <a:cubicBezTo>
                      <a:pt x="284" y="18"/>
                      <a:pt x="241" y="18"/>
                      <a:pt x="195" y="14"/>
                    </a:cubicBezTo>
                    <a:cubicBezTo>
                      <a:pt x="112" y="11"/>
                      <a:pt x="47" y="1"/>
                      <a:pt x="19" y="1"/>
                    </a:cubicBezTo>
                    <a:close/>
                  </a:path>
                </a:pathLst>
              </a:custGeom>
              <a:solidFill>
                <a:srgbClr val="1B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3"/>
              <p:cNvSpPr/>
              <p:nvPr/>
            </p:nvSpPr>
            <p:spPr>
              <a:xfrm flipH="1">
                <a:off x="8033955" y="4936260"/>
                <a:ext cx="575" cy="2947"/>
              </a:xfrm>
              <a:custGeom>
                <a:rect b="b" l="l" r="r" t="t"/>
                <a:pathLst>
                  <a:path extrusionOk="0" h="41" w="8">
                    <a:moveTo>
                      <a:pt x="1" y="1"/>
                    </a:moveTo>
                    <a:lnTo>
                      <a:pt x="8" y="40"/>
                    </a:lnTo>
                    <a:lnTo>
                      <a:pt x="8" y="1"/>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3"/>
              <p:cNvSpPr/>
              <p:nvPr/>
            </p:nvSpPr>
            <p:spPr>
              <a:xfrm flipH="1">
                <a:off x="8010447" y="4933960"/>
                <a:ext cx="23580" cy="16822"/>
              </a:xfrm>
              <a:custGeom>
                <a:rect b="b" l="l" r="r" t="t"/>
                <a:pathLst>
                  <a:path extrusionOk="0" h="234" w="328">
                    <a:moveTo>
                      <a:pt x="320" y="1"/>
                    </a:moveTo>
                    <a:lnTo>
                      <a:pt x="1" y="33"/>
                    </a:lnTo>
                    <a:lnTo>
                      <a:pt x="1" y="72"/>
                    </a:lnTo>
                    <a:lnTo>
                      <a:pt x="26" y="234"/>
                    </a:lnTo>
                    <a:lnTo>
                      <a:pt x="327" y="223"/>
                    </a:lnTo>
                    <a:cubicBezTo>
                      <a:pt x="324" y="169"/>
                      <a:pt x="320" y="94"/>
                      <a:pt x="320" y="1"/>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3"/>
              <p:cNvSpPr/>
              <p:nvPr/>
            </p:nvSpPr>
            <p:spPr>
              <a:xfrm flipH="1">
                <a:off x="8008649" y="4933672"/>
                <a:ext cx="2372" cy="16391"/>
              </a:xfrm>
              <a:custGeom>
                <a:rect b="b" l="l" r="r" t="t"/>
                <a:pathLst>
                  <a:path extrusionOk="0" h="228" w="33">
                    <a:moveTo>
                      <a:pt x="32" y="1"/>
                    </a:moveTo>
                    <a:lnTo>
                      <a:pt x="0" y="5"/>
                    </a:lnTo>
                    <a:cubicBezTo>
                      <a:pt x="0" y="98"/>
                      <a:pt x="4" y="173"/>
                      <a:pt x="7" y="227"/>
                    </a:cubicBezTo>
                    <a:lnTo>
                      <a:pt x="25" y="227"/>
                    </a:lnTo>
                    <a:cubicBezTo>
                      <a:pt x="29" y="173"/>
                      <a:pt x="29" y="98"/>
                      <a:pt x="32" y="1"/>
                    </a:cubicBezTo>
                    <a:close/>
                  </a:path>
                </a:pathLst>
              </a:custGeom>
              <a:solidFill>
                <a:srgbClr val="1B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4" name="Google Shape;384;p23"/>
            <p:cNvSpPr/>
            <p:nvPr/>
          </p:nvSpPr>
          <p:spPr>
            <a:xfrm flipH="1">
              <a:off x="7352169" y="2317256"/>
              <a:ext cx="531159" cy="563531"/>
            </a:xfrm>
            <a:custGeom>
              <a:rect b="b" l="l" r="r" t="t"/>
              <a:pathLst>
                <a:path extrusionOk="0" h="11636" w="10967">
                  <a:moveTo>
                    <a:pt x="9968" y="0"/>
                  </a:moveTo>
                  <a:cubicBezTo>
                    <a:pt x="9815" y="0"/>
                    <a:pt x="9735" y="286"/>
                    <a:pt x="9735" y="286"/>
                  </a:cubicBezTo>
                  <a:cubicBezTo>
                    <a:pt x="9735" y="286"/>
                    <a:pt x="9081" y="1726"/>
                    <a:pt x="8906" y="1726"/>
                  </a:cubicBezTo>
                  <a:cubicBezTo>
                    <a:pt x="8902" y="1726"/>
                    <a:pt x="8899" y="1726"/>
                    <a:pt x="8895" y="1724"/>
                  </a:cubicBezTo>
                  <a:cubicBezTo>
                    <a:pt x="8737" y="1660"/>
                    <a:pt x="9111" y="763"/>
                    <a:pt x="9257" y="468"/>
                  </a:cubicBezTo>
                  <a:cubicBezTo>
                    <a:pt x="9387" y="206"/>
                    <a:pt x="9335" y="28"/>
                    <a:pt x="9189" y="28"/>
                  </a:cubicBezTo>
                  <a:cubicBezTo>
                    <a:pt x="9173" y="28"/>
                    <a:pt x="9157" y="30"/>
                    <a:pt x="9139" y="34"/>
                  </a:cubicBezTo>
                  <a:cubicBezTo>
                    <a:pt x="9017" y="63"/>
                    <a:pt x="8543" y="953"/>
                    <a:pt x="8407" y="1247"/>
                  </a:cubicBezTo>
                  <a:cubicBezTo>
                    <a:pt x="8300" y="1471"/>
                    <a:pt x="8064" y="1992"/>
                    <a:pt x="7894" y="1992"/>
                  </a:cubicBezTo>
                  <a:cubicBezTo>
                    <a:pt x="7839" y="1992"/>
                    <a:pt x="7792" y="1939"/>
                    <a:pt x="7757" y="1807"/>
                  </a:cubicBezTo>
                  <a:cubicBezTo>
                    <a:pt x="7610" y="1258"/>
                    <a:pt x="7290" y="892"/>
                    <a:pt x="7136" y="853"/>
                  </a:cubicBezTo>
                  <a:cubicBezTo>
                    <a:pt x="7123" y="849"/>
                    <a:pt x="7110" y="848"/>
                    <a:pt x="7098" y="848"/>
                  </a:cubicBezTo>
                  <a:cubicBezTo>
                    <a:pt x="6965" y="848"/>
                    <a:pt x="6881" y="1029"/>
                    <a:pt x="6985" y="1151"/>
                  </a:cubicBezTo>
                  <a:cubicBezTo>
                    <a:pt x="7075" y="1262"/>
                    <a:pt x="7168" y="1492"/>
                    <a:pt x="7233" y="1664"/>
                  </a:cubicBezTo>
                  <a:cubicBezTo>
                    <a:pt x="7287" y="1811"/>
                    <a:pt x="7315" y="1961"/>
                    <a:pt x="7315" y="2116"/>
                  </a:cubicBezTo>
                  <a:cubicBezTo>
                    <a:pt x="7319" y="2612"/>
                    <a:pt x="7272" y="2920"/>
                    <a:pt x="7254" y="3010"/>
                  </a:cubicBezTo>
                  <a:lnTo>
                    <a:pt x="3224" y="8340"/>
                  </a:lnTo>
                  <a:lnTo>
                    <a:pt x="1555" y="7335"/>
                  </a:lnTo>
                  <a:lnTo>
                    <a:pt x="1" y="10034"/>
                  </a:lnTo>
                  <a:lnTo>
                    <a:pt x="2244" y="11304"/>
                  </a:lnTo>
                  <a:cubicBezTo>
                    <a:pt x="2639" y="11529"/>
                    <a:pt x="3069" y="11636"/>
                    <a:pt x="3494" y="11636"/>
                  </a:cubicBezTo>
                  <a:cubicBezTo>
                    <a:pt x="4341" y="11636"/>
                    <a:pt x="5166" y="11211"/>
                    <a:pt x="5647" y="10446"/>
                  </a:cubicBezTo>
                  <a:lnTo>
                    <a:pt x="9800" y="3031"/>
                  </a:lnTo>
                  <a:cubicBezTo>
                    <a:pt x="10094" y="2662"/>
                    <a:pt x="10367" y="2306"/>
                    <a:pt x="10517" y="2066"/>
                  </a:cubicBezTo>
                  <a:cubicBezTo>
                    <a:pt x="10966" y="1351"/>
                    <a:pt x="10902" y="1308"/>
                    <a:pt x="10812" y="1272"/>
                  </a:cubicBezTo>
                  <a:cubicBezTo>
                    <a:pt x="10803" y="1268"/>
                    <a:pt x="10793" y="1266"/>
                    <a:pt x="10783" y="1266"/>
                  </a:cubicBezTo>
                  <a:cubicBezTo>
                    <a:pt x="10553" y="1266"/>
                    <a:pt x="10105" y="2199"/>
                    <a:pt x="9972" y="2199"/>
                  </a:cubicBezTo>
                  <a:cubicBezTo>
                    <a:pt x="9953" y="2199"/>
                    <a:pt x="9941" y="2181"/>
                    <a:pt x="9936" y="2138"/>
                  </a:cubicBezTo>
                  <a:cubicBezTo>
                    <a:pt x="9896" y="1779"/>
                    <a:pt x="10844" y="598"/>
                    <a:pt x="10582" y="501"/>
                  </a:cubicBezTo>
                  <a:cubicBezTo>
                    <a:pt x="10567" y="496"/>
                    <a:pt x="10552" y="493"/>
                    <a:pt x="10536" y="493"/>
                  </a:cubicBezTo>
                  <a:cubicBezTo>
                    <a:pt x="10188" y="493"/>
                    <a:pt x="9647" y="1784"/>
                    <a:pt x="9591" y="1893"/>
                  </a:cubicBezTo>
                  <a:cubicBezTo>
                    <a:pt x="9571" y="1932"/>
                    <a:pt x="9537" y="1948"/>
                    <a:pt x="9504" y="1948"/>
                  </a:cubicBezTo>
                  <a:cubicBezTo>
                    <a:pt x="9443" y="1948"/>
                    <a:pt x="9385" y="1894"/>
                    <a:pt x="9422" y="1829"/>
                  </a:cubicBezTo>
                  <a:cubicBezTo>
                    <a:pt x="9505" y="1681"/>
                    <a:pt x="10352" y="135"/>
                    <a:pt x="10015" y="9"/>
                  </a:cubicBezTo>
                  <a:cubicBezTo>
                    <a:pt x="9999" y="3"/>
                    <a:pt x="9983" y="0"/>
                    <a:pt x="9968"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3"/>
            <p:cNvSpPr/>
            <p:nvPr/>
          </p:nvSpPr>
          <p:spPr>
            <a:xfrm flipH="1">
              <a:off x="8108534" y="2060426"/>
              <a:ext cx="254077" cy="497618"/>
            </a:xfrm>
            <a:custGeom>
              <a:rect b="b" l="l" r="r" t="t"/>
              <a:pathLst>
                <a:path extrusionOk="0" h="10275" w="5246">
                  <a:moveTo>
                    <a:pt x="2880" y="0"/>
                  </a:moveTo>
                  <a:cubicBezTo>
                    <a:pt x="1946" y="0"/>
                    <a:pt x="1019" y="263"/>
                    <a:pt x="220" y="804"/>
                  </a:cubicBezTo>
                  <a:lnTo>
                    <a:pt x="1" y="951"/>
                  </a:lnTo>
                  <a:lnTo>
                    <a:pt x="72" y="8561"/>
                  </a:lnTo>
                  <a:cubicBezTo>
                    <a:pt x="84" y="9457"/>
                    <a:pt x="776" y="10201"/>
                    <a:pt x="1670" y="10269"/>
                  </a:cubicBezTo>
                  <a:cubicBezTo>
                    <a:pt x="1715" y="10272"/>
                    <a:pt x="1760" y="10274"/>
                    <a:pt x="1805" y="10274"/>
                  </a:cubicBezTo>
                  <a:cubicBezTo>
                    <a:pt x="2726" y="10274"/>
                    <a:pt x="3498" y="9545"/>
                    <a:pt x="3536" y="8611"/>
                  </a:cubicBezTo>
                  <a:cubicBezTo>
                    <a:pt x="3572" y="7667"/>
                    <a:pt x="3604" y="6712"/>
                    <a:pt x="3604" y="6712"/>
                  </a:cubicBezTo>
                  <a:cubicBezTo>
                    <a:pt x="3604" y="6712"/>
                    <a:pt x="5033" y="6579"/>
                    <a:pt x="5141" y="5165"/>
                  </a:cubicBezTo>
                  <a:cubicBezTo>
                    <a:pt x="5245" y="3750"/>
                    <a:pt x="5166" y="574"/>
                    <a:pt x="5166" y="574"/>
                  </a:cubicBezTo>
                  <a:lnTo>
                    <a:pt x="5209" y="560"/>
                  </a:lnTo>
                  <a:cubicBezTo>
                    <a:pt x="4476" y="190"/>
                    <a:pt x="3676" y="0"/>
                    <a:pt x="2880"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3"/>
            <p:cNvSpPr/>
            <p:nvPr/>
          </p:nvSpPr>
          <p:spPr>
            <a:xfrm flipH="1">
              <a:off x="8125245" y="2187557"/>
              <a:ext cx="22134" cy="20002"/>
            </a:xfrm>
            <a:custGeom>
              <a:rect b="b" l="l" r="r" t="t"/>
              <a:pathLst>
                <a:path extrusionOk="0" h="413" w="457">
                  <a:moveTo>
                    <a:pt x="228" y="1"/>
                  </a:moveTo>
                  <a:cubicBezTo>
                    <a:pt x="176" y="1"/>
                    <a:pt x="124" y="21"/>
                    <a:pt x="83" y="60"/>
                  </a:cubicBezTo>
                  <a:cubicBezTo>
                    <a:pt x="4" y="138"/>
                    <a:pt x="0" y="267"/>
                    <a:pt x="79" y="350"/>
                  </a:cubicBezTo>
                  <a:cubicBezTo>
                    <a:pt x="119" y="392"/>
                    <a:pt x="173" y="413"/>
                    <a:pt x="227" y="413"/>
                  </a:cubicBezTo>
                  <a:cubicBezTo>
                    <a:pt x="280" y="413"/>
                    <a:pt x="333" y="393"/>
                    <a:pt x="374" y="354"/>
                  </a:cubicBezTo>
                  <a:cubicBezTo>
                    <a:pt x="452" y="275"/>
                    <a:pt x="457" y="146"/>
                    <a:pt x="377" y="63"/>
                  </a:cubicBezTo>
                  <a:cubicBezTo>
                    <a:pt x="336" y="22"/>
                    <a:pt x="282" y="1"/>
                    <a:pt x="22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3"/>
            <p:cNvSpPr/>
            <p:nvPr/>
          </p:nvSpPr>
          <p:spPr>
            <a:xfrm flipH="1">
              <a:off x="8116237" y="2182036"/>
              <a:ext cx="35501" cy="11139"/>
            </a:xfrm>
            <a:custGeom>
              <a:rect b="b" l="l" r="r" t="t"/>
              <a:pathLst>
                <a:path extrusionOk="0" h="230" w="733">
                  <a:moveTo>
                    <a:pt x="350" y="1"/>
                  </a:moveTo>
                  <a:cubicBezTo>
                    <a:pt x="241" y="1"/>
                    <a:pt x="146" y="37"/>
                    <a:pt x="87" y="77"/>
                  </a:cubicBezTo>
                  <a:cubicBezTo>
                    <a:pt x="22" y="120"/>
                    <a:pt x="1" y="163"/>
                    <a:pt x="8" y="174"/>
                  </a:cubicBezTo>
                  <a:cubicBezTo>
                    <a:pt x="11" y="177"/>
                    <a:pt x="15" y="178"/>
                    <a:pt x="21" y="178"/>
                  </a:cubicBezTo>
                  <a:cubicBezTo>
                    <a:pt x="62" y="178"/>
                    <a:pt x="179" y="118"/>
                    <a:pt x="330" y="118"/>
                  </a:cubicBezTo>
                  <a:cubicBezTo>
                    <a:pt x="343" y="118"/>
                    <a:pt x="357" y="119"/>
                    <a:pt x="370" y="120"/>
                  </a:cubicBezTo>
                  <a:cubicBezTo>
                    <a:pt x="551" y="133"/>
                    <a:pt x="675" y="230"/>
                    <a:pt x="714" y="230"/>
                  </a:cubicBezTo>
                  <a:cubicBezTo>
                    <a:pt x="717" y="230"/>
                    <a:pt x="720" y="229"/>
                    <a:pt x="722" y="227"/>
                  </a:cubicBezTo>
                  <a:cubicBezTo>
                    <a:pt x="733" y="217"/>
                    <a:pt x="715" y="170"/>
                    <a:pt x="658" y="116"/>
                  </a:cubicBezTo>
                  <a:cubicBezTo>
                    <a:pt x="600" y="66"/>
                    <a:pt x="504" y="12"/>
                    <a:pt x="381" y="2"/>
                  </a:cubicBezTo>
                  <a:cubicBezTo>
                    <a:pt x="371" y="1"/>
                    <a:pt x="361" y="1"/>
                    <a:pt x="3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3"/>
            <p:cNvSpPr/>
            <p:nvPr/>
          </p:nvSpPr>
          <p:spPr>
            <a:xfrm flipH="1">
              <a:off x="8227291" y="2189688"/>
              <a:ext cx="22812" cy="19953"/>
            </a:xfrm>
            <a:custGeom>
              <a:rect b="b" l="l" r="r" t="t"/>
              <a:pathLst>
                <a:path extrusionOk="0" h="412" w="471">
                  <a:moveTo>
                    <a:pt x="236" y="0"/>
                  </a:moveTo>
                  <a:cubicBezTo>
                    <a:pt x="172" y="0"/>
                    <a:pt x="108" y="30"/>
                    <a:pt x="68" y="87"/>
                  </a:cubicBezTo>
                  <a:cubicBezTo>
                    <a:pt x="0" y="180"/>
                    <a:pt x="25" y="310"/>
                    <a:pt x="118" y="374"/>
                  </a:cubicBezTo>
                  <a:cubicBezTo>
                    <a:pt x="155" y="399"/>
                    <a:pt x="196" y="411"/>
                    <a:pt x="237" y="411"/>
                  </a:cubicBezTo>
                  <a:cubicBezTo>
                    <a:pt x="301" y="411"/>
                    <a:pt x="364" y="381"/>
                    <a:pt x="406" y="324"/>
                  </a:cubicBezTo>
                  <a:cubicBezTo>
                    <a:pt x="471" y="231"/>
                    <a:pt x="449" y="105"/>
                    <a:pt x="355" y="37"/>
                  </a:cubicBezTo>
                  <a:cubicBezTo>
                    <a:pt x="319" y="12"/>
                    <a:pt x="278" y="0"/>
                    <a:pt x="2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3"/>
            <p:cNvSpPr/>
            <p:nvPr/>
          </p:nvSpPr>
          <p:spPr>
            <a:xfrm flipH="1">
              <a:off x="8219106" y="2184264"/>
              <a:ext cx="35743" cy="11042"/>
            </a:xfrm>
            <a:custGeom>
              <a:rect b="b" l="l" r="r" t="t"/>
              <a:pathLst>
                <a:path extrusionOk="0" h="228" w="738">
                  <a:moveTo>
                    <a:pt x="340" y="0"/>
                  </a:moveTo>
                  <a:cubicBezTo>
                    <a:pt x="236" y="0"/>
                    <a:pt x="148" y="36"/>
                    <a:pt x="91" y="74"/>
                  </a:cubicBezTo>
                  <a:cubicBezTo>
                    <a:pt x="27" y="117"/>
                    <a:pt x="1" y="160"/>
                    <a:pt x="12" y="171"/>
                  </a:cubicBezTo>
                  <a:cubicBezTo>
                    <a:pt x="14" y="174"/>
                    <a:pt x="18" y="175"/>
                    <a:pt x="24" y="175"/>
                  </a:cubicBezTo>
                  <a:cubicBezTo>
                    <a:pt x="63" y="175"/>
                    <a:pt x="183" y="115"/>
                    <a:pt x="335" y="115"/>
                  </a:cubicBezTo>
                  <a:cubicBezTo>
                    <a:pt x="348" y="115"/>
                    <a:pt x="361" y="116"/>
                    <a:pt x="375" y="117"/>
                  </a:cubicBezTo>
                  <a:cubicBezTo>
                    <a:pt x="552" y="130"/>
                    <a:pt x="678" y="227"/>
                    <a:pt x="718" y="227"/>
                  </a:cubicBezTo>
                  <a:cubicBezTo>
                    <a:pt x="721" y="227"/>
                    <a:pt x="724" y="226"/>
                    <a:pt x="726" y="224"/>
                  </a:cubicBezTo>
                  <a:cubicBezTo>
                    <a:pt x="737" y="214"/>
                    <a:pt x="719" y="168"/>
                    <a:pt x="662" y="117"/>
                  </a:cubicBezTo>
                  <a:cubicBezTo>
                    <a:pt x="604" y="63"/>
                    <a:pt x="504" y="9"/>
                    <a:pt x="382" y="2"/>
                  </a:cubicBezTo>
                  <a:cubicBezTo>
                    <a:pt x="367" y="1"/>
                    <a:pt x="353" y="0"/>
                    <a:pt x="34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3"/>
            <p:cNvSpPr/>
            <p:nvPr/>
          </p:nvSpPr>
          <p:spPr>
            <a:xfrm flipH="1">
              <a:off x="8110277" y="2038196"/>
              <a:ext cx="255433" cy="208249"/>
            </a:xfrm>
            <a:custGeom>
              <a:rect b="b" l="l" r="r" t="t"/>
              <a:pathLst>
                <a:path extrusionOk="0" h="4300" w="5274">
                  <a:moveTo>
                    <a:pt x="2832" y="0"/>
                  </a:moveTo>
                  <a:cubicBezTo>
                    <a:pt x="2374" y="0"/>
                    <a:pt x="1874" y="49"/>
                    <a:pt x="1350" y="175"/>
                  </a:cubicBezTo>
                  <a:cubicBezTo>
                    <a:pt x="1350" y="175"/>
                    <a:pt x="126" y="631"/>
                    <a:pt x="65" y="1281"/>
                  </a:cubicBezTo>
                  <a:cubicBezTo>
                    <a:pt x="0" y="1930"/>
                    <a:pt x="79" y="3007"/>
                    <a:pt x="79" y="3007"/>
                  </a:cubicBezTo>
                  <a:lnTo>
                    <a:pt x="154" y="3015"/>
                  </a:lnTo>
                  <a:lnTo>
                    <a:pt x="123" y="4299"/>
                  </a:lnTo>
                  <a:lnTo>
                    <a:pt x="600" y="4231"/>
                  </a:lnTo>
                  <a:lnTo>
                    <a:pt x="668" y="2630"/>
                  </a:lnTo>
                  <a:cubicBezTo>
                    <a:pt x="668" y="2630"/>
                    <a:pt x="1501" y="2056"/>
                    <a:pt x="1515" y="1163"/>
                  </a:cubicBezTo>
                  <a:cubicBezTo>
                    <a:pt x="1731" y="1134"/>
                    <a:pt x="2388" y="1054"/>
                    <a:pt x="3160" y="1054"/>
                  </a:cubicBezTo>
                  <a:cubicBezTo>
                    <a:pt x="3851" y="1054"/>
                    <a:pt x="4633" y="1118"/>
                    <a:pt x="5273" y="1338"/>
                  </a:cubicBezTo>
                  <a:lnTo>
                    <a:pt x="5273" y="1019"/>
                  </a:lnTo>
                  <a:cubicBezTo>
                    <a:pt x="5273" y="821"/>
                    <a:pt x="5129" y="423"/>
                    <a:pt x="4943" y="355"/>
                  </a:cubicBezTo>
                  <a:cubicBezTo>
                    <a:pt x="4535" y="205"/>
                    <a:pt x="3774" y="0"/>
                    <a:pt x="283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3"/>
            <p:cNvSpPr/>
            <p:nvPr/>
          </p:nvSpPr>
          <p:spPr>
            <a:xfrm flipH="1">
              <a:off x="8186995" y="2351061"/>
              <a:ext cx="87275" cy="52353"/>
            </a:xfrm>
            <a:custGeom>
              <a:rect b="b" l="l" r="r" t="t"/>
              <a:pathLst>
                <a:path extrusionOk="0" h="1081" w="1802">
                  <a:moveTo>
                    <a:pt x="0" y="0"/>
                  </a:moveTo>
                  <a:cubicBezTo>
                    <a:pt x="1" y="1"/>
                    <a:pt x="337" y="1066"/>
                    <a:pt x="1770" y="1081"/>
                  </a:cubicBezTo>
                  <a:lnTo>
                    <a:pt x="1802" y="711"/>
                  </a:lnTo>
                  <a:cubicBezTo>
                    <a:pt x="1802" y="711"/>
                    <a:pt x="897" y="693"/>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3"/>
            <p:cNvSpPr/>
            <p:nvPr/>
          </p:nvSpPr>
          <p:spPr>
            <a:xfrm flipH="1">
              <a:off x="8220172" y="2167119"/>
              <a:ext cx="35888" cy="5521"/>
            </a:xfrm>
            <a:custGeom>
              <a:rect b="b" l="l" r="r" t="t"/>
              <a:pathLst>
                <a:path extrusionOk="0" h="114" w="741">
                  <a:moveTo>
                    <a:pt x="554" y="1"/>
                  </a:moveTo>
                  <a:cubicBezTo>
                    <a:pt x="499" y="1"/>
                    <a:pt x="435" y="3"/>
                    <a:pt x="367" y="8"/>
                  </a:cubicBezTo>
                  <a:cubicBezTo>
                    <a:pt x="163" y="26"/>
                    <a:pt x="1" y="62"/>
                    <a:pt x="4" y="86"/>
                  </a:cubicBezTo>
                  <a:cubicBezTo>
                    <a:pt x="4" y="103"/>
                    <a:pt x="77" y="114"/>
                    <a:pt x="183" y="114"/>
                  </a:cubicBezTo>
                  <a:cubicBezTo>
                    <a:pt x="239" y="114"/>
                    <a:pt x="305" y="111"/>
                    <a:pt x="375" y="105"/>
                  </a:cubicBezTo>
                  <a:cubicBezTo>
                    <a:pt x="576" y="91"/>
                    <a:pt x="741" y="55"/>
                    <a:pt x="737" y="30"/>
                  </a:cubicBezTo>
                  <a:cubicBezTo>
                    <a:pt x="734" y="10"/>
                    <a:pt x="661" y="1"/>
                    <a:pt x="5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3"/>
            <p:cNvSpPr/>
            <p:nvPr/>
          </p:nvSpPr>
          <p:spPr>
            <a:xfrm flipH="1">
              <a:off x="8121855" y="2150992"/>
              <a:ext cx="35259" cy="8863"/>
            </a:xfrm>
            <a:custGeom>
              <a:rect b="b" l="l" r="r" t="t"/>
              <a:pathLst>
                <a:path extrusionOk="0" h="183" w="728">
                  <a:moveTo>
                    <a:pt x="409" y="1"/>
                  </a:moveTo>
                  <a:cubicBezTo>
                    <a:pt x="390" y="1"/>
                    <a:pt x="371" y="2"/>
                    <a:pt x="352" y="3"/>
                  </a:cubicBezTo>
                  <a:cubicBezTo>
                    <a:pt x="130" y="22"/>
                    <a:pt x="0" y="161"/>
                    <a:pt x="22" y="179"/>
                  </a:cubicBezTo>
                  <a:cubicBezTo>
                    <a:pt x="24" y="182"/>
                    <a:pt x="27" y="183"/>
                    <a:pt x="31" y="183"/>
                  </a:cubicBezTo>
                  <a:cubicBezTo>
                    <a:pt x="67" y="183"/>
                    <a:pt x="194" y="113"/>
                    <a:pt x="363" y="101"/>
                  </a:cubicBezTo>
                  <a:cubicBezTo>
                    <a:pt x="392" y="97"/>
                    <a:pt x="421" y="96"/>
                    <a:pt x="448" y="96"/>
                  </a:cubicBezTo>
                  <a:cubicBezTo>
                    <a:pt x="563" y="96"/>
                    <a:pt x="655" y="121"/>
                    <a:pt x="693" y="121"/>
                  </a:cubicBezTo>
                  <a:cubicBezTo>
                    <a:pt x="703" y="121"/>
                    <a:pt x="709" y="119"/>
                    <a:pt x="711" y="115"/>
                  </a:cubicBezTo>
                  <a:cubicBezTo>
                    <a:pt x="728" y="95"/>
                    <a:pt x="601" y="1"/>
                    <a:pt x="4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3"/>
            <p:cNvSpPr/>
            <p:nvPr/>
          </p:nvSpPr>
          <p:spPr>
            <a:xfrm flipH="1">
              <a:off x="8173241" y="2285291"/>
              <a:ext cx="42475" cy="14965"/>
            </a:xfrm>
            <a:custGeom>
              <a:rect b="b" l="l" r="r" t="t"/>
              <a:pathLst>
                <a:path extrusionOk="0" h="309" w="877">
                  <a:moveTo>
                    <a:pt x="31" y="0"/>
                  </a:moveTo>
                  <a:cubicBezTo>
                    <a:pt x="29" y="0"/>
                    <a:pt x="27" y="1"/>
                    <a:pt x="26" y="2"/>
                  </a:cubicBezTo>
                  <a:cubicBezTo>
                    <a:pt x="1" y="15"/>
                    <a:pt x="134" y="209"/>
                    <a:pt x="399" y="282"/>
                  </a:cubicBezTo>
                  <a:cubicBezTo>
                    <a:pt x="469" y="301"/>
                    <a:pt x="536" y="309"/>
                    <a:pt x="596" y="309"/>
                  </a:cubicBezTo>
                  <a:cubicBezTo>
                    <a:pt x="763" y="309"/>
                    <a:pt x="877" y="250"/>
                    <a:pt x="866" y="231"/>
                  </a:cubicBezTo>
                  <a:cubicBezTo>
                    <a:pt x="864" y="224"/>
                    <a:pt x="849" y="223"/>
                    <a:pt x="823" y="223"/>
                  </a:cubicBezTo>
                  <a:cubicBezTo>
                    <a:pt x="798" y="223"/>
                    <a:pt x="763" y="224"/>
                    <a:pt x="720" y="224"/>
                  </a:cubicBezTo>
                  <a:cubicBezTo>
                    <a:pt x="641" y="224"/>
                    <a:pt x="536" y="219"/>
                    <a:pt x="425" y="188"/>
                  </a:cubicBezTo>
                  <a:cubicBezTo>
                    <a:pt x="205" y="131"/>
                    <a:pt x="65" y="0"/>
                    <a:pt x="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3"/>
            <p:cNvSpPr/>
            <p:nvPr/>
          </p:nvSpPr>
          <p:spPr>
            <a:xfrm flipH="1">
              <a:off x="8315292" y="1999451"/>
              <a:ext cx="80495" cy="77682"/>
            </a:xfrm>
            <a:custGeom>
              <a:rect b="b" l="l" r="r" t="t"/>
              <a:pathLst>
                <a:path extrusionOk="0" h="1604" w="1662">
                  <a:moveTo>
                    <a:pt x="1415" y="1366"/>
                  </a:moveTo>
                  <a:lnTo>
                    <a:pt x="1369" y="1399"/>
                  </a:lnTo>
                  <a:lnTo>
                    <a:pt x="1369" y="1399"/>
                  </a:lnTo>
                  <a:cubicBezTo>
                    <a:pt x="1385" y="1389"/>
                    <a:pt x="1400" y="1378"/>
                    <a:pt x="1415" y="1366"/>
                  </a:cubicBezTo>
                  <a:close/>
                  <a:moveTo>
                    <a:pt x="769" y="0"/>
                  </a:moveTo>
                  <a:cubicBezTo>
                    <a:pt x="731" y="0"/>
                    <a:pt x="692" y="3"/>
                    <a:pt x="654" y="10"/>
                  </a:cubicBezTo>
                  <a:cubicBezTo>
                    <a:pt x="331" y="60"/>
                    <a:pt x="65" y="351"/>
                    <a:pt x="33" y="677"/>
                  </a:cubicBezTo>
                  <a:cubicBezTo>
                    <a:pt x="0" y="1000"/>
                    <a:pt x="197" y="1330"/>
                    <a:pt x="489" y="1474"/>
                  </a:cubicBezTo>
                  <a:cubicBezTo>
                    <a:pt x="602" y="1530"/>
                    <a:pt x="728" y="1556"/>
                    <a:pt x="854" y="1556"/>
                  </a:cubicBezTo>
                  <a:cubicBezTo>
                    <a:pt x="981" y="1556"/>
                    <a:pt x="1109" y="1529"/>
                    <a:pt x="1226" y="1478"/>
                  </a:cubicBezTo>
                  <a:lnTo>
                    <a:pt x="1226" y="1478"/>
                  </a:lnTo>
                  <a:cubicBezTo>
                    <a:pt x="1181" y="1521"/>
                    <a:pt x="1135" y="1563"/>
                    <a:pt x="1088" y="1603"/>
                  </a:cubicBezTo>
                  <a:lnTo>
                    <a:pt x="1369" y="1399"/>
                  </a:lnTo>
                  <a:lnTo>
                    <a:pt x="1369" y="1399"/>
                  </a:lnTo>
                  <a:cubicBezTo>
                    <a:pt x="1324" y="1430"/>
                    <a:pt x="1276" y="1456"/>
                    <a:pt x="1226" y="1478"/>
                  </a:cubicBezTo>
                  <a:lnTo>
                    <a:pt x="1226" y="1478"/>
                  </a:lnTo>
                  <a:cubicBezTo>
                    <a:pt x="1343" y="1366"/>
                    <a:pt x="1450" y="1244"/>
                    <a:pt x="1526" y="1101"/>
                  </a:cubicBezTo>
                  <a:cubicBezTo>
                    <a:pt x="1627" y="904"/>
                    <a:pt x="1662" y="656"/>
                    <a:pt x="1565" y="455"/>
                  </a:cubicBezTo>
                  <a:cubicBezTo>
                    <a:pt x="1497" y="311"/>
                    <a:pt x="1365" y="200"/>
                    <a:pt x="1224" y="124"/>
                  </a:cubicBezTo>
                  <a:cubicBezTo>
                    <a:pt x="1083" y="50"/>
                    <a:pt x="926" y="0"/>
                    <a:pt x="76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3"/>
            <p:cNvSpPr/>
            <p:nvPr/>
          </p:nvSpPr>
          <p:spPr>
            <a:xfrm flipH="1">
              <a:off x="8355587" y="2171817"/>
              <a:ext cx="47900" cy="78892"/>
            </a:xfrm>
            <a:custGeom>
              <a:rect b="b" l="l" r="r" t="t"/>
              <a:pathLst>
                <a:path extrusionOk="0" h="1629" w="989">
                  <a:moveTo>
                    <a:pt x="750" y="0"/>
                  </a:moveTo>
                  <a:cubicBezTo>
                    <a:pt x="486" y="0"/>
                    <a:pt x="75" y="118"/>
                    <a:pt x="38" y="826"/>
                  </a:cubicBezTo>
                  <a:cubicBezTo>
                    <a:pt x="1" y="1497"/>
                    <a:pt x="402" y="1628"/>
                    <a:pt x="694" y="1628"/>
                  </a:cubicBezTo>
                  <a:cubicBezTo>
                    <a:pt x="856" y="1628"/>
                    <a:pt x="984" y="1588"/>
                    <a:pt x="985" y="1576"/>
                  </a:cubicBezTo>
                  <a:cubicBezTo>
                    <a:pt x="989" y="1555"/>
                    <a:pt x="981" y="618"/>
                    <a:pt x="977" y="213"/>
                  </a:cubicBezTo>
                  <a:cubicBezTo>
                    <a:pt x="977" y="101"/>
                    <a:pt x="888" y="4"/>
                    <a:pt x="773" y="1"/>
                  </a:cubicBezTo>
                  <a:cubicBezTo>
                    <a:pt x="766" y="0"/>
                    <a:pt x="758" y="0"/>
                    <a:pt x="750"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3"/>
            <p:cNvSpPr/>
            <p:nvPr/>
          </p:nvSpPr>
          <p:spPr>
            <a:xfrm flipH="1">
              <a:off x="8366727" y="2187945"/>
              <a:ext cx="21940" cy="44168"/>
            </a:xfrm>
            <a:custGeom>
              <a:rect b="b" l="l" r="r" t="t"/>
              <a:pathLst>
                <a:path extrusionOk="0" h="912" w="453">
                  <a:moveTo>
                    <a:pt x="295" y="1"/>
                  </a:moveTo>
                  <a:cubicBezTo>
                    <a:pt x="291" y="1"/>
                    <a:pt x="287" y="1"/>
                    <a:pt x="284" y="1"/>
                  </a:cubicBezTo>
                  <a:cubicBezTo>
                    <a:pt x="201" y="1"/>
                    <a:pt x="126" y="73"/>
                    <a:pt x="83" y="152"/>
                  </a:cubicBezTo>
                  <a:cubicBezTo>
                    <a:pt x="40" y="231"/>
                    <a:pt x="7" y="332"/>
                    <a:pt x="4" y="440"/>
                  </a:cubicBezTo>
                  <a:cubicBezTo>
                    <a:pt x="0" y="647"/>
                    <a:pt x="98" y="852"/>
                    <a:pt x="244" y="902"/>
                  </a:cubicBezTo>
                  <a:cubicBezTo>
                    <a:pt x="267" y="909"/>
                    <a:pt x="289" y="912"/>
                    <a:pt x="310" y="912"/>
                  </a:cubicBezTo>
                  <a:cubicBezTo>
                    <a:pt x="354" y="912"/>
                    <a:pt x="391" y="899"/>
                    <a:pt x="413" y="884"/>
                  </a:cubicBezTo>
                  <a:cubicBezTo>
                    <a:pt x="446" y="859"/>
                    <a:pt x="453" y="838"/>
                    <a:pt x="449" y="834"/>
                  </a:cubicBezTo>
                  <a:cubicBezTo>
                    <a:pt x="449" y="834"/>
                    <a:pt x="449" y="834"/>
                    <a:pt x="448" y="834"/>
                  </a:cubicBezTo>
                  <a:cubicBezTo>
                    <a:pt x="443" y="834"/>
                    <a:pt x="428" y="850"/>
                    <a:pt x="399" y="859"/>
                  </a:cubicBezTo>
                  <a:cubicBezTo>
                    <a:pt x="382" y="865"/>
                    <a:pt x="360" y="870"/>
                    <a:pt x="335" y="870"/>
                  </a:cubicBezTo>
                  <a:cubicBezTo>
                    <a:pt x="313" y="870"/>
                    <a:pt x="288" y="866"/>
                    <a:pt x="262" y="856"/>
                  </a:cubicBezTo>
                  <a:cubicBezTo>
                    <a:pt x="155" y="809"/>
                    <a:pt x="72" y="630"/>
                    <a:pt x="80" y="440"/>
                  </a:cubicBezTo>
                  <a:cubicBezTo>
                    <a:pt x="80" y="346"/>
                    <a:pt x="105" y="256"/>
                    <a:pt x="144" y="185"/>
                  </a:cubicBezTo>
                  <a:cubicBezTo>
                    <a:pt x="180" y="109"/>
                    <a:pt x="230" y="59"/>
                    <a:pt x="287" y="52"/>
                  </a:cubicBezTo>
                  <a:cubicBezTo>
                    <a:pt x="294" y="50"/>
                    <a:pt x="301" y="50"/>
                    <a:pt x="307" y="50"/>
                  </a:cubicBezTo>
                  <a:cubicBezTo>
                    <a:pt x="351" y="50"/>
                    <a:pt x="382" y="81"/>
                    <a:pt x="392" y="109"/>
                  </a:cubicBezTo>
                  <a:cubicBezTo>
                    <a:pt x="403" y="138"/>
                    <a:pt x="395" y="160"/>
                    <a:pt x="403" y="160"/>
                  </a:cubicBezTo>
                  <a:cubicBezTo>
                    <a:pt x="403" y="160"/>
                    <a:pt x="403" y="160"/>
                    <a:pt x="404" y="160"/>
                  </a:cubicBezTo>
                  <a:cubicBezTo>
                    <a:pt x="409" y="160"/>
                    <a:pt x="424" y="141"/>
                    <a:pt x="421" y="102"/>
                  </a:cubicBezTo>
                  <a:cubicBezTo>
                    <a:pt x="417" y="80"/>
                    <a:pt x="406" y="55"/>
                    <a:pt x="381" y="34"/>
                  </a:cubicBezTo>
                  <a:cubicBezTo>
                    <a:pt x="362" y="14"/>
                    <a:pt x="328" y="1"/>
                    <a:pt x="295"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3"/>
            <p:cNvSpPr/>
            <p:nvPr/>
          </p:nvSpPr>
          <p:spPr>
            <a:xfrm flipH="1">
              <a:off x="7720053" y="2405110"/>
              <a:ext cx="955428" cy="792751"/>
            </a:xfrm>
            <a:custGeom>
              <a:rect b="b" l="l" r="r" t="t"/>
              <a:pathLst>
                <a:path extrusionOk="0" h="16369" w="19727">
                  <a:moveTo>
                    <a:pt x="10287" y="1"/>
                  </a:moveTo>
                  <a:cubicBezTo>
                    <a:pt x="9167" y="112"/>
                    <a:pt x="8586" y="1436"/>
                    <a:pt x="8586" y="1436"/>
                  </a:cubicBezTo>
                  <a:cubicBezTo>
                    <a:pt x="8123" y="316"/>
                    <a:pt x="6378" y="152"/>
                    <a:pt x="6378" y="152"/>
                  </a:cubicBezTo>
                  <a:lnTo>
                    <a:pt x="6378" y="152"/>
                  </a:lnTo>
                  <a:lnTo>
                    <a:pt x="6411" y="1310"/>
                  </a:lnTo>
                  <a:cubicBezTo>
                    <a:pt x="5851" y="1346"/>
                    <a:pt x="5008" y="1490"/>
                    <a:pt x="4584" y="1644"/>
                  </a:cubicBezTo>
                  <a:cubicBezTo>
                    <a:pt x="3611" y="1996"/>
                    <a:pt x="2757" y="2470"/>
                    <a:pt x="2092" y="3248"/>
                  </a:cubicBezTo>
                  <a:cubicBezTo>
                    <a:pt x="1536" y="3899"/>
                    <a:pt x="1199" y="4706"/>
                    <a:pt x="1070" y="5553"/>
                  </a:cubicBezTo>
                  <a:lnTo>
                    <a:pt x="0" y="12474"/>
                  </a:lnTo>
                  <a:lnTo>
                    <a:pt x="3877" y="12843"/>
                  </a:lnTo>
                  <a:lnTo>
                    <a:pt x="4501" y="7588"/>
                  </a:lnTo>
                  <a:lnTo>
                    <a:pt x="4584" y="11526"/>
                  </a:lnTo>
                  <a:lnTo>
                    <a:pt x="4627" y="15794"/>
                  </a:lnTo>
                  <a:lnTo>
                    <a:pt x="14699" y="16368"/>
                  </a:lnTo>
                  <a:lnTo>
                    <a:pt x="14699" y="16368"/>
                  </a:lnTo>
                  <a:lnTo>
                    <a:pt x="14027" y="11677"/>
                  </a:lnTo>
                  <a:lnTo>
                    <a:pt x="13482" y="6831"/>
                  </a:lnTo>
                  <a:lnTo>
                    <a:pt x="13482" y="6831"/>
                  </a:lnTo>
                  <a:lnTo>
                    <a:pt x="17527" y="9110"/>
                  </a:lnTo>
                  <a:lnTo>
                    <a:pt x="19727" y="6296"/>
                  </a:lnTo>
                  <a:cubicBezTo>
                    <a:pt x="19727" y="6296"/>
                    <a:pt x="14763" y="2962"/>
                    <a:pt x="14278" y="2682"/>
                  </a:cubicBezTo>
                  <a:cubicBezTo>
                    <a:pt x="12067" y="1389"/>
                    <a:pt x="10947" y="1296"/>
                    <a:pt x="10280" y="1260"/>
                  </a:cubicBezTo>
                  <a:lnTo>
                    <a:pt x="10287"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3"/>
            <p:cNvSpPr/>
            <p:nvPr/>
          </p:nvSpPr>
          <p:spPr>
            <a:xfrm flipH="1">
              <a:off x="8407070" y="2495676"/>
              <a:ext cx="61025" cy="275567"/>
            </a:xfrm>
            <a:custGeom>
              <a:rect b="b" l="l" r="r" t="t"/>
              <a:pathLst>
                <a:path extrusionOk="0" h="5690" w="1260">
                  <a:moveTo>
                    <a:pt x="18" y="0"/>
                  </a:moveTo>
                  <a:cubicBezTo>
                    <a:pt x="0" y="22"/>
                    <a:pt x="359" y="141"/>
                    <a:pt x="689" y="596"/>
                  </a:cubicBezTo>
                  <a:cubicBezTo>
                    <a:pt x="855" y="823"/>
                    <a:pt x="1001" y="1128"/>
                    <a:pt x="1080" y="1486"/>
                  </a:cubicBezTo>
                  <a:cubicBezTo>
                    <a:pt x="1160" y="1845"/>
                    <a:pt x="1163" y="2258"/>
                    <a:pt x="1102" y="2678"/>
                  </a:cubicBezTo>
                  <a:cubicBezTo>
                    <a:pt x="969" y="3529"/>
                    <a:pt x="661" y="4254"/>
                    <a:pt x="499" y="4796"/>
                  </a:cubicBezTo>
                  <a:cubicBezTo>
                    <a:pt x="413" y="5069"/>
                    <a:pt x="352" y="5291"/>
                    <a:pt x="320" y="5445"/>
                  </a:cubicBezTo>
                  <a:cubicBezTo>
                    <a:pt x="284" y="5599"/>
                    <a:pt x="273" y="5686"/>
                    <a:pt x="280" y="5690"/>
                  </a:cubicBezTo>
                  <a:cubicBezTo>
                    <a:pt x="287" y="5690"/>
                    <a:pt x="312" y="5607"/>
                    <a:pt x="355" y="5453"/>
                  </a:cubicBezTo>
                  <a:cubicBezTo>
                    <a:pt x="403" y="5302"/>
                    <a:pt x="471" y="5087"/>
                    <a:pt x="564" y="4817"/>
                  </a:cubicBezTo>
                  <a:cubicBezTo>
                    <a:pt x="657" y="4552"/>
                    <a:pt x="776" y="4236"/>
                    <a:pt x="894" y="3881"/>
                  </a:cubicBezTo>
                  <a:cubicBezTo>
                    <a:pt x="1016" y="3525"/>
                    <a:pt x="1135" y="3127"/>
                    <a:pt x="1195" y="2692"/>
                  </a:cubicBezTo>
                  <a:cubicBezTo>
                    <a:pt x="1260" y="2261"/>
                    <a:pt x="1256" y="1838"/>
                    <a:pt x="1167" y="1465"/>
                  </a:cubicBezTo>
                  <a:cubicBezTo>
                    <a:pt x="1080" y="1095"/>
                    <a:pt x="923" y="783"/>
                    <a:pt x="747" y="557"/>
                  </a:cubicBezTo>
                  <a:cubicBezTo>
                    <a:pt x="567" y="327"/>
                    <a:pt x="381" y="184"/>
                    <a:pt x="244" y="104"/>
                  </a:cubicBezTo>
                  <a:cubicBezTo>
                    <a:pt x="173" y="65"/>
                    <a:pt x="118" y="36"/>
                    <a:pt x="80" y="22"/>
                  </a:cubicBezTo>
                  <a:cubicBezTo>
                    <a:pt x="40" y="8"/>
                    <a:pt x="18" y="0"/>
                    <a:pt x="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3"/>
            <p:cNvSpPr/>
            <p:nvPr/>
          </p:nvSpPr>
          <p:spPr>
            <a:xfrm flipH="1">
              <a:off x="8016273" y="2499309"/>
              <a:ext cx="35985" cy="288643"/>
            </a:xfrm>
            <a:custGeom>
              <a:rect b="b" l="l" r="r" t="t"/>
              <a:pathLst>
                <a:path extrusionOk="0" h="5960" w="743">
                  <a:moveTo>
                    <a:pt x="7" y="1"/>
                  </a:moveTo>
                  <a:cubicBezTo>
                    <a:pt x="7" y="1"/>
                    <a:pt x="7" y="1"/>
                    <a:pt x="7" y="1"/>
                  </a:cubicBezTo>
                  <a:cubicBezTo>
                    <a:pt x="0" y="1"/>
                    <a:pt x="7" y="87"/>
                    <a:pt x="25" y="234"/>
                  </a:cubicBezTo>
                  <a:cubicBezTo>
                    <a:pt x="47" y="407"/>
                    <a:pt x="72" y="622"/>
                    <a:pt x="104" y="873"/>
                  </a:cubicBezTo>
                  <a:cubicBezTo>
                    <a:pt x="172" y="1433"/>
                    <a:pt x="259" y="2169"/>
                    <a:pt x="359" y="2980"/>
                  </a:cubicBezTo>
                  <a:cubicBezTo>
                    <a:pt x="456" y="3795"/>
                    <a:pt x="545" y="4530"/>
                    <a:pt x="614" y="5087"/>
                  </a:cubicBezTo>
                  <a:cubicBezTo>
                    <a:pt x="646" y="5342"/>
                    <a:pt x="675" y="5557"/>
                    <a:pt x="696" y="5726"/>
                  </a:cubicBezTo>
                  <a:cubicBezTo>
                    <a:pt x="714" y="5877"/>
                    <a:pt x="728" y="5959"/>
                    <a:pt x="736" y="5959"/>
                  </a:cubicBezTo>
                  <a:cubicBezTo>
                    <a:pt x="743" y="5959"/>
                    <a:pt x="739" y="5877"/>
                    <a:pt x="732" y="5723"/>
                  </a:cubicBezTo>
                  <a:cubicBezTo>
                    <a:pt x="725" y="5572"/>
                    <a:pt x="707" y="5352"/>
                    <a:pt x="682" y="5080"/>
                  </a:cubicBezTo>
                  <a:cubicBezTo>
                    <a:pt x="635" y="4542"/>
                    <a:pt x="552" y="3795"/>
                    <a:pt x="456" y="2969"/>
                  </a:cubicBezTo>
                  <a:cubicBezTo>
                    <a:pt x="355" y="2148"/>
                    <a:pt x="254" y="1401"/>
                    <a:pt x="168" y="866"/>
                  </a:cubicBezTo>
                  <a:cubicBezTo>
                    <a:pt x="129" y="597"/>
                    <a:pt x="90" y="382"/>
                    <a:pt x="60" y="231"/>
                  </a:cubicBezTo>
                  <a:cubicBezTo>
                    <a:pt x="33" y="83"/>
                    <a:pt x="15" y="1"/>
                    <a:pt x="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3"/>
            <p:cNvSpPr/>
            <p:nvPr/>
          </p:nvSpPr>
          <p:spPr>
            <a:xfrm flipH="1">
              <a:off x="8275432" y="2450296"/>
              <a:ext cx="90617" cy="42279"/>
            </a:xfrm>
            <a:custGeom>
              <a:rect b="b" l="l" r="r" t="t"/>
              <a:pathLst>
                <a:path extrusionOk="0" h="873" w="1871">
                  <a:moveTo>
                    <a:pt x="1697" y="1"/>
                  </a:moveTo>
                  <a:cubicBezTo>
                    <a:pt x="1642" y="1"/>
                    <a:pt x="1576" y="12"/>
                    <a:pt x="1508" y="44"/>
                  </a:cubicBezTo>
                  <a:cubicBezTo>
                    <a:pt x="1400" y="90"/>
                    <a:pt x="1296" y="198"/>
                    <a:pt x="1228" y="334"/>
                  </a:cubicBezTo>
                  <a:cubicBezTo>
                    <a:pt x="1195" y="403"/>
                    <a:pt x="1167" y="478"/>
                    <a:pt x="1145" y="554"/>
                  </a:cubicBezTo>
                  <a:cubicBezTo>
                    <a:pt x="1120" y="629"/>
                    <a:pt x="1109" y="726"/>
                    <a:pt x="1074" y="761"/>
                  </a:cubicBezTo>
                  <a:cubicBezTo>
                    <a:pt x="1066" y="771"/>
                    <a:pt x="1058" y="775"/>
                    <a:pt x="1048" y="775"/>
                  </a:cubicBezTo>
                  <a:cubicBezTo>
                    <a:pt x="1039" y="775"/>
                    <a:pt x="1028" y="772"/>
                    <a:pt x="1013" y="765"/>
                  </a:cubicBezTo>
                  <a:cubicBezTo>
                    <a:pt x="976" y="751"/>
                    <a:pt x="940" y="733"/>
                    <a:pt x="905" y="718"/>
                  </a:cubicBezTo>
                  <a:cubicBezTo>
                    <a:pt x="832" y="686"/>
                    <a:pt x="764" y="654"/>
                    <a:pt x="696" y="622"/>
                  </a:cubicBezTo>
                  <a:cubicBezTo>
                    <a:pt x="574" y="568"/>
                    <a:pt x="456" y="514"/>
                    <a:pt x="341" y="463"/>
                  </a:cubicBezTo>
                  <a:cubicBezTo>
                    <a:pt x="160" y="386"/>
                    <a:pt x="37" y="340"/>
                    <a:pt x="12" y="340"/>
                  </a:cubicBezTo>
                  <a:cubicBezTo>
                    <a:pt x="9" y="340"/>
                    <a:pt x="8" y="341"/>
                    <a:pt x="7" y="342"/>
                  </a:cubicBezTo>
                  <a:cubicBezTo>
                    <a:pt x="0" y="356"/>
                    <a:pt x="118" y="425"/>
                    <a:pt x="312" y="525"/>
                  </a:cubicBezTo>
                  <a:cubicBezTo>
                    <a:pt x="423" y="582"/>
                    <a:pt x="539" y="640"/>
                    <a:pt x="657" y="700"/>
                  </a:cubicBezTo>
                  <a:cubicBezTo>
                    <a:pt x="725" y="736"/>
                    <a:pt x="794" y="769"/>
                    <a:pt x="865" y="804"/>
                  </a:cubicBezTo>
                  <a:cubicBezTo>
                    <a:pt x="901" y="819"/>
                    <a:pt x="933" y="837"/>
                    <a:pt x="976" y="855"/>
                  </a:cubicBezTo>
                  <a:cubicBezTo>
                    <a:pt x="998" y="866"/>
                    <a:pt x="1023" y="873"/>
                    <a:pt x="1056" y="873"/>
                  </a:cubicBezTo>
                  <a:cubicBezTo>
                    <a:pt x="1091" y="869"/>
                    <a:pt x="1124" y="851"/>
                    <a:pt x="1142" y="829"/>
                  </a:cubicBezTo>
                  <a:cubicBezTo>
                    <a:pt x="1185" y="783"/>
                    <a:pt x="1195" y="736"/>
                    <a:pt x="1206" y="697"/>
                  </a:cubicBezTo>
                  <a:cubicBezTo>
                    <a:pt x="1217" y="657"/>
                    <a:pt x="1224" y="618"/>
                    <a:pt x="1235" y="582"/>
                  </a:cubicBezTo>
                  <a:cubicBezTo>
                    <a:pt x="1256" y="506"/>
                    <a:pt x="1278" y="435"/>
                    <a:pt x="1311" y="374"/>
                  </a:cubicBezTo>
                  <a:cubicBezTo>
                    <a:pt x="1364" y="245"/>
                    <a:pt x="1450" y="152"/>
                    <a:pt x="1540" y="105"/>
                  </a:cubicBezTo>
                  <a:cubicBezTo>
                    <a:pt x="1619" y="59"/>
                    <a:pt x="1689" y="47"/>
                    <a:pt x="1745" y="47"/>
                  </a:cubicBezTo>
                  <a:cubicBezTo>
                    <a:pt x="1809" y="47"/>
                    <a:pt x="1852" y="64"/>
                    <a:pt x="1863" y="64"/>
                  </a:cubicBezTo>
                  <a:cubicBezTo>
                    <a:pt x="1865" y="64"/>
                    <a:pt x="1866" y="63"/>
                    <a:pt x="1866" y="62"/>
                  </a:cubicBezTo>
                  <a:cubicBezTo>
                    <a:pt x="1871" y="58"/>
                    <a:pt x="1845" y="29"/>
                    <a:pt x="1780" y="11"/>
                  </a:cubicBezTo>
                  <a:cubicBezTo>
                    <a:pt x="1758" y="5"/>
                    <a:pt x="1729" y="1"/>
                    <a:pt x="16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3"/>
            <p:cNvSpPr/>
            <p:nvPr/>
          </p:nvSpPr>
          <p:spPr>
            <a:xfrm flipH="1">
              <a:off x="8175662" y="2446277"/>
              <a:ext cx="68338" cy="49108"/>
            </a:xfrm>
            <a:custGeom>
              <a:rect b="b" l="l" r="r" t="t"/>
              <a:pathLst>
                <a:path extrusionOk="0" h="1014" w="1411">
                  <a:moveTo>
                    <a:pt x="29" y="0"/>
                  </a:moveTo>
                  <a:cubicBezTo>
                    <a:pt x="12" y="0"/>
                    <a:pt x="3" y="3"/>
                    <a:pt x="3" y="5"/>
                  </a:cubicBezTo>
                  <a:cubicBezTo>
                    <a:pt x="0" y="23"/>
                    <a:pt x="126" y="37"/>
                    <a:pt x="262" y="170"/>
                  </a:cubicBezTo>
                  <a:cubicBezTo>
                    <a:pt x="401" y="296"/>
                    <a:pt x="502" y="543"/>
                    <a:pt x="545" y="838"/>
                  </a:cubicBezTo>
                  <a:cubicBezTo>
                    <a:pt x="552" y="869"/>
                    <a:pt x="557" y="906"/>
                    <a:pt x="563" y="934"/>
                  </a:cubicBezTo>
                  <a:lnTo>
                    <a:pt x="578" y="1013"/>
                  </a:lnTo>
                  <a:lnTo>
                    <a:pt x="638" y="967"/>
                  </a:lnTo>
                  <a:cubicBezTo>
                    <a:pt x="1080" y="632"/>
                    <a:pt x="1410" y="360"/>
                    <a:pt x="1396" y="339"/>
                  </a:cubicBezTo>
                  <a:cubicBezTo>
                    <a:pt x="1396" y="338"/>
                    <a:pt x="1395" y="337"/>
                    <a:pt x="1393" y="337"/>
                  </a:cubicBezTo>
                  <a:cubicBezTo>
                    <a:pt x="1354" y="337"/>
                    <a:pt x="1039" y="551"/>
                    <a:pt x="645" y="841"/>
                  </a:cubicBezTo>
                  <a:lnTo>
                    <a:pt x="645" y="841"/>
                  </a:lnTo>
                  <a:cubicBezTo>
                    <a:pt x="644" y="834"/>
                    <a:pt x="643" y="827"/>
                    <a:pt x="643" y="819"/>
                  </a:cubicBezTo>
                  <a:cubicBezTo>
                    <a:pt x="613" y="672"/>
                    <a:pt x="578" y="529"/>
                    <a:pt x="524" y="407"/>
                  </a:cubicBezTo>
                  <a:cubicBezTo>
                    <a:pt x="466" y="281"/>
                    <a:pt x="388" y="185"/>
                    <a:pt x="308" y="120"/>
                  </a:cubicBezTo>
                  <a:cubicBezTo>
                    <a:pt x="186" y="19"/>
                    <a:pt x="77" y="0"/>
                    <a:pt x="2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3"/>
            <p:cNvSpPr/>
            <p:nvPr/>
          </p:nvSpPr>
          <p:spPr>
            <a:xfrm flipH="1">
              <a:off x="8248311" y="2475335"/>
              <a:ext cx="15014" cy="131148"/>
            </a:xfrm>
            <a:custGeom>
              <a:rect b="b" l="l" r="r" t="t"/>
              <a:pathLst>
                <a:path extrusionOk="0" h="2708" w="310">
                  <a:moveTo>
                    <a:pt x="15" y="1"/>
                  </a:moveTo>
                  <a:cubicBezTo>
                    <a:pt x="0" y="4"/>
                    <a:pt x="4" y="155"/>
                    <a:pt x="22" y="403"/>
                  </a:cubicBezTo>
                  <a:cubicBezTo>
                    <a:pt x="40" y="647"/>
                    <a:pt x="68" y="988"/>
                    <a:pt x="104" y="1361"/>
                  </a:cubicBezTo>
                  <a:cubicBezTo>
                    <a:pt x="172" y="2000"/>
                    <a:pt x="241" y="2535"/>
                    <a:pt x="277" y="2671"/>
                  </a:cubicBezTo>
                  <a:lnTo>
                    <a:pt x="280" y="2675"/>
                  </a:lnTo>
                  <a:cubicBezTo>
                    <a:pt x="291" y="2696"/>
                    <a:pt x="298" y="2707"/>
                    <a:pt x="302" y="2707"/>
                  </a:cubicBezTo>
                  <a:cubicBezTo>
                    <a:pt x="305" y="2703"/>
                    <a:pt x="305" y="2693"/>
                    <a:pt x="298" y="2668"/>
                  </a:cubicBezTo>
                  <a:lnTo>
                    <a:pt x="302" y="2668"/>
                  </a:lnTo>
                  <a:cubicBezTo>
                    <a:pt x="309" y="2531"/>
                    <a:pt x="270" y="1992"/>
                    <a:pt x="202" y="1350"/>
                  </a:cubicBezTo>
                  <a:cubicBezTo>
                    <a:pt x="166" y="977"/>
                    <a:pt x="123" y="635"/>
                    <a:pt x="90" y="395"/>
                  </a:cubicBezTo>
                  <a:cubicBezTo>
                    <a:pt x="58" y="151"/>
                    <a:pt x="29" y="1"/>
                    <a:pt x="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3"/>
            <p:cNvSpPr/>
            <p:nvPr/>
          </p:nvSpPr>
          <p:spPr>
            <a:xfrm flipH="1">
              <a:off x="8495167" y="2979504"/>
              <a:ext cx="156195" cy="39519"/>
            </a:xfrm>
            <a:custGeom>
              <a:rect b="b" l="l" r="r" t="t"/>
              <a:pathLst>
                <a:path extrusionOk="0" h="816" w="3225">
                  <a:moveTo>
                    <a:pt x="47" y="1"/>
                  </a:moveTo>
                  <a:cubicBezTo>
                    <a:pt x="19" y="1"/>
                    <a:pt x="4" y="3"/>
                    <a:pt x="4" y="7"/>
                  </a:cubicBezTo>
                  <a:cubicBezTo>
                    <a:pt x="1" y="21"/>
                    <a:pt x="184" y="54"/>
                    <a:pt x="478" y="110"/>
                  </a:cubicBezTo>
                  <a:cubicBezTo>
                    <a:pt x="773" y="172"/>
                    <a:pt x="1178" y="254"/>
                    <a:pt x="1624" y="365"/>
                  </a:cubicBezTo>
                  <a:cubicBezTo>
                    <a:pt x="2065" y="477"/>
                    <a:pt x="2464" y="595"/>
                    <a:pt x="2751" y="682"/>
                  </a:cubicBezTo>
                  <a:cubicBezTo>
                    <a:pt x="3009" y="763"/>
                    <a:pt x="3181" y="816"/>
                    <a:pt x="3212" y="816"/>
                  </a:cubicBezTo>
                  <a:cubicBezTo>
                    <a:pt x="3215" y="816"/>
                    <a:pt x="3217" y="815"/>
                    <a:pt x="3217" y="814"/>
                  </a:cubicBezTo>
                  <a:cubicBezTo>
                    <a:pt x="3224" y="800"/>
                    <a:pt x="3052" y="725"/>
                    <a:pt x="2772" y="617"/>
                  </a:cubicBezTo>
                  <a:cubicBezTo>
                    <a:pt x="2489" y="513"/>
                    <a:pt x="2090" y="384"/>
                    <a:pt x="1645" y="272"/>
                  </a:cubicBezTo>
                  <a:cubicBezTo>
                    <a:pt x="1200" y="161"/>
                    <a:pt x="787" y="85"/>
                    <a:pt x="489" y="46"/>
                  </a:cubicBezTo>
                  <a:cubicBezTo>
                    <a:pt x="275" y="15"/>
                    <a:pt x="118" y="1"/>
                    <a:pt x="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3"/>
            <p:cNvSpPr/>
            <p:nvPr/>
          </p:nvSpPr>
          <p:spPr>
            <a:xfrm flipH="1">
              <a:off x="8493811" y="2960180"/>
              <a:ext cx="142392" cy="59666"/>
            </a:xfrm>
            <a:custGeom>
              <a:rect b="b" l="l" r="r" t="t"/>
              <a:pathLst>
                <a:path extrusionOk="0" h="1232" w="2940">
                  <a:moveTo>
                    <a:pt x="17" y="1"/>
                  </a:moveTo>
                  <a:cubicBezTo>
                    <a:pt x="9" y="1"/>
                    <a:pt x="4" y="2"/>
                    <a:pt x="4" y="4"/>
                  </a:cubicBezTo>
                  <a:cubicBezTo>
                    <a:pt x="1" y="18"/>
                    <a:pt x="173" y="75"/>
                    <a:pt x="449" y="165"/>
                  </a:cubicBezTo>
                  <a:cubicBezTo>
                    <a:pt x="725" y="255"/>
                    <a:pt x="1109" y="377"/>
                    <a:pt x="1526" y="524"/>
                  </a:cubicBezTo>
                  <a:cubicBezTo>
                    <a:pt x="1734" y="600"/>
                    <a:pt x="1931" y="671"/>
                    <a:pt x="2114" y="736"/>
                  </a:cubicBezTo>
                  <a:cubicBezTo>
                    <a:pt x="2297" y="804"/>
                    <a:pt x="2459" y="862"/>
                    <a:pt x="2585" y="930"/>
                  </a:cubicBezTo>
                  <a:cubicBezTo>
                    <a:pt x="2835" y="1060"/>
                    <a:pt x="2912" y="1232"/>
                    <a:pt x="2925" y="1232"/>
                  </a:cubicBezTo>
                  <a:cubicBezTo>
                    <a:pt x="2926" y="1232"/>
                    <a:pt x="2926" y="1231"/>
                    <a:pt x="2926" y="1231"/>
                  </a:cubicBezTo>
                  <a:cubicBezTo>
                    <a:pt x="2940" y="1231"/>
                    <a:pt x="2883" y="1031"/>
                    <a:pt x="2617" y="872"/>
                  </a:cubicBezTo>
                  <a:cubicBezTo>
                    <a:pt x="2491" y="789"/>
                    <a:pt x="2326" y="725"/>
                    <a:pt x="2146" y="653"/>
                  </a:cubicBezTo>
                  <a:cubicBezTo>
                    <a:pt x="1967" y="582"/>
                    <a:pt x="1770" y="506"/>
                    <a:pt x="1558" y="435"/>
                  </a:cubicBezTo>
                  <a:cubicBezTo>
                    <a:pt x="1138" y="287"/>
                    <a:pt x="751" y="173"/>
                    <a:pt x="467" y="97"/>
                  </a:cubicBezTo>
                  <a:cubicBezTo>
                    <a:pt x="228" y="36"/>
                    <a:pt x="62" y="1"/>
                    <a:pt x="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3"/>
            <p:cNvSpPr/>
            <p:nvPr/>
          </p:nvSpPr>
          <p:spPr>
            <a:xfrm flipH="1">
              <a:off x="7734980" y="2699911"/>
              <a:ext cx="77250" cy="110469"/>
            </a:xfrm>
            <a:custGeom>
              <a:rect b="b" l="l" r="r" t="t"/>
              <a:pathLst>
                <a:path extrusionOk="0" h="2281" w="1595">
                  <a:moveTo>
                    <a:pt x="1572" y="0"/>
                  </a:moveTo>
                  <a:cubicBezTo>
                    <a:pt x="1555" y="0"/>
                    <a:pt x="1446" y="107"/>
                    <a:pt x="1285" y="288"/>
                  </a:cubicBezTo>
                  <a:cubicBezTo>
                    <a:pt x="1121" y="478"/>
                    <a:pt x="902" y="751"/>
                    <a:pt x="687" y="1067"/>
                  </a:cubicBezTo>
                  <a:cubicBezTo>
                    <a:pt x="467" y="1382"/>
                    <a:pt x="291" y="1684"/>
                    <a:pt x="177" y="1907"/>
                  </a:cubicBezTo>
                  <a:cubicBezTo>
                    <a:pt x="58" y="2129"/>
                    <a:pt x="1" y="2273"/>
                    <a:pt x="11" y="2280"/>
                  </a:cubicBezTo>
                  <a:cubicBezTo>
                    <a:pt x="11" y="2280"/>
                    <a:pt x="12" y="2280"/>
                    <a:pt x="12" y="2280"/>
                  </a:cubicBezTo>
                  <a:cubicBezTo>
                    <a:pt x="42" y="2280"/>
                    <a:pt x="335" y="1742"/>
                    <a:pt x="765" y="1121"/>
                  </a:cubicBezTo>
                  <a:cubicBezTo>
                    <a:pt x="1192" y="493"/>
                    <a:pt x="1595" y="22"/>
                    <a:pt x="1573" y="1"/>
                  </a:cubicBezTo>
                  <a:cubicBezTo>
                    <a:pt x="1573" y="1"/>
                    <a:pt x="1572" y="0"/>
                    <a:pt x="15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3"/>
            <p:cNvSpPr/>
            <p:nvPr/>
          </p:nvSpPr>
          <p:spPr>
            <a:xfrm flipH="1">
              <a:off x="7738128" y="2702332"/>
              <a:ext cx="88196" cy="85963"/>
            </a:xfrm>
            <a:custGeom>
              <a:rect b="b" l="l" r="r" t="t"/>
              <a:pathLst>
                <a:path extrusionOk="0" h="1775" w="1821">
                  <a:moveTo>
                    <a:pt x="1799" y="0"/>
                  </a:moveTo>
                  <a:cubicBezTo>
                    <a:pt x="1777" y="0"/>
                    <a:pt x="1650" y="58"/>
                    <a:pt x="1465" y="166"/>
                  </a:cubicBezTo>
                  <a:cubicBezTo>
                    <a:pt x="1268" y="288"/>
                    <a:pt x="1006" y="479"/>
                    <a:pt x="754" y="729"/>
                  </a:cubicBezTo>
                  <a:cubicBezTo>
                    <a:pt x="499" y="981"/>
                    <a:pt x="306" y="1239"/>
                    <a:pt x="184" y="1437"/>
                  </a:cubicBezTo>
                  <a:cubicBezTo>
                    <a:pt x="58" y="1634"/>
                    <a:pt x="1" y="1767"/>
                    <a:pt x="12" y="1774"/>
                  </a:cubicBezTo>
                  <a:cubicBezTo>
                    <a:pt x="12" y="1775"/>
                    <a:pt x="13" y="1775"/>
                    <a:pt x="13" y="1775"/>
                  </a:cubicBezTo>
                  <a:cubicBezTo>
                    <a:pt x="48" y="1775"/>
                    <a:pt x="327" y="1282"/>
                    <a:pt x="823" y="798"/>
                  </a:cubicBezTo>
                  <a:cubicBezTo>
                    <a:pt x="1318" y="306"/>
                    <a:pt x="1821" y="27"/>
                    <a:pt x="1803" y="2"/>
                  </a:cubicBezTo>
                  <a:cubicBezTo>
                    <a:pt x="1803" y="1"/>
                    <a:pt x="1801" y="0"/>
                    <a:pt x="17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3"/>
            <p:cNvSpPr/>
            <p:nvPr/>
          </p:nvSpPr>
          <p:spPr>
            <a:xfrm flipH="1">
              <a:off x="8307785" y="2605131"/>
              <a:ext cx="42136" cy="39906"/>
            </a:xfrm>
            <a:custGeom>
              <a:rect b="b" l="l" r="r" t="t"/>
              <a:pathLst>
                <a:path extrusionOk="0" h="824" w="870">
                  <a:moveTo>
                    <a:pt x="451" y="1"/>
                  </a:moveTo>
                  <a:cubicBezTo>
                    <a:pt x="401" y="1"/>
                    <a:pt x="348" y="16"/>
                    <a:pt x="302" y="38"/>
                  </a:cubicBezTo>
                  <a:lnTo>
                    <a:pt x="234" y="74"/>
                  </a:lnTo>
                  <a:cubicBezTo>
                    <a:pt x="148" y="113"/>
                    <a:pt x="77" y="181"/>
                    <a:pt x="52" y="271"/>
                  </a:cubicBezTo>
                  <a:cubicBezTo>
                    <a:pt x="1" y="458"/>
                    <a:pt x="80" y="695"/>
                    <a:pt x="249" y="784"/>
                  </a:cubicBezTo>
                  <a:cubicBezTo>
                    <a:pt x="301" y="811"/>
                    <a:pt x="357" y="824"/>
                    <a:pt x="415" y="824"/>
                  </a:cubicBezTo>
                  <a:cubicBezTo>
                    <a:pt x="608" y="824"/>
                    <a:pt x="807" y="684"/>
                    <a:pt x="837" y="490"/>
                  </a:cubicBezTo>
                  <a:cubicBezTo>
                    <a:pt x="870" y="278"/>
                    <a:pt x="704" y="52"/>
                    <a:pt x="499" y="6"/>
                  </a:cubicBezTo>
                  <a:cubicBezTo>
                    <a:pt x="484" y="2"/>
                    <a:pt x="468" y="1"/>
                    <a:pt x="4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3"/>
            <p:cNvSpPr/>
            <p:nvPr/>
          </p:nvSpPr>
          <p:spPr>
            <a:xfrm flipH="1">
              <a:off x="8571303" y="2808493"/>
              <a:ext cx="42330" cy="39858"/>
            </a:xfrm>
            <a:custGeom>
              <a:rect b="b" l="l" r="r" t="t"/>
              <a:pathLst>
                <a:path extrusionOk="0" h="823" w="874">
                  <a:moveTo>
                    <a:pt x="448" y="1"/>
                  </a:moveTo>
                  <a:cubicBezTo>
                    <a:pt x="398" y="1"/>
                    <a:pt x="347" y="15"/>
                    <a:pt x="302" y="38"/>
                  </a:cubicBezTo>
                  <a:lnTo>
                    <a:pt x="234" y="71"/>
                  </a:lnTo>
                  <a:cubicBezTo>
                    <a:pt x="148" y="110"/>
                    <a:pt x="76" y="182"/>
                    <a:pt x="51" y="272"/>
                  </a:cubicBezTo>
                  <a:cubicBezTo>
                    <a:pt x="1" y="454"/>
                    <a:pt x="80" y="691"/>
                    <a:pt x="249" y="781"/>
                  </a:cubicBezTo>
                  <a:cubicBezTo>
                    <a:pt x="301" y="810"/>
                    <a:pt x="359" y="823"/>
                    <a:pt x="418" y="823"/>
                  </a:cubicBezTo>
                  <a:cubicBezTo>
                    <a:pt x="610" y="823"/>
                    <a:pt x="807" y="682"/>
                    <a:pt x="837" y="487"/>
                  </a:cubicBezTo>
                  <a:cubicBezTo>
                    <a:pt x="873" y="278"/>
                    <a:pt x="704" y="49"/>
                    <a:pt x="500" y="6"/>
                  </a:cubicBezTo>
                  <a:cubicBezTo>
                    <a:pt x="483" y="2"/>
                    <a:pt x="466" y="1"/>
                    <a:pt x="4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3"/>
            <p:cNvSpPr/>
            <p:nvPr/>
          </p:nvSpPr>
          <p:spPr>
            <a:xfrm flipH="1">
              <a:off x="7945853" y="2606293"/>
              <a:ext cx="42136" cy="39906"/>
            </a:xfrm>
            <a:custGeom>
              <a:rect b="b" l="l" r="r" t="t"/>
              <a:pathLst>
                <a:path extrusionOk="0" h="824" w="870">
                  <a:moveTo>
                    <a:pt x="446" y="1"/>
                  </a:moveTo>
                  <a:cubicBezTo>
                    <a:pt x="396" y="1"/>
                    <a:pt x="347" y="15"/>
                    <a:pt x="302" y="39"/>
                  </a:cubicBezTo>
                  <a:lnTo>
                    <a:pt x="234" y="71"/>
                  </a:lnTo>
                  <a:cubicBezTo>
                    <a:pt x="148" y="111"/>
                    <a:pt x="76" y="182"/>
                    <a:pt x="51" y="272"/>
                  </a:cubicBezTo>
                  <a:cubicBezTo>
                    <a:pt x="1" y="456"/>
                    <a:pt x="80" y="692"/>
                    <a:pt x="249" y="782"/>
                  </a:cubicBezTo>
                  <a:cubicBezTo>
                    <a:pt x="301" y="810"/>
                    <a:pt x="359" y="823"/>
                    <a:pt x="418" y="823"/>
                  </a:cubicBezTo>
                  <a:cubicBezTo>
                    <a:pt x="610" y="823"/>
                    <a:pt x="807" y="683"/>
                    <a:pt x="837" y="487"/>
                  </a:cubicBezTo>
                  <a:cubicBezTo>
                    <a:pt x="870" y="279"/>
                    <a:pt x="704" y="50"/>
                    <a:pt x="499" y="7"/>
                  </a:cubicBezTo>
                  <a:cubicBezTo>
                    <a:pt x="481" y="3"/>
                    <a:pt x="463" y="1"/>
                    <a:pt x="4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3"/>
            <p:cNvSpPr/>
            <p:nvPr/>
          </p:nvSpPr>
          <p:spPr>
            <a:xfrm flipH="1">
              <a:off x="8026880" y="3084357"/>
              <a:ext cx="42282" cy="39955"/>
            </a:xfrm>
            <a:custGeom>
              <a:rect b="b" l="l" r="r" t="t"/>
              <a:pathLst>
                <a:path extrusionOk="0" h="825" w="873">
                  <a:moveTo>
                    <a:pt x="452" y="1"/>
                  </a:moveTo>
                  <a:cubicBezTo>
                    <a:pt x="401" y="1"/>
                    <a:pt x="348" y="17"/>
                    <a:pt x="302" y="39"/>
                  </a:cubicBezTo>
                  <a:lnTo>
                    <a:pt x="234" y="71"/>
                  </a:lnTo>
                  <a:cubicBezTo>
                    <a:pt x="148" y="114"/>
                    <a:pt x="76" y="182"/>
                    <a:pt x="51" y="271"/>
                  </a:cubicBezTo>
                  <a:cubicBezTo>
                    <a:pt x="0" y="458"/>
                    <a:pt x="80" y="692"/>
                    <a:pt x="248" y="785"/>
                  </a:cubicBezTo>
                  <a:cubicBezTo>
                    <a:pt x="300" y="812"/>
                    <a:pt x="357" y="825"/>
                    <a:pt x="415" y="825"/>
                  </a:cubicBezTo>
                  <a:cubicBezTo>
                    <a:pt x="608" y="825"/>
                    <a:pt x="806" y="684"/>
                    <a:pt x="837" y="491"/>
                  </a:cubicBezTo>
                  <a:cubicBezTo>
                    <a:pt x="873" y="279"/>
                    <a:pt x="704" y="53"/>
                    <a:pt x="500" y="6"/>
                  </a:cubicBezTo>
                  <a:cubicBezTo>
                    <a:pt x="484" y="2"/>
                    <a:pt x="468" y="1"/>
                    <a:pt x="4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3"/>
            <p:cNvSpPr/>
            <p:nvPr/>
          </p:nvSpPr>
          <p:spPr>
            <a:xfrm flipH="1">
              <a:off x="8335585" y="3084357"/>
              <a:ext cx="42330" cy="39955"/>
            </a:xfrm>
            <a:custGeom>
              <a:rect b="b" l="l" r="r" t="t"/>
              <a:pathLst>
                <a:path extrusionOk="0" h="825" w="874">
                  <a:moveTo>
                    <a:pt x="454" y="1"/>
                  </a:moveTo>
                  <a:cubicBezTo>
                    <a:pt x="403" y="1"/>
                    <a:pt x="352" y="17"/>
                    <a:pt x="306" y="39"/>
                  </a:cubicBezTo>
                  <a:lnTo>
                    <a:pt x="234" y="71"/>
                  </a:lnTo>
                  <a:cubicBezTo>
                    <a:pt x="151" y="114"/>
                    <a:pt x="80" y="182"/>
                    <a:pt x="55" y="271"/>
                  </a:cubicBezTo>
                  <a:cubicBezTo>
                    <a:pt x="1" y="458"/>
                    <a:pt x="80" y="692"/>
                    <a:pt x="252" y="785"/>
                  </a:cubicBezTo>
                  <a:cubicBezTo>
                    <a:pt x="304" y="812"/>
                    <a:pt x="361" y="825"/>
                    <a:pt x="419" y="825"/>
                  </a:cubicBezTo>
                  <a:cubicBezTo>
                    <a:pt x="612" y="825"/>
                    <a:pt x="811" y="684"/>
                    <a:pt x="841" y="491"/>
                  </a:cubicBezTo>
                  <a:cubicBezTo>
                    <a:pt x="873" y="279"/>
                    <a:pt x="704" y="53"/>
                    <a:pt x="504" y="6"/>
                  </a:cubicBezTo>
                  <a:cubicBezTo>
                    <a:pt x="487" y="2"/>
                    <a:pt x="471" y="1"/>
                    <a:pt x="45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3"/>
            <p:cNvSpPr/>
            <p:nvPr/>
          </p:nvSpPr>
          <p:spPr>
            <a:xfrm flipH="1">
              <a:off x="8212519" y="2910732"/>
              <a:ext cx="42330" cy="39858"/>
            </a:xfrm>
            <a:custGeom>
              <a:rect b="b" l="l" r="r" t="t"/>
              <a:pathLst>
                <a:path extrusionOk="0" h="823" w="874">
                  <a:moveTo>
                    <a:pt x="449" y="0"/>
                  </a:moveTo>
                  <a:cubicBezTo>
                    <a:pt x="398" y="0"/>
                    <a:pt x="347" y="14"/>
                    <a:pt x="302" y="38"/>
                  </a:cubicBezTo>
                  <a:lnTo>
                    <a:pt x="234" y="70"/>
                  </a:lnTo>
                  <a:cubicBezTo>
                    <a:pt x="148" y="109"/>
                    <a:pt x="77" y="181"/>
                    <a:pt x="52" y="271"/>
                  </a:cubicBezTo>
                  <a:cubicBezTo>
                    <a:pt x="1" y="454"/>
                    <a:pt x="80" y="691"/>
                    <a:pt x="252" y="781"/>
                  </a:cubicBezTo>
                  <a:cubicBezTo>
                    <a:pt x="305" y="809"/>
                    <a:pt x="363" y="822"/>
                    <a:pt x="421" y="822"/>
                  </a:cubicBezTo>
                  <a:cubicBezTo>
                    <a:pt x="612" y="822"/>
                    <a:pt x="807" y="682"/>
                    <a:pt x="837" y="486"/>
                  </a:cubicBezTo>
                  <a:cubicBezTo>
                    <a:pt x="874" y="278"/>
                    <a:pt x="705" y="49"/>
                    <a:pt x="504" y="6"/>
                  </a:cubicBezTo>
                  <a:cubicBezTo>
                    <a:pt x="486" y="2"/>
                    <a:pt x="468" y="0"/>
                    <a:pt x="4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3"/>
            <p:cNvSpPr/>
            <p:nvPr/>
          </p:nvSpPr>
          <p:spPr>
            <a:xfrm flipH="1">
              <a:off x="8151689" y="2708047"/>
              <a:ext cx="23683" cy="22423"/>
            </a:xfrm>
            <a:custGeom>
              <a:rect b="b" l="l" r="r" t="t"/>
              <a:pathLst>
                <a:path extrusionOk="0" h="463" w="489">
                  <a:moveTo>
                    <a:pt x="251" y="1"/>
                  </a:moveTo>
                  <a:cubicBezTo>
                    <a:pt x="223" y="1"/>
                    <a:pt x="195" y="10"/>
                    <a:pt x="169" y="23"/>
                  </a:cubicBezTo>
                  <a:lnTo>
                    <a:pt x="130" y="41"/>
                  </a:lnTo>
                  <a:cubicBezTo>
                    <a:pt x="83" y="63"/>
                    <a:pt x="44" y="102"/>
                    <a:pt x="29" y="152"/>
                  </a:cubicBezTo>
                  <a:cubicBezTo>
                    <a:pt x="1" y="257"/>
                    <a:pt x="44" y="389"/>
                    <a:pt x="140" y="439"/>
                  </a:cubicBezTo>
                  <a:cubicBezTo>
                    <a:pt x="170" y="455"/>
                    <a:pt x="203" y="463"/>
                    <a:pt x="236" y="463"/>
                  </a:cubicBezTo>
                  <a:cubicBezTo>
                    <a:pt x="343" y="463"/>
                    <a:pt x="454" y="384"/>
                    <a:pt x="470" y="275"/>
                  </a:cubicBezTo>
                  <a:cubicBezTo>
                    <a:pt x="489" y="156"/>
                    <a:pt x="395" y="30"/>
                    <a:pt x="281" y="5"/>
                  </a:cubicBezTo>
                  <a:cubicBezTo>
                    <a:pt x="271" y="2"/>
                    <a:pt x="261" y="1"/>
                    <a:pt x="2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3"/>
            <p:cNvSpPr/>
            <p:nvPr/>
          </p:nvSpPr>
          <p:spPr>
            <a:xfrm flipH="1">
              <a:off x="8117448" y="2554666"/>
              <a:ext cx="23683" cy="22472"/>
            </a:xfrm>
            <a:custGeom>
              <a:rect b="b" l="l" r="r" t="t"/>
              <a:pathLst>
                <a:path extrusionOk="0" h="464" w="489">
                  <a:moveTo>
                    <a:pt x="257" y="1"/>
                  </a:moveTo>
                  <a:cubicBezTo>
                    <a:pt x="228" y="1"/>
                    <a:pt x="198" y="10"/>
                    <a:pt x="169" y="24"/>
                  </a:cubicBezTo>
                  <a:lnTo>
                    <a:pt x="130" y="42"/>
                  </a:lnTo>
                  <a:cubicBezTo>
                    <a:pt x="83" y="64"/>
                    <a:pt x="43" y="104"/>
                    <a:pt x="30" y="154"/>
                  </a:cubicBezTo>
                  <a:cubicBezTo>
                    <a:pt x="0" y="258"/>
                    <a:pt x="43" y="390"/>
                    <a:pt x="141" y="440"/>
                  </a:cubicBezTo>
                  <a:cubicBezTo>
                    <a:pt x="170" y="457"/>
                    <a:pt x="203" y="464"/>
                    <a:pt x="236" y="464"/>
                  </a:cubicBezTo>
                  <a:cubicBezTo>
                    <a:pt x="343" y="464"/>
                    <a:pt x="454" y="385"/>
                    <a:pt x="471" y="276"/>
                  </a:cubicBezTo>
                  <a:cubicBezTo>
                    <a:pt x="489" y="157"/>
                    <a:pt x="396" y="28"/>
                    <a:pt x="280" y="3"/>
                  </a:cubicBezTo>
                  <a:cubicBezTo>
                    <a:pt x="273" y="1"/>
                    <a:pt x="265" y="1"/>
                    <a:pt x="2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3"/>
            <p:cNvSpPr/>
            <p:nvPr/>
          </p:nvSpPr>
          <p:spPr>
            <a:xfrm flipH="1">
              <a:off x="8336457" y="2823846"/>
              <a:ext cx="23732" cy="22423"/>
            </a:xfrm>
            <a:custGeom>
              <a:rect b="b" l="l" r="r" t="t"/>
              <a:pathLst>
                <a:path extrusionOk="0" h="463" w="490">
                  <a:moveTo>
                    <a:pt x="251" y="0"/>
                  </a:moveTo>
                  <a:cubicBezTo>
                    <a:pt x="224" y="0"/>
                    <a:pt x="196" y="9"/>
                    <a:pt x="170" y="23"/>
                  </a:cubicBezTo>
                  <a:lnTo>
                    <a:pt x="134" y="41"/>
                  </a:lnTo>
                  <a:cubicBezTo>
                    <a:pt x="83" y="62"/>
                    <a:pt x="44" y="102"/>
                    <a:pt x="30" y="152"/>
                  </a:cubicBezTo>
                  <a:cubicBezTo>
                    <a:pt x="1" y="256"/>
                    <a:pt x="44" y="389"/>
                    <a:pt x="141" y="439"/>
                  </a:cubicBezTo>
                  <a:cubicBezTo>
                    <a:pt x="171" y="455"/>
                    <a:pt x="203" y="462"/>
                    <a:pt x="236" y="462"/>
                  </a:cubicBezTo>
                  <a:cubicBezTo>
                    <a:pt x="344" y="462"/>
                    <a:pt x="455" y="384"/>
                    <a:pt x="471" y="274"/>
                  </a:cubicBezTo>
                  <a:cubicBezTo>
                    <a:pt x="489" y="155"/>
                    <a:pt x="396" y="29"/>
                    <a:pt x="281" y="4"/>
                  </a:cubicBezTo>
                  <a:cubicBezTo>
                    <a:pt x="271" y="2"/>
                    <a:pt x="261" y="0"/>
                    <a:pt x="2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3"/>
            <p:cNvSpPr/>
            <p:nvPr/>
          </p:nvSpPr>
          <p:spPr>
            <a:xfrm flipH="1">
              <a:off x="8526988" y="2603823"/>
              <a:ext cx="23829" cy="22375"/>
            </a:xfrm>
            <a:custGeom>
              <a:rect b="b" l="l" r="r" t="t"/>
              <a:pathLst>
                <a:path extrusionOk="0" h="462" w="492">
                  <a:moveTo>
                    <a:pt x="253" y="1"/>
                  </a:moveTo>
                  <a:cubicBezTo>
                    <a:pt x="224" y="1"/>
                    <a:pt x="196" y="8"/>
                    <a:pt x="172" y="22"/>
                  </a:cubicBezTo>
                  <a:lnTo>
                    <a:pt x="133" y="40"/>
                  </a:lnTo>
                  <a:cubicBezTo>
                    <a:pt x="86" y="61"/>
                    <a:pt x="43" y="101"/>
                    <a:pt x="28" y="154"/>
                  </a:cubicBezTo>
                  <a:cubicBezTo>
                    <a:pt x="0" y="255"/>
                    <a:pt x="47" y="388"/>
                    <a:pt x="140" y="438"/>
                  </a:cubicBezTo>
                  <a:cubicBezTo>
                    <a:pt x="170" y="454"/>
                    <a:pt x="203" y="461"/>
                    <a:pt x="236" y="461"/>
                  </a:cubicBezTo>
                  <a:cubicBezTo>
                    <a:pt x="344" y="461"/>
                    <a:pt x="453" y="383"/>
                    <a:pt x="470" y="276"/>
                  </a:cubicBezTo>
                  <a:cubicBezTo>
                    <a:pt x="491" y="158"/>
                    <a:pt x="395" y="28"/>
                    <a:pt x="283" y="3"/>
                  </a:cubicBezTo>
                  <a:cubicBezTo>
                    <a:pt x="273" y="2"/>
                    <a:pt x="263" y="1"/>
                    <a:pt x="2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3"/>
            <p:cNvSpPr/>
            <p:nvPr/>
          </p:nvSpPr>
          <p:spPr>
            <a:xfrm flipH="1">
              <a:off x="8177213" y="3063145"/>
              <a:ext cx="23732" cy="22375"/>
            </a:xfrm>
            <a:custGeom>
              <a:rect b="b" l="l" r="r" t="t"/>
              <a:pathLst>
                <a:path extrusionOk="0" h="462" w="490">
                  <a:moveTo>
                    <a:pt x="256" y="0"/>
                  </a:moveTo>
                  <a:cubicBezTo>
                    <a:pt x="227" y="0"/>
                    <a:pt x="198" y="10"/>
                    <a:pt x="170" y="20"/>
                  </a:cubicBezTo>
                  <a:lnTo>
                    <a:pt x="130" y="38"/>
                  </a:lnTo>
                  <a:cubicBezTo>
                    <a:pt x="84" y="63"/>
                    <a:pt x="44" y="103"/>
                    <a:pt x="29" y="154"/>
                  </a:cubicBezTo>
                  <a:cubicBezTo>
                    <a:pt x="1" y="257"/>
                    <a:pt x="44" y="391"/>
                    <a:pt x="141" y="441"/>
                  </a:cubicBezTo>
                  <a:cubicBezTo>
                    <a:pt x="170" y="455"/>
                    <a:pt x="201" y="462"/>
                    <a:pt x="233" y="462"/>
                  </a:cubicBezTo>
                  <a:cubicBezTo>
                    <a:pt x="341" y="462"/>
                    <a:pt x="455" y="384"/>
                    <a:pt x="471" y="275"/>
                  </a:cubicBezTo>
                  <a:cubicBezTo>
                    <a:pt x="489" y="157"/>
                    <a:pt x="395" y="28"/>
                    <a:pt x="281" y="3"/>
                  </a:cubicBezTo>
                  <a:cubicBezTo>
                    <a:pt x="273" y="1"/>
                    <a:pt x="264" y="0"/>
                    <a:pt x="25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3"/>
            <p:cNvSpPr/>
            <p:nvPr/>
          </p:nvSpPr>
          <p:spPr>
            <a:xfrm flipH="1">
              <a:off x="8084417" y="2897365"/>
              <a:ext cx="23683" cy="22423"/>
            </a:xfrm>
            <a:custGeom>
              <a:rect b="b" l="l" r="r" t="t"/>
              <a:pathLst>
                <a:path extrusionOk="0" h="463" w="489">
                  <a:moveTo>
                    <a:pt x="250" y="1"/>
                  </a:moveTo>
                  <a:cubicBezTo>
                    <a:pt x="223" y="1"/>
                    <a:pt x="196" y="10"/>
                    <a:pt x="169" y="23"/>
                  </a:cubicBezTo>
                  <a:lnTo>
                    <a:pt x="133" y="41"/>
                  </a:lnTo>
                  <a:cubicBezTo>
                    <a:pt x="83" y="62"/>
                    <a:pt x="44" y="102"/>
                    <a:pt x="29" y="153"/>
                  </a:cubicBezTo>
                  <a:cubicBezTo>
                    <a:pt x="1" y="256"/>
                    <a:pt x="44" y="389"/>
                    <a:pt x="141" y="439"/>
                  </a:cubicBezTo>
                  <a:cubicBezTo>
                    <a:pt x="170" y="455"/>
                    <a:pt x="203" y="463"/>
                    <a:pt x="235" y="463"/>
                  </a:cubicBezTo>
                  <a:cubicBezTo>
                    <a:pt x="343" y="463"/>
                    <a:pt x="454" y="384"/>
                    <a:pt x="471" y="274"/>
                  </a:cubicBezTo>
                  <a:cubicBezTo>
                    <a:pt x="489" y="156"/>
                    <a:pt x="395" y="27"/>
                    <a:pt x="281" y="5"/>
                  </a:cubicBezTo>
                  <a:cubicBezTo>
                    <a:pt x="271" y="2"/>
                    <a:pt x="260" y="1"/>
                    <a:pt x="2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3"/>
            <p:cNvSpPr/>
            <p:nvPr/>
          </p:nvSpPr>
          <p:spPr>
            <a:xfrm flipH="1">
              <a:off x="7857555" y="3164991"/>
              <a:ext cx="593008" cy="1690546"/>
            </a:xfrm>
            <a:custGeom>
              <a:rect b="b" l="l" r="r" t="t"/>
              <a:pathLst>
                <a:path extrusionOk="0" h="34907" w="12244">
                  <a:moveTo>
                    <a:pt x="1" y="0"/>
                  </a:moveTo>
                  <a:lnTo>
                    <a:pt x="1" y="34907"/>
                  </a:lnTo>
                  <a:lnTo>
                    <a:pt x="5062" y="34713"/>
                  </a:lnTo>
                  <a:lnTo>
                    <a:pt x="5496" y="4799"/>
                  </a:lnTo>
                  <a:lnTo>
                    <a:pt x="7212" y="34832"/>
                  </a:lnTo>
                  <a:lnTo>
                    <a:pt x="12244" y="34713"/>
                  </a:lnTo>
                  <a:lnTo>
                    <a:pt x="10055" y="611"/>
                  </a:lnTo>
                  <a:lnTo>
                    <a:pt x="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3"/>
            <p:cNvSpPr/>
            <p:nvPr/>
          </p:nvSpPr>
          <p:spPr>
            <a:xfrm flipH="1">
              <a:off x="8316988" y="3177442"/>
              <a:ext cx="4940" cy="1671271"/>
            </a:xfrm>
            <a:custGeom>
              <a:rect b="b" l="l" r="r" t="t"/>
              <a:pathLst>
                <a:path extrusionOk="0" h="34509" w="102">
                  <a:moveTo>
                    <a:pt x="47" y="1"/>
                  </a:moveTo>
                  <a:cubicBezTo>
                    <a:pt x="22" y="1"/>
                    <a:pt x="1" y="7725"/>
                    <a:pt x="1" y="17254"/>
                  </a:cubicBezTo>
                  <a:cubicBezTo>
                    <a:pt x="4" y="26784"/>
                    <a:pt x="26" y="34508"/>
                    <a:pt x="51" y="34508"/>
                  </a:cubicBezTo>
                  <a:cubicBezTo>
                    <a:pt x="80" y="34508"/>
                    <a:pt x="102" y="26784"/>
                    <a:pt x="98" y="17254"/>
                  </a:cubicBezTo>
                  <a:cubicBezTo>
                    <a:pt x="98" y="7725"/>
                    <a:pt x="77" y="1"/>
                    <a:pt x="47" y="1"/>
                  </a:cubicBez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3"/>
            <p:cNvSpPr/>
            <p:nvPr/>
          </p:nvSpPr>
          <p:spPr>
            <a:xfrm flipH="1">
              <a:off x="7980481" y="3191729"/>
              <a:ext cx="90084" cy="1656984"/>
            </a:xfrm>
            <a:custGeom>
              <a:rect b="b" l="l" r="r" t="t"/>
              <a:pathLst>
                <a:path extrusionOk="0" h="34214" w="1860">
                  <a:moveTo>
                    <a:pt x="1" y="0"/>
                  </a:moveTo>
                  <a:lnTo>
                    <a:pt x="1" y="90"/>
                  </a:lnTo>
                  <a:cubicBezTo>
                    <a:pt x="1" y="151"/>
                    <a:pt x="4" y="237"/>
                    <a:pt x="4" y="348"/>
                  </a:cubicBezTo>
                  <a:cubicBezTo>
                    <a:pt x="12" y="582"/>
                    <a:pt x="22" y="915"/>
                    <a:pt x="37" y="1346"/>
                  </a:cubicBezTo>
                  <a:cubicBezTo>
                    <a:pt x="65" y="2211"/>
                    <a:pt x="115" y="3468"/>
                    <a:pt x="184" y="5015"/>
                  </a:cubicBezTo>
                  <a:cubicBezTo>
                    <a:pt x="320" y="8112"/>
                    <a:pt x="536" y="12390"/>
                    <a:pt x="801" y="17114"/>
                  </a:cubicBezTo>
                  <a:cubicBezTo>
                    <a:pt x="1067" y="21838"/>
                    <a:pt x="1321" y="26112"/>
                    <a:pt x="1520" y="29206"/>
                  </a:cubicBezTo>
                  <a:cubicBezTo>
                    <a:pt x="1620" y="30750"/>
                    <a:pt x="1699" y="31999"/>
                    <a:pt x="1756" y="32871"/>
                  </a:cubicBezTo>
                  <a:cubicBezTo>
                    <a:pt x="1785" y="33298"/>
                    <a:pt x="1810" y="33636"/>
                    <a:pt x="1828" y="33865"/>
                  </a:cubicBezTo>
                  <a:cubicBezTo>
                    <a:pt x="1835" y="33976"/>
                    <a:pt x="1843" y="34062"/>
                    <a:pt x="1846" y="34123"/>
                  </a:cubicBezTo>
                  <a:cubicBezTo>
                    <a:pt x="1853" y="34185"/>
                    <a:pt x="1856" y="34213"/>
                    <a:pt x="1856" y="34213"/>
                  </a:cubicBezTo>
                  <a:cubicBezTo>
                    <a:pt x="1856" y="34213"/>
                    <a:pt x="1860" y="34181"/>
                    <a:pt x="1856" y="34123"/>
                  </a:cubicBezTo>
                  <a:cubicBezTo>
                    <a:pt x="1853" y="34062"/>
                    <a:pt x="1850" y="33976"/>
                    <a:pt x="1846" y="33865"/>
                  </a:cubicBezTo>
                  <a:cubicBezTo>
                    <a:pt x="1835" y="33632"/>
                    <a:pt x="1817" y="33298"/>
                    <a:pt x="1792" y="32867"/>
                  </a:cubicBezTo>
                  <a:cubicBezTo>
                    <a:pt x="1745" y="31999"/>
                    <a:pt x="1674" y="30746"/>
                    <a:pt x="1588" y="29203"/>
                  </a:cubicBezTo>
                  <a:cubicBezTo>
                    <a:pt x="1412" y="26102"/>
                    <a:pt x="1167" y="21830"/>
                    <a:pt x="898" y="17110"/>
                  </a:cubicBezTo>
                  <a:cubicBezTo>
                    <a:pt x="632" y="12383"/>
                    <a:pt x="407" y="8108"/>
                    <a:pt x="252" y="5010"/>
                  </a:cubicBezTo>
                  <a:cubicBezTo>
                    <a:pt x="177" y="3468"/>
                    <a:pt x="115" y="2215"/>
                    <a:pt x="72" y="1346"/>
                  </a:cubicBezTo>
                  <a:cubicBezTo>
                    <a:pt x="55" y="915"/>
                    <a:pt x="37" y="582"/>
                    <a:pt x="26" y="348"/>
                  </a:cubicBezTo>
                  <a:cubicBezTo>
                    <a:pt x="19" y="237"/>
                    <a:pt x="16" y="151"/>
                    <a:pt x="12" y="90"/>
                  </a:cubicBezTo>
                  <a:cubicBezTo>
                    <a:pt x="8" y="29"/>
                    <a:pt x="1" y="0"/>
                    <a:pt x="1" y="0"/>
                  </a:cubicBez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3"/>
            <p:cNvSpPr/>
            <p:nvPr/>
          </p:nvSpPr>
          <p:spPr>
            <a:xfrm flipH="1">
              <a:off x="8159680" y="3181268"/>
              <a:ext cx="26493" cy="182823"/>
            </a:xfrm>
            <a:custGeom>
              <a:rect b="b" l="l" r="r" t="t"/>
              <a:pathLst>
                <a:path extrusionOk="0" h="3775" w="547">
                  <a:moveTo>
                    <a:pt x="464" y="1"/>
                  </a:moveTo>
                  <a:cubicBezTo>
                    <a:pt x="450" y="1"/>
                    <a:pt x="443" y="223"/>
                    <a:pt x="439" y="586"/>
                  </a:cubicBezTo>
                  <a:cubicBezTo>
                    <a:pt x="435" y="945"/>
                    <a:pt x="435" y="1440"/>
                    <a:pt x="443" y="1989"/>
                  </a:cubicBezTo>
                  <a:cubicBezTo>
                    <a:pt x="450" y="2262"/>
                    <a:pt x="453" y="2524"/>
                    <a:pt x="457" y="2764"/>
                  </a:cubicBezTo>
                  <a:cubicBezTo>
                    <a:pt x="464" y="3001"/>
                    <a:pt x="446" y="3210"/>
                    <a:pt x="378" y="3371"/>
                  </a:cubicBezTo>
                  <a:cubicBezTo>
                    <a:pt x="314" y="3533"/>
                    <a:pt x="213" y="3641"/>
                    <a:pt x="133" y="3694"/>
                  </a:cubicBezTo>
                  <a:cubicBezTo>
                    <a:pt x="55" y="3752"/>
                    <a:pt x="1" y="3766"/>
                    <a:pt x="4" y="3773"/>
                  </a:cubicBezTo>
                  <a:cubicBezTo>
                    <a:pt x="4" y="3774"/>
                    <a:pt x="7" y="3774"/>
                    <a:pt x="12" y="3774"/>
                  </a:cubicBezTo>
                  <a:cubicBezTo>
                    <a:pt x="30" y="3774"/>
                    <a:pt x="81" y="3766"/>
                    <a:pt x="155" y="3727"/>
                  </a:cubicBezTo>
                  <a:cubicBezTo>
                    <a:pt x="245" y="3676"/>
                    <a:pt x="363" y="3568"/>
                    <a:pt x="443" y="3400"/>
                  </a:cubicBezTo>
                  <a:cubicBezTo>
                    <a:pt x="521" y="3228"/>
                    <a:pt x="547" y="3001"/>
                    <a:pt x="547" y="2764"/>
                  </a:cubicBezTo>
                  <a:cubicBezTo>
                    <a:pt x="547" y="2524"/>
                    <a:pt x="543" y="2262"/>
                    <a:pt x="539" y="1989"/>
                  </a:cubicBezTo>
                  <a:cubicBezTo>
                    <a:pt x="532" y="1440"/>
                    <a:pt x="521" y="945"/>
                    <a:pt x="507" y="582"/>
                  </a:cubicBezTo>
                  <a:cubicBezTo>
                    <a:pt x="493" y="223"/>
                    <a:pt x="478" y="1"/>
                    <a:pt x="464" y="1"/>
                  </a:cubicBez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3"/>
            <p:cNvSpPr/>
            <p:nvPr/>
          </p:nvSpPr>
          <p:spPr>
            <a:xfrm flipH="1">
              <a:off x="8189224" y="3198606"/>
              <a:ext cx="25572" cy="24651"/>
            </a:xfrm>
            <a:custGeom>
              <a:rect b="b" l="l" r="r" t="t"/>
              <a:pathLst>
                <a:path extrusionOk="0" h="509" w="528">
                  <a:moveTo>
                    <a:pt x="217" y="61"/>
                  </a:moveTo>
                  <a:cubicBezTo>
                    <a:pt x="262" y="61"/>
                    <a:pt x="317" y="76"/>
                    <a:pt x="366" y="120"/>
                  </a:cubicBezTo>
                  <a:cubicBezTo>
                    <a:pt x="441" y="178"/>
                    <a:pt x="456" y="307"/>
                    <a:pt x="355" y="375"/>
                  </a:cubicBezTo>
                  <a:cubicBezTo>
                    <a:pt x="319" y="401"/>
                    <a:pt x="276" y="415"/>
                    <a:pt x="236" y="415"/>
                  </a:cubicBezTo>
                  <a:cubicBezTo>
                    <a:pt x="204" y="415"/>
                    <a:pt x="174" y="406"/>
                    <a:pt x="151" y="389"/>
                  </a:cubicBezTo>
                  <a:cubicBezTo>
                    <a:pt x="100" y="354"/>
                    <a:pt x="78" y="281"/>
                    <a:pt x="78" y="228"/>
                  </a:cubicBezTo>
                  <a:cubicBezTo>
                    <a:pt x="82" y="143"/>
                    <a:pt x="121" y="96"/>
                    <a:pt x="140" y="72"/>
                  </a:cubicBezTo>
                  <a:lnTo>
                    <a:pt x="140" y="72"/>
                  </a:lnTo>
                  <a:lnTo>
                    <a:pt x="147" y="74"/>
                  </a:lnTo>
                  <a:cubicBezTo>
                    <a:pt x="174" y="78"/>
                    <a:pt x="195" y="81"/>
                    <a:pt x="207" y="81"/>
                  </a:cubicBezTo>
                  <a:cubicBezTo>
                    <a:pt x="215" y="81"/>
                    <a:pt x="219" y="80"/>
                    <a:pt x="219" y="77"/>
                  </a:cubicBezTo>
                  <a:cubicBezTo>
                    <a:pt x="221" y="74"/>
                    <a:pt x="216" y="68"/>
                    <a:pt x="206" y="61"/>
                  </a:cubicBezTo>
                  <a:lnTo>
                    <a:pt x="206" y="61"/>
                  </a:lnTo>
                  <a:cubicBezTo>
                    <a:pt x="209" y="61"/>
                    <a:pt x="213" y="61"/>
                    <a:pt x="217" y="61"/>
                  </a:cubicBezTo>
                  <a:close/>
                  <a:moveTo>
                    <a:pt x="257" y="0"/>
                  </a:moveTo>
                  <a:cubicBezTo>
                    <a:pt x="209" y="0"/>
                    <a:pt x="168" y="15"/>
                    <a:pt x="143" y="34"/>
                  </a:cubicBezTo>
                  <a:lnTo>
                    <a:pt x="104" y="62"/>
                  </a:lnTo>
                  <a:lnTo>
                    <a:pt x="109" y="64"/>
                  </a:lnTo>
                  <a:lnTo>
                    <a:pt x="109" y="64"/>
                  </a:lnTo>
                  <a:cubicBezTo>
                    <a:pt x="104" y="67"/>
                    <a:pt x="99" y="70"/>
                    <a:pt x="93" y="74"/>
                  </a:cubicBezTo>
                  <a:cubicBezTo>
                    <a:pt x="61" y="99"/>
                    <a:pt x="25" y="149"/>
                    <a:pt x="10" y="221"/>
                  </a:cubicBezTo>
                  <a:cubicBezTo>
                    <a:pt x="0" y="289"/>
                    <a:pt x="14" y="393"/>
                    <a:pt x="100" y="461"/>
                  </a:cubicBezTo>
                  <a:cubicBezTo>
                    <a:pt x="139" y="494"/>
                    <a:pt x="190" y="509"/>
                    <a:pt x="243" y="509"/>
                  </a:cubicBezTo>
                  <a:cubicBezTo>
                    <a:pt x="302" y="509"/>
                    <a:pt x="364" y="490"/>
                    <a:pt x="413" y="454"/>
                  </a:cubicBezTo>
                  <a:cubicBezTo>
                    <a:pt x="481" y="407"/>
                    <a:pt x="527" y="321"/>
                    <a:pt x="520" y="238"/>
                  </a:cubicBezTo>
                  <a:cubicBezTo>
                    <a:pt x="517" y="156"/>
                    <a:pt x="466" y="95"/>
                    <a:pt x="416" y="56"/>
                  </a:cubicBezTo>
                  <a:cubicBezTo>
                    <a:pt x="363" y="15"/>
                    <a:pt x="307" y="0"/>
                    <a:pt x="257" y="0"/>
                  </a:cubicBez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3"/>
            <p:cNvSpPr/>
            <p:nvPr/>
          </p:nvSpPr>
          <p:spPr>
            <a:xfrm flipH="1">
              <a:off x="8016411" y="2913589"/>
              <a:ext cx="669289" cy="285204"/>
            </a:xfrm>
            <a:custGeom>
              <a:rect b="b" l="l" r="r" t="t"/>
              <a:pathLst>
                <a:path extrusionOk="0" h="5889" w="13819">
                  <a:moveTo>
                    <a:pt x="12124" y="1"/>
                  </a:moveTo>
                  <a:cubicBezTo>
                    <a:pt x="11688" y="1"/>
                    <a:pt x="11071" y="405"/>
                    <a:pt x="10828" y="632"/>
                  </a:cubicBezTo>
                  <a:cubicBezTo>
                    <a:pt x="10739" y="718"/>
                    <a:pt x="10689" y="833"/>
                    <a:pt x="10663" y="959"/>
                  </a:cubicBezTo>
                  <a:lnTo>
                    <a:pt x="4088" y="2344"/>
                  </a:lnTo>
                  <a:lnTo>
                    <a:pt x="420" y="1971"/>
                  </a:lnTo>
                  <a:cubicBezTo>
                    <a:pt x="420" y="1971"/>
                    <a:pt x="344" y="2603"/>
                    <a:pt x="161" y="3797"/>
                  </a:cubicBezTo>
                  <a:cubicBezTo>
                    <a:pt x="0" y="4851"/>
                    <a:pt x="1610" y="5888"/>
                    <a:pt x="2758" y="5888"/>
                  </a:cubicBezTo>
                  <a:cubicBezTo>
                    <a:pt x="2839" y="5888"/>
                    <a:pt x="2917" y="5883"/>
                    <a:pt x="2993" y="5873"/>
                  </a:cubicBezTo>
                  <a:cubicBezTo>
                    <a:pt x="4044" y="5725"/>
                    <a:pt x="10473" y="3898"/>
                    <a:pt x="11564" y="3586"/>
                  </a:cubicBezTo>
                  <a:cubicBezTo>
                    <a:pt x="11668" y="3554"/>
                    <a:pt x="11722" y="3539"/>
                    <a:pt x="11722" y="3539"/>
                  </a:cubicBezTo>
                  <a:lnTo>
                    <a:pt x="11722" y="3532"/>
                  </a:lnTo>
                  <a:cubicBezTo>
                    <a:pt x="12077" y="3410"/>
                    <a:pt x="12921" y="3105"/>
                    <a:pt x="13010" y="2954"/>
                  </a:cubicBezTo>
                  <a:cubicBezTo>
                    <a:pt x="13122" y="2760"/>
                    <a:pt x="13093" y="1239"/>
                    <a:pt x="13093" y="1239"/>
                  </a:cubicBezTo>
                  <a:lnTo>
                    <a:pt x="13696" y="969"/>
                  </a:lnTo>
                  <a:cubicBezTo>
                    <a:pt x="13696" y="969"/>
                    <a:pt x="13818" y="729"/>
                    <a:pt x="13682" y="553"/>
                  </a:cubicBezTo>
                  <a:cubicBezTo>
                    <a:pt x="13649" y="511"/>
                    <a:pt x="13532" y="495"/>
                    <a:pt x="13371" y="495"/>
                  </a:cubicBezTo>
                  <a:cubicBezTo>
                    <a:pt x="12860" y="495"/>
                    <a:pt x="11916" y="657"/>
                    <a:pt x="11916" y="657"/>
                  </a:cubicBezTo>
                  <a:lnTo>
                    <a:pt x="12511" y="205"/>
                  </a:lnTo>
                  <a:cubicBezTo>
                    <a:pt x="12428" y="59"/>
                    <a:pt x="12289" y="1"/>
                    <a:pt x="12124"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1819" name="Shape 1819"/>
        <p:cNvGrpSpPr/>
        <p:nvPr/>
      </p:nvGrpSpPr>
      <p:grpSpPr>
        <a:xfrm>
          <a:off x="0" y="0"/>
          <a:ext cx="0" cy="0"/>
          <a:chOff x="0" y="0"/>
          <a:chExt cx="0" cy="0"/>
        </a:xfrm>
      </p:grpSpPr>
      <p:sp>
        <p:nvSpPr>
          <p:cNvPr id="1820" name="Google Shape;1820;p41"/>
          <p:cNvSpPr txBox="1"/>
          <p:nvPr>
            <p:ph type="ctrTitle"/>
          </p:nvPr>
        </p:nvSpPr>
        <p:spPr>
          <a:xfrm>
            <a:off x="529100" y="920850"/>
            <a:ext cx="3248400" cy="104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Muchas gracias por su atención</a:t>
            </a:r>
            <a:endParaRPr sz="3600"/>
          </a:p>
        </p:txBody>
      </p:sp>
      <p:sp>
        <p:nvSpPr>
          <p:cNvPr id="1821" name="Google Shape;1821;p41"/>
          <p:cNvSpPr txBox="1"/>
          <p:nvPr>
            <p:ph idx="1" type="subTitle"/>
          </p:nvPr>
        </p:nvSpPr>
        <p:spPr>
          <a:xfrm>
            <a:off x="833900" y="2150750"/>
            <a:ext cx="2463000" cy="156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Presentación realizada por:</a:t>
            </a:r>
            <a:endParaRPr/>
          </a:p>
          <a:p>
            <a:pPr indent="0" lvl="0" marL="0" rtl="0" algn="l">
              <a:spcBef>
                <a:spcPts val="0"/>
              </a:spcBef>
              <a:spcAft>
                <a:spcPts val="0"/>
              </a:spcAft>
              <a:buNone/>
            </a:pPr>
            <a:r>
              <a:rPr lang="en">
                <a:solidFill>
                  <a:schemeClr val="accent3"/>
                </a:solidFill>
              </a:rPr>
              <a:t>Ing. Marlene Navarro</a:t>
            </a:r>
            <a:endParaRPr>
              <a:solidFill>
                <a:schemeClr val="accent3"/>
              </a:solidFill>
            </a:endParaRPr>
          </a:p>
          <a:p>
            <a:pPr indent="0" lvl="0" marL="0" rtl="0" algn="l">
              <a:spcBef>
                <a:spcPts val="0"/>
              </a:spcBef>
              <a:spcAft>
                <a:spcPts val="0"/>
              </a:spcAft>
              <a:buNone/>
            </a:pPr>
            <a:r>
              <a:rPr lang="en" u="sng">
                <a:solidFill>
                  <a:schemeClr val="accent3"/>
                </a:solidFill>
                <a:hlinkClick r:id="rId3">
                  <a:extLst>
                    <a:ext uri="{A12FA001-AC4F-418D-AE19-62706E023703}">
                      <ahyp:hlinkClr val="tx"/>
                    </a:ext>
                  </a:extLst>
                </a:hlinkClick>
              </a:rPr>
              <a:t>meaguilar@uca.edu.sv</a:t>
            </a:r>
            <a:endParaRPr>
              <a:solidFill>
                <a:schemeClr val="accent3"/>
              </a:solidFill>
            </a:endParaRPr>
          </a:p>
          <a:p>
            <a:pPr indent="0" lvl="0" marL="0" rtl="0" algn="l">
              <a:spcBef>
                <a:spcPts val="0"/>
              </a:spcBef>
              <a:spcAft>
                <a:spcPts val="0"/>
              </a:spcAft>
              <a:buNone/>
            </a:pPr>
            <a:r>
              <a:rPr lang="en">
                <a:solidFill>
                  <a:schemeClr val="accent3"/>
                </a:solidFill>
              </a:rPr>
              <a:t>Lic. Ronaldo Canizales</a:t>
            </a:r>
            <a:endParaRPr>
              <a:solidFill>
                <a:schemeClr val="accent3"/>
              </a:solidFill>
            </a:endParaRPr>
          </a:p>
          <a:p>
            <a:pPr indent="0" lvl="0" marL="0" rtl="0" algn="l">
              <a:spcBef>
                <a:spcPts val="0"/>
              </a:spcBef>
              <a:spcAft>
                <a:spcPts val="0"/>
              </a:spcAft>
              <a:buNone/>
            </a:pPr>
            <a:r>
              <a:rPr lang="en" u="sng">
                <a:solidFill>
                  <a:schemeClr val="accent3"/>
                </a:solidFill>
                <a:hlinkClick r:id="rId4">
                  <a:extLst>
                    <a:ext uri="{A12FA001-AC4F-418D-AE19-62706E023703}">
                      <ahyp:hlinkClr val="tx"/>
                    </a:ext>
                  </a:extLst>
                </a:hlinkClick>
              </a:rPr>
              <a:t>rcanizales@uca.edu.sv</a:t>
            </a:r>
            <a:endParaRPr>
              <a:solidFill>
                <a:schemeClr val="accent3"/>
              </a:solidFill>
            </a:endParaRPr>
          </a:p>
          <a:p>
            <a:pPr indent="0" lvl="0" marL="0" rtl="0" algn="l">
              <a:spcBef>
                <a:spcPts val="0"/>
              </a:spcBef>
              <a:spcAft>
                <a:spcPts val="0"/>
              </a:spcAft>
              <a:buNone/>
            </a:pPr>
            <a:r>
              <a:rPr lang="en">
                <a:solidFill>
                  <a:schemeClr val="accent3"/>
                </a:solidFill>
              </a:rPr>
              <a:t>Lic. Guillermo Cortés</a:t>
            </a:r>
            <a:endParaRPr>
              <a:solidFill>
                <a:schemeClr val="accent3"/>
              </a:solidFill>
            </a:endParaRPr>
          </a:p>
          <a:p>
            <a:pPr indent="0" lvl="0" marL="0" rtl="0" algn="l">
              <a:spcBef>
                <a:spcPts val="0"/>
              </a:spcBef>
              <a:spcAft>
                <a:spcPts val="0"/>
              </a:spcAft>
              <a:buNone/>
            </a:pPr>
            <a:r>
              <a:rPr lang="en" u="sng">
                <a:solidFill>
                  <a:schemeClr val="accent3"/>
                </a:solidFill>
                <a:hlinkClick r:id="rId5">
                  <a:extLst>
                    <a:ext uri="{A12FA001-AC4F-418D-AE19-62706E023703}">
                      <ahyp:hlinkClr val="tx"/>
                    </a:ext>
                  </a:extLst>
                </a:hlinkClick>
              </a:rPr>
              <a:t>gcortes@uca.edu.sv</a:t>
            </a:r>
            <a:endParaRPr>
              <a:solidFill>
                <a:schemeClr val="accent3"/>
              </a:solidFill>
            </a:endParaRPr>
          </a:p>
          <a:p>
            <a:pPr indent="0" lvl="0" marL="0" rtl="0" algn="l">
              <a:spcBef>
                <a:spcPts val="0"/>
              </a:spcBef>
              <a:spcAft>
                <a:spcPts val="0"/>
              </a:spcAft>
              <a:buNone/>
            </a:pPr>
            <a:r>
              <a:t/>
            </a:r>
            <a:endParaRPr/>
          </a:p>
        </p:txBody>
      </p:sp>
      <p:grpSp>
        <p:nvGrpSpPr>
          <p:cNvPr id="1822" name="Google Shape;1822;p41"/>
          <p:cNvGrpSpPr/>
          <p:nvPr/>
        </p:nvGrpSpPr>
        <p:grpSpPr>
          <a:xfrm flipH="1">
            <a:off x="7934272" y="3156168"/>
            <a:ext cx="921144" cy="1561106"/>
            <a:chOff x="4321997" y="3141168"/>
            <a:chExt cx="921144" cy="1561106"/>
          </a:xfrm>
        </p:grpSpPr>
        <p:sp>
          <p:nvSpPr>
            <p:cNvPr id="1823" name="Google Shape;1823;p41"/>
            <p:cNvSpPr/>
            <p:nvPr/>
          </p:nvSpPr>
          <p:spPr>
            <a:xfrm>
              <a:off x="4321997" y="3141168"/>
              <a:ext cx="921144" cy="1187366"/>
            </a:xfrm>
            <a:custGeom>
              <a:rect b="b" l="l" r="r" t="t"/>
              <a:pathLst>
                <a:path extrusionOk="0" h="26747" w="20750">
                  <a:moveTo>
                    <a:pt x="2574" y="0"/>
                  </a:moveTo>
                  <a:cubicBezTo>
                    <a:pt x="1560" y="0"/>
                    <a:pt x="524" y="638"/>
                    <a:pt x="269" y="1627"/>
                  </a:cubicBezTo>
                  <a:cubicBezTo>
                    <a:pt x="0" y="2664"/>
                    <a:pt x="607" y="3716"/>
                    <a:pt x="1264" y="4552"/>
                  </a:cubicBezTo>
                  <a:cubicBezTo>
                    <a:pt x="2240" y="5797"/>
                    <a:pt x="3396" y="6900"/>
                    <a:pt x="4680" y="7811"/>
                  </a:cubicBezTo>
                  <a:cubicBezTo>
                    <a:pt x="4910" y="7977"/>
                    <a:pt x="5162" y="8152"/>
                    <a:pt x="5251" y="8425"/>
                  </a:cubicBezTo>
                  <a:cubicBezTo>
                    <a:pt x="5412" y="8913"/>
                    <a:pt x="4946" y="9402"/>
                    <a:pt x="4461" y="9563"/>
                  </a:cubicBezTo>
                  <a:cubicBezTo>
                    <a:pt x="3916" y="9746"/>
                    <a:pt x="3320" y="9688"/>
                    <a:pt x="2745" y="9756"/>
                  </a:cubicBezTo>
                  <a:cubicBezTo>
                    <a:pt x="2175" y="9824"/>
                    <a:pt x="1554" y="10076"/>
                    <a:pt x="1335" y="10618"/>
                  </a:cubicBezTo>
                  <a:cubicBezTo>
                    <a:pt x="1034" y="11368"/>
                    <a:pt x="1662" y="12158"/>
                    <a:pt x="2283" y="12672"/>
                  </a:cubicBezTo>
                  <a:cubicBezTo>
                    <a:pt x="3521" y="13705"/>
                    <a:pt x="4935" y="14519"/>
                    <a:pt x="6443" y="15072"/>
                  </a:cubicBezTo>
                  <a:cubicBezTo>
                    <a:pt x="6981" y="15270"/>
                    <a:pt x="7552" y="15445"/>
                    <a:pt x="7986" y="15826"/>
                  </a:cubicBezTo>
                  <a:cubicBezTo>
                    <a:pt x="8424" y="16207"/>
                    <a:pt x="8686" y="16867"/>
                    <a:pt x="8424" y="17384"/>
                  </a:cubicBezTo>
                  <a:cubicBezTo>
                    <a:pt x="8209" y="17803"/>
                    <a:pt x="7723" y="17991"/>
                    <a:pt x="7244" y="17991"/>
                  </a:cubicBezTo>
                  <a:cubicBezTo>
                    <a:pt x="7133" y="17991"/>
                    <a:pt x="7023" y="17981"/>
                    <a:pt x="6917" y="17962"/>
                  </a:cubicBezTo>
                  <a:cubicBezTo>
                    <a:pt x="6350" y="17857"/>
                    <a:pt x="5843" y="17549"/>
                    <a:pt x="5305" y="17348"/>
                  </a:cubicBezTo>
                  <a:cubicBezTo>
                    <a:pt x="4931" y="17206"/>
                    <a:pt x="4517" y="17126"/>
                    <a:pt x="4111" y="17126"/>
                  </a:cubicBezTo>
                  <a:cubicBezTo>
                    <a:pt x="3419" y="17126"/>
                    <a:pt x="2751" y="17358"/>
                    <a:pt x="2344" y="17908"/>
                  </a:cubicBezTo>
                  <a:cubicBezTo>
                    <a:pt x="1917" y="18482"/>
                    <a:pt x="1881" y="19279"/>
                    <a:pt x="2096" y="19964"/>
                  </a:cubicBezTo>
                  <a:cubicBezTo>
                    <a:pt x="2308" y="20650"/>
                    <a:pt x="2745" y="21238"/>
                    <a:pt x="3209" y="21781"/>
                  </a:cubicBezTo>
                  <a:cubicBezTo>
                    <a:pt x="4828" y="23680"/>
                    <a:pt x="6902" y="25209"/>
                    <a:pt x="9246" y="26024"/>
                  </a:cubicBezTo>
                  <a:cubicBezTo>
                    <a:pt x="10555" y="26477"/>
                    <a:pt x="11811" y="26747"/>
                    <a:pt x="13072" y="26747"/>
                  </a:cubicBezTo>
                  <a:cubicBezTo>
                    <a:pt x="14065" y="26747"/>
                    <a:pt x="15061" y="26579"/>
                    <a:pt x="16087" y="26203"/>
                  </a:cubicBezTo>
                  <a:cubicBezTo>
                    <a:pt x="19885" y="23551"/>
                    <a:pt x="20749" y="18626"/>
                    <a:pt x="20599" y="14196"/>
                  </a:cubicBezTo>
                  <a:cubicBezTo>
                    <a:pt x="20574" y="13457"/>
                    <a:pt x="20653" y="12678"/>
                    <a:pt x="20301" y="12029"/>
                  </a:cubicBezTo>
                  <a:cubicBezTo>
                    <a:pt x="20028" y="11528"/>
                    <a:pt x="19475" y="11148"/>
                    <a:pt x="18933" y="11148"/>
                  </a:cubicBezTo>
                  <a:cubicBezTo>
                    <a:pt x="18776" y="11148"/>
                    <a:pt x="18619" y="11180"/>
                    <a:pt x="18471" y="11250"/>
                  </a:cubicBezTo>
                  <a:cubicBezTo>
                    <a:pt x="17921" y="11509"/>
                    <a:pt x="17681" y="12147"/>
                    <a:pt x="17373" y="12675"/>
                  </a:cubicBezTo>
                  <a:cubicBezTo>
                    <a:pt x="16967" y="13378"/>
                    <a:pt x="16356" y="13959"/>
                    <a:pt x="15639" y="14330"/>
                  </a:cubicBezTo>
                  <a:cubicBezTo>
                    <a:pt x="15341" y="14484"/>
                    <a:pt x="15000" y="14601"/>
                    <a:pt x="14672" y="14601"/>
                  </a:cubicBezTo>
                  <a:cubicBezTo>
                    <a:pt x="14481" y="14601"/>
                    <a:pt x="14294" y="14561"/>
                    <a:pt x="14124" y="14466"/>
                  </a:cubicBezTo>
                  <a:cubicBezTo>
                    <a:pt x="13485" y="14114"/>
                    <a:pt x="13410" y="13235"/>
                    <a:pt x="13413" y="12499"/>
                  </a:cubicBezTo>
                  <a:cubicBezTo>
                    <a:pt x="13424" y="11128"/>
                    <a:pt x="13432" y="9760"/>
                    <a:pt x="13442" y="8389"/>
                  </a:cubicBezTo>
                  <a:cubicBezTo>
                    <a:pt x="13445" y="7654"/>
                    <a:pt x="13445" y="6903"/>
                    <a:pt x="13220" y="6206"/>
                  </a:cubicBezTo>
                  <a:cubicBezTo>
                    <a:pt x="12990" y="5507"/>
                    <a:pt x="12484" y="4861"/>
                    <a:pt x="11784" y="4664"/>
                  </a:cubicBezTo>
                  <a:cubicBezTo>
                    <a:pt x="11666" y="4631"/>
                    <a:pt x="11543" y="4615"/>
                    <a:pt x="11419" y="4615"/>
                  </a:cubicBezTo>
                  <a:cubicBezTo>
                    <a:pt x="10815" y="4615"/>
                    <a:pt x="10198" y="4993"/>
                    <a:pt x="10075" y="5590"/>
                  </a:cubicBezTo>
                  <a:cubicBezTo>
                    <a:pt x="10011" y="5891"/>
                    <a:pt x="10072" y="6203"/>
                    <a:pt x="10054" y="6505"/>
                  </a:cubicBezTo>
                  <a:cubicBezTo>
                    <a:pt x="10032" y="6814"/>
                    <a:pt x="9888" y="7151"/>
                    <a:pt x="9602" y="7233"/>
                  </a:cubicBezTo>
                  <a:cubicBezTo>
                    <a:pt x="9555" y="7247"/>
                    <a:pt x="9508" y="7253"/>
                    <a:pt x="9462" y="7253"/>
                  </a:cubicBezTo>
                  <a:cubicBezTo>
                    <a:pt x="9216" y="7253"/>
                    <a:pt x="8978" y="7077"/>
                    <a:pt x="8794" y="6896"/>
                  </a:cubicBezTo>
                  <a:cubicBezTo>
                    <a:pt x="8033" y="6156"/>
                    <a:pt x="7520" y="5199"/>
                    <a:pt x="7039" y="4247"/>
                  </a:cubicBezTo>
                  <a:cubicBezTo>
                    <a:pt x="6557" y="3296"/>
                    <a:pt x="6091" y="2323"/>
                    <a:pt x="5402" y="1516"/>
                  </a:cubicBezTo>
                  <a:cubicBezTo>
                    <a:pt x="4713" y="704"/>
                    <a:pt x="3762" y="62"/>
                    <a:pt x="2710" y="4"/>
                  </a:cubicBezTo>
                  <a:cubicBezTo>
                    <a:pt x="2665" y="2"/>
                    <a:pt x="2619" y="0"/>
                    <a:pt x="2574"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41"/>
            <p:cNvSpPr/>
            <p:nvPr/>
          </p:nvSpPr>
          <p:spPr>
            <a:xfrm>
              <a:off x="4380949" y="3168602"/>
              <a:ext cx="665088" cy="1533672"/>
            </a:xfrm>
            <a:custGeom>
              <a:rect b="b" l="l" r="r" t="t"/>
              <a:pathLst>
                <a:path extrusionOk="0" h="34548" w="14982">
                  <a:moveTo>
                    <a:pt x="0" y="0"/>
                  </a:moveTo>
                  <a:cubicBezTo>
                    <a:pt x="0" y="4"/>
                    <a:pt x="25" y="25"/>
                    <a:pt x="72" y="72"/>
                  </a:cubicBezTo>
                  <a:cubicBezTo>
                    <a:pt x="125" y="118"/>
                    <a:pt x="201" y="183"/>
                    <a:pt x="291" y="266"/>
                  </a:cubicBezTo>
                  <a:cubicBezTo>
                    <a:pt x="485" y="434"/>
                    <a:pt x="768" y="686"/>
                    <a:pt x="1124" y="1019"/>
                  </a:cubicBezTo>
                  <a:cubicBezTo>
                    <a:pt x="1838" y="1684"/>
                    <a:pt x="2843" y="2681"/>
                    <a:pt x="3934" y="4049"/>
                  </a:cubicBezTo>
                  <a:cubicBezTo>
                    <a:pt x="4480" y="4731"/>
                    <a:pt x="5047" y="5502"/>
                    <a:pt x="5643" y="6342"/>
                  </a:cubicBezTo>
                  <a:cubicBezTo>
                    <a:pt x="6238" y="7182"/>
                    <a:pt x="6866" y="8083"/>
                    <a:pt x="7491" y="9056"/>
                  </a:cubicBezTo>
                  <a:cubicBezTo>
                    <a:pt x="8115" y="10029"/>
                    <a:pt x="8744" y="11073"/>
                    <a:pt x="9304" y="12200"/>
                  </a:cubicBezTo>
                  <a:cubicBezTo>
                    <a:pt x="9587" y="12760"/>
                    <a:pt x="9842" y="13349"/>
                    <a:pt x="10096" y="13949"/>
                  </a:cubicBezTo>
                  <a:cubicBezTo>
                    <a:pt x="10355" y="14547"/>
                    <a:pt x="10613" y="15158"/>
                    <a:pt x="10879" y="15771"/>
                  </a:cubicBezTo>
                  <a:cubicBezTo>
                    <a:pt x="11924" y="18238"/>
                    <a:pt x="12843" y="20620"/>
                    <a:pt x="13499" y="22846"/>
                  </a:cubicBezTo>
                  <a:cubicBezTo>
                    <a:pt x="14160" y="25072"/>
                    <a:pt x="14551" y="27132"/>
                    <a:pt x="14723" y="28876"/>
                  </a:cubicBezTo>
                  <a:cubicBezTo>
                    <a:pt x="14899" y="30624"/>
                    <a:pt x="14864" y="32053"/>
                    <a:pt x="14791" y="33029"/>
                  </a:cubicBezTo>
                  <a:cubicBezTo>
                    <a:pt x="14752" y="33517"/>
                    <a:pt x="14716" y="33898"/>
                    <a:pt x="14680" y="34156"/>
                  </a:cubicBezTo>
                  <a:cubicBezTo>
                    <a:pt x="14666" y="34279"/>
                    <a:pt x="14655" y="34375"/>
                    <a:pt x="14648" y="34447"/>
                  </a:cubicBezTo>
                  <a:cubicBezTo>
                    <a:pt x="14640" y="34515"/>
                    <a:pt x="14637" y="34547"/>
                    <a:pt x="14640" y="34547"/>
                  </a:cubicBezTo>
                  <a:cubicBezTo>
                    <a:pt x="14645" y="34547"/>
                    <a:pt x="14652" y="34515"/>
                    <a:pt x="14662" y="34451"/>
                  </a:cubicBezTo>
                  <a:cubicBezTo>
                    <a:pt x="14673" y="34378"/>
                    <a:pt x="14688" y="34282"/>
                    <a:pt x="14709" y="34160"/>
                  </a:cubicBezTo>
                  <a:cubicBezTo>
                    <a:pt x="14752" y="33905"/>
                    <a:pt x="14799" y="33525"/>
                    <a:pt x="14845" y="33033"/>
                  </a:cubicBezTo>
                  <a:cubicBezTo>
                    <a:pt x="14932" y="32053"/>
                    <a:pt x="14982" y="30624"/>
                    <a:pt x="14817" y="28869"/>
                  </a:cubicBezTo>
                  <a:cubicBezTo>
                    <a:pt x="14659" y="27114"/>
                    <a:pt x="14274" y="25043"/>
                    <a:pt x="13618" y="22810"/>
                  </a:cubicBezTo>
                  <a:cubicBezTo>
                    <a:pt x="12965" y="20574"/>
                    <a:pt x="12049" y="18183"/>
                    <a:pt x="11001" y="15718"/>
                  </a:cubicBezTo>
                  <a:cubicBezTo>
                    <a:pt x="10739" y="15104"/>
                    <a:pt x="10477" y="14494"/>
                    <a:pt x="10222" y="13894"/>
                  </a:cubicBezTo>
                  <a:cubicBezTo>
                    <a:pt x="9964" y="13295"/>
                    <a:pt x="9709" y="12703"/>
                    <a:pt x="9422" y="12140"/>
                  </a:cubicBezTo>
                  <a:cubicBezTo>
                    <a:pt x="8855" y="11009"/>
                    <a:pt x="8227" y="9960"/>
                    <a:pt x="7595" y="8988"/>
                  </a:cubicBezTo>
                  <a:cubicBezTo>
                    <a:pt x="6967" y="8015"/>
                    <a:pt x="6332" y="7114"/>
                    <a:pt x="5732" y="6274"/>
                  </a:cubicBezTo>
                  <a:cubicBezTo>
                    <a:pt x="5133" y="5438"/>
                    <a:pt x="4558" y="4670"/>
                    <a:pt x="4006" y="3988"/>
                  </a:cubicBezTo>
                  <a:cubicBezTo>
                    <a:pt x="2903" y="2624"/>
                    <a:pt x="1884" y="1634"/>
                    <a:pt x="1159" y="980"/>
                  </a:cubicBezTo>
                  <a:cubicBezTo>
                    <a:pt x="797" y="653"/>
                    <a:pt x="506" y="406"/>
                    <a:pt x="309" y="244"/>
                  </a:cubicBezTo>
                  <a:cubicBezTo>
                    <a:pt x="211" y="166"/>
                    <a:pt x="140" y="105"/>
                    <a:pt x="82" y="61"/>
                  </a:cubicBezTo>
                  <a:cubicBezTo>
                    <a:pt x="29" y="18"/>
                    <a:pt x="4" y="0"/>
                    <a:pt x="0"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41"/>
            <p:cNvSpPr/>
            <p:nvPr/>
          </p:nvSpPr>
          <p:spPr>
            <a:xfrm>
              <a:off x="4797120" y="3348164"/>
              <a:ext cx="48477" cy="359002"/>
            </a:xfrm>
            <a:custGeom>
              <a:rect b="b" l="l" r="r" t="t"/>
              <a:pathLst>
                <a:path extrusionOk="0" h="8087" w="1092">
                  <a:moveTo>
                    <a:pt x="1081" y="1"/>
                  </a:moveTo>
                  <a:lnTo>
                    <a:pt x="1081" y="1"/>
                  </a:lnTo>
                  <a:cubicBezTo>
                    <a:pt x="1074" y="1"/>
                    <a:pt x="1041" y="108"/>
                    <a:pt x="991" y="309"/>
                  </a:cubicBezTo>
                  <a:cubicBezTo>
                    <a:pt x="937" y="510"/>
                    <a:pt x="876" y="801"/>
                    <a:pt x="808" y="1167"/>
                  </a:cubicBezTo>
                  <a:cubicBezTo>
                    <a:pt x="668" y="1892"/>
                    <a:pt x="528" y="2908"/>
                    <a:pt x="413" y="4028"/>
                  </a:cubicBezTo>
                  <a:cubicBezTo>
                    <a:pt x="302" y="5133"/>
                    <a:pt x="198" y="6135"/>
                    <a:pt x="123" y="6899"/>
                  </a:cubicBezTo>
                  <a:cubicBezTo>
                    <a:pt x="87" y="7244"/>
                    <a:pt x="54" y="7535"/>
                    <a:pt x="29" y="7767"/>
                  </a:cubicBezTo>
                  <a:cubicBezTo>
                    <a:pt x="7" y="7972"/>
                    <a:pt x="0" y="8087"/>
                    <a:pt x="7" y="8087"/>
                  </a:cubicBezTo>
                  <a:cubicBezTo>
                    <a:pt x="7" y="8087"/>
                    <a:pt x="8" y="8087"/>
                    <a:pt x="8" y="8087"/>
                  </a:cubicBezTo>
                  <a:cubicBezTo>
                    <a:pt x="19" y="8087"/>
                    <a:pt x="44" y="7976"/>
                    <a:pt x="80" y="7775"/>
                  </a:cubicBezTo>
                  <a:cubicBezTo>
                    <a:pt x="118" y="7570"/>
                    <a:pt x="166" y="7276"/>
                    <a:pt x="216" y="6910"/>
                  </a:cubicBezTo>
                  <a:cubicBezTo>
                    <a:pt x="320" y="6178"/>
                    <a:pt x="431" y="5161"/>
                    <a:pt x="546" y="4042"/>
                  </a:cubicBezTo>
                  <a:cubicBezTo>
                    <a:pt x="661" y="2922"/>
                    <a:pt x="786" y="1910"/>
                    <a:pt x="901" y="1182"/>
                  </a:cubicBezTo>
                  <a:cubicBezTo>
                    <a:pt x="955" y="819"/>
                    <a:pt x="1006" y="524"/>
                    <a:pt x="1041" y="320"/>
                  </a:cubicBezTo>
                  <a:cubicBezTo>
                    <a:pt x="1077" y="119"/>
                    <a:pt x="1092" y="4"/>
                    <a:pt x="1081"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41"/>
            <p:cNvSpPr/>
            <p:nvPr/>
          </p:nvSpPr>
          <p:spPr>
            <a:xfrm>
              <a:off x="4377886" y="3628362"/>
              <a:ext cx="419731" cy="78930"/>
            </a:xfrm>
            <a:custGeom>
              <a:rect b="b" l="l" r="r" t="t"/>
              <a:pathLst>
                <a:path extrusionOk="0" h="1778" w="9455">
                  <a:moveTo>
                    <a:pt x="209" y="1"/>
                  </a:moveTo>
                  <a:cubicBezTo>
                    <a:pt x="74" y="1"/>
                    <a:pt x="0" y="4"/>
                    <a:pt x="0" y="9"/>
                  </a:cubicBezTo>
                  <a:cubicBezTo>
                    <a:pt x="0" y="20"/>
                    <a:pt x="137" y="34"/>
                    <a:pt x="378" y="55"/>
                  </a:cubicBezTo>
                  <a:cubicBezTo>
                    <a:pt x="622" y="77"/>
                    <a:pt x="974" y="106"/>
                    <a:pt x="1405" y="156"/>
                  </a:cubicBezTo>
                  <a:cubicBezTo>
                    <a:pt x="2270" y="249"/>
                    <a:pt x="3461" y="422"/>
                    <a:pt x="4768" y="666"/>
                  </a:cubicBezTo>
                  <a:cubicBezTo>
                    <a:pt x="6074" y="917"/>
                    <a:pt x="7248" y="1190"/>
                    <a:pt x="8088" y="1417"/>
                  </a:cubicBezTo>
                  <a:cubicBezTo>
                    <a:pt x="8511" y="1524"/>
                    <a:pt x="8848" y="1621"/>
                    <a:pt x="9085" y="1685"/>
                  </a:cubicBezTo>
                  <a:cubicBezTo>
                    <a:pt x="9288" y="1745"/>
                    <a:pt x="9415" y="1777"/>
                    <a:pt x="9445" y="1777"/>
                  </a:cubicBezTo>
                  <a:cubicBezTo>
                    <a:pt x="9449" y="1777"/>
                    <a:pt x="9451" y="1776"/>
                    <a:pt x="9451" y="1775"/>
                  </a:cubicBezTo>
                  <a:cubicBezTo>
                    <a:pt x="9455" y="1768"/>
                    <a:pt x="9330" y="1718"/>
                    <a:pt x="9100" y="1635"/>
                  </a:cubicBezTo>
                  <a:cubicBezTo>
                    <a:pt x="8870" y="1553"/>
                    <a:pt x="8533" y="1442"/>
                    <a:pt x="8113" y="1319"/>
                  </a:cubicBezTo>
                  <a:cubicBezTo>
                    <a:pt x="7276" y="1072"/>
                    <a:pt x="6103" y="781"/>
                    <a:pt x="4793" y="534"/>
                  </a:cubicBezTo>
                  <a:cubicBezTo>
                    <a:pt x="3482" y="285"/>
                    <a:pt x="2283" y="128"/>
                    <a:pt x="1415" y="60"/>
                  </a:cubicBezTo>
                  <a:cubicBezTo>
                    <a:pt x="981" y="24"/>
                    <a:pt x="625" y="9"/>
                    <a:pt x="381" y="2"/>
                  </a:cubicBezTo>
                  <a:cubicBezTo>
                    <a:pt x="316" y="1"/>
                    <a:pt x="258" y="1"/>
                    <a:pt x="209"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41"/>
            <p:cNvSpPr/>
            <p:nvPr/>
          </p:nvSpPr>
          <p:spPr>
            <a:xfrm>
              <a:off x="4980013" y="3637507"/>
              <a:ext cx="211663" cy="535906"/>
            </a:xfrm>
            <a:custGeom>
              <a:rect b="b" l="l" r="r" t="t"/>
              <a:pathLst>
                <a:path extrusionOk="0" h="12072" w="4768">
                  <a:moveTo>
                    <a:pt x="4764" y="0"/>
                  </a:moveTo>
                  <a:lnTo>
                    <a:pt x="4764" y="0"/>
                  </a:lnTo>
                  <a:cubicBezTo>
                    <a:pt x="4760" y="0"/>
                    <a:pt x="4739" y="40"/>
                    <a:pt x="4699" y="119"/>
                  </a:cubicBezTo>
                  <a:cubicBezTo>
                    <a:pt x="4656" y="209"/>
                    <a:pt x="4602" y="323"/>
                    <a:pt x="4538" y="460"/>
                  </a:cubicBezTo>
                  <a:cubicBezTo>
                    <a:pt x="4397" y="758"/>
                    <a:pt x="4208" y="1192"/>
                    <a:pt x="3981" y="1734"/>
                  </a:cubicBezTo>
                  <a:cubicBezTo>
                    <a:pt x="3526" y="2818"/>
                    <a:pt x="2944" y="4333"/>
                    <a:pt x="2323" y="6013"/>
                  </a:cubicBezTo>
                  <a:cubicBezTo>
                    <a:pt x="1702" y="7696"/>
                    <a:pt x="1132" y="9214"/>
                    <a:pt x="701" y="10306"/>
                  </a:cubicBezTo>
                  <a:cubicBezTo>
                    <a:pt x="489" y="10833"/>
                    <a:pt x="313" y="11271"/>
                    <a:pt x="184" y="11594"/>
                  </a:cubicBezTo>
                  <a:cubicBezTo>
                    <a:pt x="130" y="11734"/>
                    <a:pt x="83" y="11853"/>
                    <a:pt x="47" y="11946"/>
                  </a:cubicBezTo>
                  <a:cubicBezTo>
                    <a:pt x="15" y="12028"/>
                    <a:pt x="1" y="12072"/>
                    <a:pt x="4" y="12072"/>
                  </a:cubicBezTo>
                  <a:cubicBezTo>
                    <a:pt x="4" y="12072"/>
                    <a:pt x="5" y="12072"/>
                    <a:pt x="5" y="12072"/>
                  </a:cubicBezTo>
                  <a:cubicBezTo>
                    <a:pt x="14" y="12072"/>
                    <a:pt x="35" y="12032"/>
                    <a:pt x="69" y="11957"/>
                  </a:cubicBezTo>
                  <a:cubicBezTo>
                    <a:pt x="116" y="11866"/>
                    <a:pt x="169" y="11752"/>
                    <a:pt x="231" y="11616"/>
                  </a:cubicBezTo>
                  <a:cubicBezTo>
                    <a:pt x="370" y="11318"/>
                    <a:pt x="561" y="10884"/>
                    <a:pt x="791" y="10342"/>
                  </a:cubicBezTo>
                  <a:cubicBezTo>
                    <a:pt x="1246" y="9257"/>
                    <a:pt x="1828" y="7743"/>
                    <a:pt x="2449" y="6063"/>
                  </a:cubicBezTo>
                  <a:cubicBezTo>
                    <a:pt x="3070" y="4380"/>
                    <a:pt x="3637" y="2861"/>
                    <a:pt x="4071" y="1770"/>
                  </a:cubicBezTo>
                  <a:cubicBezTo>
                    <a:pt x="4283" y="1242"/>
                    <a:pt x="4455" y="805"/>
                    <a:pt x="4584" y="482"/>
                  </a:cubicBezTo>
                  <a:cubicBezTo>
                    <a:pt x="4642" y="341"/>
                    <a:pt x="4689" y="223"/>
                    <a:pt x="4725" y="129"/>
                  </a:cubicBezTo>
                  <a:cubicBezTo>
                    <a:pt x="4753" y="48"/>
                    <a:pt x="4768" y="5"/>
                    <a:pt x="4764"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41"/>
            <p:cNvSpPr/>
            <p:nvPr/>
          </p:nvSpPr>
          <p:spPr>
            <a:xfrm>
              <a:off x="4422677" y="3993702"/>
              <a:ext cx="557747" cy="179790"/>
            </a:xfrm>
            <a:custGeom>
              <a:rect b="b" l="l" r="r" t="t"/>
              <a:pathLst>
                <a:path extrusionOk="0" h="4050" w="12564">
                  <a:moveTo>
                    <a:pt x="8" y="0"/>
                  </a:moveTo>
                  <a:cubicBezTo>
                    <a:pt x="3" y="0"/>
                    <a:pt x="1" y="1"/>
                    <a:pt x="0" y="2"/>
                  </a:cubicBezTo>
                  <a:cubicBezTo>
                    <a:pt x="0" y="6"/>
                    <a:pt x="43" y="24"/>
                    <a:pt x="126" y="52"/>
                  </a:cubicBezTo>
                  <a:cubicBezTo>
                    <a:pt x="227" y="85"/>
                    <a:pt x="345" y="125"/>
                    <a:pt x="492" y="175"/>
                  </a:cubicBezTo>
                  <a:cubicBezTo>
                    <a:pt x="830" y="286"/>
                    <a:pt x="1282" y="433"/>
                    <a:pt x="1834" y="612"/>
                  </a:cubicBezTo>
                  <a:cubicBezTo>
                    <a:pt x="2972" y="978"/>
                    <a:pt x="4534" y="1506"/>
                    <a:pt x="6260" y="2091"/>
                  </a:cubicBezTo>
                  <a:cubicBezTo>
                    <a:pt x="7987" y="2676"/>
                    <a:pt x="9555" y="3186"/>
                    <a:pt x="10700" y="3531"/>
                  </a:cubicBezTo>
                  <a:cubicBezTo>
                    <a:pt x="11271" y="3706"/>
                    <a:pt x="11734" y="3839"/>
                    <a:pt x="12057" y="3925"/>
                  </a:cubicBezTo>
                  <a:cubicBezTo>
                    <a:pt x="12204" y="3965"/>
                    <a:pt x="12330" y="3998"/>
                    <a:pt x="12430" y="4026"/>
                  </a:cubicBezTo>
                  <a:cubicBezTo>
                    <a:pt x="12495" y="4040"/>
                    <a:pt x="12538" y="4050"/>
                    <a:pt x="12553" y="4050"/>
                  </a:cubicBezTo>
                  <a:cubicBezTo>
                    <a:pt x="12557" y="4050"/>
                    <a:pt x="12559" y="4049"/>
                    <a:pt x="12559" y="4048"/>
                  </a:cubicBezTo>
                  <a:cubicBezTo>
                    <a:pt x="12563" y="4044"/>
                    <a:pt x="12520" y="4026"/>
                    <a:pt x="12438" y="3998"/>
                  </a:cubicBezTo>
                  <a:cubicBezTo>
                    <a:pt x="12337" y="3965"/>
                    <a:pt x="12219" y="3925"/>
                    <a:pt x="12072" y="3875"/>
                  </a:cubicBezTo>
                  <a:cubicBezTo>
                    <a:pt x="11734" y="3768"/>
                    <a:pt x="11282" y="3620"/>
                    <a:pt x="10725" y="3441"/>
                  </a:cubicBezTo>
                  <a:cubicBezTo>
                    <a:pt x="9591" y="3072"/>
                    <a:pt x="8030" y="2543"/>
                    <a:pt x="6303" y="1962"/>
                  </a:cubicBezTo>
                  <a:cubicBezTo>
                    <a:pt x="4577" y="1377"/>
                    <a:pt x="3008" y="864"/>
                    <a:pt x="1864" y="519"/>
                  </a:cubicBezTo>
                  <a:cubicBezTo>
                    <a:pt x="1292" y="347"/>
                    <a:pt x="830" y="211"/>
                    <a:pt x="507" y="125"/>
                  </a:cubicBezTo>
                  <a:cubicBezTo>
                    <a:pt x="356" y="85"/>
                    <a:pt x="234" y="52"/>
                    <a:pt x="133" y="27"/>
                  </a:cubicBezTo>
                  <a:cubicBezTo>
                    <a:pt x="65" y="10"/>
                    <a:pt x="23" y="0"/>
                    <a:pt x="8"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9" name="Google Shape;1829;p41"/>
          <p:cNvGrpSpPr/>
          <p:nvPr/>
        </p:nvGrpSpPr>
        <p:grpSpPr>
          <a:xfrm>
            <a:off x="4534350" y="4713051"/>
            <a:ext cx="4600713" cy="150450"/>
            <a:chOff x="0" y="4397412"/>
            <a:chExt cx="4600713" cy="150450"/>
          </a:xfrm>
        </p:grpSpPr>
        <p:sp>
          <p:nvSpPr>
            <p:cNvPr id="1830" name="Google Shape;1830;p41"/>
            <p:cNvSpPr/>
            <p:nvPr/>
          </p:nvSpPr>
          <p:spPr>
            <a:xfrm>
              <a:off x="0" y="4397412"/>
              <a:ext cx="4600713" cy="2416"/>
            </a:xfrm>
            <a:custGeom>
              <a:rect b="b" l="l" r="r" t="t"/>
              <a:pathLst>
                <a:path extrusionOk="0" h="69" w="131402">
                  <a:moveTo>
                    <a:pt x="0" y="1"/>
                  </a:moveTo>
                  <a:lnTo>
                    <a:pt x="0" y="69"/>
                  </a:lnTo>
                  <a:lnTo>
                    <a:pt x="131401" y="69"/>
                  </a:lnTo>
                  <a:lnTo>
                    <a:pt x="131401"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41"/>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41"/>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rgbClr val="EBEBEB"/>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41"/>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41"/>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rgbClr val="EBEB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5" name="Google Shape;1835;p41"/>
          <p:cNvSpPr txBox="1"/>
          <p:nvPr/>
        </p:nvSpPr>
        <p:spPr>
          <a:xfrm>
            <a:off x="833913" y="4055729"/>
            <a:ext cx="2427000" cy="3075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900">
                <a:solidFill>
                  <a:srgbClr val="434343"/>
                </a:solidFill>
                <a:latin typeface="Anaheim"/>
                <a:ea typeface="Anaheim"/>
                <a:cs typeface="Anaheim"/>
                <a:sym typeface="Anaheim"/>
              </a:rPr>
              <a:t>Please keep this slide for attribution.</a:t>
            </a:r>
            <a:endParaRPr sz="900">
              <a:solidFill>
                <a:srgbClr val="434343"/>
              </a:solidFill>
              <a:latin typeface="Anaheim"/>
              <a:ea typeface="Anaheim"/>
              <a:cs typeface="Anaheim"/>
              <a:sym typeface="Anaheim"/>
            </a:endParaRPr>
          </a:p>
        </p:txBody>
      </p:sp>
      <p:sp>
        <p:nvSpPr>
          <p:cNvPr id="1836" name="Google Shape;1836;p41"/>
          <p:cNvSpPr/>
          <p:nvPr/>
        </p:nvSpPr>
        <p:spPr>
          <a:xfrm>
            <a:off x="4750188" y="2404477"/>
            <a:ext cx="2801100" cy="1777500"/>
          </a:xfrm>
          <a:prstGeom prst="roundRect">
            <a:avLst>
              <a:gd fmla="val 5444"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7" name="Google Shape;1837;p41"/>
          <p:cNvGrpSpPr/>
          <p:nvPr/>
        </p:nvGrpSpPr>
        <p:grpSpPr>
          <a:xfrm>
            <a:off x="4848518" y="2502124"/>
            <a:ext cx="2800975" cy="2133301"/>
            <a:chOff x="3578510" y="1419647"/>
            <a:chExt cx="4021500" cy="3062887"/>
          </a:xfrm>
        </p:grpSpPr>
        <p:sp>
          <p:nvSpPr>
            <p:cNvPr id="1838" name="Google Shape;1838;p41"/>
            <p:cNvSpPr/>
            <p:nvPr/>
          </p:nvSpPr>
          <p:spPr>
            <a:xfrm>
              <a:off x="3716658" y="1548119"/>
              <a:ext cx="3748500" cy="22857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41"/>
            <p:cNvSpPr/>
            <p:nvPr/>
          </p:nvSpPr>
          <p:spPr>
            <a:xfrm>
              <a:off x="3578510" y="1419647"/>
              <a:ext cx="4021500" cy="2544300"/>
            </a:xfrm>
            <a:prstGeom prst="roundRect">
              <a:avLst>
                <a:gd fmla="val 385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40" name="Google Shape;1840;p41"/>
            <p:cNvCxnSpPr/>
            <p:nvPr/>
          </p:nvCxnSpPr>
          <p:spPr>
            <a:xfrm>
              <a:off x="4915750" y="4433452"/>
              <a:ext cx="1353300" cy="0"/>
            </a:xfrm>
            <a:prstGeom prst="straightConnector1">
              <a:avLst/>
            </a:prstGeom>
            <a:noFill/>
            <a:ln cap="flat" cmpd="sng" w="9525">
              <a:solidFill>
                <a:schemeClr val="accent3"/>
              </a:solidFill>
              <a:prstDash val="solid"/>
              <a:round/>
              <a:headEnd len="med" w="med" type="none"/>
              <a:tailEnd len="med" w="med" type="none"/>
            </a:ln>
          </p:spPr>
        </p:cxnSp>
        <p:sp>
          <p:nvSpPr>
            <p:cNvPr id="1841" name="Google Shape;1841;p41"/>
            <p:cNvSpPr/>
            <p:nvPr/>
          </p:nvSpPr>
          <p:spPr>
            <a:xfrm>
              <a:off x="4900908" y="3963886"/>
              <a:ext cx="1373274" cy="518648"/>
            </a:xfrm>
            <a:custGeom>
              <a:rect b="b" l="l" r="r" t="t"/>
              <a:pathLst>
                <a:path extrusionOk="0" h="24926" w="65999">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cap="flat" cmpd="sng" w="9525">
              <a:solidFill>
                <a:schemeClr val="accent3"/>
              </a:solidFill>
              <a:prstDash val="solid"/>
              <a:round/>
              <a:headEnd len="med" w="med" type="none"/>
              <a:tailEnd len="med" w="med" type="none"/>
            </a:ln>
          </p:spPr>
        </p:sp>
      </p:grpSp>
      <p:sp>
        <p:nvSpPr>
          <p:cNvPr id="1842" name="Google Shape;1842;p41"/>
          <p:cNvSpPr txBox="1"/>
          <p:nvPr>
            <p:ph type="ctrTitle"/>
          </p:nvPr>
        </p:nvSpPr>
        <p:spPr>
          <a:xfrm>
            <a:off x="5017500" y="2847125"/>
            <a:ext cx="2463000" cy="104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¿Preguntas?</a:t>
            </a:r>
            <a:endParaRPr sz="3600"/>
          </a:p>
        </p:txBody>
      </p:sp>
      <p:grpSp>
        <p:nvGrpSpPr>
          <p:cNvPr id="1843" name="Google Shape;1843;p41"/>
          <p:cNvGrpSpPr/>
          <p:nvPr/>
        </p:nvGrpSpPr>
        <p:grpSpPr>
          <a:xfrm rot="-2395729">
            <a:off x="5391080" y="894472"/>
            <a:ext cx="832068" cy="1098814"/>
            <a:chOff x="7956672" y="2244555"/>
            <a:chExt cx="832114" cy="1098874"/>
          </a:xfrm>
        </p:grpSpPr>
        <p:sp>
          <p:nvSpPr>
            <p:cNvPr id="1844" name="Google Shape;1844;p41"/>
            <p:cNvSpPr/>
            <p:nvPr/>
          </p:nvSpPr>
          <p:spPr>
            <a:xfrm flipH="1">
              <a:off x="8344676" y="2244555"/>
              <a:ext cx="392291" cy="380866"/>
            </a:xfrm>
            <a:custGeom>
              <a:rect b="b" l="l" r="r" t="t"/>
              <a:pathLst>
                <a:path extrusionOk="0" h="10878" w="11174">
                  <a:moveTo>
                    <a:pt x="7624" y="1"/>
                  </a:moveTo>
                  <a:cubicBezTo>
                    <a:pt x="7272" y="1"/>
                    <a:pt x="6880" y="36"/>
                    <a:pt x="6446" y="111"/>
                  </a:cubicBezTo>
                  <a:cubicBezTo>
                    <a:pt x="3478" y="623"/>
                    <a:pt x="1934" y="2250"/>
                    <a:pt x="2139" y="3136"/>
                  </a:cubicBezTo>
                  <a:cubicBezTo>
                    <a:pt x="851" y="3531"/>
                    <a:pt x="0" y="8656"/>
                    <a:pt x="2666" y="10308"/>
                  </a:cubicBezTo>
                  <a:cubicBezTo>
                    <a:pt x="3333" y="10722"/>
                    <a:pt x="4200" y="10877"/>
                    <a:pt x="5124" y="10877"/>
                  </a:cubicBezTo>
                  <a:cubicBezTo>
                    <a:pt x="7890" y="10877"/>
                    <a:pt x="11173" y="9486"/>
                    <a:pt x="11173" y="9486"/>
                  </a:cubicBezTo>
                  <a:cubicBezTo>
                    <a:pt x="11173" y="9486"/>
                    <a:pt x="10290" y="8434"/>
                    <a:pt x="10585" y="5641"/>
                  </a:cubicBezTo>
                  <a:cubicBezTo>
                    <a:pt x="10848" y="3167"/>
                    <a:pt x="10967" y="1"/>
                    <a:pt x="76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41"/>
            <p:cNvSpPr/>
            <p:nvPr/>
          </p:nvSpPr>
          <p:spPr>
            <a:xfrm flipH="1">
              <a:off x="8031800" y="2795690"/>
              <a:ext cx="314177" cy="524242"/>
            </a:xfrm>
            <a:custGeom>
              <a:rect b="b" l="l" r="r" t="t"/>
              <a:pathLst>
                <a:path extrusionOk="0" h="14973" w="8949">
                  <a:moveTo>
                    <a:pt x="2312" y="1"/>
                  </a:moveTo>
                  <a:lnTo>
                    <a:pt x="1" y="144"/>
                  </a:lnTo>
                  <a:cubicBezTo>
                    <a:pt x="44" y="913"/>
                    <a:pt x="133" y="1616"/>
                    <a:pt x="234" y="2345"/>
                  </a:cubicBezTo>
                  <a:cubicBezTo>
                    <a:pt x="338" y="3066"/>
                    <a:pt x="475" y="3784"/>
                    <a:pt x="629" y="4498"/>
                  </a:cubicBezTo>
                  <a:cubicBezTo>
                    <a:pt x="790" y="5212"/>
                    <a:pt x="959" y="5927"/>
                    <a:pt x="1185" y="6630"/>
                  </a:cubicBezTo>
                  <a:cubicBezTo>
                    <a:pt x="1397" y="7337"/>
                    <a:pt x="1651" y="8038"/>
                    <a:pt x="1949" y="8727"/>
                  </a:cubicBezTo>
                  <a:lnTo>
                    <a:pt x="2183" y="9244"/>
                  </a:lnTo>
                  <a:cubicBezTo>
                    <a:pt x="2216" y="9322"/>
                    <a:pt x="2276" y="9433"/>
                    <a:pt x="2327" y="9531"/>
                  </a:cubicBezTo>
                  <a:cubicBezTo>
                    <a:pt x="2380" y="9631"/>
                    <a:pt x="2438" y="9721"/>
                    <a:pt x="2491" y="9814"/>
                  </a:cubicBezTo>
                  <a:cubicBezTo>
                    <a:pt x="2714" y="10173"/>
                    <a:pt x="2962" y="10478"/>
                    <a:pt x="3210" y="10773"/>
                  </a:cubicBezTo>
                  <a:cubicBezTo>
                    <a:pt x="3712" y="11358"/>
                    <a:pt x="4243" y="11867"/>
                    <a:pt x="4789" y="12355"/>
                  </a:cubicBezTo>
                  <a:cubicBezTo>
                    <a:pt x="5890" y="13321"/>
                    <a:pt x="7025" y="14186"/>
                    <a:pt x="8246" y="14972"/>
                  </a:cubicBezTo>
                  <a:lnTo>
                    <a:pt x="8949" y="14068"/>
                  </a:lnTo>
                  <a:cubicBezTo>
                    <a:pt x="8453" y="13586"/>
                    <a:pt x="7948" y="13094"/>
                    <a:pt x="7463" y="12599"/>
                  </a:cubicBezTo>
                  <a:cubicBezTo>
                    <a:pt x="6971" y="12108"/>
                    <a:pt x="6493" y="11605"/>
                    <a:pt x="6038" y="11096"/>
                  </a:cubicBezTo>
                  <a:cubicBezTo>
                    <a:pt x="5579" y="10589"/>
                    <a:pt x="5144" y="10069"/>
                    <a:pt x="4764" y="9545"/>
                  </a:cubicBezTo>
                  <a:cubicBezTo>
                    <a:pt x="4573" y="9287"/>
                    <a:pt x="4404" y="9021"/>
                    <a:pt x="4268" y="8770"/>
                  </a:cubicBezTo>
                  <a:cubicBezTo>
                    <a:pt x="4240" y="8709"/>
                    <a:pt x="4204" y="8644"/>
                    <a:pt x="4179" y="8587"/>
                  </a:cubicBezTo>
                  <a:cubicBezTo>
                    <a:pt x="4154" y="8522"/>
                    <a:pt x="4132" y="8482"/>
                    <a:pt x="4100" y="8396"/>
                  </a:cubicBezTo>
                  <a:lnTo>
                    <a:pt x="3924" y="7934"/>
                  </a:lnTo>
                  <a:cubicBezTo>
                    <a:pt x="3465" y="6691"/>
                    <a:pt x="3142" y="5371"/>
                    <a:pt x="2875" y="4036"/>
                  </a:cubicBezTo>
                  <a:cubicBezTo>
                    <a:pt x="2743" y="3368"/>
                    <a:pt x="2646" y="2689"/>
                    <a:pt x="2545" y="2015"/>
                  </a:cubicBezTo>
                  <a:cubicBezTo>
                    <a:pt x="2448" y="1344"/>
                    <a:pt x="2373" y="643"/>
                    <a:pt x="2312"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41"/>
            <p:cNvSpPr/>
            <p:nvPr/>
          </p:nvSpPr>
          <p:spPr>
            <a:xfrm flipH="1">
              <a:off x="8234897" y="2698705"/>
              <a:ext cx="176836" cy="233253"/>
            </a:xfrm>
            <a:custGeom>
              <a:rect b="b" l="l" r="r" t="t"/>
              <a:pathLst>
                <a:path extrusionOk="0" h="6662" w="5037">
                  <a:moveTo>
                    <a:pt x="2431" y="1"/>
                  </a:moveTo>
                  <a:cubicBezTo>
                    <a:pt x="1717" y="1"/>
                    <a:pt x="1248" y="323"/>
                    <a:pt x="718" y="1080"/>
                  </a:cubicBezTo>
                  <a:cubicBezTo>
                    <a:pt x="0" y="2107"/>
                    <a:pt x="1468" y="6662"/>
                    <a:pt x="1468" y="6662"/>
                  </a:cubicBezTo>
                  <a:lnTo>
                    <a:pt x="5036" y="4235"/>
                  </a:lnTo>
                  <a:cubicBezTo>
                    <a:pt x="5036" y="4235"/>
                    <a:pt x="4386" y="391"/>
                    <a:pt x="3449" y="154"/>
                  </a:cubicBezTo>
                  <a:cubicBezTo>
                    <a:pt x="3055" y="55"/>
                    <a:pt x="2722" y="1"/>
                    <a:pt x="24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41"/>
            <p:cNvSpPr/>
            <p:nvPr/>
          </p:nvSpPr>
          <p:spPr>
            <a:xfrm flipH="1">
              <a:off x="8280432" y="2797826"/>
              <a:ext cx="1650" cy="8858"/>
            </a:xfrm>
            <a:custGeom>
              <a:rect b="b" l="l" r="r" t="t"/>
              <a:pathLst>
                <a:path extrusionOk="0" h="253" w="47">
                  <a:moveTo>
                    <a:pt x="0" y="1"/>
                  </a:moveTo>
                  <a:lnTo>
                    <a:pt x="0" y="252"/>
                  </a:lnTo>
                  <a:lnTo>
                    <a:pt x="47" y="252"/>
                  </a:lnTo>
                  <a:lnTo>
                    <a:pt x="47" y="1"/>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41"/>
            <p:cNvSpPr/>
            <p:nvPr/>
          </p:nvSpPr>
          <p:spPr>
            <a:xfrm flipH="1">
              <a:off x="8226226" y="2832034"/>
              <a:ext cx="150365" cy="113756"/>
            </a:xfrm>
            <a:custGeom>
              <a:rect b="b" l="l" r="r" t="t"/>
              <a:pathLst>
                <a:path extrusionOk="0" h="3249" w="4283">
                  <a:moveTo>
                    <a:pt x="4200" y="1"/>
                  </a:moveTo>
                  <a:lnTo>
                    <a:pt x="0" y="2829"/>
                  </a:lnTo>
                  <a:lnTo>
                    <a:pt x="270" y="3248"/>
                  </a:lnTo>
                  <a:lnTo>
                    <a:pt x="4282" y="374"/>
                  </a:lnTo>
                  <a:lnTo>
                    <a:pt x="420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41"/>
            <p:cNvSpPr/>
            <p:nvPr/>
          </p:nvSpPr>
          <p:spPr>
            <a:xfrm flipH="1">
              <a:off x="7956672" y="3276661"/>
              <a:ext cx="112344" cy="66769"/>
            </a:xfrm>
            <a:custGeom>
              <a:rect b="b" l="l" r="r" t="t"/>
              <a:pathLst>
                <a:path extrusionOk="0" h="1907" w="3200">
                  <a:moveTo>
                    <a:pt x="632" y="0"/>
                  </a:moveTo>
                  <a:lnTo>
                    <a:pt x="1" y="671"/>
                  </a:lnTo>
                  <a:cubicBezTo>
                    <a:pt x="249" y="1580"/>
                    <a:pt x="1666" y="1906"/>
                    <a:pt x="1666" y="1906"/>
                  </a:cubicBezTo>
                  <a:lnTo>
                    <a:pt x="3199" y="184"/>
                  </a:lnTo>
                  <a:lnTo>
                    <a:pt x="63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41"/>
            <p:cNvSpPr/>
            <p:nvPr/>
          </p:nvSpPr>
          <p:spPr>
            <a:xfrm flipH="1">
              <a:off x="8252695" y="2681164"/>
              <a:ext cx="456187" cy="501659"/>
            </a:xfrm>
            <a:custGeom>
              <a:rect b="b" l="l" r="r" t="t"/>
              <a:pathLst>
                <a:path extrusionOk="0" h="14328" w="12994">
                  <a:moveTo>
                    <a:pt x="6302" y="1"/>
                  </a:moveTo>
                  <a:cubicBezTo>
                    <a:pt x="5548" y="1"/>
                    <a:pt x="4771" y="34"/>
                    <a:pt x="3909" y="74"/>
                  </a:cubicBezTo>
                  <a:cubicBezTo>
                    <a:pt x="1928" y="170"/>
                    <a:pt x="1" y="591"/>
                    <a:pt x="1" y="591"/>
                  </a:cubicBezTo>
                  <a:cubicBezTo>
                    <a:pt x="1792" y="8276"/>
                    <a:pt x="1788" y="10583"/>
                    <a:pt x="1634" y="14327"/>
                  </a:cubicBezTo>
                  <a:lnTo>
                    <a:pt x="10833" y="14327"/>
                  </a:lnTo>
                  <a:cubicBezTo>
                    <a:pt x="12994" y="1036"/>
                    <a:pt x="11913" y="655"/>
                    <a:pt x="11913" y="655"/>
                  </a:cubicBezTo>
                  <a:cubicBezTo>
                    <a:pt x="11913" y="655"/>
                    <a:pt x="9882" y="239"/>
                    <a:pt x="8087" y="77"/>
                  </a:cubicBezTo>
                  <a:cubicBezTo>
                    <a:pt x="7485" y="22"/>
                    <a:pt x="6900" y="1"/>
                    <a:pt x="63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41"/>
            <p:cNvSpPr/>
            <p:nvPr/>
          </p:nvSpPr>
          <p:spPr>
            <a:xfrm flipH="1">
              <a:off x="8376555" y="2519125"/>
              <a:ext cx="195127" cy="293475"/>
            </a:xfrm>
            <a:custGeom>
              <a:rect b="b" l="l" r="r" t="t"/>
              <a:pathLst>
                <a:path extrusionOk="0" h="8382" w="5558">
                  <a:moveTo>
                    <a:pt x="414" y="0"/>
                  </a:moveTo>
                  <a:lnTo>
                    <a:pt x="414" y="0"/>
                  </a:lnTo>
                  <a:cubicBezTo>
                    <a:pt x="680" y="1342"/>
                    <a:pt x="942" y="3808"/>
                    <a:pt x="1" y="4702"/>
                  </a:cubicBezTo>
                  <a:cubicBezTo>
                    <a:pt x="1" y="4702"/>
                    <a:pt x="1243" y="7089"/>
                    <a:pt x="3695" y="8381"/>
                  </a:cubicBezTo>
                  <a:cubicBezTo>
                    <a:pt x="5557" y="6892"/>
                    <a:pt x="4179" y="4705"/>
                    <a:pt x="4179" y="4705"/>
                  </a:cubicBezTo>
                  <a:cubicBezTo>
                    <a:pt x="2679" y="4346"/>
                    <a:pt x="2718" y="3234"/>
                    <a:pt x="2981" y="2189"/>
                  </a:cubicBezTo>
                  <a:lnTo>
                    <a:pt x="414"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41"/>
            <p:cNvSpPr/>
            <p:nvPr/>
          </p:nvSpPr>
          <p:spPr>
            <a:xfrm flipH="1">
              <a:off x="8467168" y="2585964"/>
              <a:ext cx="11515" cy="9839"/>
            </a:xfrm>
            <a:custGeom>
              <a:rect b="b" l="l" r="r" t="t"/>
              <a:pathLst>
                <a:path extrusionOk="0" h="281" w="328">
                  <a:moveTo>
                    <a:pt x="1" y="0"/>
                  </a:moveTo>
                  <a:lnTo>
                    <a:pt x="327" y="280"/>
                  </a:lnTo>
                  <a:lnTo>
                    <a:pt x="327" y="280"/>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41"/>
            <p:cNvSpPr/>
            <p:nvPr/>
          </p:nvSpPr>
          <p:spPr>
            <a:xfrm flipH="1">
              <a:off x="8471451" y="2619646"/>
              <a:ext cx="281" cy="2066"/>
            </a:xfrm>
            <a:custGeom>
              <a:rect b="b" l="l" r="r" t="t"/>
              <a:pathLst>
                <a:path extrusionOk="0" h="59" w="8">
                  <a:moveTo>
                    <a:pt x="8" y="0"/>
                  </a:moveTo>
                  <a:cubicBezTo>
                    <a:pt x="4" y="22"/>
                    <a:pt x="4" y="40"/>
                    <a:pt x="0" y="58"/>
                  </a:cubicBezTo>
                  <a:lnTo>
                    <a:pt x="0" y="58"/>
                  </a:lnTo>
                  <a:cubicBezTo>
                    <a:pt x="4" y="40"/>
                    <a:pt x="4" y="22"/>
                    <a:pt x="8"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41"/>
            <p:cNvSpPr/>
            <p:nvPr/>
          </p:nvSpPr>
          <p:spPr>
            <a:xfrm flipH="1">
              <a:off x="8467167" y="2550391"/>
              <a:ext cx="62526" cy="71320"/>
            </a:xfrm>
            <a:custGeom>
              <a:rect b="b" l="l" r="r" t="t"/>
              <a:pathLst>
                <a:path extrusionOk="0" h="2037" w="1781">
                  <a:moveTo>
                    <a:pt x="262" y="1"/>
                  </a:moveTo>
                  <a:cubicBezTo>
                    <a:pt x="216" y="141"/>
                    <a:pt x="1" y="550"/>
                    <a:pt x="57" y="844"/>
                  </a:cubicBezTo>
                  <a:cubicBezTo>
                    <a:pt x="180" y="1465"/>
                    <a:pt x="1081" y="1953"/>
                    <a:pt x="1651" y="2036"/>
                  </a:cubicBezTo>
                  <a:cubicBezTo>
                    <a:pt x="1655" y="2018"/>
                    <a:pt x="1655" y="2000"/>
                    <a:pt x="1659" y="1978"/>
                  </a:cubicBezTo>
                  <a:cubicBezTo>
                    <a:pt x="1677" y="1752"/>
                    <a:pt x="1723" y="1523"/>
                    <a:pt x="1780" y="1296"/>
                  </a:cubicBezTo>
                  <a:lnTo>
                    <a:pt x="1454" y="1016"/>
                  </a:lnTo>
                  <a:lnTo>
                    <a:pt x="262"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41"/>
            <p:cNvSpPr/>
            <p:nvPr/>
          </p:nvSpPr>
          <p:spPr>
            <a:xfrm flipH="1">
              <a:off x="8396706" y="2305232"/>
              <a:ext cx="259655" cy="296171"/>
            </a:xfrm>
            <a:custGeom>
              <a:rect b="b" l="l" r="r" t="t"/>
              <a:pathLst>
                <a:path extrusionOk="0" h="8459" w="7396">
                  <a:moveTo>
                    <a:pt x="3493" y="1"/>
                  </a:moveTo>
                  <a:cubicBezTo>
                    <a:pt x="1462" y="1"/>
                    <a:pt x="1" y="1964"/>
                    <a:pt x="572" y="3948"/>
                  </a:cubicBezTo>
                  <a:cubicBezTo>
                    <a:pt x="1193" y="6109"/>
                    <a:pt x="1412" y="7039"/>
                    <a:pt x="2769" y="7918"/>
                  </a:cubicBezTo>
                  <a:cubicBezTo>
                    <a:pt x="3342" y="8290"/>
                    <a:pt x="3953" y="8459"/>
                    <a:pt x="4536" y="8459"/>
                  </a:cubicBezTo>
                  <a:cubicBezTo>
                    <a:pt x="6027" y="8459"/>
                    <a:pt x="7337" y="7354"/>
                    <a:pt x="7363" y="5700"/>
                  </a:cubicBezTo>
                  <a:cubicBezTo>
                    <a:pt x="7395" y="3625"/>
                    <a:pt x="6372" y="441"/>
                    <a:pt x="4036" y="46"/>
                  </a:cubicBezTo>
                  <a:cubicBezTo>
                    <a:pt x="3851" y="15"/>
                    <a:pt x="3670" y="1"/>
                    <a:pt x="3493"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41"/>
            <p:cNvSpPr/>
            <p:nvPr/>
          </p:nvSpPr>
          <p:spPr>
            <a:xfrm flipH="1">
              <a:off x="8449157" y="2289581"/>
              <a:ext cx="221809" cy="210880"/>
            </a:xfrm>
            <a:custGeom>
              <a:rect b="b" l="l" r="r" t="t"/>
              <a:pathLst>
                <a:path extrusionOk="0" h="6023" w="6318">
                  <a:moveTo>
                    <a:pt x="5206" y="0"/>
                  </a:moveTo>
                  <a:cubicBezTo>
                    <a:pt x="5155" y="0"/>
                    <a:pt x="5105" y="4"/>
                    <a:pt x="5055" y="13"/>
                  </a:cubicBezTo>
                  <a:lnTo>
                    <a:pt x="2678" y="404"/>
                  </a:lnTo>
                  <a:cubicBezTo>
                    <a:pt x="2514" y="432"/>
                    <a:pt x="2359" y="505"/>
                    <a:pt x="2229" y="616"/>
                  </a:cubicBezTo>
                  <a:lnTo>
                    <a:pt x="561" y="2055"/>
                  </a:lnTo>
                  <a:cubicBezTo>
                    <a:pt x="395" y="2198"/>
                    <a:pt x="284" y="2396"/>
                    <a:pt x="252" y="2611"/>
                  </a:cubicBezTo>
                  <a:lnTo>
                    <a:pt x="19" y="4144"/>
                  </a:lnTo>
                  <a:cubicBezTo>
                    <a:pt x="1" y="4266"/>
                    <a:pt x="8" y="4391"/>
                    <a:pt x="37" y="4510"/>
                  </a:cubicBezTo>
                  <a:cubicBezTo>
                    <a:pt x="155" y="4956"/>
                    <a:pt x="505" y="6023"/>
                    <a:pt x="1139" y="6023"/>
                  </a:cubicBezTo>
                  <a:cubicBezTo>
                    <a:pt x="1178" y="6023"/>
                    <a:pt x="1219" y="6019"/>
                    <a:pt x="1260" y="6010"/>
                  </a:cubicBezTo>
                  <a:cubicBezTo>
                    <a:pt x="2151" y="5828"/>
                    <a:pt x="2746" y="3692"/>
                    <a:pt x="2204" y="2920"/>
                  </a:cubicBezTo>
                  <a:lnTo>
                    <a:pt x="2204" y="2920"/>
                  </a:lnTo>
                  <a:cubicBezTo>
                    <a:pt x="2302" y="2926"/>
                    <a:pt x="2398" y="2929"/>
                    <a:pt x="2493" y="2929"/>
                  </a:cubicBezTo>
                  <a:cubicBezTo>
                    <a:pt x="3998" y="2929"/>
                    <a:pt x="5113" y="2231"/>
                    <a:pt x="5819" y="1595"/>
                  </a:cubicBezTo>
                  <a:cubicBezTo>
                    <a:pt x="6318" y="1146"/>
                    <a:pt x="6178" y="339"/>
                    <a:pt x="5564" y="74"/>
                  </a:cubicBezTo>
                  <a:cubicBezTo>
                    <a:pt x="5450" y="25"/>
                    <a:pt x="5328" y="0"/>
                    <a:pt x="52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41"/>
            <p:cNvSpPr/>
            <p:nvPr/>
          </p:nvSpPr>
          <p:spPr>
            <a:xfrm flipH="1">
              <a:off x="8492866" y="2423610"/>
              <a:ext cx="17554" cy="22863"/>
            </a:xfrm>
            <a:custGeom>
              <a:rect b="b" l="l" r="r" t="t"/>
              <a:pathLst>
                <a:path extrusionOk="0" h="653" w="500">
                  <a:moveTo>
                    <a:pt x="207" y="0"/>
                  </a:moveTo>
                  <a:cubicBezTo>
                    <a:pt x="197" y="0"/>
                    <a:pt x="186" y="1"/>
                    <a:pt x="176" y="4"/>
                  </a:cubicBezTo>
                  <a:cubicBezTo>
                    <a:pt x="61" y="29"/>
                    <a:pt x="0" y="197"/>
                    <a:pt x="40" y="373"/>
                  </a:cubicBezTo>
                  <a:cubicBezTo>
                    <a:pt x="76" y="537"/>
                    <a:pt x="184" y="653"/>
                    <a:pt x="290" y="653"/>
                  </a:cubicBezTo>
                  <a:cubicBezTo>
                    <a:pt x="300" y="653"/>
                    <a:pt x="310" y="652"/>
                    <a:pt x="320" y="650"/>
                  </a:cubicBezTo>
                  <a:cubicBezTo>
                    <a:pt x="439" y="625"/>
                    <a:pt x="499" y="459"/>
                    <a:pt x="460" y="280"/>
                  </a:cubicBezTo>
                  <a:cubicBezTo>
                    <a:pt x="424" y="117"/>
                    <a:pt x="316" y="0"/>
                    <a:pt x="2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41"/>
            <p:cNvSpPr/>
            <p:nvPr/>
          </p:nvSpPr>
          <p:spPr>
            <a:xfrm flipH="1">
              <a:off x="8422055" y="2407889"/>
              <a:ext cx="17659" cy="22898"/>
            </a:xfrm>
            <a:custGeom>
              <a:rect b="b" l="l" r="r" t="t"/>
              <a:pathLst>
                <a:path extrusionOk="0" h="654" w="503">
                  <a:moveTo>
                    <a:pt x="210" y="1"/>
                  </a:moveTo>
                  <a:cubicBezTo>
                    <a:pt x="200" y="1"/>
                    <a:pt x="190" y="2"/>
                    <a:pt x="180" y="4"/>
                  </a:cubicBezTo>
                  <a:cubicBezTo>
                    <a:pt x="65" y="33"/>
                    <a:pt x="0" y="198"/>
                    <a:pt x="40" y="373"/>
                  </a:cubicBezTo>
                  <a:cubicBezTo>
                    <a:pt x="75" y="538"/>
                    <a:pt x="186" y="653"/>
                    <a:pt x="293" y="653"/>
                  </a:cubicBezTo>
                  <a:cubicBezTo>
                    <a:pt x="303" y="653"/>
                    <a:pt x="313" y="652"/>
                    <a:pt x="323" y="650"/>
                  </a:cubicBezTo>
                  <a:cubicBezTo>
                    <a:pt x="441" y="625"/>
                    <a:pt x="503" y="459"/>
                    <a:pt x="463" y="280"/>
                  </a:cubicBezTo>
                  <a:cubicBezTo>
                    <a:pt x="427" y="120"/>
                    <a:pt x="319" y="1"/>
                    <a:pt x="2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41"/>
            <p:cNvSpPr/>
            <p:nvPr/>
          </p:nvSpPr>
          <p:spPr>
            <a:xfrm flipH="1">
              <a:off x="8421037" y="2401097"/>
              <a:ext cx="14148" cy="9138"/>
            </a:xfrm>
            <a:custGeom>
              <a:rect b="b" l="l" r="r" t="t"/>
              <a:pathLst>
                <a:path extrusionOk="0" h="261" w="403">
                  <a:moveTo>
                    <a:pt x="402" y="0"/>
                  </a:moveTo>
                  <a:lnTo>
                    <a:pt x="1" y="219"/>
                  </a:lnTo>
                  <a:cubicBezTo>
                    <a:pt x="46" y="249"/>
                    <a:pt x="88" y="261"/>
                    <a:pt x="126" y="261"/>
                  </a:cubicBezTo>
                  <a:cubicBezTo>
                    <a:pt x="303" y="261"/>
                    <a:pt x="402" y="1"/>
                    <a:pt x="4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41"/>
            <p:cNvSpPr/>
            <p:nvPr/>
          </p:nvSpPr>
          <p:spPr>
            <a:xfrm flipH="1">
              <a:off x="8426338" y="2437055"/>
              <a:ext cx="31281" cy="44116"/>
            </a:xfrm>
            <a:custGeom>
              <a:rect b="b" l="l" r="r" t="t"/>
              <a:pathLst>
                <a:path extrusionOk="0" h="1260" w="891">
                  <a:moveTo>
                    <a:pt x="0" y="0"/>
                  </a:moveTo>
                  <a:lnTo>
                    <a:pt x="280" y="1260"/>
                  </a:lnTo>
                  <a:cubicBezTo>
                    <a:pt x="280" y="1260"/>
                    <a:pt x="283" y="1260"/>
                    <a:pt x="287" y="1260"/>
                  </a:cubicBezTo>
                  <a:cubicBezTo>
                    <a:pt x="343" y="1260"/>
                    <a:pt x="718" y="1250"/>
                    <a:pt x="890" y="998"/>
                  </a:cubicBezTo>
                  <a:cubicBezTo>
                    <a:pt x="474" y="703"/>
                    <a:pt x="1" y="0"/>
                    <a:pt x="0" y="0"/>
                  </a:cubicBezTo>
                  <a:close/>
                </a:path>
              </a:pathLst>
            </a:custGeom>
            <a:solidFill>
              <a:srgbClr val="ED89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41"/>
            <p:cNvSpPr/>
            <p:nvPr/>
          </p:nvSpPr>
          <p:spPr>
            <a:xfrm flipH="1">
              <a:off x="8465377" y="2497172"/>
              <a:ext cx="50695" cy="16176"/>
            </a:xfrm>
            <a:custGeom>
              <a:rect b="b" l="l" r="r" t="t"/>
              <a:pathLst>
                <a:path extrusionOk="0" h="462" w="1444">
                  <a:moveTo>
                    <a:pt x="59" y="0"/>
                  </a:moveTo>
                  <a:cubicBezTo>
                    <a:pt x="46" y="0"/>
                    <a:pt x="33" y="6"/>
                    <a:pt x="22" y="17"/>
                  </a:cubicBezTo>
                  <a:cubicBezTo>
                    <a:pt x="0" y="38"/>
                    <a:pt x="0" y="74"/>
                    <a:pt x="22" y="92"/>
                  </a:cubicBezTo>
                  <a:cubicBezTo>
                    <a:pt x="39" y="113"/>
                    <a:pt x="407" y="462"/>
                    <a:pt x="1022" y="462"/>
                  </a:cubicBezTo>
                  <a:cubicBezTo>
                    <a:pt x="1056" y="462"/>
                    <a:pt x="1091" y="461"/>
                    <a:pt x="1127" y="458"/>
                  </a:cubicBezTo>
                  <a:cubicBezTo>
                    <a:pt x="1213" y="451"/>
                    <a:pt x="1303" y="440"/>
                    <a:pt x="1397" y="419"/>
                  </a:cubicBezTo>
                  <a:cubicBezTo>
                    <a:pt x="1425" y="412"/>
                    <a:pt x="1443" y="383"/>
                    <a:pt x="1435" y="354"/>
                  </a:cubicBezTo>
                  <a:cubicBezTo>
                    <a:pt x="1430" y="331"/>
                    <a:pt x="1409" y="312"/>
                    <a:pt x="1386" y="312"/>
                  </a:cubicBezTo>
                  <a:cubicBezTo>
                    <a:pt x="1381" y="312"/>
                    <a:pt x="1376" y="313"/>
                    <a:pt x="1371" y="315"/>
                  </a:cubicBezTo>
                  <a:cubicBezTo>
                    <a:pt x="1249" y="341"/>
                    <a:pt x="1134" y="353"/>
                    <a:pt x="1028" y="353"/>
                  </a:cubicBezTo>
                  <a:cubicBezTo>
                    <a:pt x="448" y="353"/>
                    <a:pt x="100" y="19"/>
                    <a:pt x="97" y="17"/>
                  </a:cubicBezTo>
                  <a:cubicBezTo>
                    <a:pt x="86" y="6"/>
                    <a:pt x="73" y="0"/>
                    <a:pt x="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41"/>
            <p:cNvSpPr/>
            <p:nvPr/>
          </p:nvSpPr>
          <p:spPr>
            <a:xfrm flipH="1">
              <a:off x="8577018" y="2477425"/>
              <a:ext cx="74674" cy="66174"/>
            </a:xfrm>
            <a:custGeom>
              <a:rect b="b" l="l" r="r" t="t"/>
              <a:pathLst>
                <a:path extrusionOk="0" h="1890" w="2127">
                  <a:moveTo>
                    <a:pt x="849" y="0"/>
                  </a:moveTo>
                  <a:cubicBezTo>
                    <a:pt x="800" y="0"/>
                    <a:pt x="751" y="6"/>
                    <a:pt x="701" y="17"/>
                  </a:cubicBezTo>
                  <a:cubicBezTo>
                    <a:pt x="163" y="143"/>
                    <a:pt x="1" y="742"/>
                    <a:pt x="295" y="1187"/>
                  </a:cubicBezTo>
                  <a:cubicBezTo>
                    <a:pt x="554" y="1575"/>
                    <a:pt x="966" y="1808"/>
                    <a:pt x="1344" y="1876"/>
                  </a:cubicBezTo>
                  <a:cubicBezTo>
                    <a:pt x="1393" y="1885"/>
                    <a:pt x="1441" y="1890"/>
                    <a:pt x="1485" y="1890"/>
                  </a:cubicBezTo>
                  <a:cubicBezTo>
                    <a:pt x="1948" y="1890"/>
                    <a:pt x="2126" y="1419"/>
                    <a:pt x="1943" y="954"/>
                  </a:cubicBezTo>
                  <a:cubicBezTo>
                    <a:pt x="1776" y="539"/>
                    <a:pt x="1340" y="0"/>
                    <a:pt x="849" y="0"/>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41"/>
            <p:cNvSpPr/>
            <p:nvPr/>
          </p:nvSpPr>
          <p:spPr>
            <a:xfrm flipH="1">
              <a:off x="8497535" y="2386392"/>
              <a:ext cx="44130" cy="22968"/>
            </a:xfrm>
            <a:custGeom>
              <a:rect b="b" l="l" r="r" t="t"/>
              <a:pathLst>
                <a:path extrusionOk="0" h="656" w="1257">
                  <a:moveTo>
                    <a:pt x="1124" y="0"/>
                  </a:moveTo>
                  <a:cubicBezTo>
                    <a:pt x="990" y="0"/>
                    <a:pt x="359" y="38"/>
                    <a:pt x="37" y="485"/>
                  </a:cubicBezTo>
                  <a:cubicBezTo>
                    <a:pt x="0" y="532"/>
                    <a:pt x="11" y="600"/>
                    <a:pt x="58" y="636"/>
                  </a:cubicBezTo>
                  <a:cubicBezTo>
                    <a:pt x="69" y="639"/>
                    <a:pt x="80" y="647"/>
                    <a:pt x="90" y="650"/>
                  </a:cubicBezTo>
                  <a:cubicBezTo>
                    <a:pt x="101" y="654"/>
                    <a:pt x="112" y="656"/>
                    <a:pt x="123" y="656"/>
                  </a:cubicBezTo>
                  <a:cubicBezTo>
                    <a:pt x="155" y="656"/>
                    <a:pt x="187" y="641"/>
                    <a:pt x="209" y="611"/>
                  </a:cubicBezTo>
                  <a:cubicBezTo>
                    <a:pt x="494" y="215"/>
                    <a:pt x="1117" y="212"/>
                    <a:pt x="1144" y="212"/>
                  </a:cubicBezTo>
                  <a:cubicBezTo>
                    <a:pt x="1145" y="212"/>
                    <a:pt x="1145" y="212"/>
                    <a:pt x="1145" y="212"/>
                  </a:cubicBezTo>
                  <a:cubicBezTo>
                    <a:pt x="1148" y="212"/>
                    <a:pt x="1150" y="212"/>
                    <a:pt x="1153" y="212"/>
                  </a:cubicBezTo>
                  <a:cubicBezTo>
                    <a:pt x="1210" y="212"/>
                    <a:pt x="1253" y="163"/>
                    <a:pt x="1256" y="109"/>
                  </a:cubicBezTo>
                  <a:cubicBezTo>
                    <a:pt x="1256" y="47"/>
                    <a:pt x="1210" y="1"/>
                    <a:pt x="1149" y="1"/>
                  </a:cubicBezTo>
                  <a:cubicBezTo>
                    <a:pt x="1146" y="1"/>
                    <a:pt x="1138" y="0"/>
                    <a:pt x="112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41"/>
            <p:cNvSpPr/>
            <p:nvPr/>
          </p:nvSpPr>
          <p:spPr>
            <a:xfrm flipH="1">
              <a:off x="8419527" y="2357786"/>
              <a:ext cx="39356" cy="11554"/>
            </a:xfrm>
            <a:custGeom>
              <a:rect b="b" l="l" r="r" t="t"/>
              <a:pathLst>
                <a:path extrusionOk="0" h="330" w="1121">
                  <a:moveTo>
                    <a:pt x="537" y="0"/>
                  </a:moveTo>
                  <a:cubicBezTo>
                    <a:pt x="265" y="0"/>
                    <a:pt x="80" y="103"/>
                    <a:pt x="69" y="111"/>
                  </a:cubicBezTo>
                  <a:cubicBezTo>
                    <a:pt x="18" y="139"/>
                    <a:pt x="0" y="204"/>
                    <a:pt x="30" y="258"/>
                  </a:cubicBezTo>
                  <a:cubicBezTo>
                    <a:pt x="49" y="292"/>
                    <a:pt x="84" y="311"/>
                    <a:pt x="122" y="311"/>
                  </a:cubicBezTo>
                  <a:cubicBezTo>
                    <a:pt x="140" y="311"/>
                    <a:pt x="159" y="306"/>
                    <a:pt x="177" y="297"/>
                  </a:cubicBezTo>
                  <a:cubicBezTo>
                    <a:pt x="188" y="290"/>
                    <a:pt x="327" y="214"/>
                    <a:pt x="535" y="214"/>
                  </a:cubicBezTo>
                  <a:cubicBezTo>
                    <a:pt x="655" y="214"/>
                    <a:pt x="798" y="239"/>
                    <a:pt x="952" y="318"/>
                  </a:cubicBezTo>
                  <a:cubicBezTo>
                    <a:pt x="969" y="326"/>
                    <a:pt x="987" y="330"/>
                    <a:pt x="1006" y="330"/>
                  </a:cubicBezTo>
                  <a:cubicBezTo>
                    <a:pt x="1042" y="326"/>
                    <a:pt x="1077" y="305"/>
                    <a:pt x="1095" y="272"/>
                  </a:cubicBezTo>
                  <a:cubicBezTo>
                    <a:pt x="1120" y="218"/>
                    <a:pt x="1099" y="154"/>
                    <a:pt x="1049" y="125"/>
                  </a:cubicBezTo>
                  <a:cubicBezTo>
                    <a:pt x="861" y="31"/>
                    <a:pt x="686" y="0"/>
                    <a:pt x="5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41"/>
            <p:cNvSpPr/>
            <p:nvPr/>
          </p:nvSpPr>
          <p:spPr>
            <a:xfrm flipH="1">
              <a:off x="8491848" y="2416818"/>
              <a:ext cx="14043" cy="9138"/>
            </a:xfrm>
            <a:custGeom>
              <a:rect b="b" l="l" r="r" t="t"/>
              <a:pathLst>
                <a:path extrusionOk="0" h="261" w="400">
                  <a:moveTo>
                    <a:pt x="399" y="0"/>
                  </a:moveTo>
                  <a:lnTo>
                    <a:pt x="1" y="219"/>
                  </a:lnTo>
                  <a:cubicBezTo>
                    <a:pt x="46" y="248"/>
                    <a:pt x="87" y="260"/>
                    <a:pt x="125" y="260"/>
                  </a:cubicBezTo>
                  <a:cubicBezTo>
                    <a:pt x="302" y="260"/>
                    <a:pt x="399" y="0"/>
                    <a:pt x="3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41"/>
            <p:cNvSpPr/>
            <p:nvPr/>
          </p:nvSpPr>
          <p:spPr>
            <a:xfrm flipH="1">
              <a:off x="8318346" y="3161399"/>
              <a:ext cx="347424" cy="35853"/>
            </a:xfrm>
            <a:custGeom>
              <a:rect b="b" l="l" r="r" t="t"/>
              <a:pathLst>
                <a:path extrusionOk="0" h="1024" w="9896">
                  <a:moveTo>
                    <a:pt x="416" y="1"/>
                  </a:moveTo>
                  <a:cubicBezTo>
                    <a:pt x="348" y="1"/>
                    <a:pt x="287" y="30"/>
                    <a:pt x="265" y="73"/>
                  </a:cubicBezTo>
                  <a:lnTo>
                    <a:pt x="32" y="895"/>
                  </a:lnTo>
                  <a:cubicBezTo>
                    <a:pt x="0" y="959"/>
                    <a:pt x="75" y="1024"/>
                    <a:pt x="183" y="1024"/>
                  </a:cubicBezTo>
                  <a:lnTo>
                    <a:pt x="9652" y="1024"/>
                  </a:lnTo>
                  <a:cubicBezTo>
                    <a:pt x="9734" y="1024"/>
                    <a:pt x="9802" y="984"/>
                    <a:pt x="9806" y="931"/>
                  </a:cubicBezTo>
                  <a:lnTo>
                    <a:pt x="9889" y="108"/>
                  </a:lnTo>
                  <a:cubicBezTo>
                    <a:pt x="9895" y="51"/>
                    <a:pt x="9824" y="1"/>
                    <a:pt x="9734" y="1"/>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41"/>
            <p:cNvSpPr/>
            <p:nvPr/>
          </p:nvSpPr>
          <p:spPr>
            <a:xfrm flipH="1">
              <a:off x="8603735" y="3158913"/>
              <a:ext cx="19450" cy="41490"/>
            </a:xfrm>
            <a:custGeom>
              <a:rect b="b" l="l" r="r" t="t"/>
              <a:pathLst>
                <a:path extrusionOk="0" h="1185" w="554">
                  <a:moveTo>
                    <a:pt x="215" y="0"/>
                  </a:moveTo>
                  <a:cubicBezTo>
                    <a:pt x="165" y="0"/>
                    <a:pt x="122" y="25"/>
                    <a:pt x="119" y="58"/>
                  </a:cubicBezTo>
                  <a:lnTo>
                    <a:pt x="3" y="1127"/>
                  </a:lnTo>
                  <a:cubicBezTo>
                    <a:pt x="0" y="1160"/>
                    <a:pt x="36" y="1185"/>
                    <a:pt x="86" y="1185"/>
                  </a:cubicBezTo>
                  <a:lnTo>
                    <a:pt x="338" y="1185"/>
                  </a:lnTo>
                  <a:cubicBezTo>
                    <a:pt x="384" y="1185"/>
                    <a:pt x="431" y="1160"/>
                    <a:pt x="431" y="1127"/>
                  </a:cubicBezTo>
                  <a:lnTo>
                    <a:pt x="550" y="58"/>
                  </a:lnTo>
                  <a:cubicBezTo>
                    <a:pt x="553" y="25"/>
                    <a:pt x="513" y="0"/>
                    <a:pt x="46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41"/>
            <p:cNvSpPr/>
            <p:nvPr/>
          </p:nvSpPr>
          <p:spPr>
            <a:xfrm flipH="1">
              <a:off x="8603876" y="3158913"/>
              <a:ext cx="19309" cy="41490"/>
            </a:xfrm>
            <a:custGeom>
              <a:rect b="b" l="l" r="r" t="t"/>
              <a:pathLst>
                <a:path extrusionOk="0" h="1185" w="550">
                  <a:moveTo>
                    <a:pt x="215" y="0"/>
                  </a:moveTo>
                  <a:cubicBezTo>
                    <a:pt x="165" y="0"/>
                    <a:pt x="122" y="25"/>
                    <a:pt x="119" y="58"/>
                  </a:cubicBezTo>
                  <a:lnTo>
                    <a:pt x="3" y="1127"/>
                  </a:lnTo>
                  <a:lnTo>
                    <a:pt x="3" y="1131"/>
                  </a:lnTo>
                  <a:cubicBezTo>
                    <a:pt x="0" y="1160"/>
                    <a:pt x="40" y="1185"/>
                    <a:pt x="86" y="1185"/>
                  </a:cubicBezTo>
                  <a:lnTo>
                    <a:pt x="338" y="1185"/>
                  </a:lnTo>
                  <a:cubicBezTo>
                    <a:pt x="384" y="1185"/>
                    <a:pt x="431" y="1160"/>
                    <a:pt x="431" y="1127"/>
                  </a:cubicBezTo>
                  <a:lnTo>
                    <a:pt x="550" y="58"/>
                  </a:lnTo>
                  <a:lnTo>
                    <a:pt x="550" y="54"/>
                  </a:lnTo>
                  <a:cubicBezTo>
                    <a:pt x="550" y="25"/>
                    <a:pt x="513" y="0"/>
                    <a:pt x="467" y="0"/>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41"/>
            <p:cNvSpPr/>
            <p:nvPr/>
          </p:nvSpPr>
          <p:spPr>
            <a:xfrm flipH="1">
              <a:off x="8343941" y="3158913"/>
              <a:ext cx="19520" cy="41490"/>
            </a:xfrm>
            <a:custGeom>
              <a:rect b="b" l="l" r="r" t="t"/>
              <a:pathLst>
                <a:path extrusionOk="0" h="1185" w="556">
                  <a:moveTo>
                    <a:pt x="219" y="0"/>
                  </a:moveTo>
                  <a:cubicBezTo>
                    <a:pt x="168" y="0"/>
                    <a:pt x="125" y="25"/>
                    <a:pt x="122" y="58"/>
                  </a:cubicBezTo>
                  <a:lnTo>
                    <a:pt x="3" y="1127"/>
                  </a:lnTo>
                  <a:cubicBezTo>
                    <a:pt x="0" y="1160"/>
                    <a:pt x="39" y="1185"/>
                    <a:pt x="90" y="1185"/>
                  </a:cubicBezTo>
                  <a:lnTo>
                    <a:pt x="337" y="1185"/>
                  </a:lnTo>
                  <a:cubicBezTo>
                    <a:pt x="388" y="1185"/>
                    <a:pt x="431" y="1160"/>
                    <a:pt x="434" y="1127"/>
                  </a:cubicBezTo>
                  <a:lnTo>
                    <a:pt x="552" y="58"/>
                  </a:lnTo>
                  <a:cubicBezTo>
                    <a:pt x="556"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41"/>
            <p:cNvSpPr/>
            <p:nvPr/>
          </p:nvSpPr>
          <p:spPr>
            <a:xfrm flipH="1">
              <a:off x="8473347" y="3158913"/>
              <a:ext cx="19414" cy="41490"/>
            </a:xfrm>
            <a:custGeom>
              <a:rect b="b" l="l" r="r" t="t"/>
              <a:pathLst>
                <a:path extrusionOk="0" h="1185" w="553">
                  <a:moveTo>
                    <a:pt x="216" y="0"/>
                  </a:moveTo>
                  <a:cubicBezTo>
                    <a:pt x="165" y="0"/>
                    <a:pt x="122" y="25"/>
                    <a:pt x="118" y="58"/>
                  </a:cubicBezTo>
                  <a:lnTo>
                    <a:pt x="4" y="1127"/>
                  </a:lnTo>
                  <a:cubicBezTo>
                    <a:pt x="0" y="1160"/>
                    <a:pt x="36" y="1185"/>
                    <a:pt x="87" y="1185"/>
                  </a:cubicBezTo>
                  <a:lnTo>
                    <a:pt x="337" y="1185"/>
                  </a:lnTo>
                  <a:cubicBezTo>
                    <a:pt x="384" y="1185"/>
                    <a:pt x="431" y="1160"/>
                    <a:pt x="435" y="1127"/>
                  </a:cubicBezTo>
                  <a:lnTo>
                    <a:pt x="549" y="58"/>
                  </a:lnTo>
                  <a:cubicBezTo>
                    <a:pt x="553"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41"/>
            <p:cNvSpPr/>
            <p:nvPr/>
          </p:nvSpPr>
          <p:spPr>
            <a:xfrm flipH="1">
              <a:off x="7956672" y="3257929"/>
              <a:ext cx="72778" cy="85501"/>
            </a:xfrm>
            <a:custGeom>
              <a:rect b="b" l="l" r="r" t="t"/>
              <a:pathLst>
                <a:path extrusionOk="0" h="2442" w="2073">
                  <a:moveTo>
                    <a:pt x="1375" y="0"/>
                  </a:moveTo>
                  <a:lnTo>
                    <a:pt x="1" y="1486"/>
                  </a:lnTo>
                  <a:lnTo>
                    <a:pt x="539" y="2441"/>
                  </a:lnTo>
                  <a:lnTo>
                    <a:pt x="2072" y="719"/>
                  </a:lnTo>
                  <a:lnTo>
                    <a:pt x="1375"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41"/>
            <p:cNvSpPr/>
            <p:nvPr/>
          </p:nvSpPr>
          <p:spPr>
            <a:xfrm flipH="1">
              <a:off x="8451896" y="2985600"/>
              <a:ext cx="70250" cy="105878"/>
            </a:xfrm>
            <a:custGeom>
              <a:rect b="b" l="l" r="r" t="t"/>
              <a:pathLst>
                <a:path extrusionOk="0" h="3024" w="2001">
                  <a:moveTo>
                    <a:pt x="1343" y="0"/>
                  </a:moveTo>
                  <a:lnTo>
                    <a:pt x="1" y="2046"/>
                  </a:lnTo>
                  <a:lnTo>
                    <a:pt x="76" y="2980"/>
                  </a:lnTo>
                  <a:cubicBezTo>
                    <a:pt x="178" y="3010"/>
                    <a:pt x="283" y="3023"/>
                    <a:pt x="386" y="3023"/>
                  </a:cubicBezTo>
                  <a:cubicBezTo>
                    <a:pt x="1199" y="3023"/>
                    <a:pt x="2000" y="2208"/>
                    <a:pt x="2000" y="2208"/>
                  </a:cubicBezTo>
                  <a:lnTo>
                    <a:pt x="1343"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41"/>
            <p:cNvSpPr/>
            <p:nvPr/>
          </p:nvSpPr>
          <p:spPr>
            <a:xfrm flipH="1">
              <a:off x="8488933" y="2797371"/>
              <a:ext cx="288268" cy="370957"/>
            </a:xfrm>
            <a:custGeom>
              <a:rect b="b" l="l" r="r" t="t"/>
              <a:pathLst>
                <a:path extrusionOk="0" h="10595" w="8211">
                  <a:moveTo>
                    <a:pt x="1882" y="8579"/>
                  </a:moveTo>
                  <a:cubicBezTo>
                    <a:pt x="1885" y="8579"/>
                    <a:pt x="1888" y="8580"/>
                    <a:pt x="1892" y="8582"/>
                  </a:cubicBezTo>
                  <a:cubicBezTo>
                    <a:pt x="1905" y="8585"/>
                    <a:pt x="1922" y="8593"/>
                    <a:pt x="1940" y="8605"/>
                  </a:cubicBezTo>
                  <a:lnTo>
                    <a:pt x="1940" y="8605"/>
                  </a:lnTo>
                  <a:cubicBezTo>
                    <a:pt x="1919" y="8600"/>
                    <a:pt x="1902" y="8594"/>
                    <a:pt x="1892" y="8589"/>
                  </a:cubicBezTo>
                  <a:cubicBezTo>
                    <a:pt x="1877" y="8584"/>
                    <a:pt x="1877" y="8579"/>
                    <a:pt x="1882" y="8579"/>
                  </a:cubicBezTo>
                  <a:close/>
                  <a:moveTo>
                    <a:pt x="877" y="0"/>
                  </a:moveTo>
                  <a:cubicBezTo>
                    <a:pt x="701" y="1360"/>
                    <a:pt x="554" y="2724"/>
                    <a:pt x="421" y="4092"/>
                  </a:cubicBezTo>
                  <a:cubicBezTo>
                    <a:pt x="277" y="5455"/>
                    <a:pt x="156" y="6823"/>
                    <a:pt x="44" y="8191"/>
                  </a:cubicBezTo>
                  <a:lnTo>
                    <a:pt x="22" y="8446"/>
                  </a:lnTo>
                  <a:lnTo>
                    <a:pt x="8" y="8618"/>
                  </a:lnTo>
                  <a:cubicBezTo>
                    <a:pt x="5" y="8686"/>
                    <a:pt x="1" y="8765"/>
                    <a:pt x="8" y="8847"/>
                  </a:cubicBezTo>
                  <a:cubicBezTo>
                    <a:pt x="12" y="9005"/>
                    <a:pt x="37" y="9192"/>
                    <a:pt x="98" y="9382"/>
                  </a:cubicBezTo>
                  <a:cubicBezTo>
                    <a:pt x="163" y="9576"/>
                    <a:pt x="267" y="9781"/>
                    <a:pt x="414" y="9953"/>
                  </a:cubicBezTo>
                  <a:cubicBezTo>
                    <a:pt x="561" y="10125"/>
                    <a:pt x="737" y="10258"/>
                    <a:pt x="909" y="10351"/>
                  </a:cubicBezTo>
                  <a:cubicBezTo>
                    <a:pt x="1074" y="10434"/>
                    <a:pt x="1243" y="10495"/>
                    <a:pt x="1387" y="10527"/>
                  </a:cubicBezTo>
                  <a:cubicBezTo>
                    <a:pt x="1621" y="10580"/>
                    <a:pt x="1820" y="10594"/>
                    <a:pt x="2005" y="10594"/>
                  </a:cubicBezTo>
                  <a:cubicBezTo>
                    <a:pt x="2058" y="10594"/>
                    <a:pt x="2110" y="10593"/>
                    <a:pt x="2162" y="10591"/>
                  </a:cubicBezTo>
                  <a:cubicBezTo>
                    <a:pt x="2618" y="10566"/>
                    <a:pt x="3005" y="10484"/>
                    <a:pt x="3375" y="10384"/>
                  </a:cubicBezTo>
                  <a:cubicBezTo>
                    <a:pt x="3741" y="10280"/>
                    <a:pt x="4089" y="10161"/>
                    <a:pt x="4430" y="10031"/>
                  </a:cubicBezTo>
                  <a:cubicBezTo>
                    <a:pt x="5780" y="9493"/>
                    <a:pt x="7011" y="8851"/>
                    <a:pt x="8210" y="8093"/>
                  </a:cubicBezTo>
                  <a:lnTo>
                    <a:pt x="7679" y="7078"/>
                  </a:lnTo>
                  <a:cubicBezTo>
                    <a:pt x="7057" y="7314"/>
                    <a:pt x="6418" y="7555"/>
                    <a:pt x="5787" y="7774"/>
                  </a:cubicBezTo>
                  <a:cubicBezTo>
                    <a:pt x="5155" y="7997"/>
                    <a:pt x="4516" y="8197"/>
                    <a:pt x="3888" y="8356"/>
                  </a:cubicBezTo>
                  <a:cubicBezTo>
                    <a:pt x="3576" y="8438"/>
                    <a:pt x="3264" y="8510"/>
                    <a:pt x="2962" y="8560"/>
                  </a:cubicBezTo>
                  <a:cubicBezTo>
                    <a:pt x="2704" y="8603"/>
                    <a:pt x="2448" y="8634"/>
                    <a:pt x="2233" y="8634"/>
                  </a:cubicBezTo>
                  <a:cubicBezTo>
                    <a:pt x="2200" y="8634"/>
                    <a:pt x="2168" y="8633"/>
                    <a:pt x="2137" y="8632"/>
                  </a:cubicBezTo>
                  <a:cubicBezTo>
                    <a:pt x="2129" y="8631"/>
                    <a:pt x="2120" y="8630"/>
                    <a:pt x="2112" y="8630"/>
                  </a:cubicBezTo>
                  <a:lnTo>
                    <a:pt x="2112" y="8630"/>
                  </a:lnTo>
                  <a:lnTo>
                    <a:pt x="2140" y="8431"/>
                  </a:lnTo>
                  <a:cubicBezTo>
                    <a:pt x="2338" y="7074"/>
                    <a:pt x="2528" y="5714"/>
                    <a:pt x="2697" y="4350"/>
                  </a:cubicBezTo>
                  <a:cubicBezTo>
                    <a:pt x="2873" y="2989"/>
                    <a:pt x="3037" y="1626"/>
                    <a:pt x="3178" y="262"/>
                  </a:cubicBezTo>
                  <a:lnTo>
                    <a:pt x="877"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41"/>
            <p:cNvSpPr/>
            <p:nvPr/>
          </p:nvSpPr>
          <p:spPr>
            <a:xfrm flipH="1">
              <a:off x="8608685" y="2700071"/>
              <a:ext cx="171395" cy="212176"/>
            </a:xfrm>
            <a:custGeom>
              <a:rect b="b" l="l" r="r" t="t"/>
              <a:pathLst>
                <a:path extrusionOk="0" h="6060" w="4882">
                  <a:moveTo>
                    <a:pt x="2366" y="0"/>
                  </a:moveTo>
                  <a:cubicBezTo>
                    <a:pt x="2255" y="0"/>
                    <a:pt x="2142" y="16"/>
                    <a:pt x="2029" y="51"/>
                  </a:cubicBezTo>
                  <a:cubicBezTo>
                    <a:pt x="1109" y="331"/>
                    <a:pt x="1" y="3503"/>
                    <a:pt x="1" y="3503"/>
                  </a:cubicBezTo>
                  <a:lnTo>
                    <a:pt x="3576" y="6059"/>
                  </a:lnTo>
                  <a:cubicBezTo>
                    <a:pt x="3576" y="6059"/>
                    <a:pt x="4882" y="3410"/>
                    <a:pt x="4494" y="2219"/>
                  </a:cubicBezTo>
                  <a:cubicBezTo>
                    <a:pt x="4136" y="1114"/>
                    <a:pt x="3291" y="0"/>
                    <a:pt x="2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41"/>
            <p:cNvSpPr/>
            <p:nvPr/>
          </p:nvSpPr>
          <p:spPr>
            <a:xfrm flipH="1">
              <a:off x="8641686" y="2812672"/>
              <a:ext cx="147100" cy="110640"/>
            </a:xfrm>
            <a:custGeom>
              <a:rect b="b" l="l" r="r" t="t"/>
              <a:pathLst>
                <a:path extrusionOk="0" h="3160" w="4190">
                  <a:moveTo>
                    <a:pt x="83" y="1"/>
                  </a:moveTo>
                  <a:lnTo>
                    <a:pt x="1" y="370"/>
                  </a:lnTo>
                  <a:lnTo>
                    <a:pt x="3856" y="3160"/>
                  </a:lnTo>
                  <a:lnTo>
                    <a:pt x="4190" y="2786"/>
                  </a:lnTo>
                  <a:lnTo>
                    <a:pt x="83"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41"/>
            <p:cNvSpPr/>
            <p:nvPr/>
          </p:nvSpPr>
          <p:spPr>
            <a:xfrm flipH="1">
              <a:off x="8395829" y="2964242"/>
              <a:ext cx="79167" cy="98700"/>
            </a:xfrm>
            <a:custGeom>
              <a:rect b="b" l="l" r="r" t="t"/>
              <a:pathLst>
                <a:path extrusionOk="0" h="2819" w="2255">
                  <a:moveTo>
                    <a:pt x="1802" y="0"/>
                  </a:moveTo>
                  <a:lnTo>
                    <a:pt x="0" y="610"/>
                  </a:lnTo>
                  <a:lnTo>
                    <a:pt x="657" y="2818"/>
                  </a:lnTo>
                  <a:lnTo>
                    <a:pt x="2254" y="1881"/>
                  </a:lnTo>
                  <a:lnTo>
                    <a:pt x="180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877" name="Google Shape;1877;p41"/>
          <p:cNvPicPr preferRelativeResize="0"/>
          <p:nvPr/>
        </p:nvPicPr>
        <p:blipFill>
          <a:blip r:embed="rId6">
            <a:alphaModFix/>
          </a:blip>
          <a:stretch>
            <a:fillRect/>
          </a:stretch>
        </p:blipFill>
        <p:spPr>
          <a:xfrm>
            <a:off x="6038650" y="243745"/>
            <a:ext cx="2892975" cy="1978350"/>
          </a:xfrm>
          <a:prstGeom prst="rect">
            <a:avLst/>
          </a:prstGeom>
          <a:noFill/>
          <a:ln cap="flat" cmpd="sng" w="19050">
            <a:solidFill>
              <a:schemeClr val="accent1"/>
            </a:solidFill>
            <a:prstDash val="solid"/>
            <a:round/>
            <a:headEnd len="sm" w="sm" type="none"/>
            <a:tailEnd len="sm" w="sm" type="none"/>
          </a:ln>
        </p:spPr>
      </p:pic>
      <p:sp>
        <p:nvSpPr>
          <p:cNvPr id="1878" name="Google Shape;1878;p41"/>
          <p:cNvSpPr/>
          <p:nvPr/>
        </p:nvSpPr>
        <p:spPr>
          <a:xfrm flipH="1">
            <a:off x="4186034" y="652420"/>
            <a:ext cx="1208466" cy="618972"/>
          </a:xfrm>
          <a:custGeom>
            <a:rect b="b" l="l" r="r" t="t"/>
            <a:pathLst>
              <a:path extrusionOk="0" h="6333" w="9145">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rgbClr val="434343"/>
          </a:solidFill>
          <a:ln>
            <a:noFill/>
          </a:ln>
        </p:spPr>
        <p:txBody>
          <a:bodyPr anchorCtr="0" anchor="t" bIns="91425" lIns="91425" spcFirstLastPara="1" rIns="91425" wrap="square" tIns="91425">
            <a:noAutofit/>
          </a:bodyPr>
          <a:lstStyle/>
          <a:p>
            <a:pPr indent="0" lvl="0" marL="0" marR="72000" rtl="0" algn="ctr">
              <a:spcBef>
                <a:spcPts val="0"/>
              </a:spcBef>
              <a:spcAft>
                <a:spcPts val="0"/>
              </a:spcAft>
              <a:buNone/>
            </a:pPr>
            <a:r>
              <a:rPr lang="en" sz="1000">
                <a:solidFill>
                  <a:schemeClr val="lt1"/>
                </a:solidFill>
                <a:latin typeface="Anaheim"/>
                <a:ea typeface="Anaheim"/>
                <a:cs typeface="Anaheim"/>
                <a:sym typeface="Anaheim"/>
              </a:rPr>
              <a:t>Ejercicio sugerido (no ponderado)</a:t>
            </a:r>
            <a:endParaRPr sz="1000">
              <a:solidFill>
                <a:schemeClr val="lt1"/>
              </a:solidFill>
              <a:latin typeface="Anaheim"/>
              <a:ea typeface="Anaheim"/>
              <a:cs typeface="Anaheim"/>
              <a:sym typeface="Anaheim"/>
            </a:endParaRPr>
          </a:p>
        </p:txBody>
      </p:sp>
      <p:pic>
        <p:nvPicPr>
          <p:cNvPr id="1879" name="Google Shape;1879;p41"/>
          <p:cNvPicPr preferRelativeResize="0"/>
          <p:nvPr/>
        </p:nvPicPr>
        <p:blipFill>
          <a:blip r:embed="rId7">
            <a:alphaModFix/>
          </a:blip>
          <a:stretch>
            <a:fillRect/>
          </a:stretch>
        </p:blipFill>
        <p:spPr>
          <a:xfrm>
            <a:off x="5917039" y="143136"/>
            <a:ext cx="467400" cy="553800"/>
          </a:xfrm>
          <a:prstGeom prst="roundRect">
            <a:avLst>
              <a:gd fmla="val 16667" name="adj"/>
            </a:avLst>
          </a:prstGeom>
          <a:noFill/>
          <a:ln cap="flat" cmpd="sng" w="19050">
            <a:solidFill>
              <a:schemeClr val="accent1"/>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429" name="Shape 429"/>
        <p:cNvGrpSpPr/>
        <p:nvPr/>
      </p:nvGrpSpPr>
      <p:grpSpPr>
        <a:xfrm>
          <a:off x="0" y="0"/>
          <a:ext cx="0" cy="0"/>
          <a:chOff x="0" y="0"/>
          <a:chExt cx="0" cy="0"/>
        </a:xfrm>
      </p:grpSpPr>
      <p:sp>
        <p:nvSpPr>
          <p:cNvPr id="430" name="Google Shape;430;p24"/>
          <p:cNvSpPr/>
          <p:nvPr/>
        </p:nvSpPr>
        <p:spPr>
          <a:xfrm>
            <a:off x="6311425" y="1116851"/>
            <a:ext cx="607500" cy="6129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4"/>
          <p:cNvSpPr/>
          <p:nvPr/>
        </p:nvSpPr>
        <p:spPr>
          <a:xfrm>
            <a:off x="6311425" y="2937576"/>
            <a:ext cx="607500" cy="6129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4"/>
          <p:cNvSpPr/>
          <p:nvPr/>
        </p:nvSpPr>
        <p:spPr>
          <a:xfrm>
            <a:off x="3711525" y="2937576"/>
            <a:ext cx="607500" cy="6129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4"/>
          <p:cNvSpPr/>
          <p:nvPr/>
        </p:nvSpPr>
        <p:spPr>
          <a:xfrm>
            <a:off x="3711525" y="1116851"/>
            <a:ext cx="607500" cy="6129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4"/>
          <p:cNvSpPr txBox="1"/>
          <p:nvPr>
            <p:ph type="ctrTitle"/>
          </p:nvPr>
        </p:nvSpPr>
        <p:spPr>
          <a:xfrm>
            <a:off x="3782800" y="1657625"/>
            <a:ext cx="1679400" cy="32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br>
              <a:rPr lang="en"/>
            </a:br>
            <a:r>
              <a:rPr lang="en"/>
              <a:t>Propiedades</a:t>
            </a:r>
            <a:endParaRPr/>
          </a:p>
        </p:txBody>
      </p:sp>
      <p:sp>
        <p:nvSpPr>
          <p:cNvPr id="435" name="Google Shape;435;p24"/>
          <p:cNvSpPr txBox="1"/>
          <p:nvPr>
            <p:ph idx="1" type="subTitle"/>
          </p:nvPr>
        </p:nvSpPr>
        <p:spPr>
          <a:xfrm>
            <a:off x="3782800" y="1837203"/>
            <a:ext cx="1899900" cy="50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 evolución de los atributos en .NET</a:t>
            </a:r>
            <a:endParaRPr/>
          </a:p>
        </p:txBody>
      </p:sp>
      <p:sp>
        <p:nvSpPr>
          <p:cNvPr id="436" name="Google Shape;436;p24"/>
          <p:cNvSpPr txBox="1"/>
          <p:nvPr>
            <p:ph idx="2" type="ctrTitle"/>
          </p:nvPr>
        </p:nvSpPr>
        <p:spPr>
          <a:xfrm>
            <a:off x="3782800" y="3482450"/>
            <a:ext cx="1679400" cy="32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br>
              <a:rPr lang="en"/>
            </a:br>
            <a:r>
              <a:rPr lang="en"/>
              <a:t>Resp. Única</a:t>
            </a:r>
            <a:endParaRPr/>
          </a:p>
        </p:txBody>
      </p:sp>
      <p:sp>
        <p:nvSpPr>
          <p:cNvPr id="437" name="Google Shape;437;p24"/>
          <p:cNvSpPr txBox="1"/>
          <p:nvPr>
            <p:ph idx="5" type="subTitle"/>
          </p:nvPr>
        </p:nvSpPr>
        <p:spPr>
          <a:xfrm>
            <a:off x="3782800" y="3659793"/>
            <a:ext cx="1899900" cy="50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Cohesión y acoplamiento</a:t>
            </a:r>
            <a:endParaRPr/>
          </a:p>
        </p:txBody>
      </p:sp>
      <p:sp>
        <p:nvSpPr>
          <p:cNvPr id="438" name="Google Shape;438;p24"/>
          <p:cNvSpPr txBox="1"/>
          <p:nvPr>
            <p:ph idx="3" type="ctrTitle"/>
          </p:nvPr>
        </p:nvSpPr>
        <p:spPr>
          <a:xfrm>
            <a:off x="6364525" y="1657625"/>
            <a:ext cx="2154900" cy="32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br>
              <a:rPr lang="en"/>
            </a:br>
            <a:r>
              <a:rPr lang="en"/>
              <a:t>Sobrecarga</a:t>
            </a:r>
            <a:endParaRPr/>
          </a:p>
        </p:txBody>
      </p:sp>
      <p:sp>
        <p:nvSpPr>
          <p:cNvPr id="439" name="Google Shape;439;p24"/>
          <p:cNvSpPr txBox="1"/>
          <p:nvPr>
            <p:ph idx="6" type="subTitle"/>
          </p:nvPr>
        </p:nvSpPr>
        <p:spPr>
          <a:xfrm>
            <a:off x="6364525" y="1837203"/>
            <a:ext cx="1899900" cy="50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 métodos y constructores</a:t>
            </a:r>
            <a:endParaRPr/>
          </a:p>
        </p:txBody>
      </p:sp>
      <p:sp>
        <p:nvSpPr>
          <p:cNvPr id="440" name="Google Shape;440;p24"/>
          <p:cNvSpPr txBox="1"/>
          <p:nvPr>
            <p:ph idx="4" type="ctrTitle"/>
          </p:nvPr>
        </p:nvSpPr>
        <p:spPr>
          <a:xfrm>
            <a:off x="6364525" y="3482450"/>
            <a:ext cx="1988100" cy="32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04 </a:t>
            </a:r>
            <a:br>
              <a:rPr lang="en"/>
            </a:br>
            <a:r>
              <a:rPr lang="en"/>
              <a:t>Static keyword</a:t>
            </a:r>
            <a:endParaRPr/>
          </a:p>
        </p:txBody>
      </p:sp>
      <p:sp>
        <p:nvSpPr>
          <p:cNvPr id="441" name="Google Shape;441;p24"/>
          <p:cNvSpPr txBox="1"/>
          <p:nvPr>
            <p:ph idx="7" type="subTitle"/>
          </p:nvPr>
        </p:nvSpPr>
        <p:spPr>
          <a:xfrm>
            <a:off x="6364525" y="3659793"/>
            <a:ext cx="1899900" cy="50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Métodos, atributos y clases estáticas</a:t>
            </a:r>
            <a:endParaRPr/>
          </a:p>
        </p:txBody>
      </p:sp>
      <p:grpSp>
        <p:nvGrpSpPr>
          <p:cNvPr id="442" name="Google Shape;442;p24"/>
          <p:cNvGrpSpPr/>
          <p:nvPr/>
        </p:nvGrpSpPr>
        <p:grpSpPr>
          <a:xfrm>
            <a:off x="563975" y="982900"/>
            <a:ext cx="2214990" cy="3181003"/>
            <a:chOff x="624596" y="982906"/>
            <a:chExt cx="2001980" cy="3181003"/>
          </a:xfrm>
        </p:grpSpPr>
        <p:sp>
          <p:nvSpPr>
            <p:cNvPr id="443" name="Google Shape;443;p24"/>
            <p:cNvSpPr/>
            <p:nvPr/>
          </p:nvSpPr>
          <p:spPr>
            <a:xfrm>
              <a:off x="692176" y="1142009"/>
              <a:ext cx="1934400" cy="30219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4"/>
            <p:cNvSpPr/>
            <p:nvPr/>
          </p:nvSpPr>
          <p:spPr>
            <a:xfrm>
              <a:off x="624596" y="982906"/>
              <a:ext cx="1881817" cy="2984405"/>
            </a:xfrm>
            <a:custGeom>
              <a:rect b="b" l="l" r="r" t="t"/>
              <a:pathLst>
                <a:path extrusionOk="0" h="74336" w="53747">
                  <a:moveTo>
                    <a:pt x="52246" y="65"/>
                  </a:moveTo>
                  <a:cubicBezTo>
                    <a:pt x="53040" y="65"/>
                    <a:pt x="53682" y="711"/>
                    <a:pt x="53682" y="1501"/>
                  </a:cubicBezTo>
                  <a:lnTo>
                    <a:pt x="53682" y="72835"/>
                  </a:lnTo>
                  <a:cubicBezTo>
                    <a:pt x="53682" y="73625"/>
                    <a:pt x="53040" y="74268"/>
                    <a:pt x="52246" y="74268"/>
                  </a:cubicBezTo>
                  <a:lnTo>
                    <a:pt x="1501" y="74268"/>
                  </a:lnTo>
                  <a:cubicBezTo>
                    <a:pt x="711" y="74268"/>
                    <a:pt x="65" y="73625"/>
                    <a:pt x="65" y="72835"/>
                  </a:cubicBezTo>
                  <a:lnTo>
                    <a:pt x="65" y="1501"/>
                  </a:lnTo>
                  <a:cubicBezTo>
                    <a:pt x="65" y="711"/>
                    <a:pt x="711" y="65"/>
                    <a:pt x="1501" y="65"/>
                  </a:cubicBezTo>
                  <a:close/>
                  <a:moveTo>
                    <a:pt x="1501" y="1"/>
                  </a:moveTo>
                  <a:cubicBezTo>
                    <a:pt x="676" y="1"/>
                    <a:pt x="0" y="675"/>
                    <a:pt x="0" y="1501"/>
                  </a:cubicBezTo>
                  <a:lnTo>
                    <a:pt x="0" y="72835"/>
                  </a:lnTo>
                  <a:cubicBezTo>
                    <a:pt x="0" y="73660"/>
                    <a:pt x="676" y="74336"/>
                    <a:pt x="1501" y="74336"/>
                  </a:cubicBezTo>
                  <a:lnTo>
                    <a:pt x="52246" y="74336"/>
                  </a:lnTo>
                  <a:cubicBezTo>
                    <a:pt x="53076" y="74336"/>
                    <a:pt x="53747" y="73660"/>
                    <a:pt x="53747" y="72835"/>
                  </a:cubicBezTo>
                  <a:lnTo>
                    <a:pt x="53747" y="1501"/>
                  </a:lnTo>
                  <a:cubicBezTo>
                    <a:pt x="53747" y="675"/>
                    <a:pt x="53076" y="1"/>
                    <a:pt x="52246"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5" name="Google Shape;445;p24"/>
          <p:cNvGrpSpPr/>
          <p:nvPr/>
        </p:nvGrpSpPr>
        <p:grpSpPr>
          <a:xfrm>
            <a:off x="0" y="4397412"/>
            <a:ext cx="4600713" cy="150450"/>
            <a:chOff x="0" y="4397412"/>
            <a:chExt cx="4600713" cy="150450"/>
          </a:xfrm>
        </p:grpSpPr>
        <p:sp>
          <p:nvSpPr>
            <p:cNvPr id="446" name="Google Shape;446;p24"/>
            <p:cNvSpPr/>
            <p:nvPr/>
          </p:nvSpPr>
          <p:spPr>
            <a:xfrm>
              <a:off x="0" y="4397412"/>
              <a:ext cx="4600713" cy="2416"/>
            </a:xfrm>
            <a:custGeom>
              <a:rect b="b" l="l" r="r" t="t"/>
              <a:pathLst>
                <a:path extrusionOk="0" h="69" w="131402">
                  <a:moveTo>
                    <a:pt x="0" y="1"/>
                  </a:moveTo>
                  <a:lnTo>
                    <a:pt x="0" y="69"/>
                  </a:lnTo>
                  <a:lnTo>
                    <a:pt x="131401" y="69"/>
                  </a:lnTo>
                  <a:lnTo>
                    <a:pt x="131401"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4"/>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4"/>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rgbClr val="EBEBEB"/>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4"/>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4"/>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rgbClr val="EBEB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24"/>
          <p:cNvGrpSpPr/>
          <p:nvPr/>
        </p:nvGrpSpPr>
        <p:grpSpPr>
          <a:xfrm>
            <a:off x="1691827" y="1904259"/>
            <a:ext cx="1418990" cy="2804590"/>
            <a:chOff x="2072827" y="1904259"/>
            <a:chExt cx="1418990" cy="2804590"/>
          </a:xfrm>
        </p:grpSpPr>
        <p:sp>
          <p:nvSpPr>
            <p:cNvPr id="452" name="Google Shape;452;p24"/>
            <p:cNvSpPr/>
            <p:nvPr/>
          </p:nvSpPr>
          <p:spPr>
            <a:xfrm>
              <a:off x="2399847" y="1904259"/>
              <a:ext cx="391230" cy="380866"/>
            </a:xfrm>
            <a:custGeom>
              <a:rect b="b" l="l" r="r" t="t"/>
              <a:pathLst>
                <a:path extrusionOk="0" h="10878" w="11174">
                  <a:moveTo>
                    <a:pt x="7624" y="1"/>
                  </a:moveTo>
                  <a:cubicBezTo>
                    <a:pt x="7272" y="1"/>
                    <a:pt x="6880" y="36"/>
                    <a:pt x="6446" y="111"/>
                  </a:cubicBezTo>
                  <a:cubicBezTo>
                    <a:pt x="3478" y="623"/>
                    <a:pt x="1934" y="2250"/>
                    <a:pt x="2139" y="3136"/>
                  </a:cubicBezTo>
                  <a:cubicBezTo>
                    <a:pt x="851" y="3531"/>
                    <a:pt x="0" y="8656"/>
                    <a:pt x="2666" y="10308"/>
                  </a:cubicBezTo>
                  <a:cubicBezTo>
                    <a:pt x="3333" y="10722"/>
                    <a:pt x="4200" y="10877"/>
                    <a:pt x="5124" y="10877"/>
                  </a:cubicBezTo>
                  <a:cubicBezTo>
                    <a:pt x="7890" y="10877"/>
                    <a:pt x="11173" y="9486"/>
                    <a:pt x="11173" y="9486"/>
                  </a:cubicBezTo>
                  <a:cubicBezTo>
                    <a:pt x="11173" y="9486"/>
                    <a:pt x="10290" y="8434"/>
                    <a:pt x="10585" y="5641"/>
                  </a:cubicBezTo>
                  <a:cubicBezTo>
                    <a:pt x="10848" y="3167"/>
                    <a:pt x="10967" y="1"/>
                    <a:pt x="76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4"/>
            <p:cNvSpPr/>
            <p:nvPr/>
          </p:nvSpPr>
          <p:spPr>
            <a:xfrm>
              <a:off x="2789784" y="2455395"/>
              <a:ext cx="313327" cy="524242"/>
            </a:xfrm>
            <a:custGeom>
              <a:rect b="b" l="l" r="r" t="t"/>
              <a:pathLst>
                <a:path extrusionOk="0" h="14973" w="8949">
                  <a:moveTo>
                    <a:pt x="2312" y="1"/>
                  </a:moveTo>
                  <a:lnTo>
                    <a:pt x="1" y="144"/>
                  </a:lnTo>
                  <a:cubicBezTo>
                    <a:pt x="44" y="913"/>
                    <a:pt x="133" y="1616"/>
                    <a:pt x="234" y="2345"/>
                  </a:cubicBezTo>
                  <a:cubicBezTo>
                    <a:pt x="338" y="3066"/>
                    <a:pt x="475" y="3784"/>
                    <a:pt x="629" y="4498"/>
                  </a:cubicBezTo>
                  <a:cubicBezTo>
                    <a:pt x="790" y="5212"/>
                    <a:pt x="959" y="5927"/>
                    <a:pt x="1185" y="6630"/>
                  </a:cubicBezTo>
                  <a:cubicBezTo>
                    <a:pt x="1397" y="7337"/>
                    <a:pt x="1651" y="8038"/>
                    <a:pt x="1949" y="8727"/>
                  </a:cubicBezTo>
                  <a:lnTo>
                    <a:pt x="2183" y="9244"/>
                  </a:lnTo>
                  <a:cubicBezTo>
                    <a:pt x="2216" y="9322"/>
                    <a:pt x="2276" y="9433"/>
                    <a:pt x="2327" y="9531"/>
                  </a:cubicBezTo>
                  <a:cubicBezTo>
                    <a:pt x="2380" y="9631"/>
                    <a:pt x="2438" y="9721"/>
                    <a:pt x="2491" y="9814"/>
                  </a:cubicBezTo>
                  <a:cubicBezTo>
                    <a:pt x="2714" y="10173"/>
                    <a:pt x="2962" y="10478"/>
                    <a:pt x="3210" y="10773"/>
                  </a:cubicBezTo>
                  <a:cubicBezTo>
                    <a:pt x="3712" y="11358"/>
                    <a:pt x="4243" y="11867"/>
                    <a:pt x="4789" y="12355"/>
                  </a:cubicBezTo>
                  <a:cubicBezTo>
                    <a:pt x="5890" y="13321"/>
                    <a:pt x="7025" y="14186"/>
                    <a:pt x="8246" y="14972"/>
                  </a:cubicBezTo>
                  <a:lnTo>
                    <a:pt x="8949" y="14068"/>
                  </a:lnTo>
                  <a:cubicBezTo>
                    <a:pt x="8453" y="13586"/>
                    <a:pt x="7948" y="13094"/>
                    <a:pt x="7463" y="12599"/>
                  </a:cubicBezTo>
                  <a:cubicBezTo>
                    <a:pt x="6971" y="12108"/>
                    <a:pt x="6493" y="11605"/>
                    <a:pt x="6038" y="11096"/>
                  </a:cubicBezTo>
                  <a:cubicBezTo>
                    <a:pt x="5579" y="10589"/>
                    <a:pt x="5144" y="10069"/>
                    <a:pt x="4764" y="9545"/>
                  </a:cubicBezTo>
                  <a:cubicBezTo>
                    <a:pt x="4573" y="9287"/>
                    <a:pt x="4404" y="9021"/>
                    <a:pt x="4268" y="8770"/>
                  </a:cubicBezTo>
                  <a:cubicBezTo>
                    <a:pt x="4240" y="8709"/>
                    <a:pt x="4204" y="8644"/>
                    <a:pt x="4179" y="8587"/>
                  </a:cubicBezTo>
                  <a:cubicBezTo>
                    <a:pt x="4154" y="8522"/>
                    <a:pt x="4132" y="8482"/>
                    <a:pt x="4100" y="8396"/>
                  </a:cubicBezTo>
                  <a:lnTo>
                    <a:pt x="3924" y="7934"/>
                  </a:lnTo>
                  <a:cubicBezTo>
                    <a:pt x="3465" y="6691"/>
                    <a:pt x="3142" y="5371"/>
                    <a:pt x="2875" y="4036"/>
                  </a:cubicBezTo>
                  <a:cubicBezTo>
                    <a:pt x="2743" y="3368"/>
                    <a:pt x="2646" y="2689"/>
                    <a:pt x="2545" y="2015"/>
                  </a:cubicBezTo>
                  <a:cubicBezTo>
                    <a:pt x="2448" y="1344"/>
                    <a:pt x="2373" y="643"/>
                    <a:pt x="2312"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4"/>
            <p:cNvSpPr/>
            <p:nvPr/>
          </p:nvSpPr>
          <p:spPr>
            <a:xfrm>
              <a:off x="2724205" y="2358410"/>
              <a:ext cx="176358" cy="233253"/>
            </a:xfrm>
            <a:custGeom>
              <a:rect b="b" l="l" r="r" t="t"/>
              <a:pathLst>
                <a:path extrusionOk="0" h="6662" w="5037">
                  <a:moveTo>
                    <a:pt x="2431" y="1"/>
                  </a:moveTo>
                  <a:cubicBezTo>
                    <a:pt x="1717" y="1"/>
                    <a:pt x="1248" y="323"/>
                    <a:pt x="718" y="1080"/>
                  </a:cubicBezTo>
                  <a:cubicBezTo>
                    <a:pt x="0" y="2107"/>
                    <a:pt x="1468" y="6662"/>
                    <a:pt x="1468" y="6662"/>
                  </a:cubicBezTo>
                  <a:lnTo>
                    <a:pt x="5036" y="4235"/>
                  </a:lnTo>
                  <a:cubicBezTo>
                    <a:pt x="5036" y="4235"/>
                    <a:pt x="4386" y="391"/>
                    <a:pt x="3449" y="154"/>
                  </a:cubicBezTo>
                  <a:cubicBezTo>
                    <a:pt x="3055" y="55"/>
                    <a:pt x="2722" y="1"/>
                    <a:pt x="24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4"/>
            <p:cNvSpPr/>
            <p:nvPr/>
          </p:nvSpPr>
          <p:spPr>
            <a:xfrm>
              <a:off x="2853507" y="2457531"/>
              <a:ext cx="1646" cy="8858"/>
            </a:xfrm>
            <a:custGeom>
              <a:rect b="b" l="l" r="r" t="t"/>
              <a:pathLst>
                <a:path extrusionOk="0" h="253" w="47">
                  <a:moveTo>
                    <a:pt x="0" y="1"/>
                  </a:moveTo>
                  <a:lnTo>
                    <a:pt x="0" y="252"/>
                  </a:lnTo>
                  <a:lnTo>
                    <a:pt x="47" y="252"/>
                  </a:lnTo>
                  <a:lnTo>
                    <a:pt x="47" y="1"/>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4"/>
            <p:cNvSpPr/>
            <p:nvPr/>
          </p:nvSpPr>
          <p:spPr>
            <a:xfrm>
              <a:off x="2759253" y="2491738"/>
              <a:ext cx="149959" cy="113756"/>
            </a:xfrm>
            <a:custGeom>
              <a:rect b="b" l="l" r="r" t="t"/>
              <a:pathLst>
                <a:path extrusionOk="0" h="3249" w="4283">
                  <a:moveTo>
                    <a:pt x="4200" y="1"/>
                  </a:moveTo>
                  <a:lnTo>
                    <a:pt x="0" y="2829"/>
                  </a:lnTo>
                  <a:lnTo>
                    <a:pt x="270" y="3248"/>
                  </a:lnTo>
                  <a:lnTo>
                    <a:pt x="4282" y="374"/>
                  </a:lnTo>
                  <a:lnTo>
                    <a:pt x="420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4"/>
            <p:cNvSpPr/>
            <p:nvPr/>
          </p:nvSpPr>
          <p:spPr>
            <a:xfrm>
              <a:off x="3066000" y="2936365"/>
              <a:ext cx="112040" cy="66769"/>
            </a:xfrm>
            <a:custGeom>
              <a:rect b="b" l="l" r="r" t="t"/>
              <a:pathLst>
                <a:path extrusionOk="0" h="1907" w="3200">
                  <a:moveTo>
                    <a:pt x="632" y="0"/>
                  </a:moveTo>
                  <a:lnTo>
                    <a:pt x="1" y="671"/>
                  </a:lnTo>
                  <a:cubicBezTo>
                    <a:pt x="249" y="1580"/>
                    <a:pt x="1666" y="1906"/>
                    <a:pt x="1666" y="1906"/>
                  </a:cubicBezTo>
                  <a:lnTo>
                    <a:pt x="3199" y="184"/>
                  </a:lnTo>
                  <a:lnTo>
                    <a:pt x="63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4"/>
            <p:cNvSpPr/>
            <p:nvPr/>
          </p:nvSpPr>
          <p:spPr>
            <a:xfrm>
              <a:off x="2668115" y="4444154"/>
              <a:ext cx="84660" cy="183781"/>
            </a:xfrm>
            <a:custGeom>
              <a:rect b="b" l="l" r="r" t="t"/>
              <a:pathLst>
                <a:path extrusionOk="0" h="5249" w="2418">
                  <a:moveTo>
                    <a:pt x="152" y="1"/>
                  </a:moveTo>
                  <a:lnTo>
                    <a:pt x="1" y="5249"/>
                  </a:lnTo>
                  <a:lnTo>
                    <a:pt x="2266" y="5249"/>
                  </a:lnTo>
                  <a:lnTo>
                    <a:pt x="2417"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4"/>
            <p:cNvSpPr/>
            <p:nvPr/>
          </p:nvSpPr>
          <p:spPr>
            <a:xfrm>
              <a:off x="2119709" y="4233657"/>
              <a:ext cx="166414" cy="190433"/>
            </a:xfrm>
            <a:custGeom>
              <a:rect b="b" l="l" r="r" t="t"/>
              <a:pathLst>
                <a:path extrusionOk="0" h="5439" w="4753">
                  <a:moveTo>
                    <a:pt x="2656" y="1"/>
                  </a:moveTo>
                  <a:lnTo>
                    <a:pt x="0" y="4585"/>
                  </a:lnTo>
                  <a:lnTo>
                    <a:pt x="2096" y="5438"/>
                  </a:lnTo>
                  <a:lnTo>
                    <a:pt x="4753" y="859"/>
                  </a:lnTo>
                  <a:lnTo>
                    <a:pt x="2656"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4"/>
            <p:cNvSpPr/>
            <p:nvPr/>
          </p:nvSpPr>
          <p:spPr>
            <a:xfrm>
              <a:off x="2072827" y="4366600"/>
              <a:ext cx="225516" cy="194775"/>
            </a:xfrm>
            <a:custGeom>
              <a:rect b="b" l="l" r="r" t="t"/>
              <a:pathLst>
                <a:path extrusionOk="0" h="5563" w="6441">
                  <a:moveTo>
                    <a:pt x="1551" y="0"/>
                  </a:moveTo>
                  <a:cubicBezTo>
                    <a:pt x="1497" y="0"/>
                    <a:pt x="1444" y="24"/>
                    <a:pt x="1407" y="69"/>
                  </a:cubicBezTo>
                  <a:lnTo>
                    <a:pt x="130" y="1653"/>
                  </a:lnTo>
                  <a:cubicBezTo>
                    <a:pt x="1" y="1814"/>
                    <a:pt x="51" y="2075"/>
                    <a:pt x="238" y="2183"/>
                  </a:cubicBezTo>
                  <a:cubicBezTo>
                    <a:pt x="1009" y="2622"/>
                    <a:pt x="1404" y="2797"/>
                    <a:pt x="2366" y="3368"/>
                  </a:cubicBezTo>
                  <a:cubicBezTo>
                    <a:pt x="2958" y="3720"/>
                    <a:pt x="4347" y="4926"/>
                    <a:pt x="5166" y="5410"/>
                  </a:cubicBezTo>
                  <a:cubicBezTo>
                    <a:pt x="5348" y="5519"/>
                    <a:pt x="5516" y="5563"/>
                    <a:pt x="5664" y="5563"/>
                  </a:cubicBezTo>
                  <a:cubicBezTo>
                    <a:pt x="6169" y="5563"/>
                    <a:pt x="6440" y="5054"/>
                    <a:pt x="6210" y="4840"/>
                  </a:cubicBezTo>
                  <a:cubicBezTo>
                    <a:pt x="4878" y="3605"/>
                    <a:pt x="4344" y="2377"/>
                    <a:pt x="4086" y="1641"/>
                  </a:cubicBezTo>
                  <a:cubicBezTo>
                    <a:pt x="4038" y="1509"/>
                    <a:pt x="3949" y="1398"/>
                    <a:pt x="3831" y="1329"/>
                  </a:cubicBezTo>
                  <a:lnTo>
                    <a:pt x="1644" y="26"/>
                  </a:lnTo>
                  <a:cubicBezTo>
                    <a:pt x="1615" y="9"/>
                    <a:pt x="1583" y="0"/>
                    <a:pt x="15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4"/>
            <p:cNvSpPr/>
            <p:nvPr/>
          </p:nvSpPr>
          <p:spPr>
            <a:xfrm>
              <a:off x="2643536" y="4618587"/>
              <a:ext cx="241411" cy="90262"/>
            </a:xfrm>
            <a:custGeom>
              <a:rect b="b" l="l" r="r" t="t"/>
              <a:pathLst>
                <a:path extrusionOk="0" h="2578" w="6895">
                  <a:moveTo>
                    <a:pt x="502" y="1"/>
                  </a:moveTo>
                  <a:cubicBezTo>
                    <a:pt x="409" y="1"/>
                    <a:pt x="333" y="65"/>
                    <a:pt x="323" y="159"/>
                  </a:cubicBezTo>
                  <a:lnTo>
                    <a:pt x="32" y="2172"/>
                  </a:lnTo>
                  <a:cubicBezTo>
                    <a:pt x="0" y="2379"/>
                    <a:pt x="176" y="2575"/>
                    <a:pt x="389" y="2575"/>
                  </a:cubicBezTo>
                  <a:cubicBezTo>
                    <a:pt x="391" y="2575"/>
                    <a:pt x="393" y="2575"/>
                    <a:pt x="394" y="2575"/>
                  </a:cubicBezTo>
                  <a:cubicBezTo>
                    <a:pt x="1281" y="2560"/>
                    <a:pt x="1708" y="2506"/>
                    <a:pt x="2828" y="2506"/>
                  </a:cubicBezTo>
                  <a:cubicBezTo>
                    <a:pt x="3517" y="2506"/>
                    <a:pt x="4942" y="2578"/>
                    <a:pt x="5893" y="2578"/>
                  </a:cubicBezTo>
                  <a:cubicBezTo>
                    <a:pt x="6823" y="2578"/>
                    <a:pt x="6895" y="1637"/>
                    <a:pt x="6496" y="1551"/>
                  </a:cubicBezTo>
                  <a:cubicBezTo>
                    <a:pt x="4723" y="1171"/>
                    <a:pt x="4024" y="643"/>
                    <a:pt x="3424" y="141"/>
                  </a:cubicBezTo>
                  <a:cubicBezTo>
                    <a:pt x="3316" y="51"/>
                    <a:pt x="3184" y="1"/>
                    <a:pt x="30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4"/>
            <p:cNvSpPr/>
            <p:nvPr/>
          </p:nvSpPr>
          <p:spPr>
            <a:xfrm>
              <a:off x="2670670" y="4520551"/>
              <a:ext cx="665" cy="18417"/>
            </a:xfrm>
            <a:custGeom>
              <a:rect b="b" l="l" r="r" t="t"/>
              <a:pathLst>
                <a:path extrusionOk="0" h="526" w="19">
                  <a:moveTo>
                    <a:pt x="18" y="1"/>
                  </a:moveTo>
                  <a:lnTo>
                    <a:pt x="0" y="526"/>
                  </a:lnTo>
                  <a:lnTo>
                    <a:pt x="4" y="526"/>
                  </a:lnTo>
                  <a:lnTo>
                    <a:pt x="18"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4"/>
            <p:cNvSpPr/>
            <p:nvPr/>
          </p:nvSpPr>
          <p:spPr>
            <a:xfrm>
              <a:off x="2670776" y="4520551"/>
              <a:ext cx="79828" cy="18417"/>
            </a:xfrm>
            <a:custGeom>
              <a:rect b="b" l="l" r="r" t="t"/>
              <a:pathLst>
                <a:path extrusionOk="0" h="526" w="2280">
                  <a:moveTo>
                    <a:pt x="15" y="1"/>
                  </a:moveTo>
                  <a:lnTo>
                    <a:pt x="1" y="526"/>
                  </a:lnTo>
                  <a:lnTo>
                    <a:pt x="2265" y="526"/>
                  </a:lnTo>
                  <a:lnTo>
                    <a:pt x="2280"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4"/>
            <p:cNvSpPr/>
            <p:nvPr/>
          </p:nvSpPr>
          <p:spPr>
            <a:xfrm>
              <a:off x="2164701" y="4300391"/>
              <a:ext cx="9313" cy="16141"/>
            </a:xfrm>
            <a:custGeom>
              <a:rect b="b" l="l" r="r" t="t"/>
              <a:pathLst>
                <a:path extrusionOk="0" h="461" w="266">
                  <a:moveTo>
                    <a:pt x="266" y="0"/>
                  </a:moveTo>
                  <a:lnTo>
                    <a:pt x="1" y="456"/>
                  </a:lnTo>
                  <a:lnTo>
                    <a:pt x="1" y="460"/>
                  </a:lnTo>
                  <a:lnTo>
                    <a:pt x="266"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4"/>
            <p:cNvSpPr/>
            <p:nvPr/>
          </p:nvSpPr>
          <p:spPr>
            <a:xfrm>
              <a:off x="2164701" y="4300391"/>
              <a:ext cx="82700" cy="46041"/>
            </a:xfrm>
            <a:custGeom>
              <a:rect b="b" l="l" r="r" t="t"/>
              <a:pathLst>
                <a:path extrusionOk="0" h="1315" w="2362">
                  <a:moveTo>
                    <a:pt x="266" y="0"/>
                  </a:moveTo>
                  <a:lnTo>
                    <a:pt x="1" y="460"/>
                  </a:lnTo>
                  <a:lnTo>
                    <a:pt x="2100" y="1314"/>
                  </a:lnTo>
                  <a:lnTo>
                    <a:pt x="2362" y="858"/>
                  </a:lnTo>
                  <a:lnTo>
                    <a:pt x="266" y="0"/>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4"/>
            <p:cNvSpPr/>
            <p:nvPr/>
          </p:nvSpPr>
          <p:spPr>
            <a:xfrm>
              <a:off x="2427857" y="2340868"/>
              <a:ext cx="454952" cy="501659"/>
            </a:xfrm>
            <a:custGeom>
              <a:rect b="b" l="l" r="r" t="t"/>
              <a:pathLst>
                <a:path extrusionOk="0" h="14328" w="12994">
                  <a:moveTo>
                    <a:pt x="6302" y="1"/>
                  </a:moveTo>
                  <a:cubicBezTo>
                    <a:pt x="5548" y="1"/>
                    <a:pt x="4771" y="34"/>
                    <a:pt x="3909" y="74"/>
                  </a:cubicBezTo>
                  <a:cubicBezTo>
                    <a:pt x="1928" y="170"/>
                    <a:pt x="1" y="591"/>
                    <a:pt x="1" y="591"/>
                  </a:cubicBezTo>
                  <a:cubicBezTo>
                    <a:pt x="1792" y="8276"/>
                    <a:pt x="1788" y="10583"/>
                    <a:pt x="1634" y="14327"/>
                  </a:cubicBezTo>
                  <a:lnTo>
                    <a:pt x="10833" y="14327"/>
                  </a:lnTo>
                  <a:cubicBezTo>
                    <a:pt x="12994" y="1036"/>
                    <a:pt x="11913" y="655"/>
                    <a:pt x="11913" y="655"/>
                  </a:cubicBezTo>
                  <a:cubicBezTo>
                    <a:pt x="11913" y="655"/>
                    <a:pt x="9882" y="239"/>
                    <a:pt x="8087" y="77"/>
                  </a:cubicBezTo>
                  <a:cubicBezTo>
                    <a:pt x="7485" y="22"/>
                    <a:pt x="6900" y="1"/>
                    <a:pt x="63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4"/>
            <p:cNvSpPr/>
            <p:nvPr/>
          </p:nvSpPr>
          <p:spPr>
            <a:xfrm>
              <a:off x="2564687" y="2178829"/>
              <a:ext cx="194599" cy="293475"/>
            </a:xfrm>
            <a:custGeom>
              <a:rect b="b" l="l" r="r" t="t"/>
              <a:pathLst>
                <a:path extrusionOk="0" h="8382" w="5558">
                  <a:moveTo>
                    <a:pt x="414" y="0"/>
                  </a:moveTo>
                  <a:lnTo>
                    <a:pt x="414" y="0"/>
                  </a:lnTo>
                  <a:cubicBezTo>
                    <a:pt x="680" y="1342"/>
                    <a:pt x="942" y="3808"/>
                    <a:pt x="1" y="4702"/>
                  </a:cubicBezTo>
                  <a:cubicBezTo>
                    <a:pt x="1" y="4702"/>
                    <a:pt x="1243" y="7089"/>
                    <a:pt x="3695" y="8381"/>
                  </a:cubicBezTo>
                  <a:cubicBezTo>
                    <a:pt x="5557" y="6892"/>
                    <a:pt x="4179" y="4705"/>
                    <a:pt x="4179" y="4705"/>
                  </a:cubicBezTo>
                  <a:cubicBezTo>
                    <a:pt x="2679" y="4346"/>
                    <a:pt x="2718" y="3234"/>
                    <a:pt x="2981" y="2189"/>
                  </a:cubicBezTo>
                  <a:lnTo>
                    <a:pt x="414"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4"/>
            <p:cNvSpPr/>
            <p:nvPr/>
          </p:nvSpPr>
          <p:spPr>
            <a:xfrm>
              <a:off x="2657436" y="2245668"/>
              <a:ext cx="11484" cy="9839"/>
            </a:xfrm>
            <a:custGeom>
              <a:rect b="b" l="l" r="r" t="t"/>
              <a:pathLst>
                <a:path extrusionOk="0" h="281" w="328">
                  <a:moveTo>
                    <a:pt x="1" y="0"/>
                  </a:moveTo>
                  <a:lnTo>
                    <a:pt x="327" y="280"/>
                  </a:lnTo>
                  <a:lnTo>
                    <a:pt x="327" y="280"/>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4"/>
            <p:cNvSpPr/>
            <p:nvPr/>
          </p:nvSpPr>
          <p:spPr>
            <a:xfrm>
              <a:off x="2664368" y="2279351"/>
              <a:ext cx="280" cy="2066"/>
            </a:xfrm>
            <a:custGeom>
              <a:rect b="b" l="l" r="r" t="t"/>
              <a:pathLst>
                <a:path extrusionOk="0" h="59" w="8">
                  <a:moveTo>
                    <a:pt x="8" y="0"/>
                  </a:moveTo>
                  <a:cubicBezTo>
                    <a:pt x="4" y="22"/>
                    <a:pt x="4" y="40"/>
                    <a:pt x="0" y="58"/>
                  </a:cubicBezTo>
                  <a:lnTo>
                    <a:pt x="0" y="58"/>
                  </a:lnTo>
                  <a:cubicBezTo>
                    <a:pt x="4" y="40"/>
                    <a:pt x="4" y="22"/>
                    <a:pt x="8"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4"/>
            <p:cNvSpPr/>
            <p:nvPr/>
          </p:nvSpPr>
          <p:spPr>
            <a:xfrm>
              <a:off x="2606562" y="2210096"/>
              <a:ext cx="62357" cy="71320"/>
            </a:xfrm>
            <a:custGeom>
              <a:rect b="b" l="l" r="r" t="t"/>
              <a:pathLst>
                <a:path extrusionOk="0" h="2037" w="1781">
                  <a:moveTo>
                    <a:pt x="262" y="1"/>
                  </a:moveTo>
                  <a:cubicBezTo>
                    <a:pt x="216" y="141"/>
                    <a:pt x="1" y="550"/>
                    <a:pt x="57" y="844"/>
                  </a:cubicBezTo>
                  <a:cubicBezTo>
                    <a:pt x="180" y="1465"/>
                    <a:pt x="1081" y="1953"/>
                    <a:pt x="1651" y="2036"/>
                  </a:cubicBezTo>
                  <a:cubicBezTo>
                    <a:pt x="1655" y="2018"/>
                    <a:pt x="1655" y="2000"/>
                    <a:pt x="1659" y="1978"/>
                  </a:cubicBezTo>
                  <a:cubicBezTo>
                    <a:pt x="1677" y="1752"/>
                    <a:pt x="1723" y="1523"/>
                    <a:pt x="1780" y="1296"/>
                  </a:cubicBezTo>
                  <a:lnTo>
                    <a:pt x="1454" y="1016"/>
                  </a:lnTo>
                  <a:lnTo>
                    <a:pt x="262"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4"/>
            <p:cNvSpPr/>
            <p:nvPr/>
          </p:nvSpPr>
          <p:spPr>
            <a:xfrm>
              <a:off x="2480236" y="1964936"/>
              <a:ext cx="258952" cy="296171"/>
            </a:xfrm>
            <a:custGeom>
              <a:rect b="b" l="l" r="r" t="t"/>
              <a:pathLst>
                <a:path extrusionOk="0" h="8459" w="7396">
                  <a:moveTo>
                    <a:pt x="3493" y="1"/>
                  </a:moveTo>
                  <a:cubicBezTo>
                    <a:pt x="1462" y="1"/>
                    <a:pt x="1" y="1964"/>
                    <a:pt x="572" y="3948"/>
                  </a:cubicBezTo>
                  <a:cubicBezTo>
                    <a:pt x="1193" y="6109"/>
                    <a:pt x="1412" y="7039"/>
                    <a:pt x="2769" y="7918"/>
                  </a:cubicBezTo>
                  <a:cubicBezTo>
                    <a:pt x="3342" y="8290"/>
                    <a:pt x="3953" y="8459"/>
                    <a:pt x="4536" y="8459"/>
                  </a:cubicBezTo>
                  <a:cubicBezTo>
                    <a:pt x="6027" y="8459"/>
                    <a:pt x="7337" y="7354"/>
                    <a:pt x="7363" y="5700"/>
                  </a:cubicBezTo>
                  <a:cubicBezTo>
                    <a:pt x="7395" y="3625"/>
                    <a:pt x="6372" y="441"/>
                    <a:pt x="4036" y="46"/>
                  </a:cubicBezTo>
                  <a:cubicBezTo>
                    <a:pt x="3851" y="15"/>
                    <a:pt x="3670" y="1"/>
                    <a:pt x="3493"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4"/>
            <p:cNvSpPr/>
            <p:nvPr/>
          </p:nvSpPr>
          <p:spPr>
            <a:xfrm>
              <a:off x="2465671" y="1949286"/>
              <a:ext cx="221209" cy="210880"/>
            </a:xfrm>
            <a:custGeom>
              <a:rect b="b" l="l" r="r" t="t"/>
              <a:pathLst>
                <a:path extrusionOk="0" h="6023" w="6318">
                  <a:moveTo>
                    <a:pt x="5206" y="0"/>
                  </a:moveTo>
                  <a:cubicBezTo>
                    <a:pt x="5155" y="0"/>
                    <a:pt x="5105" y="4"/>
                    <a:pt x="5055" y="13"/>
                  </a:cubicBezTo>
                  <a:lnTo>
                    <a:pt x="2678" y="404"/>
                  </a:lnTo>
                  <a:cubicBezTo>
                    <a:pt x="2514" y="432"/>
                    <a:pt x="2359" y="505"/>
                    <a:pt x="2229" y="616"/>
                  </a:cubicBezTo>
                  <a:lnTo>
                    <a:pt x="561" y="2055"/>
                  </a:lnTo>
                  <a:cubicBezTo>
                    <a:pt x="395" y="2198"/>
                    <a:pt x="284" y="2396"/>
                    <a:pt x="252" y="2611"/>
                  </a:cubicBezTo>
                  <a:lnTo>
                    <a:pt x="19" y="4144"/>
                  </a:lnTo>
                  <a:cubicBezTo>
                    <a:pt x="1" y="4266"/>
                    <a:pt x="8" y="4391"/>
                    <a:pt x="37" y="4510"/>
                  </a:cubicBezTo>
                  <a:cubicBezTo>
                    <a:pt x="155" y="4956"/>
                    <a:pt x="505" y="6023"/>
                    <a:pt x="1139" y="6023"/>
                  </a:cubicBezTo>
                  <a:cubicBezTo>
                    <a:pt x="1178" y="6023"/>
                    <a:pt x="1219" y="6019"/>
                    <a:pt x="1260" y="6010"/>
                  </a:cubicBezTo>
                  <a:cubicBezTo>
                    <a:pt x="2151" y="5828"/>
                    <a:pt x="2746" y="3692"/>
                    <a:pt x="2204" y="2920"/>
                  </a:cubicBezTo>
                  <a:lnTo>
                    <a:pt x="2204" y="2920"/>
                  </a:lnTo>
                  <a:cubicBezTo>
                    <a:pt x="2302" y="2926"/>
                    <a:pt x="2398" y="2929"/>
                    <a:pt x="2493" y="2929"/>
                  </a:cubicBezTo>
                  <a:cubicBezTo>
                    <a:pt x="3998" y="2929"/>
                    <a:pt x="5113" y="2231"/>
                    <a:pt x="5819" y="1595"/>
                  </a:cubicBezTo>
                  <a:cubicBezTo>
                    <a:pt x="6318" y="1146"/>
                    <a:pt x="6178" y="339"/>
                    <a:pt x="5564" y="74"/>
                  </a:cubicBezTo>
                  <a:cubicBezTo>
                    <a:pt x="5450" y="25"/>
                    <a:pt x="5328" y="0"/>
                    <a:pt x="52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4"/>
            <p:cNvSpPr/>
            <p:nvPr/>
          </p:nvSpPr>
          <p:spPr>
            <a:xfrm>
              <a:off x="2571234" y="2842496"/>
              <a:ext cx="298517" cy="1678079"/>
            </a:xfrm>
            <a:custGeom>
              <a:rect b="b" l="l" r="r" t="t"/>
              <a:pathLst>
                <a:path extrusionOk="0" h="47928" w="8526">
                  <a:moveTo>
                    <a:pt x="1" y="0"/>
                  </a:moveTo>
                  <a:cubicBezTo>
                    <a:pt x="1" y="0"/>
                    <a:pt x="2445" y="17211"/>
                    <a:pt x="2739" y="24906"/>
                  </a:cubicBezTo>
                  <a:cubicBezTo>
                    <a:pt x="3009" y="31963"/>
                    <a:pt x="2524" y="47928"/>
                    <a:pt x="2524" y="47928"/>
                  </a:cubicBezTo>
                  <a:lnTo>
                    <a:pt x="5589" y="47928"/>
                  </a:lnTo>
                  <a:cubicBezTo>
                    <a:pt x="5589" y="47928"/>
                    <a:pt x="8221" y="31543"/>
                    <a:pt x="8375" y="24357"/>
                  </a:cubicBezTo>
                  <a:cubicBezTo>
                    <a:pt x="8526" y="17448"/>
                    <a:pt x="6738" y="0"/>
                    <a:pt x="6738"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4"/>
            <p:cNvSpPr/>
            <p:nvPr/>
          </p:nvSpPr>
          <p:spPr>
            <a:xfrm>
              <a:off x="2644516" y="4479376"/>
              <a:ext cx="140925" cy="45131"/>
            </a:xfrm>
            <a:custGeom>
              <a:rect b="b" l="l" r="r" t="t"/>
              <a:pathLst>
                <a:path extrusionOk="0" h="1289" w="4025">
                  <a:moveTo>
                    <a:pt x="0" y="0"/>
                  </a:moveTo>
                  <a:lnTo>
                    <a:pt x="166" y="1288"/>
                  </a:lnTo>
                  <a:lnTo>
                    <a:pt x="3762" y="1288"/>
                  </a:lnTo>
                  <a:lnTo>
                    <a:pt x="4024" y="140"/>
                  </a:ln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4"/>
            <p:cNvSpPr/>
            <p:nvPr/>
          </p:nvSpPr>
          <p:spPr>
            <a:xfrm>
              <a:off x="2643641" y="3424583"/>
              <a:ext cx="4307" cy="41035"/>
            </a:xfrm>
            <a:custGeom>
              <a:rect b="b" l="l" r="r" t="t"/>
              <a:pathLst>
                <a:path extrusionOk="0" h="1172" w="123">
                  <a:moveTo>
                    <a:pt x="0" y="1"/>
                  </a:moveTo>
                  <a:lnTo>
                    <a:pt x="0" y="4"/>
                  </a:lnTo>
                  <a:cubicBezTo>
                    <a:pt x="43" y="395"/>
                    <a:pt x="83" y="785"/>
                    <a:pt x="122" y="1172"/>
                  </a:cubicBezTo>
                  <a:lnTo>
                    <a:pt x="122" y="1172"/>
                  </a:lnTo>
                  <a:cubicBezTo>
                    <a:pt x="83" y="785"/>
                    <a:pt x="43" y="395"/>
                    <a:pt x="0" y="1"/>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4"/>
            <p:cNvSpPr/>
            <p:nvPr/>
          </p:nvSpPr>
          <p:spPr>
            <a:xfrm>
              <a:off x="2643641" y="3130125"/>
              <a:ext cx="72406" cy="421936"/>
            </a:xfrm>
            <a:custGeom>
              <a:rect b="b" l="l" r="r" t="t"/>
              <a:pathLst>
                <a:path extrusionOk="0" h="12051" w="2068">
                  <a:moveTo>
                    <a:pt x="1213" y="1"/>
                  </a:moveTo>
                  <a:cubicBezTo>
                    <a:pt x="858" y="2682"/>
                    <a:pt x="438" y="5672"/>
                    <a:pt x="0" y="8411"/>
                  </a:cubicBezTo>
                  <a:cubicBezTo>
                    <a:pt x="43" y="8806"/>
                    <a:pt x="83" y="9197"/>
                    <a:pt x="123" y="9584"/>
                  </a:cubicBezTo>
                  <a:cubicBezTo>
                    <a:pt x="209" y="10428"/>
                    <a:pt x="284" y="11254"/>
                    <a:pt x="355" y="12051"/>
                  </a:cubicBezTo>
                  <a:cubicBezTo>
                    <a:pt x="941" y="9789"/>
                    <a:pt x="2068" y="4732"/>
                    <a:pt x="1738" y="403"/>
                  </a:cubicBezTo>
                  <a:lnTo>
                    <a:pt x="1213"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4"/>
            <p:cNvSpPr/>
            <p:nvPr/>
          </p:nvSpPr>
          <p:spPr>
            <a:xfrm>
              <a:off x="2162670" y="2842496"/>
              <a:ext cx="559430" cy="1494228"/>
            </a:xfrm>
            <a:custGeom>
              <a:rect b="b" l="l" r="r" t="t"/>
              <a:pathLst>
                <a:path extrusionOk="0" h="42677" w="15978">
                  <a:moveTo>
                    <a:pt x="9208" y="0"/>
                  </a:moveTo>
                  <a:cubicBezTo>
                    <a:pt x="6770" y="5072"/>
                    <a:pt x="9380" y="16658"/>
                    <a:pt x="6332" y="24432"/>
                  </a:cubicBezTo>
                  <a:cubicBezTo>
                    <a:pt x="4904" y="28075"/>
                    <a:pt x="1" y="41507"/>
                    <a:pt x="1" y="41507"/>
                  </a:cubicBezTo>
                  <a:lnTo>
                    <a:pt x="2862" y="42677"/>
                  </a:lnTo>
                  <a:cubicBezTo>
                    <a:pt x="2862" y="42677"/>
                    <a:pt x="10449" y="30879"/>
                    <a:pt x="12319" y="23962"/>
                  </a:cubicBezTo>
                  <a:cubicBezTo>
                    <a:pt x="13891" y="18140"/>
                    <a:pt x="15977" y="0"/>
                    <a:pt x="15977"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4"/>
            <p:cNvSpPr/>
            <p:nvPr/>
          </p:nvSpPr>
          <p:spPr>
            <a:xfrm>
              <a:off x="2148980" y="4247137"/>
              <a:ext cx="153460" cy="99926"/>
            </a:xfrm>
            <a:custGeom>
              <a:rect b="b" l="l" r="r" t="t"/>
              <a:pathLst>
                <a:path extrusionOk="0" h="2854" w="4383">
                  <a:moveTo>
                    <a:pt x="284" y="0"/>
                  </a:moveTo>
                  <a:lnTo>
                    <a:pt x="1" y="1403"/>
                  </a:lnTo>
                  <a:lnTo>
                    <a:pt x="3551" y="2853"/>
                  </a:lnTo>
                  <a:lnTo>
                    <a:pt x="4383" y="1891"/>
                  </a:lnTo>
                  <a:lnTo>
                    <a:pt x="28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4"/>
            <p:cNvSpPr/>
            <p:nvPr/>
          </p:nvSpPr>
          <p:spPr>
            <a:xfrm>
              <a:off x="2625784" y="2083314"/>
              <a:ext cx="17506" cy="22863"/>
            </a:xfrm>
            <a:custGeom>
              <a:rect b="b" l="l" r="r" t="t"/>
              <a:pathLst>
                <a:path extrusionOk="0" h="653" w="500">
                  <a:moveTo>
                    <a:pt x="207" y="0"/>
                  </a:moveTo>
                  <a:cubicBezTo>
                    <a:pt x="197" y="0"/>
                    <a:pt x="186" y="1"/>
                    <a:pt x="176" y="4"/>
                  </a:cubicBezTo>
                  <a:cubicBezTo>
                    <a:pt x="61" y="29"/>
                    <a:pt x="0" y="197"/>
                    <a:pt x="40" y="373"/>
                  </a:cubicBezTo>
                  <a:cubicBezTo>
                    <a:pt x="76" y="537"/>
                    <a:pt x="184" y="653"/>
                    <a:pt x="290" y="653"/>
                  </a:cubicBezTo>
                  <a:cubicBezTo>
                    <a:pt x="300" y="653"/>
                    <a:pt x="310" y="652"/>
                    <a:pt x="320" y="650"/>
                  </a:cubicBezTo>
                  <a:cubicBezTo>
                    <a:pt x="439" y="625"/>
                    <a:pt x="499" y="459"/>
                    <a:pt x="460" y="280"/>
                  </a:cubicBezTo>
                  <a:cubicBezTo>
                    <a:pt x="424" y="117"/>
                    <a:pt x="316" y="0"/>
                    <a:pt x="2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4"/>
            <p:cNvSpPr/>
            <p:nvPr/>
          </p:nvSpPr>
          <p:spPr>
            <a:xfrm>
              <a:off x="2696300" y="2067594"/>
              <a:ext cx="17611" cy="22898"/>
            </a:xfrm>
            <a:custGeom>
              <a:rect b="b" l="l" r="r" t="t"/>
              <a:pathLst>
                <a:path extrusionOk="0" h="654" w="503">
                  <a:moveTo>
                    <a:pt x="210" y="1"/>
                  </a:moveTo>
                  <a:cubicBezTo>
                    <a:pt x="200" y="1"/>
                    <a:pt x="190" y="2"/>
                    <a:pt x="180" y="4"/>
                  </a:cubicBezTo>
                  <a:cubicBezTo>
                    <a:pt x="65" y="33"/>
                    <a:pt x="0" y="198"/>
                    <a:pt x="40" y="373"/>
                  </a:cubicBezTo>
                  <a:cubicBezTo>
                    <a:pt x="75" y="538"/>
                    <a:pt x="186" y="653"/>
                    <a:pt x="293" y="653"/>
                  </a:cubicBezTo>
                  <a:cubicBezTo>
                    <a:pt x="303" y="653"/>
                    <a:pt x="313" y="652"/>
                    <a:pt x="323" y="650"/>
                  </a:cubicBezTo>
                  <a:cubicBezTo>
                    <a:pt x="441" y="625"/>
                    <a:pt x="503" y="459"/>
                    <a:pt x="463" y="280"/>
                  </a:cubicBezTo>
                  <a:cubicBezTo>
                    <a:pt x="427" y="120"/>
                    <a:pt x="319" y="1"/>
                    <a:pt x="2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4"/>
            <p:cNvSpPr/>
            <p:nvPr/>
          </p:nvSpPr>
          <p:spPr>
            <a:xfrm>
              <a:off x="2700817" y="2060801"/>
              <a:ext cx="14110" cy="9138"/>
            </a:xfrm>
            <a:custGeom>
              <a:rect b="b" l="l" r="r" t="t"/>
              <a:pathLst>
                <a:path extrusionOk="0" h="261" w="403">
                  <a:moveTo>
                    <a:pt x="402" y="0"/>
                  </a:moveTo>
                  <a:lnTo>
                    <a:pt x="1" y="219"/>
                  </a:lnTo>
                  <a:cubicBezTo>
                    <a:pt x="46" y="249"/>
                    <a:pt x="88" y="261"/>
                    <a:pt x="126" y="261"/>
                  </a:cubicBezTo>
                  <a:cubicBezTo>
                    <a:pt x="303" y="261"/>
                    <a:pt x="402" y="1"/>
                    <a:pt x="4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4"/>
            <p:cNvSpPr/>
            <p:nvPr/>
          </p:nvSpPr>
          <p:spPr>
            <a:xfrm>
              <a:off x="2678443" y="2096759"/>
              <a:ext cx="31196" cy="44116"/>
            </a:xfrm>
            <a:custGeom>
              <a:rect b="b" l="l" r="r" t="t"/>
              <a:pathLst>
                <a:path extrusionOk="0" h="1260" w="891">
                  <a:moveTo>
                    <a:pt x="0" y="0"/>
                  </a:moveTo>
                  <a:lnTo>
                    <a:pt x="280" y="1260"/>
                  </a:lnTo>
                  <a:cubicBezTo>
                    <a:pt x="280" y="1260"/>
                    <a:pt x="283" y="1260"/>
                    <a:pt x="287" y="1260"/>
                  </a:cubicBezTo>
                  <a:cubicBezTo>
                    <a:pt x="343" y="1260"/>
                    <a:pt x="718" y="1250"/>
                    <a:pt x="890" y="998"/>
                  </a:cubicBezTo>
                  <a:cubicBezTo>
                    <a:pt x="474" y="703"/>
                    <a:pt x="1" y="0"/>
                    <a:pt x="0" y="0"/>
                  </a:cubicBezTo>
                  <a:close/>
                </a:path>
              </a:pathLst>
            </a:custGeom>
            <a:solidFill>
              <a:srgbClr val="ED89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4"/>
            <p:cNvSpPr/>
            <p:nvPr/>
          </p:nvSpPr>
          <p:spPr>
            <a:xfrm>
              <a:off x="2620147" y="2156876"/>
              <a:ext cx="50558" cy="16176"/>
            </a:xfrm>
            <a:custGeom>
              <a:rect b="b" l="l" r="r" t="t"/>
              <a:pathLst>
                <a:path extrusionOk="0" h="462" w="1444">
                  <a:moveTo>
                    <a:pt x="59" y="0"/>
                  </a:moveTo>
                  <a:cubicBezTo>
                    <a:pt x="46" y="0"/>
                    <a:pt x="33" y="6"/>
                    <a:pt x="22" y="17"/>
                  </a:cubicBezTo>
                  <a:cubicBezTo>
                    <a:pt x="0" y="38"/>
                    <a:pt x="0" y="74"/>
                    <a:pt x="22" y="92"/>
                  </a:cubicBezTo>
                  <a:cubicBezTo>
                    <a:pt x="39" y="113"/>
                    <a:pt x="407" y="462"/>
                    <a:pt x="1022" y="462"/>
                  </a:cubicBezTo>
                  <a:cubicBezTo>
                    <a:pt x="1056" y="462"/>
                    <a:pt x="1091" y="461"/>
                    <a:pt x="1127" y="458"/>
                  </a:cubicBezTo>
                  <a:cubicBezTo>
                    <a:pt x="1213" y="451"/>
                    <a:pt x="1303" y="440"/>
                    <a:pt x="1397" y="419"/>
                  </a:cubicBezTo>
                  <a:cubicBezTo>
                    <a:pt x="1425" y="412"/>
                    <a:pt x="1443" y="383"/>
                    <a:pt x="1435" y="354"/>
                  </a:cubicBezTo>
                  <a:cubicBezTo>
                    <a:pt x="1430" y="331"/>
                    <a:pt x="1409" y="312"/>
                    <a:pt x="1386" y="312"/>
                  </a:cubicBezTo>
                  <a:cubicBezTo>
                    <a:pt x="1381" y="312"/>
                    <a:pt x="1376" y="313"/>
                    <a:pt x="1371" y="315"/>
                  </a:cubicBezTo>
                  <a:cubicBezTo>
                    <a:pt x="1249" y="341"/>
                    <a:pt x="1134" y="353"/>
                    <a:pt x="1028" y="353"/>
                  </a:cubicBezTo>
                  <a:cubicBezTo>
                    <a:pt x="448" y="353"/>
                    <a:pt x="100" y="19"/>
                    <a:pt x="97" y="17"/>
                  </a:cubicBezTo>
                  <a:cubicBezTo>
                    <a:pt x="86" y="6"/>
                    <a:pt x="73" y="0"/>
                    <a:pt x="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4"/>
            <p:cNvSpPr/>
            <p:nvPr/>
          </p:nvSpPr>
          <p:spPr>
            <a:xfrm>
              <a:off x="2484893" y="2137129"/>
              <a:ext cx="74472" cy="66174"/>
            </a:xfrm>
            <a:custGeom>
              <a:rect b="b" l="l" r="r" t="t"/>
              <a:pathLst>
                <a:path extrusionOk="0" h="1890" w="2127">
                  <a:moveTo>
                    <a:pt x="849" y="0"/>
                  </a:moveTo>
                  <a:cubicBezTo>
                    <a:pt x="800" y="0"/>
                    <a:pt x="751" y="6"/>
                    <a:pt x="701" y="17"/>
                  </a:cubicBezTo>
                  <a:cubicBezTo>
                    <a:pt x="163" y="143"/>
                    <a:pt x="1" y="742"/>
                    <a:pt x="295" y="1187"/>
                  </a:cubicBezTo>
                  <a:cubicBezTo>
                    <a:pt x="554" y="1575"/>
                    <a:pt x="966" y="1808"/>
                    <a:pt x="1344" y="1876"/>
                  </a:cubicBezTo>
                  <a:cubicBezTo>
                    <a:pt x="1393" y="1885"/>
                    <a:pt x="1441" y="1890"/>
                    <a:pt x="1485" y="1890"/>
                  </a:cubicBezTo>
                  <a:cubicBezTo>
                    <a:pt x="1948" y="1890"/>
                    <a:pt x="2126" y="1419"/>
                    <a:pt x="1943" y="954"/>
                  </a:cubicBezTo>
                  <a:cubicBezTo>
                    <a:pt x="1776" y="539"/>
                    <a:pt x="1340" y="0"/>
                    <a:pt x="849" y="0"/>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4"/>
            <p:cNvSpPr/>
            <p:nvPr/>
          </p:nvSpPr>
          <p:spPr>
            <a:xfrm>
              <a:off x="2594623" y="2046096"/>
              <a:ext cx="44011" cy="22968"/>
            </a:xfrm>
            <a:custGeom>
              <a:rect b="b" l="l" r="r" t="t"/>
              <a:pathLst>
                <a:path extrusionOk="0" h="656" w="1257">
                  <a:moveTo>
                    <a:pt x="1124" y="0"/>
                  </a:moveTo>
                  <a:cubicBezTo>
                    <a:pt x="990" y="0"/>
                    <a:pt x="359" y="38"/>
                    <a:pt x="37" y="485"/>
                  </a:cubicBezTo>
                  <a:cubicBezTo>
                    <a:pt x="0" y="532"/>
                    <a:pt x="11" y="600"/>
                    <a:pt x="58" y="636"/>
                  </a:cubicBezTo>
                  <a:cubicBezTo>
                    <a:pt x="69" y="639"/>
                    <a:pt x="80" y="647"/>
                    <a:pt x="90" y="650"/>
                  </a:cubicBezTo>
                  <a:cubicBezTo>
                    <a:pt x="101" y="654"/>
                    <a:pt x="112" y="656"/>
                    <a:pt x="123" y="656"/>
                  </a:cubicBezTo>
                  <a:cubicBezTo>
                    <a:pt x="155" y="656"/>
                    <a:pt x="187" y="641"/>
                    <a:pt x="209" y="611"/>
                  </a:cubicBezTo>
                  <a:cubicBezTo>
                    <a:pt x="494" y="215"/>
                    <a:pt x="1117" y="212"/>
                    <a:pt x="1144" y="212"/>
                  </a:cubicBezTo>
                  <a:cubicBezTo>
                    <a:pt x="1145" y="212"/>
                    <a:pt x="1145" y="212"/>
                    <a:pt x="1145" y="212"/>
                  </a:cubicBezTo>
                  <a:cubicBezTo>
                    <a:pt x="1148" y="212"/>
                    <a:pt x="1150" y="212"/>
                    <a:pt x="1153" y="212"/>
                  </a:cubicBezTo>
                  <a:cubicBezTo>
                    <a:pt x="1210" y="212"/>
                    <a:pt x="1253" y="163"/>
                    <a:pt x="1256" y="109"/>
                  </a:cubicBezTo>
                  <a:cubicBezTo>
                    <a:pt x="1256" y="47"/>
                    <a:pt x="1210" y="1"/>
                    <a:pt x="1149" y="1"/>
                  </a:cubicBezTo>
                  <a:cubicBezTo>
                    <a:pt x="1146" y="1"/>
                    <a:pt x="1138" y="0"/>
                    <a:pt x="112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4"/>
            <p:cNvSpPr/>
            <p:nvPr/>
          </p:nvSpPr>
          <p:spPr>
            <a:xfrm>
              <a:off x="2677183" y="2017490"/>
              <a:ext cx="39249" cy="11554"/>
            </a:xfrm>
            <a:custGeom>
              <a:rect b="b" l="l" r="r" t="t"/>
              <a:pathLst>
                <a:path extrusionOk="0" h="330" w="1121">
                  <a:moveTo>
                    <a:pt x="537" y="0"/>
                  </a:moveTo>
                  <a:cubicBezTo>
                    <a:pt x="265" y="0"/>
                    <a:pt x="80" y="103"/>
                    <a:pt x="69" y="111"/>
                  </a:cubicBezTo>
                  <a:cubicBezTo>
                    <a:pt x="18" y="139"/>
                    <a:pt x="0" y="204"/>
                    <a:pt x="30" y="258"/>
                  </a:cubicBezTo>
                  <a:cubicBezTo>
                    <a:pt x="49" y="292"/>
                    <a:pt x="84" y="311"/>
                    <a:pt x="122" y="311"/>
                  </a:cubicBezTo>
                  <a:cubicBezTo>
                    <a:pt x="140" y="311"/>
                    <a:pt x="159" y="306"/>
                    <a:pt x="177" y="297"/>
                  </a:cubicBezTo>
                  <a:cubicBezTo>
                    <a:pt x="188" y="290"/>
                    <a:pt x="327" y="214"/>
                    <a:pt x="535" y="214"/>
                  </a:cubicBezTo>
                  <a:cubicBezTo>
                    <a:pt x="655" y="214"/>
                    <a:pt x="798" y="239"/>
                    <a:pt x="952" y="318"/>
                  </a:cubicBezTo>
                  <a:cubicBezTo>
                    <a:pt x="969" y="326"/>
                    <a:pt x="987" y="330"/>
                    <a:pt x="1006" y="330"/>
                  </a:cubicBezTo>
                  <a:cubicBezTo>
                    <a:pt x="1042" y="326"/>
                    <a:pt x="1077" y="305"/>
                    <a:pt x="1095" y="272"/>
                  </a:cubicBezTo>
                  <a:cubicBezTo>
                    <a:pt x="1120" y="218"/>
                    <a:pt x="1099" y="154"/>
                    <a:pt x="1049" y="125"/>
                  </a:cubicBezTo>
                  <a:cubicBezTo>
                    <a:pt x="861" y="31"/>
                    <a:pt x="686" y="0"/>
                    <a:pt x="5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4"/>
            <p:cNvSpPr/>
            <p:nvPr/>
          </p:nvSpPr>
          <p:spPr>
            <a:xfrm>
              <a:off x="2205911" y="4422306"/>
              <a:ext cx="41490" cy="20972"/>
            </a:xfrm>
            <a:custGeom>
              <a:rect b="b" l="l" r="r" t="t"/>
              <a:pathLst>
                <a:path extrusionOk="0" h="599" w="1185">
                  <a:moveTo>
                    <a:pt x="191" y="108"/>
                  </a:moveTo>
                  <a:cubicBezTo>
                    <a:pt x="521" y="108"/>
                    <a:pt x="959" y="144"/>
                    <a:pt x="1045" y="269"/>
                  </a:cubicBezTo>
                  <a:cubicBezTo>
                    <a:pt x="1056" y="284"/>
                    <a:pt x="1067" y="309"/>
                    <a:pt x="1049" y="352"/>
                  </a:cubicBezTo>
                  <a:cubicBezTo>
                    <a:pt x="1017" y="428"/>
                    <a:pt x="969" y="474"/>
                    <a:pt x="905" y="489"/>
                  </a:cubicBezTo>
                  <a:cubicBezTo>
                    <a:pt x="891" y="492"/>
                    <a:pt x="876" y="493"/>
                    <a:pt x="860" y="493"/>
                  </a:cubicBezTo>
                  <a:cubicBezTo>
                    <a:pt x="702" y="493"/>
                    <a:pt x="461" y="352"/>
                    <a:pt x="191" y="108"/>
                  </a:cubicBezTo>
                  <a:close/>
                  <a:moveTo>
                    <a:pt x="213" y="1"/>
                  </a:moveTo>
                  <a:cubicBezTo>
                    <a:pt x="135" y="1"/>
                    <a:pt x="78" y="3"/>
                    <a:pt x="58" y="4"/>
                  </a:cubicBezTo>
                  <a:cubicBezTo>
                    <a:pt x="33" y="7"/>
                    <a:pt x="15" y="22"/>
                    <a:pt x="8" y="40"/>
                  </a:cubicBezTo>
                  <a:cubicBezTo>
                    <a:pt x="0" y="62"/>
                    <a:pt x="8" y="83"/>
                    <a:pt x="22" y="97"/>
                  </a:cubicBezTo>
                  <a:cubicBezTo>
                    <a:pt x="221" y="292"/>
                    <a:pt x="583" y="599"/>
                    <a:pt x="859" y="599"/>
                  </a:cubicBezTo>
                  <a:cubicBezTo>
                    <a:pt x="872" y="599"/>
                    <a:pt x="885" y="598"/>
                    <a:pt x="898" y="596"/>
                  </a:cubicBezTo>
                  <a:cubicBezTo>
                    <a:pt x="909" y="596"/>
                    <a:pt x="916" y="592"/>
                    <a:pt x="926" y="592"/>
                  </a:cubicBezTo>
                  <a:cubicBezTo>
                    <a:pt x="1027" y="571"/>
                    <a:pt x="1103" y="503"/>
                    <a:pt x="1149" y="391"/>
                  </a:cubicBezTo>
                  <a:cubicBezTo>
                    <a:pt x="1185" y="309"/>
                    <a:pt x="1160" y="244"/>
                    <a:pt x="1135" y="209"/>
                  </a:cubicBezTo>
                  <a:cubicBezTo>
                    <a:pt x="1004" y="25"/>
                    <a:pt x="483" y="1"/>
                    <a:pt x="213" y="1"/>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4"/>
            <p:cNvSpPr/>
            <p:nvPr/>
          </p:nvSpPr>
          <p:spPr>
            <a:xfrm>
              <a:off x="2206051" y="4400633"/>
              <a:ext cx="35713" cy="25594"/>
            </a:xfrm>
            <a:custGeom>
              <a:rect b="b" l="l" r="r" t="t"/>
              <a:pathLst>
                <a:path extrusionOk="0" h="731" w="1020">
                  <a:moveTo>
                    <a:pt x="742" y="108"/>
                  </a:moveTo>
                  <a:cubicBezTo>
                    <a:pt x="781" y="108"/>
                    <a:pt x="814" y="122"/>
                    <a:pt x="847" y="146"/>
                  </a:cubicBezTo>
                  <a:cubicBezTo>
                    <a:pt x="905" y="189"/>
                    <a:pt x="901" y="221"/>
                    <a:pt x="890" y="246"/>
                  </a:cubicBezTo>
                  <a:cubicBezTo>
                    <a:pt x="841" y="397"/>
                    <a:pt x="431" y="580"/>
                    <a:pt x="158" y="619"/>
                  </a:cubicBezTo>
                  <a:cubicBezTo>
                    <a:pt x="281" y="436"/>
                    <a:pt x="510" y="149"/>
                    <a:pt x="704" y="113"/>
                  </a:cubicBezTo>
                  <a:cubicBezTo>
                    <a:pt x="707" y="109"/>
                    <a:pt x="715" y="109"/>
                    <a:pt x="718" y="109"/>
                  </a:cubicBezTo>
                  <a:cubicBezTo>
                    <a:pt x="726" y="108"/>
                    <a:pt x="734" y="108"/>
                    <a:pt x="742" y="108"/>
                  </a:cubicBezTo>
                  <a:close/>
                  <a:moveTo>
                    <a:pt x="737" y="1"/>
                  </a:moveTo>
                  <a:cubicBezTo>
                    <a:pt x="719" y="1"/>
                    <a:pt x="701" y="2"/>
                    <a:pt x="682" y="5"/>
                  </a:cubicBezTo>
                  <a:cubicBezTo>
                    <a:pt x="359" y="66"/>
                    <a:pt x="22" y="626"/>
                    <a:pt x="8" y="651"/>
                  </a:cubicBezTo>
                  <a:cubicBezTo>
                    <a:pt x="1" y="666"/>
                    <a:pt x="1" y="687"/>
                    <a:pt x="8" y="706"/>
                  </a:cubicBezTo>
                  <a:cubicBezTo>
                    <a:pt x="18" y="720"/>
                    <a:pt x="36" y="730"/>
                    <a:pt x="54" y="730"/>
                  </a:cubicBezTo>
                  <a:cubicBezTo>
                    <a:pt x="79" y="730"/>
                    <a:pt x="108" y="730"/>
                    <a:pt x="137" y="727"/>
                  </a:cubicBezTo>
                  <a:cubicBezTo>
                    <a:pt x="417" y="694"/>
                    <a:pt x="915" y="505"/>
                    <a:pt x="995" y="282"/>
                  </a:cubicBezTo>
                  <a:cubicBezTo>
                    <a:pt x="1008" y="235"/>
                    <a:pt x="1020" y="142"/>
                    <a:pt x="915" y="59"/>
                  </a:cubicBezTo>
                  <a:cubicBezTo>
                    <a:pt x="862" y="20"/>
                    <a:pt x="802" y="1"/>
                    <a:pt x="737"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4"/>
            <p:cNvSpPr/>
            <p:nvPr/>
          </p:nvSpPr>
          <p:spPr>
            <a:xfrm>
              <a:off x="2753336" y="4612390"/>
              <a:ext cx="49683" cy="20202"/>
            </a:xfrm>
            <a:custGeom>
              <a:rect b="b" l="l" r="r" t="t"/>
              <a:pathLst>
                <a:path extrusionOk="0" h="577" w="1419">
                  <a:moveTo>
                    <a:pt x="1163" y="106"/>
                  </a:moveTo>
                  <a:cubicBezTo>
                    <a:pt x="1206" y="106"/>
                    <a:pt x="1239" y="113"/>
                    <a:pt x="1264" y="128"/>
                  </a:cubicBezTo>
                  <a:cubicBezTo>
                    <a:pt x="1286" y="138"/>
                    <a:pt x="1297" y="156"/>
                    <a:pt x="1300" y="185"/>
                  </a:cubicBezTo>
                  <a:cubicBezTo>
                    <a:pt x="1307" y="257"/>
                    <a:pt x="1286" y="315"/>
                    <a:pt x="1239" y="358"/>
                  </a:cubicBezTo>
                  <a:cubicBezTo>
                    <a:pt x="1157" y="431"/>
                    <a:pt x="990" y="467"/>
                    <a:pt x="761" y="467"/>
                  </a:cubicBezTo>
                  <a:cubicBezTo>
                    <a:pt x="608" y="467"/>
                    <a:pt x="428" y="451"/>
                    <a:pt x="227" y="418"/>
                  </a:cubicBezTo>
                  <a:cubicBezTo>
                    <a:pt x="539" y="267"/>
                    <a:pt x="952" y="106"/>
                    <a:pt x="1163" y="106"/>
                  </a:cubicBezTo>
                  <a:close/>
                  <a:moveTo>
                    <a:pt x="1170" y="0"/>
                  </a:moveTo>
                  <a:cubicBezTo>
                    <a:pt x="804" y="0"/>
                    <a:pt x="123" y="350"/>
                    <a:pt x="33" y="393"/>
                  </a:cubicBezTo>
                  <a:cubicBezTo>
                    <a:pt x="15" y="404"/>
                    <a:pt x="0" y="426"/>
                    <a:pt x="5" y="451"/>
                  </a:cubicBezTo>
                  <a:cubicBezTo>
                    <a:pt x="8" y="472"/>
                    <a:pt x="26" y="490"/>
                    <a:pt x="48" y="494"/>
                  </a:cubicBezTo>
                  <a:cubicBezTo>
                    <a:pt x="242" y="533"/>
                    <a:pt x="510" y="576"/>
                    <a:pt x="762" y="576"/>
                  </a:cubicBezTo>
                  <a:cubicBezTo>
                    <a:pt x="988" y="576"/>
                    <a:pt x="1193" y="540"/>
                    <a:pt x="1311" y="436"/>
                  </a:cubicBezTo>
                  <a:cubicBezTo>
                    <a:pt x="1386" y="368"/>
                    <a:pt x="1418" y="282"/>
                    <a:pt x="1408" y="174"/>
                  </a:cubicBezTo>
                  <a:cubicBezTo>
                    <a:pt x="1400" y="110"/>
                    <a:pt x="1372" y="63"/>
                    <a:pt x="1318" y="30"/>
                  </a:cubicBezTo>
                  <a:cubicBezTo>
                    <a:pt x="1279" y="9"/>
                    <a:pt x="1229" y="0"/>
                    <a:pt x="1170" y="0"/>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4"/>
            <p:cNvSpPr/>
            <p:nvPr/>
          </p:nvSpPr>
          <p:spPr>
            <a:xfrm>
              <a:off x="2753476" y="4593763"/>
              <a:ext cx="30811" cy="36063"/>
            </a:xfrm>
            <a:custGeom>
              <a:rect b="b" l="l" r="r" t="t"/>
              <a:pathLst>
                <a:path extrusionOk="0" h="1030" w="880">
                  <a:moveTo>
                    <a:pt x="629" y="110"/>
                  </a:moveTo>
                  <a:cubicBezTo>
                    <a:pt x="725" y="121"/>
                    <a:pt x="733" y="161"/>
                    <a:pt x="733" y="171"/>
                  </a:cubicBezTo>
                  <a:cubicBezTo>
                    <a:pt x="758" y="325"/>
                    <a:pt x="395" y="710"/>
                    <a:pt x="119" y="878"/>
                  </a:cubicBezTo>
                  <a:cubicBezTo>
                    <a:pt x="147" y="699"/>
                    <a:pt x="223" y="337"/>
                    <a:pt x="410" y="179"/>
                  </a:cubicBezTo>
                  <a:cubicBezTo>
                    <a:pt x="467" y="132"/>
                    <a:pt x="528" y="110"/>
                    <a:pt x="596" y="110"/>
                  </a:cubicBezTo>
                  <a:close/>
                  <a:moveTo>
                    <a:pt x="599" y="0"/>
                  </a:moveTo>
                  <a:cubicBezTo>
                    <a:pt x="503" y="0"/>
                    <a:pt x="416" y="33"/>
                    <a:pt x="341" y="96"/>
                  </a:cubicBezTo>
                  <a:cubicBezTo>
                    <a:pt x="54" y="333"/>
                    <a:pt x="4" y="943"/>
                    <a:pt x="1" y="968"/>
                  </a:cubicBezTo>
                  <a:cubicBezTo>
                    <a:pt x="1" y="990"/>
                    <a:pt x="8" y="1008"/>
                    <a:pt x="26" y="1019"/>
                  </a:cubicBezTo>
                  <a:cubicBezTo>
                    <a:pt x="33" y="1026"/>
                    <a:pt x="44" y="1029"/>
                    <a:pt x="54" y="1029"/>
                  </a:cubicBezTo>
                  <a:cubicBezTo>
                    <a:pt x="61" y="1029"/>
                    <a:pt x="69" y="1026"/>
                    <a:pt x="76" y="1022"/>
                  </a:cubicBezTo>
                  <a:cubicBezTo>
                    <a:pt x="349" y="900"/>
                    <a:pt x="879" y="412"/>
                    <a:pt x="841" y="157"/>
                  </a:cubicBezTo>
                  <a:cubicBezTo>
                    <a:pt x="829" y="96"/>
                    <a:pt x="786" y="20"/>
                    <a:pt x="639" y="2"/>
                  </a:cubicBezTo>
                  <a:cubicBezTo>
                    <a:pt x="625" y="1"/>
                    <a:pt x="612" y="0"/>
                    <a:pt x="59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4"/>
            <p:cNvSpPr/>
            <p:nvPr/>
          </p:nvSpPr>
          <p:spPr>
            <a:xfrm>
              <a:off x="2630301" y="2076522"/>
              <a:ext cx="14005" cy="9138"/>
            </a:xfrm>
            <a:custGeom>
              <a:rect b="b" l="l" r="r" t="t"/>
              <a:pathLst>
                <a:path extrusionOk="0" h="261" w="400">
                  <a:moveTo>
                    <a:pt x="399" y="0"/>
                  </a:moveTo>
                  <a:lnTo>
                    <a:pt x="1" y="219"/>
                  </a:lnTo>
                  <a:cubicBezTo>
                    <a:pt x="46" y="248"/>
                    <a:pt x="87" y="260"/>
                    <a:pt x="125" y="260"/>
                  </a:cubicBezTo>
                  <a:cubicBezTo>
                    <a:pt x="302" y="260"/>
                    <a:pt x="399" y="0"/>
                    <a:pt x="3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4"/>
            <p:cNvSpPr/>
            <p:nvPr/>
          </p:nvSpPr>
          <p:spPr>
            <a:xfrm>
              <a:off x="2470853" y="2821103"/>
              <a:ext cx="346484" cy="35853"/>
            </a:xfrm>
            <a:custGeom>
              <a:rect b="b" l="l" r="r" t="t"/>
              <a:pathLst>
                <a:path extrusionOk="0" h="1024" w="9896">
                  <a:moveTo>
                    <a:pt x="416" y="1"/>
                  </a:moveTo>
                  <a:cubicBezTo>
                    <a:pt x="348" y="1"/>
                    <a:pt x="287" y="30"/>
                    <a:pt x="265" y="73"/>
                  </a:cubicBezTo>
                  <a:lnTo>
                    <a:pt x="32" y="895"/>
                  </a:lnTo>
                  <a:cubicBezTo>
                    <a:pt x="0" y="959"/>
                    <a:pt x="75" y="1024"/>
                    <a:pt x="183" y="1024"/>
                  </a:cubicBezTo>
                  <a:lnTo>
                    <a:pt x="9652" y="1024"/>
                  </a:lnTo>
                  <a:cubicBezTo>
                    <a:pt x="9734" y="1024"/>
                    <a:pt x="9802" y="984"/>
                    <a:pt x="9806" y="931"/>
                  </a:cubicBezTo>
                  <a:lnTo>
                    <a:pt x="9889" y="108"/>
                  </a:lnTo>
                  <a:cubicBezTo>
                    <a:pt x="9895" y="51"/>
                    <a:pt x="9824" y="1"/>
                    <a:pt x="9734" y="1"/>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4"/>
            <p:cNvSpPr/>
            <p:nvPr/>
          </p:nvSpPr>
          <p:spPr>
            <a:xfrm>
              <a:off x="2513323" y="2818617"/>
              <a:ext cx="19397" cy="41490"/>
            </a:xfrm>
            <a:custGeom>
              <a:rect b="b" l="l" r="r" t="t"/>
              <a:pathLst>
                <a:path extrusionOk="0" h="1185" w="554">
                  <a:moveTo>
                    <a:pt x="215" y="0"/>
                  </a:moveTo>
                  <a:cubicBezTo>
                    <a:pt x="165" y="0"/>
                    <a:pt x="122" y="25"/>
                    <a:pt x="119" y="58"/>
                  </a:cubicBezTo>
                  <a:lnTo>
                    <a:pt x="3" y="1127"/>
                  </a:lnTo>
                  <a:cubicBezTo>
                    <a:pt x="0" y="1160"/>
                    <a:pt x="36" y="1185"/>
                    <a:pt x="86" y="1185"/>
                  </a:cubicBezTo>
                  <a:lnTo>
                    <a:pt x="338" y="1185"/>
                  </a:lnTo>
                  <a:cubicBezTo>
                    <a:pt x="384" y="1185"/>
                    <a:pt x="431" y="1160"/>
                    <a:pt x="431" y="1127"/>
                  </a:cubicBezTo>
                  <a:lnTo>
                    <a:pt x="550" y="58"/>
                  </a:lnTo>
                  <a:cubicBezTo>
                    <a:pt x="553" y="25"/>
                    <a:pt x="513" y="0"/>
                    <a:pt x="46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4"/>
            <p:cNvSpPr/>
            <p:nvPr/>
          </p:nvSpPr>
          <p:spPr>
            <a:xfrm>
              <a:off x="2513323" y="2818617"/>
              <a:ext cx="19257" cy="41490"/>
            </a:xfrm>
            <a:custGeom>
              <a:rect b="b" l="l" r="r" t="t"/>
              <a:pathLst>
                <a:path extrusionOk="0" h="1185" w="550">
                  <a:moveTo>
                    <a:pt x="215" y="0"/>
                  </a:moveTo>
                  <a:cubicBezTo>
                    <a:pt x="165" y="0"/>
                    <a:pt x="122" y="25"/>
                    <a:pt x="119" y="58"/>
                  </a:cubicBezTo>
                  <a:lnTo>
                    <a:pt x="3" y="1127"/>
                  </a:lnTo>
                  <a:lnTo>
                    <a:pt x="3" y="1131"/>
                  </a:lnTo>
                  <a:cubicBezTo>
                    <a:pt x="0" y="1160"/>
                    <a:pt x="40" y="1185"/>
                    <a:pt x="86" y="1185"/>
                  </a:cubicBezTo>
                  <a:lnTo>
                    <a:pt x="338" y="1185"/>
                  </a:lnTo>
                  <a:cubicBezTo>
                    <a:pt x="384" y="1185"/>
                    <a:pt x="431" y="1160"/>
                    <a:pt x="431" y="1127"/>
                  </a:cubicBezTo>
                  <a:lnTo>
                    <a:pt x="550" y="58"/>
                  </a:lnTo>
                  <a:lnTo>
                    <a:pt x="550" y="54"/>
                  </a:lnTo>
                  <a:cubicBezTo>
                    <a:pt x="550" y="25"/>
                    <a:pt x="513" y="0"/>
                    <a:pt x="467" y="0"/>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4"/>
            <p:cNvSpPr/>
            <p:nvPr/>
          </p:nvSpPr>
          <p:spPr>
            <a:xfrm>
              <a:off x="2772348" y="2818617"/>
              <a:ext cx="19467" cy="41490"/>
            </a:xfrm>
            <a:custGeom>
              <a:rect b="b" l="l" r="r" t="t"/>
              <a:pathLst>
                <a:path extrusionOk="0" h="1185" w="556">
                  <a:moveTo>
                    <a:pt x="219" y="0"/>
                  </a:moveTo>
                  <a:cubicBezTo>
                    <a:pt x="168" y="0"/>
                    <a:pt x="125" y="25"/>
                    <a:pt x="122" y="58"/>
                  </a:cubicBezTo>
                  <a:lnTo>
                    <a:pt x="3" y="1127"/>
                  </a:lnTo>
                  <a:cubicBezTo>
                    <a:pt x="0" y="1160"/>
                    <a:pt x="39" y="1185"/>
                    <a:pt x="90" y="1185"/>
                  </a:cubicBezTo>
                  <a:lnTo>
                    <a:pt x="337" y="1185"/>
                  </a:lnTo>
                  <a:cubicBezTo>
                    <a:pt x="388" y="1185"/>
                    <a:pt x="431" y="1160"/>
                    <a:pt x="434" y="1127"/>
                  </a:cubicBezTo>
                  <a:lnTo>
                    <a:pt x="552" y="58"/>
                  </a:lnTo>
                  <a:cubicBezTo>
                    <a:pt x="556"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4"/>
            <p:cNvSpPr/>
            <p:nvPr/>
          </p:nvSpPr>
          <p:spPr>
            <a:xfrm>
              <a:off x="2643396" y="2818617"/>
              <a:ext cx="19362" cy="41490"/>
            </a:xfrm>
            <a:custGeom>
              <a:rect b="b" l="l" r="r" t="t"/>
              <a:pathLst>
                <a:path extrusionOk="0" h="1185" w="553">
                  <a:moveTo>
                    <a:pt x="216" y="0"/>
                  </a:moveTo>
                  <a:cubicBezTo>
                    <a:pt x="165" y="0"/>
                    <a:pt x="122" y="25"/>
                    <a:pt x="118" y="58"/>
                  </a:cubicBezTo>
                  <a:lnTo>
                    <a:pt x="4" y="1127"/>
                  </a:lnTo>
                  <a:cubicBezTo>
                    <a:pt x="0" y="1160"/>
                    <a:pt x="36" y="1185"/>
                    <a:pt x="87" y="1185"/>
                  </a:cubicBezTo>
                  <a:lnTo>
                    <a:pt x="337" y="1185"/>
                  </a:lnTo>
                  <a:cubicBezTo>
                    <a:pt x="384" y="1185"/>
                    <a:pt x="431" y="1160"/>
                    <a:pt x="435" y="1127"/>
                  </a:cubicBezTo>
                  <a:lnTo>
                    <a:pt x="549" y="58"/>
                  </a:lnTo>
                  <a:cubicBezTo>
                    <a:pt x="553"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4"/>
            <p:cNvSpPr/>
            <p:nvPr/>
          </p:nvSpPr>
          <p:spPr>
            <a:xfrm>
              <a:off x="2475381" y="2091484"/>
              <a:ext cx="1013577" cy="907769"/>
            </a:xfrm>
            <a:custGeom>
              <a:rect b="b" l="l" r="r" t="t"/>
              <a:pathLst>
                <a:path extrusionOk="0" h="25927" w="28949">
                  <a:moveTo>
                    <a:pt x="27853" y="1"/>
                  </a:moveTo>
                  <a:lnTo>
                    <a:pt x="8130" y="5173"/>
                  </a:lnTo>
                  <a:lnTo>
                    <a:pt x="9221" y="6009"/>
                  </a:lnTo>
                  <a:lnTo>
                    <a:pt x="28948" y="837"/>
                  </a:lnTo>
                  <a:lnTo>
                    <a:pt x="27853" y="1"/>
                  </a:lnTo>
                  <a:close/>
                  <a:moveTo>
                    <a:pt x="12606" y="8594"/>
                  </a:moveTo>
                  <a:lnTo>
                    <a:pt x="10908" y="10815"/>
                  </a:lnTo>
                  <a:lnTo>
                    <a:pt x="3163" y="20948"/>
                  </a:lnTo>
                  <a:lnTo>
                    <a:pt x="1" y="25090"/>
                  </a:lnTo>
                  <a:lnTo>
                    <a:pt x="1091" y="25927"/>
                  </a:lnTo>
                  <a:lnTo>
                    <a:pt x="13697" y="9430"/>
                  </a:lnTo>
                  <a:lnTo>
                    <a:pt x="12606" y="8594"/>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4"/>
            <p:cNvSpPr/>
            <p:nvPr/>
          </p:nvSpPr>
          <p:spPr>
            <a:xfrm>
              <a:off x="2509787" y="2116997"/>
              <a:ext cx="982031" cy="1171798"/>
            </a:xfrm>
            <a:custGeom>
              <a:rect b="b" l="l" r="r" t="t"/>
              <a:pathLst>
                <a:path extrusionOk="0" h="33468" w="28048">
                  <a:moveTo>
                    <a:pt x="27857" y="0"/>
                  </a:moveTo>
                  <a:lnTo>
                    <a:pt x="8130" y="5172"/>
                  </a:lnTo>
                  <a:lnTo>
                    <a:pt x="12606" y="8593"/>
                  </a:lnTo>
                  <a:lnTo>
                    <a:pt x="0" y="25090"/>
                  </a:lnTo>
                  <a:lnTo>
                    <a:pt x="10962" y="33467"/>
                  </a:lnTo>
                  <a:lnTo>
                    <a:pt x="23572" y="16971"/>
                  </a:lnTo>
                  <a:lnTo>
                    <a:pt x="28048" y="20390"/>
                  </a:lnTo>
                  <a:lnTo>
                    <a:pt x="28048" y="20390"/>
                  </a:lnTo>
                  <a:lnTo>
                    <a:pt x="27857"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4"/>
            <p:cNvSpPr/>
            <p:nvPr/>
          </p:nvSpPr>
          <p:spPr>
            <a:xfrm>
              <a:off x="3105459" y="2917633"/>
              <a:ext cx="72581" cy="85501"/>
            </a:xfrm>
            <a:custGeom>
              <a:rect b="b" l="l" r="r" t="t"/>
              <a:pathLst>
                <a:path extrusionOk="0" h="2442" w="2073">
                  <a:moveTo>
                    <a:pt x="1375" y="0"/>
                  </a:moveTo>
                  <a:lnTo>
                    <a:pt x="1" y="1486"/>
                  </a:lnTo>
                  <a:lnTo>
                    <a:pt x="539" y="2441"/>
                  </a:lnTo>
                  <a:lnTo>
                    <a:pt x="2072" y="719"/>
                  </a:lnTo>
                  <a:lnTo>
                    <a:pt x="1375"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4"/>
            <p:cNvSpPr/>
            <p:nvPr/>
          </p:nvSpPr>
          <p:spPr>
            <a:xfrm>
              <a:off x="2592592" y="2194375"/>
              <a:ext cx="843906" cy="1008185"/>
            </a:xfrm>
            <a:custGeom>
              <a:rect b="b" l="l" r="r" t="t"/>
              <a:pathLst>
                <a:path extrusionOk="0" h="28795" w="24103">
                  <a:moveTo>
                    <a:pt x="23213" y="181"/>
                  </a:moveTo>
                  <a:cubicBezTo>
                    <a:pt x="23342" y="181"/>
                    <a:pt x="23468" y="224"/>
                    <a:pt x="23572" y="302"/>
                  </a:cubicBezTo>
                  <a:cubicBezTo>
                    <a:pt x="23715" y="413"/>
                    <a:pt x="23801" y="582"/>
                    <a:pt x="23801" y="766"/>
                  </a:cubicBezTo>
                  <a:lnTo>
                    <a:pt x="23920" y="13475"/>
                  </a:lnTo>
                  <a:cubicBezTo>
                    <a:pt x="23924" y="13705"/>
                    <a:pt x="23801" y="13906"/>
                    <a:pt x="23594" y="14007"/>
                  </a:cubicBezTo>
                  <a:cubicBezTo>
                    <a:pt x="23508" y="14050"/>
                    <a:pt x="23418" y="14071"/>
                    <a:pt x="23328" y="14071"/>
                  </a:cubicBezTo>
                  <a:cubicBezTo>
                    <a:pt x="23203" y="14071"/>
                    <a:pt x="23080" y="14032"/>
                    <a:pt x="22973" y="13949"/>
                  </a:cubicBezTo>
                  <a:lnTo>
                    <a:pt x="21497" y="12822"/>
                  </a:lnTo>
                  <a:cubicBezTo>
                    <a:pt x="21357" y="12715"/>
                    <a:pt x="21192" y="12664"/>
                    <a:pt x="21031" y="12664"/>
                  </a:cubicBezTo>
                  <a:cubicBezTo>
                    <a:pt x="20798" y="12664"/>
                    <a:pt x="20568" y="12768"/>
                    <a:pt x="20417" y="12965"/>
                  </a:cubicBezTo>
                  <a:lnTo>
                    <a:pt x="8637" y="28382"/>
                  </a:lnTo>
                  <a:cubicBezTo>
                    <a:pt x="8519" y="28532"/>
                    <a:pt x="8343" y="28612"/>
                    <a:pt x="8166" y="28612"/>
                  </a:cubicBezTo>
                  <a:cubicBezTo>
                    <a:pt x="8041" y="28612"/>
                    <a:pt x="7916" y="28572"/>
                    <a:pt x="7808" y="28493"/>
                  </a:cubicBezTo>
                  <a:lnTo>
                    <a:pt x="511" y="22915"/>
                  </a:lnTo>
                  <a:cubicBezTo>
                    <a:pt x="252" y="22718"/>
                    <a:pt x="202" y="22348"/>
                    <a:pt x="400" y="22090"/>
                  </a:cubicBezTo>
                  <a:lnTo>
                    <a:pt x="12183" y="6673"/>
                  </a:lnTo>
                  <a:cubicBezTo>
                    <a:pt x="12438" y="6336"/>
                    <a:pt x="12374" y="5852"/>
                    <a:pt x="12036" y="5593"/>
                  </a:cubicBezTo>
                  <a:lnTo>
                    <a:pt x="10561" y="4462"/>
                  </a:lnTo>
                  <a:cubicBezTo>
                    <a:pt x="10378" y="4323"/>
                    <a:pt x="10295" y="4107"/>
                    <a:pt x="10341" y="3881"/>
                  </a:cubicBezTo>
                  <a:cubicBezTo>
                    <a:pt x="10384" y="3655"/>
                    <a:pt x="10546" y="3483"/>
                    <a:pt x="10769" y="3425"/>
                  </a:cubicBezTo>
                  <a:lnTo>
                    <a:pt x="23062" y="202"/>
                  </a:lnTo>
                  <a:cubicBezTo>
                    <a:pt x="23112" y="188"/>
                    <a:pt x="23163" y="181"/>
                    <a:pt x="23213" y="181"/>
                  </a:cubicBezTo>
                  <a:close/>
                  <a:moveTo>
                    <a:pt x="23213" y="1"/>
                  </a:moveTo>
                  <a:cubicBezTo>
                    <a:pt x="23148" y="1"/>
                    <a:pt x="23084" y="9"/>
                    <a:pt x="23016" y="26"/>
                  </a:cubicBezTo>
                  <a:lnTo>
                    <a:pt x="10722" y="3249"/>
                  </a:lnTo>
                  <a:cubicBezTo>
                    <a:pt x="10435" y="3325"/>
                    <a:pt x="10220" y="3554"/>
                    <a:pt x="10162" y="3845"/>
                  </a:cubicBezTo>
                  <a:cubicBezTo>
                    <a:pt x="10105" y="4136"/>
                    <a:pt x="10217" y="4427"/>
                    <a:pt x="10449" y="4606"/>
                  </a:cubicBezTo>
                  <a:lnTo>
                    <a:pt x="11928" y="5737"/>
                  </a:lnTo>
                  <a:cubicBezTo>
                    <a:pt x="12187" y="5934"/>
                    <a:pt x="12237" y="6304"/>
                    <a:pt x="12039" y="6562"/>
                  </a:cubicBezTo>
                  <a:lnTo>
                    <a:pt x="256" y="21979"/>
                  </a:lnTo>
                  <a:cubicBezTo>
                    <a:pt x="1" y="22315"/>
                    <a:pt x="65" y="22800"/>
                    <a:pt x="403" y="23059"/>
                  </a:cubicBezTo>
                  <a:lnTo>
                    <a:pt x="7700" y="28637"/>
                  </a:lnTo>
                  <a:cubicBezTo>
                    <a:pt x="7836" y="28741"/>
                    <a:pt x="8002" y="28794"/>
                    <a:pt x="8166" y="28794"/>
                  </a:cubicBezTo>
                  <a:cubicBezTo>
                    <a:pt x="8396" y="28794"/>
                    <a:pt x="8626" y="28690"/>
                    <a:pt x="8780" y="28489"/>
                  </a:cubicBezTo>
                  <a:lnTo>
                    <a:pt x="20561" y="13073"/>
                  </a:lnTo>
                  <a:cubicBezTo>
                    <a:pt x="20675" y="12922"/>
                    <a:pt x="20851" y="12844"/>
                    <a:pt x="21031" y="12844"/>
                  </a:cubicBezTo>
                  <a:cubicBezTo>
                    <a:pt x="21152" y="12844"/>
                    <a:pt x="21278" y="12883"/>
                    <a:pt x="21386" y="12965"/>
                  </a:cubicBezTo>
                  <a:lnTo>
                    <a:pt x="22865" y="14093"/>
                  </a:lnTo>
                  <a:cubicBezTo>
                    <a:pt x="23001" y="14196"/>
                    <a:pt x="23166" y="14251"/>
                    <a:pt x="23332" y="14251"/>
                  </a:cubicBezTo>
                  <a:cubicBezTo>
                    <a:pt x="23446" y="14251"/>
                    <a:pt x="23564" y="14226"/>
                    <a:pt x="23676" y="14171"/>
                  </a:cubicBezTo>
                  <a:cubicBezTo>
                    <a:pt x="23942" y="14039"/>
                    <a:pt x="24103" y="13770"/>
                    <a:pt x="24103" y="13475"/>
                  </a:cubicBezTo>
                  <a:lnTo>
                    <a:pt x="23985" y="766"/>
                  </a:lnTo>
                  <a:cubicBezTo>
                    <a:pt x="23981" y="525"/>
                    <a:pt x="23870" y="306"/>
                    <a:pt x="23680" y="159"/>
                  </a:cubicBezTo>
                  <a:cubicBezTo>
                    <a:pt x="23543" y="55"/>
                    <a:pt x="23382" y="1"/>
                    <a:pt x="2321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4"/>
            <p:cNvSpPr/>
            <p:nvPr/>
          </p:nvSpPr>
          <p:spPr>
            <a:xfrm>
              <a:off x="2614090" y="2645304"/>
              <a:ext cx="70060" cy="105878"/>
            </a:xfrm>
            <a:custGeom>
              <a:rect b="b" l="l" r="r" t="t"/>
              <a:pathLst>
                <a:path extrusionOk="0" h="3024" w="2001">
                  <a:moveTo>
                    <a:pt x="1343" y="0"/>
                  </a:moveTo>
                  <a:lnTo>
                    <a:pt x="1" y="2046"/>
                  </a:lnTo>
                  <a:lnTo>
                    <a:pt x="76" y="2980"/>
                  </a:lnTo>
                  <a:cubicBezTo>
                    <a:pt x="178" y="3010"/>
                    <a:pt x="283" y="3023"/>
                    <a:pt x="386" y="3023"/>
                  </a:cubicBezTo>
                  <a:cubicBezTo>
                    <a:pt x="1199" y="3023"/>
                    <a:pt x="2000" y="2208"/>
                    <a:pt x="2000" y="2208"/>
                  </a:cubicBezTo>
                  <a:lnTo>
                    <a:pt x="1343"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4"/>
            <p:cNvSpPr/>
            <p:nvPr/>
          </p:nvSpPr>
          <p:spPr>
            <a:xfrm>
              <a:off x="2359722" y="2457075"/>
              <a:ext cx="287488" cy="370957"/>
            </a:xfrm>
            <a:custGeom>
              <a:rect b="b" l="l" r="r" t="t"/>
              <a:pathLst>
                <a:path extrusionOk="0" h="10595" w="8211">
                  <a:moveTo>
                    <a:pt x="1882" y="8579"/>
                  </a:moveTo>
                  <a:cubicBezTo>
                    <a:pt x="1885" y="8579"/>
                    <a:pt x="1888" y="8580"/>
                    <a:pt x="1892" y="8582"/>
                  </a:cubicBezTo>
                  <a:cubicBezTo>
                    <a:pt x="1905" y="8585"/>
                    <a:pt x="1922" y="8593"/>
                    <a:pt x="1940" y="8605"/>
                  </a:cubicBezTo>
                  <a:lnTo>
                    <a:pt x="1940" y="8605"/>
                  </a:lnTo>
                  <a:cubicBezTo>
                    <a:pt x="1919" y="8600"/>
                    <a:pt x="1902" y="8594"/>
                    <a:pt x="1892" y="8589"/>
                  </a:cubicBezTo>
                  <a:cubicBezTo>
                    <a:pt x="1877" y="8584"/>
                    <a:pt x="1877" y="8579"/>
                    <a:pt x="1882" y="8579"/>
                  </a:cubicBezTo>
                  <a:close/>
                  <a:moveTo>
                    <a:pt x="877" y="0"/>
                  </a:moveTo>
                  <a:cubicBezTo>
                    <a:pt x="701" y="1360"/>
                    <a:pt x="554" y="2724"/>
                    <a:pt x="421" y="4092"/>
                  </a:cubicBezTo>
                  <a:cubicBezTo>
                    <a:pt x="277" y="5455"/>
                    <a:pt x="156" y="6823"/>
                    <a:pt x="44" y="8191"/>
                  </a:cubicBezTo>
                  <a:lnTo>
                    <a:pt x="22" y="8446"/>
                  </a:lnTo>
                  <a:lnTo>
                    <a:pt x="8" y="8618"/>
                  </a:lnTo>
                  <a:cubicBezTo>
                    <a:pt x="5" y="8686"/>
                    <a:pt x="1" y="8765"/>
                    <a:pt x="8" y="8847"/>
                  </a:cubicBezTo>
                  <a:cubicBezTo>
                    <a:pt x="12" y="9005"/>
                    <a:pt x="37" y="9192"/>
                    <a:pt x="98" y="9382"/>
                  </a:cubicBezTo>
                  <a:cubicBezTo>
                    <a:pt x="163" y="9576"/>
                    <a:pt x="267" y="9781"/>
                    <a:pt x="414" y="9953"/>
                  </a:cubicBezTo>
                  <a:cubicBezTo>
                    <a:pt x="561" y="10125"/>
                    <a:pt x="737" y="10258"/>
                    <a:pt x="909" y="10351"/>
                  </a:cubicBezTo>
                  <a:cubicBezTo>
                    <a:pt x="1074" y="10434"/>
                    <a:pt x="1243" y="10495"/>
                    <a:pt x="1387" y="10527"/>
                  </a:cubicBezTo>
                  <a:cubicBezTo>
                    <a:pt x="1621" y="10580"/>
                    <a:pt x="1820" y="10594"/>
                    <a:pt x="2005" y="10594"/>
                  </a:cubicBezTo>
                  <a:cubicBezTo>
                    <a:pt x="2058" y="10594"/>
                    <a:pt x="2110" y="10593"/>
                    <a:pt x="2162" y="10591"/>
                  </a:cubicBezTo>
                  <a:cubicBezTo>
                    <a:pt x="2618" y="10566"/>
                    <a:pt x="3005" y="10484"/>
                    <a:pt x="3375" y="10384"/>
                  </a:cubicBezTo>
                  <a:cubicBezTo>
                    <a:pt x="3741" y="10280"/>
                    <a:pt x="4089" y="10161"/>
                    <a:pt x="4430" y="10031"/>
                  </a:cubicBezTo>
                  <a:cubicBezTo>
                    <a:pt x="5780" y="9493"/>
                    <a:pt x="7011" y="8851"/>
                    <a:pt x="8210" y="8093"/>
                  </a:cubicBezTo>
                  <a:lnTo>
                    <a:pt x="7679" y="7078"/>
                  </a:lnTo>
                  <a:cubicBezTo>
                    <a:pt x="7057" y="7314"/>
                    <a:pt x="6418" y="7555"/>
                    <a:pt x="5787" y="7774"/>
                  </a:cubicBezTo>
                  <a:cubicBezTo>
                    <a:pt x="5155" y="7997"/>
                    <a:pt x="4516" y="8197"/>
                    <a:pt x="3888" y="8356"/>
                  </a:cubicBezTo>
                  <a:cubicBezTo>
                    <a:pt x="3576" y="8438"/>
                    <a:pt x="3264" y="8510"/>
                    <a:pt x="2962" y="8560"/>
                  </a:cubicBezTo>
                  <a:cubicBezTo>
                    <a:pt x="2704" y="8603"/>
                    <a:pt x="2448" y="8634"/>
                    <a:pt x="2233" y="8634"/>
                  </a:cubicBezTo>
                  <a:cubicBezTo>
                    <a:pt x="2200" y="8634"/>
                    <a:pt x="2168" y="8633"/>
                    <a:pt x="2137" y="8632"/>
                  </a:cubicBezTo>
                  <a:cubicBezTo>
                    <a:pt x="2129" y="8631"/>
                    <a:pt x="2120" y="8630"/>
                    <a:pt x="2112" y="8630"/>
                  </a:cubicBezTo>
                  <a:lnTo>
                    <a:pt x="2112" y="8630"/>
                  </a:lnTo>
                  <a:lnTo>
                    <a:pt x="2140" y="8431"/>
                  </a:lnTo>
                  <a:cubicBezTo>
                    <a:pt x="2338" y="7074"/>
                    <a:pt x="2528" y="5714"/>
                    <a:pt x="2697" y="4350"/>
                  </a:cubicBezTo>
                  <a:cubicBezTo>
                    <a:pt x="2873" y="2989"/>
                    <a:pt x="3037" y="1626"/>
                    <a:pt x="3178" y="262"/>
                  </a:cubicBezTo>
                  <a:lnTo>
                    <a:pt x="877"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4"/>
            <p:cNvSpPr/>
            <p:nvPr/>
          </p:nvSpPr>
          <p:spPr>
            <a:xfrm>
              <a:off x="2356851" y="2359775"/>
              <a:ext cx="170931" cy="212176"/>
            </a:xfrm>
            <a:custGeom>
              <a:rect b="b" l="l" r="r" t="t"/>
              <a:pathLst>
                <a:path extrusionOk="0" h="6060" w="4882">
                  <a:moveTo>
                    <a:pt x="2366" y="0"/>
                  </a:moveTo>
                  <a:cubicBezTo>
                    <a:pt x="2255" y="0"/>
                    <a:pt x="2142" y="16"/>
                    <a:pt x="2029" y="51"/>
                  </a:cubicBezTo>
                  <a:cubicBezTo>
                    <a:pt x="1109" y="331"/>
                    <a:pt x="1" y="3503"/>
                    <a:pt x="1" y="3503"/>
                  </a:cubicBezTo>
                  <a:lnTo>
                    <a:pt x="3576" y="6059"/>
                  </a:lnTo>
                  <a:cubicBezTo>
                    <a:pt x="3576" y="6059"/>
                    <a:pt x="4882" y="3410"/>
                    <a:pt x="4494" y="2219"/>
                  </a:cubicBezTo>
                  <a:cubicBezTo>
                    <a:pt x="4136" y="1114"/>
                    <a:pt x="3291" y="0"/>
                    <a:pt x="2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4"/>
            <p:cNvSpPr/>
            <p:nvPr/>
          </p:nvSpPr>
          <p:spPr>
            <a:xfrm>
              <a:off x="2348168" y="2472376"/>
              <a:ext cx="146702" cy="110640"/>
            </a:xfrm>
            <a:custGeom>
              <a:rect b="b" l="l" r="r" t="t"/>
              <a:pathLst>
                <a:path extrusionOk="0" h="3160" w="4190">
                  <a:moveTo>
                    <a:pt x="83" y="1"/>
                  </a:moveTo>
                  <a:lnTo>
                    <a:pt x="1" y="370"/>
                  </a:lnTo>
                  <a:lnTo>
                    <a:pt x="3856" y="3160"/>
                  </a:lnTo>
                  <a:lnTo>
                    <a:pt x="4190" y="2786"/>
                  </a:lnTo>
                  <a:lnTo>
                    <a:pt x="83"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4"/>
            <p:cNvSpPr/>
            <p:nvPr/>
          </p:nvSpPr>
          <p:spPr>
            <a:xfrm>
              <a:off x="2661112" y="2623946"/>
              <a:ext cx="78953" cy="98700"/>
            </a:xfrm>
            <a:custGeom>
              <a:rect b="b" l="l" r="r" t="t"/>
              <a:pathLst>
                <a:path extrusionOk="0" h="2819" w="2255">
                  <a:moveTo>
                    <a:pt x="1802" y="0"/>
                  </a:moveTo>
                  <a:lnTo>
                    <a:pt x="0" y="610"/>
                  </a:lnTo>
                  <a:lnTo>
                    <a:pt x="657" y="2818"/>
                  </a:lnTo>
                  <a:lnTo>
                    <a:pt x="2254" y="1881"/>
                  </a:lnTo>
                  <a:lnTo>
                    <a:pt x="180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6" name="Google Shape;506;p24"/>
          <p:cNvSpPr txBox="1"/>
          <p:nvPr>
            <p:ph type="ctrTitle"/>
          </p:nvPr>
        </p:nvSpPr>
        <p:spPr>
          <a:xfrm rot="-3144022">
            <a:off x="2150808" y="2540441"/>
            <a:ext cx="1012882" cy="32066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Agenda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510" name="Shape 510"/>
        <p:cNvGrpSpPr/>
        <p:nvPr/>
      </p:nvGrpSpPr>
      <p:grpSpPr>
        <a:xfrm>
          <a:off x="0" y="0"/>
          <a:ext cx="0" cy="0"/>
          <a:chOff x="0" y="0"/>
          <a:chExt cx="0" cy="0"/>
        </a:xfrm>
      </p:grpSpPr>
      <p:sp>
        <p:nvSpPr>
          <p:cNvPr id="511" name="Google Shape;511;p25"/>
          <p:cNvSpPr txBox="1"/>
          <p:nvPr>
            <p:ph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Evolución de los atributos</a:t>
            </a:r>
            <a:endParaRPr/>
          </a:p>
        </p:txBody>
      </p:sp>
      <p:pic>
        <p:nvPicPr>
          <p:cNvPr id="512" name="Google Shape;512;p25"/>
          <p:cNvPicPr preferRelativeResize="0"/>
          <p:nvPr/>
        </p:nvPicPr>
        <p:blipFill>
          <a:blip r:embed="rId3">
            <a:alphaModFix/>
          </a:blip>
          <a:stretch>
            <a:fillRect/>
          </a:stretch>
        </p:blipFill>
        <p:spPr>
          <a:xfrm>
            <a:off x="195764" y="2584950"/>
            <a:ext cx="3693334" cy="2379775"/>
          </a:xfrm>
          <a:prstGeom prst="rect">
            <a:avLst/>
          </a:prstGeom>
          <a:noFill/>
          <a:ln>
            <a:noFill/>
          </a:ln>
        </p:spPr>
      </p:pic>
      <p:pic>
        <p:nvPicPr>
          <p:cNvPr id="513" name="Google Shape;513;p25"/>
          <p:cNvPicPr preferRelativeResize="0"/>
          <p:nvPr/>
        </p:nvPicPr>
        <p:blipFill>
          <a:blip r:embed="rId4">
            <a:alphaModFix/>
          </a:blip>
          <a:stretch>
            <a:fillRect/>
          </a:stretch>
        </p:blipFill>
        <p:spPr>
          <a:xfrm>
            <a:off x="4088454" y="2584955"/>
            <a:ext cx="3693334" cy="2379768"/>
          </a:xfrm>
          <a:prstGeom prst="rect">
            <a:avLst/>
          </a:prstGeom>
          <a:noFill/>
          <a:ln>
            <a:noFill/>
          </a:ln>
        </p:spPr>
      </p:pic>
      <p:sp>
        <p:nvSpPr>
          <p:cNvPr id="514" name="Google Shape;514;p25"/>
          <p:cNvSpPr/>
          <p:nvPr/>
        </p:nvSpPr>
        <p:spPr>
          <a:xfrm>
            <a:off x="447625" y="1523869"/>
            <a:ext cx="6349500" cy="9117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5"/>
          <p:cNvSpPr/>
          <p:nvPr/>
        </p:nvSpPr>
        <p:spPr>
          <a:xfrm>
            <a:off x="521211" y="1475425"/>
            <a:ext cx="6349500" cy="9117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5"/>
          <p:cNvSpPr txBox="1"/>
          <p:nvPr>
            <p:ph idx="1" type="subTitle"/>
          </p:nvPr>
        </p:nvSpPr>
        <p:spPr>
          <a:xfrm>
            <a:off x="564650" y="1497457"/>
            <a:ext cx="6354900" cy="89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Staatliches"/>
                <a:ea typeface="Staatliches"/>
                <a:cs typeface="Staatliches"/>
                <a:sym typeface="Staatliches"/>
              </a:rPr>
              <a:t>Setter's y getter's</a:t>
            </a:r>
            <a:endParaRPr/>
          </a:p>
          <a:p>
            <a:pPr indent="0" lvl="0" marL="0" rtl="0" algn="l">
              <a:spcBef>
                <a:spcPts val="0"/>
              </a:spcBef>
              <a:spcAft>
                <a:spcPts val="0"/>
              </a:spcAft>
              <a:buNone/>
            </a:pPr>
            <a:r>
              <a:rPr lang="en" sz="1200"/>
              <a:t>Es una buena práctica crear métodos llamados </a:t>
            </a:r>
            <a:r>
              <a:rPr b="1" lang="en" sz="1200"/>
              <a:t>getters </a:t>
            </a:r>
            <a:r>
              <a:rPr lang="en" sz="1200"/>
              <a:t>y </a:t>
            </a:r>
            <a:r>
              <a:rPr b="1" lang="en" sz="1200"/>
              <a:t>setters </a:t>
            </a:r>
            <a:r>
              <a:rPr lang="en" sz="1200"/>
              <a:t>para los atributos de nuestras clases. Por ejemplo, si </a:t>
            </a:r>
            <a:r>
              <a:rPr lang="en" sz="1200"/>
              <a:t>agregaramos</a:t>
            </a:r>
            <a:r>
              <a:rPr lang="en" sz="1200"/>
              <a:t> para marca y edad, quedarían de la siguiente manera:</a:t>
            </a:r>
            <a:endParaRPr sz="1200"/>
          </a:p>
        </p:txBody>
      </p:sp>
      <p:grpSp>
        <p:nvGrpSpPr>
          <p:cNvPr id="517" name="Google Shape;517;p25"/>
          <p:cNvGrpSpPr/>
          <p:nvPr/>
        </p:nvGrpSpPr>
        <p:grpSpPr>
          <a:xfrm>
            <a:off x="7333772" y="1330899"/>
            <a:ext cx="1360023" cy="1200756"/>
            <a:chOff x="7333772" y="1330899"/>
            <a:chExt cx="1360023" cy="1200756"/>
          </a:xfrm>
        </p:grpSpPr>
        <p:grpSp>
          <p:nvGrpSpPr>
            <p:cNvPr id="518" name="Google Shape;518;p25"/>
            <p:cNvGrpSpPr/>
            <p:nvPr/>
          </p:nvGrpSpPr>
          <p:grpSpPr>
            <a:xfrm>
              <a:off x="7333772" y="1330899"/>
              <a:ext cx="1360023" cy="1200756"/>
              <a:chOff x="6472501" y="1326053"/>
              <a:chExt cx="1000385" cy="883233"/>
            </a:xfrm>
          </p:grpSpPr>
          <p:sp>
            <p:nvSpPr>
              <p:cNvPr id="519" name="Google Shape;519;p25"/>
              <p:cNvSpPr/>
              <p:nvPr/>
            </p:nvSpPr>
            <p:spPr>
              <a:xfrm>
                <a:off x="6472501" y="1326053"/>
                <a:ext cx="1000385" cy="883233"/>
              </a:xfrm>
              <a:custGeom>
                <a:rect b="b" l="l" r="r" t="t"/>
                <a:pathLst>
                  <a:path extrusionOk="0" h="19896" w="22535">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5"/>
              <p:cNvSpPr/>
              <p:nvPr/>
            </p:nvSpPr>
            <p:spPr>
              <a:xfrm>
                <a:off x="6591559" y="1431083"/>
                <a:ext cx="762308" cy="673123"/>
              </a:xfrm>
              <a:custGeom>
                <a:rect b="b" l="l" r="r" t="t"/>
                <a:pathLst>
                  <a:path extrusionOk="0" h="15163" w="17172">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5"/>
              <p:cNvSpPr/>
              <p:nvPr/>
            </p:nvSpPr>
            <p:spPr>
              <a:xfrm>
                <a:off x="6695435" y="1419230"/>
                <a:ext cx="625446" cy="541722"/>
              </a:xfrm>
              <a:custGeom>
                <a:rect b="b" l="l" r="r" t="t"/>
                <a:pathLst>
                  <a:path extrusionOk="0" h="12203" w="14089">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22" name="Google Shape;522;p25"/>
            <p:cNvPicPr preferRelativeResize="0"/>
            <p:nvPr/>
          </p:nvPicPr>
          <p:blipFill>
            <a:blip r:embed="rId5">
              <a:alphaModFix/>
            </a:blip>
            <a:stretch>
              <a:fillRect/>
            </a:stretch>
          </p:blipFill>
          <p:spPr>
            <a:xfrm>
              <a:off x="7616277" y="1520965"/>
              <a:ext cx="785450" cy="78545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526" name="Shape 526"/>
        <p:cNvGrpSpPr/>
        <p:nvPr/>
      </p:nvGrpSpPr>
      <p:grpSpPr>
        <a:xfrm>
          <a:off x="0" y="0"/>
          <a:ext cx="0" cy="0"/>
          <a:chOff x="0" y="0"/>
          <a:chExt cx="0" cy="0"/>
        </a:xfrm>
      </p:grpSpPr>
      <p:sp>
        <p:nvSpPr>
          <p:cNvPr id="527" name="Google Shape;527;p26"/>
          <p:cNvSpPr txBox="1"/>
          <p:nvPr>
            <p:ph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Evolución de los atributos</a:t>
            </a:r>
            <a:endParaRPr/>
          </a:p>
        </p:txBody>
      </p:sp>
      <p:sp>
        <p:nvSpPr>
          <p:cNvPr id="528" name="Google Shape;528;p26"/>
          <p:cNvSpPr/>
          <p:nvPr/>
        </p:nvSpPr>
        <p:spPr>
          <a:xfrm>
            <a:off x="447625" y="1415617"/>
            <a:ext cx="7635000" cy="13245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6"/>
          <p:cNvSpPr/>
          <p:nvPr/>
        </p:nvSpPr>
        <p:spPr>
          <a:xfrm>
            <a:off x="536108" y="1345225"/>
            <a:ext cx="7635000" cy="13245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6"/>
          <p:cNvSpPr txBox="1"/>
          <p:nvPr>
            <p:ph idx="1" type="subTitle"/>
          </p:nvPr>
        </p:nvSpPr>
        <p:spPr>
          <a:xfrm>
            <a:off x="585319" y="1418431"/>
            <a:ext cx="7477200" cy="118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Staatliches"/>
                <a:ea typeface="Staatliches"/>
                <a:cs typeface="Staatliches"/>
                <a:sym typeface="Staatliches"/>
              </a:rPr>
              <a:t>Propiedades</a:t>
            </a:r>
            <a:endParaRPr/>
          </a:p>
          <a:p>
            <a:pPr indent="0" lvl="0" marL="0" rtl="0" algn="just">
              <a:spcBef>
                <a:spcPts val="0"/>
              </a:spcBef>
              <a:spcAft>
                <a:spcPts val="0"/>
              </a:spcAft>
              <a:buNone/>
            </a:pPr>
            <a:r>
              <a:rPr lang="en" sz="1200"/>
              <a:t>En C# 3.0 y versiones posteriores, las propiedades implementadas automáticamente hacen que la declaración de atributos sea más concisa cuando no es necesaria ninguna lógica adicional en los descriptores de acceso. Cuando se declara una propiedad tal como se muestra en el ejemplo siguiente, el compilador crea un campo de respaldo privado y anónimo al que solo se puede acceder con los descriptores de acceso de propiedad </a:t>
            </a:r>
            <a:r>
              <a:rPr b="1" lang="en" sz="1200"/>
              <a:t>get </a:t>
            </a:r>
            <a:r>
              <a:rPr lang="en" sz="1200"/>
              <a:t>y </a:t>
            </a:r>
            <a:r>
              <a:rPr b="1" lang="en" sz="1200"/>
              <a:t>set</a:t>
            </a:r>
            <a:r>
              <a:rPr lang="en" sz="1200"/>
              <a:t>.</a:t>
            </a:r>
            <a:endParaRPr sz="1200"/>
          </a:p>
        </p:txBody>
      </p:sp>
      <p:pic>
        <p:nvPicPr>
          <p:cNvPr id="531" name="Google Shape;531;p26"/>
          <p:cNvPicPr preferRelativeResize="0"/>
          <p:nvPr/>
        </p:nvPicPr>
        <p:blipFill>
          <a:blip r:embed="rId3">
            <a:alphaModFix/>
          </a:blip>
          <a:stretch>
            <a:fillRect/>
          </a:stretch>
        </p:blipFill>
        <p:spPr>
          <a:xfrm>
            <a:off x="78900" y="2663925"/>
            <a:ext cx="4876780" cy="2379775"/>
          </a:xfrm>
          <a:prstGeom prst="rect">
            <a:avLst/>
          </a:prstGeom>
          <a:noFill/>
          <a:ln>
            <a:noFill/>
          </a:ln>
        </p:spPr>
      </p:pic>
      <p:pic>
        <p:nvPicPr>
          <p:cNvPr id="532" name="Google Shape;532;p26">
            <a:hlinkClick r:id="rId4"/>
          </p:cNvPr>
          <p:cNvPicPr preferRelativeResize="0"/>
          <p:nvPr/>
        </p:nvPicPr>
        <p:blipFill>
          <a:blip r:embed="rId5">
            <a:alphaModFix/>
          </a:blip>
          <a:stretch>
            <a:fillRect/>
          </a:stretch>
        </p:blipFill>
        <p:spPr>
          <a:xfrm>
            <a:off x="4203936" y="2966892"/>
            <a:ext cx="707400" cy="707400"/>
          </a:xfrm>
          <a:prstGeom prst="roundRect">
            <a:avLst>
              <a:gd fmla="val 16667" name="adj"/>
            </a:avLst>
          </a:prstGeom>
          <a:noFill/>
          <a:ln cap="flat" cmpd="sng" w="9525">
            <a:solidFill>
              <a:srgbClr val="000000"/>
            </a:solidFill>
            <a:prstDash val="solid"/>
            <a:round/>
            <a:headEnd len="sm" w="sm" type="none"/>
            <a:tailEnd len="sm" w="sm" type="none"/>
          </a:ln>
        </p:spPr>
      </p:pic>
      <p:pic>
        <p:nvPicPr>
          <p:cNvPr id="533" name="Google Shape;533;p26">
            <a:hlinkClick r:id="rId6"/>
          </p:cNvPr>
          <p:cNvPicPr preferRelativeResize="0"/>
          <p:nvPr/>
        </p:nvPicPr>
        <p:blipFill>
          <a:blip r:embed="rId7">
            <a:alphaModFix/>
          </a:blip>
          <a:stretch>
            <a:fillRect/>
          </a:stretch>
        </p:blipFill>
        <p:spPr>
          <a:xfrm>
            <a:off x="3306029" y="2966888"/>
            <a:ext cx="745500" cy="707400"/>
          </a:xfrm>
          <a:prstGeom prst="roundRect">
            <a:avLst>
              <a:gd fmla="val 16667" name="adj"/>
            </a:avLst>
          </a:prstGeom>
          <a:noFill/>
          <a:ln cap="flat" cmpd="sng" w="9525">
            <a:solidFill>
              <a:srgbClr val="000000"/>
            </a:solidFill>
            <a:prstDash val="solid"/>
            <a:round/>
            <a:headEnd len="sm" w="sm" type="none"/>
            <a:tailEnd len="sm" w="sm" type="none"/>
          </a:ln>
        </p:spPr>
      </p:pic>
      <p:grpSp>
        <p:nvGrpSpPr>
          <p:cNvPr id="534" name="Google Shape;534;p26"/>
          <p:cNvGrpSpPr/>
          <p:nvPr/>
        </p:nvGrpSpPr>
        <p:grpSpPr>
          <a:xfrm>
            <a:off x="5139936" y="3581180"/>
            <a:ext cx="3638700" cy="1066800"/>
            <a:chOff x="5139936" y="2892517"/>
            <a:chExt cx="3638700" cy="1066800"/>
          </a:xfrm>
        </p:grpSpPr>
        <p:pic>
          <p:nvPicPr>
            <p:cNvPr id="535" name="Google Shape;535;p26"/>
            <p:cNvPicPr preferRelativeResize="0"/>
            <p:nvPr/>
          </p:nvPicPr>
          <p:blipFill>
            <a:blip r:embed="rId8">
              <a:alphaModFix/>
            </a:blip>
            <a:stretch>
              <a:fillRect/>
            </a:stretch>
          </p:blipFill>
          <p:spPr>
            <a:xfrm>
              <a:off x="5139936" y="2892517"/>
              <a:ext cx="3638700" cy="1066800"/>
            </a:xfrm>
            <a:prstGeom prst="round2SameRect">
              <a:avLst>
                <a:gd fmla="val 16667" name="adj1"/>
                <a:gd fmla="val 0" name="adj2"/>
              </a:avLst>
            </a:prstGeom>
            <a:noFill/>
            <a:ln cap="flat" cmpd="sng" w="19050">
              <a:solidFill>
                <a:schemeClr val="accent1"/>
              </a:solidFill>
              <a:prstDash val="solid"/>
              <a:round/>
              <a:headEnd len="sm" w="sm" type="none"/>
              <a:tailEnd len="sm" w="sm" type="none"/>
            </a:ln>
          </p:spPr>
        </p:pic>
        <p:sp>
          <p:nvSpPr>
            <p:cNvPr id="536" name="Google Shape;536;p26"/>
            <p:cNvSpPr/>
            <p:nvPr/>
          </p:nvSpPr>
          <p:spPr>
            <a:xfrm rot="-1012030">
              <a:off x="6046201" y="3358578"/>
              <a:ext cx="852996" cy="359589"/>
            </a:xfrm>
            <a:prstGeom prst="leftArrow">
              <a:avLst>
                <a:gd fmla="val 50000" name="adj1"/>
                <a:gd fmla="val 50000" name="adj2"/>
              </a:avLst>
            </a:pr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pic>
        <p:nvPicPr>
          <p:cNvPr id="537" name="Google Shape;537;p26"/>
          <p:cNvPicPr preferRelativeResize="0"/>
          <p:nvPr/>
        </p:nvPicPr>
        <p:blipFill>
          <a:blip r:embed="rId9">
            <a:alphaModFix/>
          </a:blip>
          <a:stretch>
            <a:fillRect/>
          </a:stretch>
        </p:blipFill>
        <p:spPr>
          <a:xfrm>
            <a:off x="7480800" y="3059638"/>
            <a:ext cx="927600" cy="927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27"/>
          <p:cNvSpPr/>
          <p:nvPr/>
        </p:nvSpPr>
        <p:spPr>
          <a:xfrm>
            <a:off x="219025" y="2554086"/>
            <a:ext cx="4813500" cy="7431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7"/>
          <p:cNvSpPr/>
          <p:nvPr/>
        </p:nvSpPr>
        <p:spPr>
          <a:xfrm>
            <a:off x="274810" y="2514602"/>
            <a:ext cx="4813500" cy="7431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7"/>
          <p:cNvSpPr txBox="1"/>
          <p:nvPr/>
        </p:nvSpPr>
        <p:spPr>
          <a:xfrm>
            <a:off x="305836" y="2555665"/>
            <a:ext cx="4713900" cy="66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Staatliches"/>
                <a:ea typeface="Staatliches"/>
                <a:cs typeface="Staatliches"/>
                <a:sym typeface="Staatliches"/>
              </a:rPr>
              <a:t>Detrás del telón de las Propiedades</a:t>
            </a:r>
            <a:endParaRPr sz="1100">
              <a:solidFill>
                <a:srgbClr val="434343"/>
              </a:solidFill>
              <a:latin typeface="Anaheim"/>
              <a:ea typeface="Anaheim"/>
              <a:cs typeface="Anaheim"/>
              <a:sym typeface="Anaheim"/>
            </a:endParaRPr>
          </a:p>
          <a:p>
            <a:pPr indent="0" lvl="0" marL="0" rtl="0" algn="just">
              <a:spcBef>
                <a:spcPts val="0"/>
              </a:spcBef>
              <a:spcAft>
                <a:spcPts val="0"/>
              </a:spcAft>
              <a:buNone/>
            </a:pPr>
            <a:r>
              <a:rPr lang="en" sz="1200">
                <a:solidFill>
                  <a:srgbClr val="434343"/>
                </a:solidFill>
                <a:latin typeface="Anaheim"/>
                <a:ea typeface="Anaheim"/>
                <a:cs typeface="Anaheim"/>
                <a:sym typeface="Anaheim"/>
              </a:rPr>
              <a:t>Las propiedades pueden personalizar: validar datos, lanzar errores, etc.</a:t>
            </a:r>
            <a:endParaRPr sz="1200">
              <a:solidFill>
                <a:srgbClr val="434343"/>
              </a:solidFill>
              <a:latin typeface="Anaheim"/>
              <a:ea typeface="Anaheim"/>
              <a:cs typeface="Anaheim"/>
              <a:sym typeface="Anaheim"/>
            </a:endParaRPr>
          </a:p>
        </p:txBody>
      </p:sp>
      <p:pic>
        <p:nvPicPr>
          <p:cNvPr id="545" name="Google Shape;545;p27"/>
          <p:cNvPicPr preferRelativeResize="0"/>
          <p:nvPr/>
        </p:nvPicPr>
        <p:blipFill>
          <a:blip r:embed="rId3">
            <a:alphaModFix/>
          </a:blip>
          <a:stretch>
            <a:fillRect/>
          </a:stretch>
        </p:blipFill>
        <p:spPr>
          <a:xfrm>
            <a:off x="-50606" y="3166100"/>
            <a:ext cx="4869374" cy="2129800"/>
          </a:xfrm>
          <a:prstGeom prst="rect">
            <a:avLst/>
          </a:prstGeom>
          <a:noFill/>
          <a:ln>
            <a:noFill/>
          </a:ln>
        </p:spPr>
      </p:pic>
      <p:pic>
        <p:nvPicPr>
          <p:cNvPr id="546" name="Google Shape;546;p27"/>
          <p:cNvPicPr preferRelativeResize="0"/>
          <p:nvPr/>
        </p:nvPicPr>
        <p:blipFill>
          <a:blip r:embed="rId4">
            <a:alphaModFix/>
          </a:blip>
          <a:stretch>
            <a:fillRect/>
          </a:stretch>
        </p:blipFill>
        <p:spPr>
          <a:xfrm>
            <a:off x="5020850" y="1081452"/>
            <a:ext cx="4199351" cy="3686175"/>
          </a:xfrm>
          <a:prstGeom prst="rect">
            <a:avLst/>
          </a:prstGeom>
          <a:noFill/>
          <a:ln>
            <a:noFill/>
          </a:ln>
        </p:spPr>
      </p:pic>
      <p:pic>
        <p:nvPicPr>
          <p:cNvPr id="547" name="Google Shape;547;p27"/>
          <p:cNvPicPr preferRelativeResize="0"/>
          <p:nvPr/>
        </p:nvPicPr>
        <p:blipFill>
          <a:blip r:embed="rId5">
            <a:alphaModFix/>
          </a:blip>
          <a:stretch>
            <a:fillRect/>
          </a:stretch>
        </p:blipFill>
        <p:spPr>
          <a:xfrm>
            <a:off x="1066800" y="-134813"/>
            <a:ext cx="3976576" cy="2705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551" name="Shape 551"/>
        <p:cNvGrpSpPr/>
        <p:nvPr/>
      </p:nvGrpSpPr>
      <p:grpSpPr>
        <a:xfrm>
          <a:off x="0" y="0"/>
          <a:ext cx="0" cy="0"/>
          <a:chOff x="0" y="0"/>
          <a:chExt cx="0" cy="0"/>
        </a:xfrm>
      </p:grpSpPr>
      <p:sp>
        <p:nvSpPr>
          <p:cNvPr id="552" name="Google Shape;552;p28"/>
          <p:cNvSpPr/>
          <p:nvPr/>
        </p:nvSpPr>
        <p:spPr>
          <a:xfrm flipH="1">
            <a:off x="102239" y="387250"/>
            <a:ext cx="1278311" cy="1772148"/>
          </a:xfrm>
          <a:custGeom>
            <a:rect b="b" l="l" r="r" t="t"/>
            <a:pathLst>
              <a:path extrusionOk="0" h="6333" w="9145">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rgbClr val="434343"/>
          </a:solidFill>
          <a:ln>
            <a:noFill/>
          </a:ln>
        </p:spPr>
        <p:txBody>
          <a:bodyPr anchorCtr="0" anchor="t" bIns="91425" lIns="91425" spcFirstLastPara="1" rIns="91425" wrap="square" tIns="91425">
            <a:noAutofit/>
          </a:bodyPr>
          <a:lstStyle/>
          <a:p>
            <a:pPr indent="0" lvl="0" marL="0" marR="72000" rtl="0" algn="ctr">
              <a:spcBef>
                <a:spcPts val="0"/>
              </a:spcBef>
              <a:spcAft>
                <a:spcPts val="0"/>
              </a:spcAft>
              <a:buNone/>
            </a:pPr>
            <a:r>
              <a:rPr lang="en" sz="1000">
                <a:solidFill>
                  <a:schemeClr val="lt1"/>
                </a:solidFill>
                <a:latin typeface="Anaheim"/>
                <a:ea typeface="Anaheim"/>
                <a:cs typeface="Anaheim"/>
                <a:sym typeface="Anaheim"/>
              </a:rPr>
              <a:t>En la presente sección se abordarán dos conceptos útiles para analizar la calidad de la interfaz pública de una clase.</a:t>
            </a:r>
            <a:endParaRPr sz="1000">
              <a:solidFill>
                <a:schemeClr val="lt1"/>
              </a:solidFill>
              <a:latin typeface="Anaheim"/>
              <a:ea typeface="Anaheim"/>
              <a:cs typeface="Anaheim"/>
              <a:sym typeface="Anaheim"/>
            </a:endParaRPr>
          </a:p>
        </p:txBody>
      </p:sp>
      <p:grpSp>
        <p:nvGrpSpPr>
          <p:cNvPr id="553" name="Google Shape;553;p28"/>
          <p:cNvGrpSpPr/>
          <p:nvPr/>
        </p:nvGrpSpPr>
        <p:grpSpPr>
          <a:xfrm>
            <a:off x="6611896" y="276274"/>
            <a:ext cx="519733" cy="485268"/>
            <a:chOff x="4694531" y="2250235"/>
            <a:chExt cx="1090502" cy="1018186"/>
          </a:xfrm>
        </p:grpSpPr>
        <p:sp>
          <p:nvSpPr>
            <p:cNvPr id="554" name="Google Shape;554;p28"/>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8"/>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8"/>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7" name="Google Shape;557;p28"/>
          <p:cNvSpPr txBox="1"/>
          <p:nvPr>
            <p:ph idx="1" type="subTitle"/>
          </p:nvPr>
        </p:nvSpPr>
        <p:spPr>
          <a:xfrm>
            <a:off x="1618650" y="1580900"/>
            <a:ext cx="5970000" cy="1152900"/>
          </a:xfrm>
          <a:prstGeom prst="rect">
            <a:avLst/>
          </a:prstGeom>
          <a:noFill/>
        </p:spPr>
        <p:txBody>
          <a:bodyPr anchorCtr="0" anchor="ctr" bIns="91425" lIns="91425" spcFirstLastPara="1" rIns="91425" wrap="square" tIns="91425">
            <a:noAutofit/>
          </a:bodyPr>
          <a:lstStyle/>
          <a:p>
            <a:pPr indent="0" lvl="0" marL="0" rtl="0" algn="just">
              <a:spcBef>
                <a:spcPts val="0"/>
              </a:spcBef>
              <a:spcAft>
                <a:spcPts val="0"/>
              </a:spcAft>
              <a:buNone/>
            </a:pPr>
            <a:r>
              <a:rPr b="1" lang="en">
                <a:solidFill>
                  <a:srgbClr val="000000"/>
                </a:solidFill>
              </a:rPr>
              <a:t>Una clase debe representar un único concepto.</a:t>
            </a:r>
            <a:r>
              <a:rPr lang="en">
                <a:solidFill>
                  <a:srgbClr val="000000"/>
                </a:solidFill>
              </a:rPr>
              <a:t> Los métodos y atributos que forman parte de la interfaz pública deben ser </a:t>
            </a:r>
            <a:r>
              <a:rPr b="1" lang="en">
                <a:solidFill>
                  <a:srgbClr val="000000"/>
                </a:solidFill>
              </a:rPr>
              <a:t>cohesivos</a:t>
            </a:r>
            <a:r>
              <a:rPr lang="en">
                <a:solidFill>
                  <a:srgbClr val="000000"/>
                </a:solidFill>
              </a:rPr>
              <a:t>. Esto significa que todo lo que pertenezca a la interfaz pública deberá estar estrechamente relacionado con el único concepto que dicha clase representa.</a:t>
            </a:r>
            <a:endParaRPr>
              <a:solidFill>
                <a:srgbClr val="000000"/>
              </a:solidFill>
            </a:endParaRPr>
          </a:p>
          <a:p>
            <a:pPr indent="0" lvl="0" marL="0" rtl="0" algn="just">
              <a:spcBef>
                <a:spcPts val="0"/>
              </a:spcBef>
              <a:spcAft>
                <a:spcPts val="0"/>
              </a:spcAft>
              <a:buNone/>
            </a:pPr>
            <a:r>
              <a:t/>
            </a:r>
            <a:endParaRPr>
              <a:solidFill>
                <a:srgbClr val="000000"/>
              </a:solidFill>
            </a:endParaRPr>
          </a:p>
          <a:p>
            <a:pPr indent="0" lvl="0" marL="0" rtl="0" algn="just">
              <a:spcBef>
                <a:spcPts val="0"/>
              </a:spcBef>
              <a:spcAft>
                <a:spcPts val="0"/>
              </a:spcAft>
              <a:buNone/>
            </a:pPr>
            <a:r>
              <a:rPr lang="en">
                <a:solidFill>
                  <a:srgbClr val="000000"/>
                </a:solidFill>
              </a:rPr>
              <a:t>Si la interfaz pública de una clase se refiere a </a:t>
            </a:r>
            <a:r>
              <a:rPr b="1" lang="en">
                <a:solidFill>
                  <a:srgbClr val="000000"/>
                </a:solidFill>
              </a:rPr>
              <a:t>múltiples conceptos</a:t>
            </a:r>
            <a:r>
              <a:rPr lang="en">
                <a:solidFill>
                  <a:srgbClr val="000000"/>
                </a:solidFill>
              </a:rPr>
              <a:t>, entonces es una buena señal de que se debería </a:t>
            </a:r>
            <a:r>
              <a:rPr b="1" lang="en">
                <a:solidFill>
                  <a:srgbClr val="000000"/>
                </a:solidFill>
              </a:rPr>
              <a:t>separar </a:t>
            </a:r>
            <a:r>
              <a:rPr lang="en">
                <a:solidFill>
                  <a:srgbClr val="000000"/>
                </a:solidFill>
              </a:rPr>
              <a:t>dicha clase en varias clases.</a:t>
            </a:r>
            <a:endParaRPr>
              <a:solidFill>
                <a:srgbClr val="000000"/>
              </a:solidFill>
            </a:endParaRPr>
          </a:p>
        </p:txBody>
      </p:sp>
      <p:sp>
        <p:nvSpPr>
          <p:cNvPr id="558" name="Google Shape;558;p28"/>
          <p:cNvSpPr txBox="1"/>
          <p:nvPr>
            <p:ph type="ctrTitle"/>
          </p:nvPr>
        </p:nvSpPr>
        <p:spPr>
          <a:xfrm>
            <a:off x="1618650" y="1228800"/>
            <a:ext cx="4433700" cy="27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Cohesión (responsabilidad única)</a:t>
            </a:r>
            <a:endParaRPr/>
          </a:p>
        </p:txBody>
      </p:sp>
      <p:sp>
        <p:nvSpPr>
          <p:cNvPr id="559" name="Google Shape;559;p28"/>
          <p:cNvSpPr/>
          <p:nvPr/>
        </p:nvSpPr>
        <p:spPr>
          <a:xfrm flipH="1">
            <a:off x="7815668" y="4906241"/>
            <a:ext cx="6829" cy="3196"/>
          </a:xfrm>
          <a:custGeom>
            <a:rect b="b" l="l" r="r" t="t"/>
            <a:pathLst>
              <a:path extrusionOk="0" h="66" w="141">
                <a:moveTo>
                  <a:pt x="123" y="1"/>
                </a:moveTo>
                <a:cubicBezTo>
                  <a:pt x="112" y="22"/>
                  <a:pt x="80" y="40"/>
                  <a:pt x="29" y="58"/>
                </a:cubicBezTo>
                <a:cubicBezTo>
                  <a:pt x="22" y="61"/>
                  <a:pt x="11" y="61"/>
                  <a:pt x="1" y="65"/>
                </a:cubicBezTo>
                <a:cubicBezTo>
                  <a:pt x="76" y="51"/>
                  <a:pt x="119" y="36"/>
                  <a:pt x="130" y="22"/>
                </a:cubicBezTo>
                <a:cubicBezTo>
                  <a:pt x="137" y="15"/>
                  <a:pt x="141" y="8"/>
                  <a:pt x="141" y="1"/>
                </a:cubicBezTo>
                <a:close/>
              </a:path>
            </a:pathLst>
          </a:custGeom>
          <a:solidFill>
            <a:srgbClr val="7D84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0" name="Google Shape;560;p28"/>
          <p:cNvGrpSpPr/>
          <p:nvPr/>
        </p:nvGrpSpPr>
        <p:grpSpPr>
          <a:xfrm>
            <a:off x="4695403" y="4708841"/>
            <a:ext cx="4600713" cy="150450"/>
            <a:chOff x="0" y="4397412"/>
            <a:chExt cx="4600713" cy="150450"/>
          </a:xfrm>
        </p:grpSpPr>
        <p:sp>
          <p:nvSpPr>
            <p:cNvPr id="561" name="Google Shape;561;p28"/>
            <p:cNvSpPr/>
            <p:nvPr/>
          </p:nvSpPr>
          <p:spPr>
            <a:xfrm>
              <a:off x="0" y="4397412"/>
              <a:ext cx="4600713" cy="2416"/>
            </a:xfrm>
            <a:custGeom>
              <a:rect b="b" l="l" r="r" t="t"/>
              <a:pathLst>
                <a:path extrusionOk="0" h="69" w="131402">
                  <a:moveTo>
                    <a:pt x="0" y="1"/>
                  </a:moveTo>
                  <a:lnTo>
                    <a:pt x="0" y="69"/>
                  </a:lnTo>
                  <a:lnTo>
                    <a:pt x="131401" y="69"/>
                  </a:lnTo>
                  <a:lnTo>
                    <a:pt x="131401"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8"/>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8"/>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rgbClr val="EBEBEB"/>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8"/>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8"/>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rgbClr val="EBEB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6" name="Google Shape;566;p28"/>
          <p:cNvGrpSpPr/>
          <p:nvPr/>
        </p:nvGrpSpPr>
        <p:grpSpPr>
          <a:xfrm>
            <a:off x="7504576" y="1189928"/>
            <a:ext cx="1000385" cy="883233"/>
            <a:chOff x="6472501" y="1326053"/>
            <a:chExt cx="1000385" cy="883233"/>
          </a:xfrm>
        </p:grpSpPr>
        <p:sp>
          <p:nvSpPr>
            <p:cNvPr id="567" name="Google Shape;567;p28"/>
            <p:cNvSpPr/>
            <p:nvPr/>
          </p:nvSpPr>
          <p:spPr>
            <a:xfrm>
              <a:off x="6472501" y="1326053"/>
              <a:ext cx="1000385" cy="883233"/>
            </a:xfrm>
            <a:custGeom>
              <a:rect b="b" l="l" r="r" t="t"/>
              <a:pathLst>
                <a:path extrusionOk="0" h="19896" w="22535">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8"/>
            <p:cNvSpPr/>
            <p:nvPr/>
          </p:nvSpPr>
          <p:spPr>
            <a:xfrm>
              <a:off x="6591559" y="1431083"/>
              <a:ext cx="762308" cy="673123"/>
            </a:xfrm>
            <a:custGeom>
              <a:rect b="b" l="l" r="r" t="t"/>
              <a:pathLst>
                <a:path extrusionOk="0" h="15163" w="17172">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8"/>
            <p:cNvSpPr/>
            <p:nvPr/>
          </p:nvSpPr>
          <p:spPr>
            <a:xfrm>
              <a:off x="6695435" y="1419230"/>
              <a:ext cx="625446" cy="541722"/>
            </a:xfrm>
            <a:custGeom>
              <a:rect b="b" l="l" r="r" t="t"/>
              <a:pathLst>
                <a:path extrusionOk="0" h="12203" w="14089">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0" name="Google Shape;570;p28"/>
          <p:cNvGrpSpPr/>
          <p:nvPr/>
        </p:nvGrpSpPr>
        <p:grpSpPr>
          <a:xfrm>
            <a:off x="1180471" y="552269"/>
            <a:ext cx="335765" cy="313500"/>
            <a:chOff x="4694531" y="2250235"/>
            <a:chExt cx="1090502" cy="1018186"/>
          </a:xfrm>
        </p:grpSpPr>
        <p:sp>
          <p:nvSpPr>
            <p:cNvPr id="571" name="Google Shape;571;p28"/>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8"/>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8"/>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4" name="Google Shape;574;p28"/>
          <p:cNvGrpSpPr/>
          <p:nvPr/>
        </p:nvGrpSpPr>
        <p:grpSpPr>
          <a:xfrm>
            <a:off x="179843" y="1953262"/>
            <a:ext cx="3435941" cy="2752340"/>
            <a:chOff x="1322843" y="1877062"/>
            <a:chExt cx="3435941" cy="2752340"/>
          </a:xfrm>
        </p:grpSpPr>
        <p:sp>
          <p:nvSpPr>
            <p:cNvPr id="575" name="Google Shape;575;p28"/>
            <p:cNvSpPr/>
            <p:nvPr/>
          </p:nvSpPr>
          <p:spPr>
            <a:xfrm>
              <a:off x="1322843" y="4625114"/>
              <a:ext cx="3435941" cy="4289"/>
            </a:xfrm>
            <a:custGeom>
              <a:rect b="b" l="l" r="r" t="t"/>
              <a:pathLst>
                <a:path extrusionOk="0" h="135" w="108159">
                  <a:moveTo>
                    <a:pt x="54081" y="0"/>
                  </a:moveTo>
                  <a:cubicBezTo>
                    <a:pt x="24208" y="0"/>
                    <a:pt x="0" y="30"/>
                    <a:pt x="0" y="67"/>
                  </a:cubicBezTo>
                  <a:cubicBezTo>
                    <a:pt x="0" y="105"/>
                    <a:pt x="24208" y="134"/>
                    <a:pt x="54081" y="134"/>
                  </a:cubicBezTo>
                  <a:cubicBezTo>
                    <a:pt x="83944" y="134"/>
                    <a:pt x="108158" y="105"/>
                    <a:pt x="108158" y="67"/>
                  </a:cubicBezTo>
                  <a:cubicBezTo>
                    <a:pt x="108158" y="30"/>
                    <a:pt x="83944" y="0"/>
                    <a:pt x="540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8"/>
            <p:cNvSpPr/>
            <p:nvPr/>
          </p:nvSpPr>
          <p:spPr>
            <a:xfrm>
              <a:off x="2090214" y="4496006"/>
              <a:ext cx="283112" cy="132026"/>
            </a:xfrm>
            <a:custGeom>
              <a:rect b="b" l="l" r="r" t="t"/>
              <a:pathLst>
                <a:path extrusionOk="0" h="4156" w="8912">
                  <a:moveTo>
                    <a:pt x="42" y="1"/>
                  </a:moveTo>
                  <a:lnTo>
                    <a:pt x="1" y="4005"/>
                  </a:lnTo>
                  <a:lnTo>
                    <a:pt x="299" y="4027"/>
                  </a:lnTo>
                  <a:cubicBezTo>
                    <a:pt x="1076" y="4078"/>
                    <a:pt x="3267" y="4155"/>
                    <a:pt x="5122" y="4155"/>
                  </a:cubicBezTo>
                  <a:cubicBezTo>
                    <a:pt x="6422" y="4155"/>
                    <a:pt x="7558" y="4117"/>
                    <a:pt x="7922" y="4005"/>
                  </a:cubicBezTo>
                  <a:cubicBezTo>
                    <a:pt x="8912" y="3698"/>
                    <a:pt x="4841" y="2709"/>
                    <a:pt x="4841" y="2709"/>
                  </a:cubicBezTo>
                  <a:lnTo>
                    <a:pt x="4841" y="30"/>
                  </a:lnTo>
                  <a:lnTo>
                    <a:pt x="42"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8"/>
            <p:cNvSpPr/>
            <p:nvPr/>
          </p:nvSpPr>
          <p:spPr>
            <a:xfrm>
              <a:off x="2090659" y="4612756"/>
              <a:ext cx="254807" cy="5242"/>
            </a:xfrm>
            <a:custGeom>
              <a:rect b="b" l="l" r="r" t="t"/>
              <a:pathLst>
                <a:path extrusionOk="0" h="165" w="8021">
                  <a:moveTo>
                    <a:pt x="4012" y="1"/>
                  </a:moveTo>
                  <a:cubicBezTo>
                    <a:pt x="1798" y="1"/>
                    <a:pt x="1" y="39"/>
                    <a:pt x="1" y="83"/>
                  </a:cubicBezTo>
                  <a:cubicBezTo>
                    <a:pt x="1" y="128"/>
                    <a:pt x="1798" y="165"/>
                    <a:pt x="4012" y="165"/>
                  </a:cubicBezTo>
                  <a:cubicBezTo>
                    <a:pt x="6228" y="165"/>
                    <a:pt x="8020" y="128"/>
                    <a:pt x="8020" y="83"/>
                  </a:cubicBezTo>
                  <a:cubicBezTo>
                    <a:pt x="8020" y="39"/>
                    <a:pt x="6228" y="1"/>
                    <a:pt x="40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8"/>
            <p:cNvSpPr/>
            <p:nvPr/>
          </p:nvSpPr>
          <p:spPr>
            <a:xfrm>
              <a:off x="2245436" y="4583815"/>
              <a:ext cx="13533" cy="15757"/>
            </a:xfrm>
            <a:custGeom>
              <a:rect b="b" l="l" r="r" t="t"/>
              <a:pathLst>
                <a:path extrusionOk="0" h="496" w="426">
                  <a:moveTo>
                    <a:pt x="373" y="0"/>
                  </a:moveTo>
                  <a:cubicBezTo>
                    <a:pt x="323" y="0"/>
                    <a:pt x="222" y="72"/>
                    <a:pt x="135" y="191"/>
                  </a:cubicBezTo>
                  <a:cubicBezTo>
                    <a:pt x="33" y="329"/>
                    <a:pt x="0" y="471"/>
                    <a:pt x="37" y="493"/>
                  </a:cubicBezTo>
                  <a:cubicBezTo>
                    <a:pt x="40" y="495"/>
                    <a:pt x="44" y="496"/>
                    <a:pt x="48" y="496"/>
                  </a:cubicBezTo>
                  <a:cubicBezTo>
                    <a:pt x="94" y="496"/>
                    <a:pt x="180" y="405"/>
                    <a:pt x="269" y="288"/>
                  </a:cubicBezTo>
                  <a:cubicBezTo>
                    <a:pt x="362" y="157"/>
                    <a:pt x="426" y="41"/>
                    <a:pt x="395" y="8"/>
                  </a:cubicBezTo>
                  <a:cubicBezTo>
                    <a:pt x="390" y="3"/>
                    <a:pt x="382" y="0"/>
                    <a:pt x="37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8"/>
            <p:cNvSpPr/>
            <p:nvPr/>
          </p:nvSpPr>
          <p:spPr>
            <a:xfrm>
              <a:off x="2255030" y="4586420"/>
              <a:ext cx="12961" cy="18711"/>
            </a:xfrm>
            <a:custGeom>
              <a:rect b="b" l="l" r="r" t="t"/>
              <a:pathLst>
                <a:path extrusionOk="0" h="589" w="408">
                  <a:moveTo>
                    <a:pt x="357" y="0"/>
                  </a:moveTo>
                  <a:cubicBezTo>
                    <a:pt x="310" y="0"/>
                    <a:pt x="200" y="97"/>
                    <a:pt x="116" y="247"/>
                  </a:cubicBezTo>
                  <a:cubicBezTo>
                    <a:pt x="23" y="411"/>
                    <a:pt x="0" y="573"/>
                    <a:pt x="41" y="587"/>
                  </a:cubicBezTo>
                  <a:cubicBezTo>
                    <a:pt x="44" y="588"/>
                    <a:pt x="47" y="588"/>
                    <a:pt x="49" y="588"/>
                  </a:cubicBezTo>
                  <a:cubicBezTo>
                    <a:pt x="96" y="588"/>
                    <a:pt x="177" y="470"/>
                    <a:pt x="258" y="326"/>
                  </a:cubicBezTo>
                  <a:cubicBezTo>
                    <a:pt x="344" y="169"/>
                    <a:pt x="407" y="35"/>
                    <a:pt x="370" y="4"/>
                  </a:cubicBezTo>
                  <a:cubicBezTo>
                    <a:pt x="367" y="2"/>
                    <a:pt x="362" y="0"/>
                    <a:pt x="3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8"/>
            <p:cNvSpPr/>
            <p:nvPr/>
          </p:nvSpPr>
          <p:spPr>
            <a:xfrm>
              <a:off x="2092470" y="4584958"/>
              <a:ext cx="44760" cy="29925"/>
            </a:xfrm>
            <a:custGeom>
              <a:rect b="b" l="l" r="r" t="t"/>
              <a:pathLst>
                <a:path extrusionOk="0" h="942" w="1409">
                  <a:moveTo>
                    <a:pt x="300" y="1"/>
                  </a:moveTo>
                  <a:cubicBezTo>
                    <a:pt x="287" y="1"/>
                    <a:pt x="274" y="1"/>
                    <a:pt x="262" y="2"/>
                  </a:cubicBezTo>
                  <a:cubicBezTo>
                    <a:pt x="86" y="13"/>
                    <a:pt x="0" y="76"/>
                    <a:pt x="8" y="95"/>
                  </a:cubicBezTo>
                  <a:cubicBezTo>
                    <a:pt x="12" y="106"/>
                    <a:pt x="38" y="106"/>
                    <a:pt x="81" y="106"/>
                  </a:cubicBezTo>
                  <a:cubicBezTo>
                    <a:pt x="125" y="106"/>
                    <a:pt x="185" y="106"/>
                    <a:pt x="258" y="117"/>
                  </a:cubicBezTo>
                  <a:cubicBezTo>
                    <a:pt x="404" y="133"/>
                    <a:pt x="598" y="204"/>
                    <a:pt x="778" y="342"/>
                  </a:cubicBezTo>
                  <a:cubicBezTo>
                    <a:pt x="957" y="484"/>
                    <a:pt x="1091" y="648"/>
                    <a:pt x="1195" y="764"/>
                  </a:cubicBezTo>
                  <a:cubicBezTo>
                    <a:pt x="1291" y="872"/>
                    <a:pt x="1358" y="942"/>
                    <a:pt x="1384" y="942"/>
                  </a:cubicBezTo>
                  <a:cubicBezTo>
                    <a:pt x="1386" y="942"/>
                    <a:pt x="1388" y="941"/>
                    <a:pt x="1390" y="940"/>
                  </a:cubicBezTo>
                  <a:cubicBezTo>
                    <a:pt x="1409" y="928"/>
                    <a:pt x="1371" y="835"/>
                    <a:pt x="1289" y="697"/>
                  </a:cubicBezTo>
                  <a:cubicBezTo>
                    <a:pt x="1207" y="562"/>
                    <a:pt x="1080" y="372"/>
                    <a:pt x="874" y="215"/>
                  </a:cubicBezTo>
                  <a:cubicBezTo>
                    <a:pt x="687" y="65"/>
                    <a:pt x="465" y="1"/>
                    <a:pt x="3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8"/>
            <p:cNvSpPr/>
            <p:nvPr/>
          </p:nvSpPr>
          <p:spPr>
            <a:xfrm>
              <a:off x="2232125" y="4582798"/>
              <a:ext cx="15693" cy="7402"/>
            </a:xfrm>
            <a:custGeom>
              <a:rect b="b" l="l" r="r" t="t"/>
              <a:pathLst>
                <a:path extrusionOk="0" h="233" w="494">
                  <a:moveTo>
                    <a:pt x="418" y="1"/>
                  </a:moveTo>
                  <a:cubicBezTo>
                    <a:pt x="370" y="1"/>
                    <a:pt x="298" y="21"/>
                    <a:pt x="221" y="47"/>
                  </a:cubicBezTo>
                  <a:cubicBezTo>
                    <a:pt x="97" y="92"/>
                    <a:pt x="0" y="144"/>
                    <a:pt x="8" y="189"/>
                  </a:cubicBezTo>
                  <a:cubicBezTo>
                    <a:pt x="12" y="215"/>
                    <a:pt x="55" y="232"/>
                    <a:pt x="117" y="232"/>
                  </a:cubicBezTo>
                  <a:cubicBezTo>
                    <a:pt x="162" y="232"/>
                    <a:pt x="218" y="223"/>
                    <a:pt x="277" y="201"/>
                  </a:cubicBezTo>
                  <a:cubicBezTo>
                    <a:pt x="411" y="152"/>
                    <a:pt x="494" y="59"/>
                    <a:pt x="471" y="21"/>
                  </a:cubicBezTo>
                  <a:cubicBezTo>
                    <a:pt x="463" y="7"/>
                    <a:pt x="444" y="1"/>
                    <a:pt x="4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8"/>
            <p:cNvSpPr/>
            <p:nvPr/>
          </p:nvSpPr>
          <p:spPr>
            <a:xfrm>
              <a:off x="2226438" y="4572791"/>
              <a:ext cx="18425" cy="5115"/>
            </a:xfrm>
            <a:custGeom>
              <a:rect b="b" l="l" r="r" t="t"/>
              <a:pathLst>
                <a:path extrusionOk="0" h="161" w="580">
                  <a:moveTo>
                    <a:pt x="309" y="0"/>
                  </a:moveTo>
                  <a:cubicBezTo>
                    <a:pt x="302" y="0"/>
                    <a:pt x="295" y="0"/>
                    <a:pt x="288" y="0"/>
                  </a:cubicBezTo>
                  <a:cubicBezTo>
                    <a:pt x="131" y="0"/>
                    <a:pt x="4" y="42"/>
                    <a:pt x="0" y="86"/>
                  </a:cubicBezTo>
                  <a:cubicBezTo>
                    <a:pt x="0" y="129"/>
                    <a:pt x="115" y="161"/>
                    <a:pt x="267" y="161"/>
                  </a:cubicBezTo>
                  <a:cubicBezTo>
                    <a:pt x="275" y="161"/>
                    <a:pt x="283" y="161"/>
                    <a:pt x="292" y="161"/>
                  </a:cubicBezTo>
                  <a:cubicBezTo>
                    <a:pt x="452" y="161"/>
                    <a:pt x="579" y="123"/>
                    <a:pt x="576" y="75"/>
                  </a:cubicBezTo>
                  <a:cubicBezTo>
                    <a:pt x="572" y="35"/>
                    <a:pt x="453" y="0"/>
                    <a:pt x="3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8"/>
            <p:cNvSpPr/>
            <p:nvPr/>
          </p:nvSpPr>
          <p:spPr>
            <a:xfrm>
              <a:off x="2670659" y="1877062"/>
              <a:ext cx="153246" cy="213255"/>
            </a:xfrm>
            <a:custGeom>
              <a:rect b="b" l="l" r="r" t="t"/>
              <a:pathLst>
                <a:path extrusionOk="0" h="6713" w="4824">
                  <a:moveTo>
                    <a:pt x="476" y="5196"/>
                  </a:moveTo>
                  <a:lnTo>
                    <a:pt x="491" y="5241"/>
                  </a:lnTo>
                  <a:lnTo>
                    <a:pt x="493" y="5210"/>
                  </a:lnTo>
                  <a:lnTo>
                    <a:pt x="476" y="5196"/>
                  </a:lnTo>
                  <a:close/>
                  <a:moveTo>
                    <a:pt x="3414" y="0"/>
                  </a:moveTo>
                  <a:cubicBezTo>
                    <a:pt x="3392" y="0"/>
                    <a:pt x="3369" y="3"/>
                    <a:pt x="3344" y="8"/>
                  </a:cubicBezTo>
                  <a:cubicBezTo>
                    <a:pt x="3161" y="53"/>
                    <a:pt x="2459" y="1360"/>
                    <a:pt x="2254" y="1794"/>
                  </a:cubicBezTo>
                  <a:cubicBezTo>
                    <a:pt x="2095" y="2122"/>
                    <a:pt x="1744" y="2890"/>
                    <a:pt x="1492" y="2890"/>
                  </a:cubicBezTo>
                  <a:cubicBezTo>
                    <a:pt x="1411" y="2890"/>
                    <a:pt x="1341" y="2811"/>
                    <a:pt x="1291" y="2615"/>
                  </a:cubicBezTo>
                  <a:cubicBezTo>
                    <a:pt x="1077" y="1808"/>
                    <a:pt x="610" y="1263"/>
                    <a:pt x="382" y="1207"/>
                  </a:cubicBezTo>
                  <a:cubicBezTo>
                    <a:pt x="362" y="1202"/>
                    <a:pt x="342" y="1199"/>
                    <a:pt x="323" y="1199"/>
                  </a:cubicBezTo>
                  <a:cubicBezTo>
                    <a:pt x="125" y="1199"/>
                    <a:pt x="1" y="1464"/>
                    <a:pt x="151" y="1644"/>
                  </a:cubicBezTo>
                  <a:cubicBezTo>
                    <a:pt x="286" y="1808"/>
                    <a:pt x="424" y="2145"/>
                    <a:pt x="517" y="2406"/>
                  </a:cubicBezTo>
                  <a:cubicBezTo>
                    <a:pt x="596" y="2619"/>
                    <a:pt x="636" y="2843"/>
                    <a:pt x="636" y="3071"/>
                  </a:cubicBezTo>
                  <a:cubicBezTo>
                    <a:pt x="641" y="3945"/>
                    <a:pt x="536" y="4430"/>
                    <a:pt x="536" y="4430"/>
                  </a:cubicBezTo>
                  <a:lnTo>
                    <a:pt x="493" y="5210"/>
                  </a:lnTo>
                  <a:lnTo>
                    <a:pt x="2362" y="6713"/>
                  </a:lnTo>
                  <a:cubicBezTo>
                    <a:pt x="2362" y="6713"/>
                    <a:pt x="3841" y="5070"/>
                    <a:pt x="4525" y="3994"/>
                  </a:cubicBezTo>
                  <a:cubicBezTo>
                    <a:pt x="4525" y="3994"/>
                    <a:pt x="4823" y="3613"/>
                    <a:pt x="4547" y="3430"/>
                  </a:cubicBezTo>
                  <a:cubicBezTo>
                    <a:pt x="4511" y="3407"/>
                    <a:pt x="4466" y="3399"/>
                    <a:pt x="4420" y="3399"/>
                  </a:cubicBezTo>
                  <a:cubicBezTo>
                    <a:pt x="4299" y="3399"/>
                    <a:pt x="4170" y="3456"/>
                    <a:pt x="4170" y="3456"/>
                  </a:cubicBezTo>
                  <a:cubicBezTo>
                    <a:pt x="4170" y="3456"/>
                    <a:pt x="4147" y="3142"/>
                    <a:pt x="4065" y="3004"/>
                  </a:cubicBezTo>
                  <a:cubicBezTo>
                    <a:pt x="4034" y="2950"/>
                    <a:pt x="3963" y="2934"/>
                    <a:pt x="3890" y="2934"/>
                  </a:cubicBezTo>
                  <a:cubicBezTo>
                    <a:pt x="3781" y="2934"/>
                    <a:pt x="3666" y="2970"/>
                    <a:pt x="3666" y="2970"/>
                  </a:cubicBezTo>
                  <a:cubicBezTo>
                    <a:pt x="3666" y="2970"/>
                    <a:pt x="3613" y="2836"/>
                    <a:pt x="3587" y="2601"/>
                  </a:cubicBezTo>
                  <a:cubicBezTo>
                    <a:pt x="3584" y="2541"/>
                    <a:pt x="3542" y="2503"/>
                    <a:pt x="3482" y="2484"/>
                  </a:cubicBezTo>
                  <a:cubicBezTo>
                    <a:pt x="3436" y="2469"/>
                    <a:pt x="3378" y="2463"/>
                    <a:pt x="3318" y="2463"/>
                  </a:cubicBezTo>
                  <a:cubicBezTo>
                    <a:pt x="3152" y="2463"/>
                    <a:pt x="2971" y="2507"/>
                    <a:pt x="2971" y="2507"/>
                  </a:cubicBezTo>
                  <a:cubicBezTo>
                    <a:pt x="2736" y="2410"/>
                    <a:pt x="3292" y="1088"/>
                    <a:pt x="3513" y="655"/>
                  </a:cubicBezTo>
                  <a:cubicBezTo>
                    <a:pt x="3709" y="264"/>
                    <a:pt x="3632" y="0"/>
                    <a:pt x="3414"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8"/>
            <p:cNvSpPr/>
            <p:nvPr/>
          </p:nvSpPr>
          <p:spPr>
            <a:xfrm>
              <a:off x="1952688" y="2001405"/>
              <a:ext cx="216337" cy="375841"/>
            </a:xfrm>
            <a:custGeom>
              <a:rect b="b" l="l" r="r" t="t"/>
              <a:pathLst>
                <a:path extrusionOk="0" h="11831" w="6810">
                  <a:moveTo>
                    <a:pt x="6742" y="1"/>
                  </a:moveTo>
                  <a:lnTo>
                    <a:pt x="30" y="1275"/>
                  </a:lnTo>
                  <a:lnTo>
                    <a:pt x="1" y="11621"/>
                  </a:lnTo>
                  <a:lnTo>
                    <a:pt x="4438" y="11830"/>
                  </a:lnTo>
                  <a:lnTo>
                    <a:pt x="4564" y="9317"/>
                  </a:lnTo>
                  <a:cubicBezTo>
                    <a:pt x="4564" y="9317"/>
                    <a:pt x="4706" y="9345"/>
                    <a:pt x="4916" y="9345"/>
                  </a:cubicBezTo>
                  <a:cubicBezTo>
                    <a:pt x="5405" y="9345"/>
                    <a:pt x="6263" y="9191"/>
                    <a:pt x="6548" y="8167"/>
                  </a:cubicBezTo>
                  <a:cubicBezTo>
                    <a:pt x="6809" y="7229"/>
                    <a:pt x="6742" y="1"/>
                    <a:pt x="6742"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8"/>
            <p:cNvSpPr/>
            <p:nvPr/>
          </p:nvSpPr>
          <p:spPr>
            <a:xfrm>
              <a:off x="1890739" y="1948828"/>
              <a:ext cx="311004" cy="324854"/>
            </a:xfrm>
            <a:custGeom>
              <a:rect b="b" l="l" r="r" t="t"/>
              <a:pathLst>
                <a:path extrusionOk="0" h="10226" w="9790">
                  <a:moveTo>
                    <a:pt x="8748" y="1"/>
                  </a:moveTo>
                  <a:cubicBezTo>
                    <a:pt x="8654" y="1"/>
                    <a:pt x="8551" y="18"/>
                    <a:pt x="8438" y="54"/>
                  </a:cubicBezTo>
                  <a:cubicBezTo>
                    <a:pt x="7090" y="491"/>
                    <a:pt x="6761" y="637"/>
                    <a:pt x="6156" y="685"/>
                  </a:cubicBezTo>
                  <a:cubicBezTo>
                    <a:pt x="5577" y="730"/>
                    <a:pt x="1442" y="734"/>
                    <a:pt x="1065" y="3053"/>
                  </a:cubicBezTo>
                  <a:cubicBezTo>
                    <a:pt x="1024" y="2959"/>
                    <a:pt x="979" y="2844"/>
                    <a:pt x="949" y="2713"/>
                  </a:cubicBezTo>
                  <a:cubicBezTo>
                    <a:pt x="860" y="2347"/>
                    <a:pt x="938" y="2037"/>
                    <a:pt x="897" y="2030"/>
                  </a:cubicBezTo>
                  <a:cubicBezTo>
                    <a:pt x="897" y="2029"/>
                    <a:pt x="896" y="2029"/>
                    <a:pt x="895" y="2029"/>
                  </a:cubicBezTo>
                  <a:cubicBezTo>
                    <a:pt x="859" y="2029"/>
                    <a:pt x="724" y="2348"/>
                    <a:pt x="819" y="2743"/>
                  </a:cubicBezTo>
                  <a:cubicBezTo>
                    <a:pt x="830" y="2795"/>
                    <a:pt x="845" y="2847"/>
                    <a:pt x="863" y="2892"/>
                  </a:cubicBezTo>
                  <a:cubicBezTo>
                    <a:pt x="834" y="2866"/>
                    <a:pt x="808" y="2837"/>
                    <a:pt x="777" y="2811"/>
                  </a:cubicBezTo>
                  <a:cubicBezTo>
                    <a:pt x="602" y="2657"/>
                    <a:pt x="400" y="2568"/>
                    <a:pt x="255" y="2530"/>
                  </a:cubicBezTo>
                  <a:cubicBezTo>
                    <a:pt x="177" y="2513"/>
                    <a:pt x="114" y="2506"/>
                    <a:pt x="71" y="2506"/>
                  </a:cubicBezTo>
                  <a:cubicBezTo>
                    <a:pt x="31" y="2506"/>
                    <a:pt x="8" y="2512"/>
                    <a:pt x="8" y="2519"/>
                  </a:cubicBezTo>
                  <a:cubicBezTo>
                    <a:pt x="1" y="2560"/>
                    <a:pt x="363" y="2623"/>
                    <a:pt x="691" y="2911"/>
                  </a:cubicBezTo>
                  <a:cubicBezTo>
                    <a:pt x="853" y="3049"/>
                    <a:pt x="965" y="3206"/>
                    <a:pt x="1039" y="3326"/>
                  </a:cubicBezTo>
                  <a:cubicBezTo>
                    <a:pt x="1039" y="3337"/>
                    <a:pt x="1035" y="3348"/>
                    <a:pt x="1035" y="3359"/>
                  </a:cubicBezTo>
                  <a:cubicBezTo>
                    <a:pt x="1035" y="3359"/>
                    <a:pt x="941" y="3317"/>
                    <a:pt x="821" y="3317"/>
                  </a:cubicBezTo>
                  <a:cubicBezTo>
                    <a:pt x="577" y="3317"/>
                    <a:pt x="230" y="3494"/>
                    <a:pt x="386" y="4573"/>
                  </a:cubicBezTo>
                  <a:cubicBezTo>
                    <a:pt x="617" y="6176"/>
                    <a:pt x="1667" y="7536"/>
                    <a:pt x="1794" y="10161"/>
                  </a:cubicBezTo>
                  <a:cubicBezTo>
                    <a:pt x="1794" y="10161"/>
                    <a:pt x="2330" y="10225"/>
                    <a:pt x="3030" y="10225"/>
                  </a:cubicBezTo>
                  <a:cubicBezTo>
                    <a:pt x="4157" y="10225"/>
                    <a:pt x="5708" y="10059"/>
                    <a:pt x="6111" y="9190"/>
                  </a:cubicBezTo>
                  <a:lnTo>
                    <a:pt x="6661" y="7572"/>
                  </a:lnTo>
                  <a:cubicBezTo>
                    <a:pt x="6661" y="7572"/>
                    <a:pt x="5775" y="7427"/>
                    <a:pt x="5880" y="6721"/>
                  </a:cubicBezTo>
                  <a:cubicBezTo>
                    <a:pt x="5966" y="6122"/>
                    <a:pt x="6279" y="5879"/>
                    <a:pt x="6636" y="5879"/>
                  </a:cubicBezTo>
                  <a:cubicBezTo>
                    <a:pt x="6865" y="5879"/>
                    <a:pt x="7112" y="5979"/>
                    <a:pt x="7329" y="6150"/>
                  </a:cubicBezTo>
                  <a:lnTo>
                    <a:pt x="7971" y="4428"/>
                  </a:lnTo>
                  <a:cubicBezTo>
                    <a:pt x="7971" y="4428"/>
                    <a:pt x="9604" y="3359"/>
                    <a:pt x="9697" y="2676"/>
                  </a:cubicBezTo>
                  <a:cubicBezTo>
                    <a:pt x="9782" y="2052"/>
                    <a:pt x="9789" y="1"/>
                    <a:pt x="874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8"/>
            <p:cNvSpPr/>
            <p:nvPr/>
          </p:nvSpPr>
          <p:spPr>
            <a:xfrm>
              <a:off x="1542936" y="4518435"/>
              <a:ext cx="147528" cy="109534"/>
            </a:xfrm>
            <a:custGeom>
              <a:rect b="b" l="l" r="r" t="t"/>
              <a:pathLst>
                <a:path extrusionOk="0" h="3448" w="4644">
                  <a:moveTo>
                    <a:pt x="651" y="1"/>
                  </a:moveTo>
                  <a:lnTo>
                    <a:pt x="1" y="2895"/>
                  </a:lnTo>
                  <a:lnTo>
                    <a:pt x="4483" y="3448"/>
                  </a:lnTo>
                  <a:lnTo>
                    <a:pt x="4644" y="584"/>
                  </a:lnTo>
                  <a:lnTo>
                    <a:pt x="651"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8"/>
            <p:cNvSpPr/>
            <p:nvPr/>
          </p:nvSpPr>
          <p:spPr>
            <a:xfrm>
              <a:off x="1613081" y="4522946"/>
              <a:ext cx="16043" cy="83803"/>
            </a:xfrm>
            <a:custGeom>
              <a:rect b="b" l="l" r="r" t="t"/>
              <a:pathLst>
                <a:path extrusionOk="0" h="2638" w="505">
                  <a:moveTo>
                    <a:pt x="467" y="1"/>
                  </a:moveTo>
                  <a:cubicBezTo>
                    <a:pt x="429" y="1"/>
                    <a:pt x="303" y="582"/>
                    <a:pt x="187" y="1308"/>
                  </a:cubicBezTo>
                  <a:cubicBezTo>
                    <a:pt x="68" y="2036"/>
                    <a:pt x="1" y="2630"/>
                    <a:pt x="38" y="2638"/>
                  </a:cubicBezTo>
                  <a:cubicBezTo>
                    <a:pt x="38" y="2638"/>
                    <a:pt x="38" y="2638"/>
                    <a:pt x="38" y="2638"/>
                  </a:cubicBezTo>
                  <a:cubicBezTo>
                    <a:pt x="76" y="2638"/>
                    <a:pt x="203" y="2056"/>
                    <a:pt x="318" y="1330"/>
                  </a:cubicBezTo>
                  <a:cubicBezTo>
                    <a:pt x="437" y="602"/>
                    <a:pt x="505" y="8"/>
                    <a:pt x="467" y="1"/>
                  </a:cubicBezTo>
                  <a:cubicBezTo>
                    <a:pt x="467" y="1"/>
                    <a:pt x="467" y="1"/>
                    <a:pt x="4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8"/>
            <p:cNvSpPr/>
            <p:nvPr/>
          </p:nvSpPr>
          <p:spPr>
            <a:xfrm>
              <a:off x="1546494" y="4592424"/>
              <a:ext cx="139586" cy="25732"/>
            </a:xfrm>
            <a:custGeom>
              <a:rect b="b" l="l" r="r" t="t"/>
              <a:pathLst>
                <a:path extrusionOk="0" h="810" w="4394">
                  <a:moveTo>
                    <a:pt x="32" y="1"/>
                  </a:moveTo>
                  <a:cubicBezTo>
                    <a:pt x="15" y="1"/>
                    <a:pt x="5" y="3"/>
                    <a:pt x="5" y="6"/>
                  </a:cubicBezTo>
                  <a:cubicBezTo>
                    <a:pt x="1" y="21"/>
                    <a:pt x="240" y="92"/>
                    <a:pt x="636" y="182"/>
                  </a:cubicBezTo>
                  <a:cubicBezTo>
                    <a:pt x="1028" y="267"/>
                    <a:pt x="1577" y="368"/>
                    <a:pt x="2186" y="473"/>
                  </a:cubicBezTo>
                  <a:cubicBezTo>
                    <a:pt x="2765" y="566"/>
                    <a:pt x="3292" y="653"/>
                    <a:pt x="3740" y="723"/>
                  </a:cubicBezTo>
                  <a:cubicBezTo>
                    <a:pt x="4066" y="776"/>
                    <a:pt x="4290" y="810"/>
                    <a:pt x="4362" y="810"/>
                  </a:cubicBezTo>
                  <a:cubicBezTo>
                    <a:pt x="4377" y="810"/>
                    <a:pt x="4386" y="808"/>
                    <a:pt x="4386" y="805"/>
                  </a:cubicBezTo>
                  <a:cubicBezTo>
                    <a:pt x="4393" y="787"/>
                    <a:pt x="4151" y="715"/>
                    <a:pt x="3759" y="630"/>
                  </a:cubicBezTo>
                  <a:cubicBezTo>
                    <a:pt x="3363" y="540"/>
                    <a:pt x="2814" y="439"/>
                    <a:pt x="2209" y="339"/>
                  </a:cubicBezTo>
                  <a:cubicBezTo>
                    <a:pt x="1626" y="245"/>
                    <a:pt x="1099" y="159"/>
                    <a:pt x="651" y="84"/>
                  </a:cubicBezTo>
                  <a:cubicBezTo>
                    <a:pt x="329" y="33"/>
                    <a:pt x="106" y="1"/>
                    <a:pt x="3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8"/>
            <p:cNvSpPr/>
            <p:nvPr/>
          </p:nvSpPr>
          <p:spPr>
            <a:xfrm>
              <a:off x="1511294" y="3054281"/>
              <a:ext cx="776588" cy="1512069"/>
            </a:xfrm>
            <a:custGeom>
              <a:rect b="b" l="l" r="r" t="t"/>
              <a:pathLst>
                <a:path extrusionOk="0" h="47598" w="24446">
                  <a:moveTo>
                    <a:pt x="23475" y="1"/>
                  </a:moveTo>
                  <a:lnTo>
                    <a:pt x="23475" y="1"/>
                  </a:lnTo>
                  <a:cubicBezTo>
                    <a:pt x="23475" y="1"/>
                    <a:pt x="23475" y="1"/>
                    <a:pt x="23475" y="1"/>
                  </a:cubicBezTo>
                  <a:lnTo>
                    <a:pt x="23475" y="1"/>
                  </a:lnTo>
                  <a:cubicBezTo>
                    <a:pt x="23475" y="1"/>
                    <a:pt x="23475" y="1"/>
                    <a:pt x="23475" y="1"/>
                  </a:cubicBezTo>
                  <a:close/>
                  <a:moveTo>
                    <a:pt x="23475" y="1"/>
                  </a:moveTo>
                  <a:lnTo>
                    <a:pt x="23475" y="1"/>
                  </a:lnTo>
                  <a:cubicBezTo>
                    <a:pt x="23453" y="2"/>
                    <a:pt x="8292" y="595"/>
                    <a:pt x="8292" y="595"/>
                  </a:cubicBezTo>
                  <a:lnTo>
                    <a:pt x="0" y="47194"/>
                  </a:lnTo>
                  <a:lnTo>
                    <a:pt x="7100" y="47598"/>
                  </a:lnTo>
                  <a:cubicBezTo>
                    <a:pt x="7100" y="47598"/>
                    <a:pt x="14645" y="7430"/>
                    <a:pt x="15750" y="7329"/>
                  </a:cubicBezTo>
                  <a:cubicBezTo>
                    <a:pt x="15751" y="7329"/>
                    <a:pt x="15751" y="7329"/>
                    <a:pt x="15751" y="7329"/>
                  </a:cubicBezTo>
                  <a:cubicBezTo>
                    <a:pt x="16213" y="7329"/>
                    <a:pt x="16400" y="47194"/>
                    <a:pt x="16773" y="47194"/>
                  </a:cubicBezTo>
                  <a:cubicBezTo>
                    <a:pt x="16773" y="47194"/>
                    <a:pt x="16774" y="47194"/>
                    <a:pt x="16774" y="47194"/>
                  </a:cubicBezTo>
                  <a:cubicBezTo>
                    <a:pt x="16835" y="47181"/>
                    <a:pt x="17077" y="47175"/>
                    <a:pt x="17440" y="47175"/>
                  </a:cubicBezTo>
                  <a:cubicBezTo>
                    <a:pt x="19320" y="47175"/>
                    <a:pt x="24446" y="47325"/>
                    <a:pt x="24446" y="47325"/>
                  </a:cubicBezTo>
                  <a:cubicBezTo>
                    <a:pt x="24446" y="47325"/>
                    <a:pt x="23460" y="15"/>
                    <a:pt x="2347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8"/>
            <p:cNvSpPr/>
            <p:nvPr/>
          </p:nvSpPr>
          <p:spPr>
            <a:xfrm>
              <a:off x="1932165" y="3255885"/>
              <a:ext cx="176119" cy="37549"/>
            </a:xfrm>
            <a:custGeom>
              <a:rect b="b" l="l" r="r" t="t"/>
              <a:pathLst>
                <a:path extrusionOk="0" h="1182" w="5544">
                  <a:moveTo>
                    <a:pt x="5513" y="0"/>
                  </a:moveTo>
                  <a:cubicBezTo>
                    <a:pt x="5351" y="0"/>
                    <a:pt x="4179" y="225"/>
                    <a:pt x="2757" y="528"/>
                  </a:cubicBezTo>
                  <a:cubicBezTo>
                    <a:pt x="1233" y="849"/>
                    <a:pt x="0" y="1144"/>
                    <a:pt x="8" y="1178"/>
                  </a:cubicBezTo>
                  <a:cubicBezTo>
                    <a:pt x="8" y="1180"/>
                    <a:pt x="15" y="1181"/>
                    <a:pt x="27" y="1181"/>
                  </a:cubicBezTo>
                  <a:cubicBezTo>
                    <a:pt x="191" y="1181"/>
                    <a:pt x="1366" y="960"/>
                    <a:pt x="2786" y="659"/>
                  </a:cubicBezTo>
                  <a:cubicBezTo>
                    <a:pt x="4310" y="333"/>
                    <a:pt x="5543" y="42"/>
                    <a:pt x="5532" y="4"/>
                  </a:cubicBezTo>
                  <a:cubicBezTo>
                    <a:pt x="5532" y="2"/>
                    <a:pt x="5525" y="0"/>
                    <a:pt x="5513"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8"/>
            <p:cNvSpPr/>
            <p:nvPr/>
          </p:nvSpPr>
          <p:spPr>
            <a:xfrm>
              <a:off x="1525622" y="4471798"/>
              <a:ext cx="227741" cy="8323"/>
            </a:xfrm>
            <a:custGeom>
              <a:rect b="b" l="l" r="r" t="t"/>
              <a:pathLst>
                <a:path extrusionOk="0" h="262" w="7169">
                  <a:moveTo>
                    <a:pt x="497" y="1"/>
                  </a:moveTo>
                  <a:cubicBezTo>
                    <a:pt x="184" y="1"/>
                    <a:pt x="4" y="7"/>
                    <a:pt x="4" y="19"/>
                  </a:cubicBezTo>
                  <a:cubicBezTo>
                    <a:pt x="1" y="57"/>
                    <a:pt x="1603" y="139"/>
                    <a:pt x="3583" y="199"/>
                  </a:cubicBezTo>
                  <a:cubicBezTo>
                    <a:pt x="4901" y="239"/>
                    <a:pt x="6053" y="262"/>
                    <a:pt x="6676" y="262"/>
                  </a:cubicBezTo>
                  <a:cubicBezTo>
                    <a:pt x="6989" y="262"/>
                    <a:pt x="7169" y="256"/>
                    <a:pt x="7169" y="243"/>
                  </a:cubicBezTo>
                  <a:cubicBezTo>
                    <a:pt x="7169" y="206"/>
                    <a:pt x="5566" y="124"/>
                    <a:pt x="3587" y="64"/>
                  </a:cubicBezTo>
                  <a:cubicBezTo>
                    <a:pt x="2271" y="24"/>
                    <a:pt x="1120" y="1"/>
                    <a:pt x="497" y="1"/>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8"/>
            <p:cNvSpPr/>
            <p:nvPr/>
          </p:nvSpPr>
          <p:spPr>
            <a:xfrm>
              <a:off x="2040369" y="4471703"/>
              <a:ext cx="245880" cy="8545"/>
            </a:xfrm>
            <a:custGeom>
              <a:rect b="b" l="l" r="r" t="t"/>
              <a:pathLst>
                <a:path extrusionOk="0" h="269" w="7740">
                  <a:moveTo>
                    <a:pt x="523" y="0"/>
                  </a:moveTo>
                  <a:cubicBezTo>
                    <a:pt x="192" y="0"/>
                    <a:pt x="2" y="6"/>
                    <a:pt x="1" y="19"/>
                  </a:cubicBezTo>
                  <a:cubicBezTo>
                    <a:pt x="1" y="56"/>
                    <a:pt x="1730" y="138"/>
                    <a:pt x="3866" y="202"/>
                  </a:cubicBezTo>
                  <a:cubicBezTo>
                    <a:pt x="5297" y="244"/>
                    <a:pt x="6546" y="268"/>
                    <a:pt x="7217" y="268"/>
                  </a:cubicBezTo>
                  <a:cubicBezTo>
                    <a:pt x="7548" y="268"/>
                    <a:pt x="7739" y="263"/>
                    <a:pt x="7740" y="250"/>
                  </a:cubicBezTo>
                  <a:cubicBezTo>
                    <a:pt x="7740" y="212"/>
                    <a:pt x="6007" y="131"/>
                    <a:pt x="3874" y="67"/>
                  </a:cubicBezTo>
                  <a:cubicBezTo>
                    <a:pt x="2441" y="25"/>
                    <a:pt x="1193" y="0"/>
                    <a:pt x="523"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8"/>
            <p:cNvSpPr/>
            <p:nvPr/>
          </p:nvSpPr>
          <p:spPr>
            <a:xfrm>
              <a:off x="1632555" y="3296962"/>
              <a:ext cx="255824" cy="1178860"/>
            </a:xfrm>
            <a:custGeom>
              <a:rect b="b" l="l" r="r" t="t"/>
              <a:pathLst>
                <a:path extrusionOk="0" h="37109" w="8053">
                  <a:moveTo>
                    <a:pt x="8016" y="0"/>
                  </a:moveTo>
                  <a:cubicBezTo>
                    <a:pt x="7980" y="0"/>
                    <a:pt x="6162" y="8300"/>
                    <a:pt x="3963" y="18538"/>
                  </a:cubicBezTo>
                  <a:cubicBezTo>
                    <a:pt x="1759" y="28786"/>
                    <a:pt x="0" y="37097"/>
                    <a:pt x="38" y="37109"/>
                  </a:cubicBezTo>
                  <a:cubicBezTo>
                    <a:pt x="38" y="37109"/>
                    <a:pt x="38" y="37109"/>
                    <a:pt x="38" y="37109"/>
                  </a:cubicBezTo>
                  <a:cubicBezTo>
                    <a:pt x="76" y="37109"/>
                    <a:pt x="1891" y="28812"/>
                    <a:pt x="4094" y="18567"/>
                  </a:cubicBezTo>
                  <a:cubicBezTo>
                    <a:pt x="6297" y="8322"/>
                    <a:pt x="8053" y="11"/>
                    <a:pt x="8016" y="0"/>
                  </a:cubicBezTo>
                  <a:cubicBezTo>
                    <a:pt x="8016" y="0"/>
                    <a:pt x="8016" y="0"/>
                    <a:pt x="8016"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8"/>
            <p:cNvSpPr/>
            <p:nvPr/>
          </p:nvSpPr>
          <p:spPr>
            <a:xfrm>
              <a:off x="2149908" y="3290672"/>
              <a:ext cx="14486" cy="1185277"/>
            </a:xfrm>
            <a:custGeom>
              <a:rect b="b" l="l" r="r" t="t"/>
              <a:pathLst>
                <a:path extrusionOk="0" h="37311" w="456">
                  <a:moveTo>
                    <a:pt x="273" y="0"/>
                  </a:moveTo>
                  <a:cubicBezTo>
                    <a:pt x="269" y="0"/>
                    <a:pt x="269" y="34"/>
                    <a:pt x="265" y="97"/>
                  </a:cubicBezTo>
                  <a:cubicBezTo>
                    <a:pt x="261" y="169"/>
                    <a:pt x="258" y="262"/>
                    <a:pt x="251" y="378"/>
                  </a:cubicBezTo>
                  <a:cubicBezTo>
                    <a:pt x="243" y="635"/>
                    <a:pt x="232" y="1001"/>
                    <a:pt x="213" y="1464"/>
                  </a:cubicBezTo>
                  <a:cubicBezTo>
                    <a:pt x="187" y="2410"/>
                    <a:pt x="153" y="3777"/>
                    <a:pt x="120" y="5461"/>
                  </a:cubicBezTo>
                  <a:cubicBezTo>
                    <a:pt x="52" y="8837"/>
                    <a:pt x="0" y="13503"/>
                    <a:pt x="26" y="18658"/>
                  </a:cubicBezTo>
                  <a:cubicBezTo>
                    <a:pt x="52" y="23808"/>
                    <a:pt x="146" y="28473"/>
                    <a:pt x="247" y="31849"/>
                  </a:cubicBezTo>
                  <a:cubicBezTo>
                    <a:pt x="295" y="33534"/>
                    <a:pt x="340" y="34901"/>
                    <a:pt x="381" y="35847"/>
                  </a:cubicBezTo>
                  <a:cubicBezTo>
                    <a:pt x="399" y="36309"/>
                    <a:pt x="415" y="36676"/>
                    <a:pt x="426" y="36929"/>
                  </a:cubicBezTo>
                  <a:cubicBezTo>
                    <a:pt x="433" y="37049"/>
                    <a:pt x="437" y="37142"/>
                    <a:pt x="441" y="37214"/>
                  </a:cubicBezTo>
                  <a:cubicBezTo>
                    <a:pt x="449" y="37276"/>
                    <a:pt x="449" y="37310"/>
                    <a:pt x="452" y="37310"/>
                  </a:cubicBezTo>
                  <a:cubicBezTo>
                    <a:pt x="456" y="37310"/>
                    <a:pt x="456" y="37276"/>
                    <a:pt x="456" y="37214"/>
                  </a:cubicBezTo>
                  <a:lnTo>
                    <a:pt x="456" y="36929"/>
                  </a:lnTo>
                  <a:cubicBezTo>
                    <a:pt x="449" y="36676"/>
                    <a:pt x="441" y="36309"/>
                    <a:pt x="433" y="35842"/>
                  </a:cubicBezTo>
                  <a:cubicBezTo>
                    <a:pt x="411" y="34890"/>
                    <a:pt x="381" y="33527"/>
                    <a:pt x="340" y="31846"/>
                  </a:cubicBezTo>
                  <a:cubicBezTo>
                    <a:pt x="269" y="28469"/>
                    <a:pt x="187" y="23808"/>
                    <a:pt x="161" y="18658"/>
                  </a:cubicBezTo>
                  <a:cubicBezTo>
                    <a:pt x="135" y="13503"/>
                    <a:pt x="172" y="8842"/>
                    <a:pt x="213" y="5465"/>
                  </a:cubicBezTo>
                  <a:cubicBezTo>
                    <a:pt x="235" y="3780"/>
                    <a:pt x="254" y="2417"/>
                    <a:pt x="269" y="1469"/>
                  </a:cubicBezTo>
                  <a:cubicBezTo>
                    <a:pt x="273" y="1001"/>
                    <a:pt x="277" y="635"/>
                    <a:pt x="277" y="378"/>
                  </a:cubicBezTo>
                  <a:lnTo>
                    <a:pt x="277" y="97"/>
                  </a:lnTo>
                  <a:cubicBezTo>
                    <a:pt x="277" y="34"/>
                    <a:pt x="277" y="0"/>
                    <a:pt x="273"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8"/>
            <p:cNvSpPr/>
            <p:nvPr/>
          </p:nvSpPr>
          <p:spPr>
            <a:xfrm>
              <a:off x="1557423" y="2036192"/>
              <a:ext cx="1218029" cy="1049916"/>
            </a:xfrm>
            <a:custGeom>
              <a:rect b="b" l="l" r="r" t="t"/>
              <a:pathLst>
                <a:path extrusionOk="0" h="33050" w="38342">
                  <a:moveTo>
                    <a:pt x="34797" y="0"/>
                  </a:moveTo>
                  <a:cubicBezTo>
                    <a:pt x="34797" y="0"/>
                    <a:pt x="29299" y="8292"/>
                    <a:pt x="28836" y="8759"/>
                  </a:cubicBezTo>
                  <a:cubicBezTo>
                    <a:pt x="28369" y="9227"/>
                    <a:pt x="19756" y="10130"/>
                    <a:pt x="19756" y="10130"/>
                  </a:cubicBezTo>
                  <a:cubicBezTo>
                    <a:pt x="18806" y="9917"/>
                    <a:pt x="17092" y="9805"/>
                    <a:pt x="15211" y="9805"/>
                  </a:cubicBezTo>
                  <a:cubicBezTo>
                    <a:pt x="11862" y="9805"/>
                    <a:pt x="7985" y="10159"/>
                    <a:pt x="6952" y="10922"/>
                  </a:cubicBezTo>
                  <a:cubicBezTo>
                    <a:pt x="5555" y="11695"/>
                    <a:pt x="3855" y="13503"/>
                    <a:pt x="2981" y="17802"/>
                  </a:cubicBezTo>
                  <a:cubicBezTo>
                    <a:pt x="1491" y="25135"/>
                    <a:pt x="0" y="27838"/>
                    <a:pt x="2981" y="28862"/>
                  </a:cubicBezTo>
                  <a:cubicBezTo>
                    <a:pt x="4360" y="29336"/>
                    <a:pt x="5656" y="29590"/>
                    <a:pt x="6653" y="29729"/>
                  </a:cubicBezTo>
                  <a:lnTo>
                    <a:pt x="6571" y="33049"/>
                  </a:lnTo>
                  <a:lnTo>
                    <a:pt x="22026" y="32089"/>
                  </a:lnTo>
                  <a:lnTo>
                    <a:pt x="21235" y="23845"/>
                  </a:lnTo>
                  <a:cubicBezTo>
                    <a:pt x="21142" y="21530"/>
                    <a:pt x="21100" y="19117"/>
                    <a:pt x="21044" y="16981"/>
                  </a:cubicBezTo>
                  <a:cubicBezTo>
                    <a:pt x="22008" y="16614"/>
                    <a:pt x="30999" y="13212"/>
                    <a:pt x="31615" y="13122"/>
                  </a:cubicBezTo>
                  <a:cubicBezTo>
                    <a:pt x="32268" y="13028"/>
                    <a:pt x="38155" y="2145"/>
                    <a:pt x="38155" y="2145"/>
                  </a:cubicBezTo>
                  <a:cubicBezTo>
                    <a:pt x="38341" y="837"/>
                    <a:pt x="34797" y="0"/>
                    <a:pt x="34797"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8"/>
            <p:cNvSpPr/>
            <p:nvPr/>
          </p:nvSpPr>
          <p:spPr>
            <a:xfrm>
              <a:off x="1764967" y="2513102"/>
              <a:ext cx="18425" cy="573022"/>
            </a:xfrm>
            <a:custGeom>
              <a:rect b="b" l="l" r="r" t="t"/>
              <a:pathLst>
                <a:path extrusionOk="0" h="18038" w="580">
                  <a:moveTo>
                    <a:pt x="542" y="0"/>
                  </a:moveTo>
                  <a:cubicBezTo>
                    <a:pt x="504" y="0"/>
                    <a:pt x="363" y="4036"/>
                    <a:pt x="221" y="9016"/>
                  </a:cubicBezTo>
                  <a:cubicBezTo>
                    <a:pt x="83" y="13995"/>
                    <a:pt x="0" y="18037"/>
                    <a:pt x="38" y="18037"/>
                  </a:cubicBezTo>
                  <a:cubicBezTo>
                    <a:pt x="75" y="18037"/>
                    <a:pt x="217" y="14000"/>
                    <a:pt x="359" y="9020"/>
                  </a:cubicBezTo>
                  <a:cubicBezTo>
                    <a:pt x="497" y="4038"/>
                    <a:pt x="580" y="0"/>
                    <a:pt x="542" y="0"/>
                  </a:cubicBezTo>
                  <a:cubicBezTo>
                    <a:pt x="542" y="0"/>
                    <a:pt x="542" y="0"/>
                    <a:pt x="54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8"/>
            <p:cNvSpPr/>
            <p:nvPr/>
          </p:nvSpPr>
          <p:spPr>
            <a:xfrm>
              <a:off x="2472550" y="2314421"/>
              <a:ext cx="26462" cy="59405"/>
            </a:xfrm>
            <a:custGeom>
              <a:rect b="b" l="l" r="r" t="t"/>
              <a:pathLst>
                <a:path extrusionOk="0" h="1870" w="833">
                  <a:moveTo>
                    <a:pt x="32" y="1"/>
                  </a:moveTo>
                  <a:cubicBezTo>
                    <a:pt x="31" y="1"/>
                    <a:pt x="30" y="1"/>
                    <a:pt x="30" y="1"/>
                  </a:cubicBezTo>
                  <a:cubicBezTo>
                    <a:pt x="0" y="20"/>
                    <a:pt x="164" y="434"/>
                    <a:pt x="351" y="962"/>
                  </a:cubicBezTo>
                  <a:cubicBezTo>
                    <a:pt x="533" y="1474"/>
                    <a:pt x="754" y="1870"/>
                    <a:pt x="800" y="1870"/>
                  </a:cubicBezTo>
                  <a:cubicBezTo>
                    <a:pt x="801" y="1870"/>
                    <a:pt x="802" y="1869"/>
                    <a:pt x="803" y="1869"/>
                  </a:cubicBezTo>
                  <a:cubicBezTo>
                    <a:pt x="833" y="1854"/>
                    <a:pt x="664" y="1439"/>
                    <a:pt x="478" y="913"/>
                  </a:cubicBezTo>
                  <a:cubicBezTo>
                    <a:pt x="296" y="398"/>
                    <a:pt x="74" y="1"/>
                    <a:pt x="3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8"/>
            <p:cNvSpPr/>
            <p:nvPr/>
          </p:nvSpPr>
          <p:spPr>
            <a:xfrm>
              <a:off x="2472550" y="2314421"/>
              <a:ext cx="46031" cy="37009"/>
            </a:xfrm>
            <a:custGeom>
              <a:rect b="b" l="l" r="r" t="t"/>
              <a:pathLst>
                <a:path extrusionOk="0" h="1165" w="1449">
                  <a:moveTo>
                    <a:pt x="34" y="0"/>
                  </a:moveTo>
                  <a:cubicBezTo>
                    <a:pt x="32" y="0"/>
                    <a:pt x="31" y="1"/>
                    <a:pt x="30" y="1"/>
                  </a:cubicBezTo>
                  <a:cubicBezTo>
                    <a:pt x="0" y="31"/>
                    <a:pt x="283" y="330"/>
                    <a:pt x="683" y="636"/>
                  </a:cubicBezTo>
                  <a:cubicBezTo>
                    <a:pt x="1063" y="926"/>
                    <a:pt x="1366" y="1165"/>
                    <a:pt x="1414" y="1165"/>
                  </a:cubicBezTo>
                  <a:cubicBezTo>
                    <a:pt x="1416" y="1165"/>
                    <a:pt x="1418" y="1164"/>
                    <a:pt x="1419" y="1163"/>
                  </a:cubicBezTo>
                  <a:cubicBezTo>
                    <a:pt x="1449" y="1137"/>
                    <a:pt x="1162" y="834"/>
                    <a:pt x="766" y="528"/>
                  </a:cubicBezTo>
                  <a:cubicBezTo>
                    <a:pt x="386" y="238"/>
                    <a:pt x="79" y="0"/>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8"/>
            <p:cNvSpPr/>
            <p:nvPr/>
          </p:nvSpPr>
          <p:spPr>
            <a:xfrm>
              <a:off x="2644133" y="2062941"/>
              <a:ext cx="116301" cy="62074"/>
            </a:xfrm>
            <a:custGeom>
              <a:rect b="b" l="l" r="r" t="t"/>
              <a:pathLst>
                <a:path extrusionOk="0" h="1954" w="3661">
                  <a:moveTo>
                    <a:pt x="16" y="1"/>
                  </a:moveTo>
                  <a:cubicBezTo>
                    <a:pt x="11" y="1"/>
                    <a:pt x="8" y="1"/>
                    <a:pt x="7" y="3"/>
                  </a:cubicBezTo>
                  <a:cubicBezTo>
                    <a:pt x="0" y="22"/>
                    <a:pt x="213" y="111"/>
                    <a:pt x="557" y="264"/>
                  </a:cubicBezTo>
                  <a:cubicBezTo>
                    <a:pt x="900" y="413"/>
                    <a:pt x="1367" y="630"/>
                    <a:pt x="1871" y="899"/>
                  </a:cubicBezTo>
                  <a:cubicBezTo>
                    <a:pt x="2372" y="1168"/>
                    <a:pt x="2812" y="1437"/>
                    <a:pt x="3126" y="1639"/>
                  </a:cubicBezTo>
                  <a:cubicBezTo>
                    <a:pt x="3427" y="1830"/>
                    <a:pt x="3617" y="1954"/>
                    <a:pt x="3646" y="1954"/>
                  </a:cubicBezTo>
                  <a:cubicBezTo>
                    <a:pt x="3648" y="1954"/>
                    <a:pt x="3649" y="1953"/>
                    <a:pt x="3649" y="1953"/>
                  </a:cubicBezTo>
                  <a:cubicBezTo>
                    <a:pt x="3660" y="1937"/>
                    <a:pt x="3485" y="1784"/>
                    <a:pt x="3182" y="1560"/>
                  </a:cubicBezTo>
                  <a:cubicBezTo>
                    <a:pt x="2876" y="1336"/>
                    <a:pt x="2443" y="1053"/>
                    <a:pt x="1935" y="779"/>
                  </a:cubicBezTo>
                  <a:cubicBezTo>
                    <a:pt x="1426" y="510"/>
                    <a:pt x="945" y="305"/>
                    <a:pt x="594" y="174"/>
                  </a:cubicBezTo>
                  <a:cubicBezTo>
                    <a:pt x="276" y="58"/>
                    <a:pt x="61" y="1"/>
                    <a:pt x="1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8"/>
            <p:cNvSpPr/>
            <p:nvPr/>
          </p:nvSpPr>
          <p:spPr>
            <a:xfrm>
              <a:off x="1716552" y="2787774"/>
              <a:ext cx="59945" cy="13533"/>
            </a:xfrm>
            <a:custGeom>
              <a:rect b="b" l="l" r="r" t="t"/>
              <a:pathLst>
                <a:path extrusionOk="0" h="426" w="1887">
                  <a:moveTo>
                    <a:pt x="40" y="1"/>
                  </a:moveTo>
                  <a:cubicBezTo>
                    <a:pt x="23" y="1"/>
                    <a:pt x="13" y="3"/>
                    <a:pt x="11" y="8"/>
                  </a:cubicBezTo>
                  <a:cubicBezTo>
                    <a:pt x="1" y="42"/>
                    <a:pt x="404" y="210"/>
                    <a:pt x="927" y="315"/>
                  </a:cubicBezTo>
                  <a:cubicBezTo>
                    <a:pt x="1306" y="391"/>
                    <a:pt x="1637" y="426"/>
                    <a:pt x="1791" y="426"/>
                  </a:cubicBezTo>
                  <a:cubicBezTo>
                    <a:pt x="1848" y="426"/>
                    <a:pt x="1881" y="421"/>
                    <a:pt x="1883" y="412"/>
                  </a:cubicBezTo>
                  <a:cubicBezTo>
                    <a:pt x="1887" y="370"/>
                    <a:pt x="1464" y="289"/>
                    <a:pt x="953" y="184"/>
                  </a:cubicBezTo>
                  <a:cubicBezTo>
                    <a:pt x="509" y="94"/>
                    <a:pt x="142" y="1"/>
                    <a:pt x="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8"/>
            <p:cNvSpPr/>
            <p:nvPr/>
          </p:nvSpPr>
          <p:spPr>
            <a:xfrm>
              <a:off x="2129385" y="2353973"/>
              <a:ext cx="100639" cy="131867"/>
            </a:xfrm>
            <a:custGeom>
              <a:rect b="b" l="l" r="r" t="t"/>
              <a:pathLst>
                <a:path extrusionOk="0" h="4151" w="3168">
                  <a:moveTo>
                    <a:pt x="3047" y="1"/>
                  </a:moveTo>
                  <a:cubicBezTo>
                    <a:pt x="3015" y="1"/>
                    <a:pt x="2976" y="2"/>
                    <a:pt x="2932" y="4"/>
                  </a:cubicBezTo>
                  <a:cubicBezTo>
                    <a:pt x="2783" y="11"/>
                    <a:pt x="2566" y="41"/>
                    <a:pt x="2308" y="116"/>
                  </a:cubicBezTo>
                  <a:cubicBezTo>
                    <a:pt x="1793" y="258"/>
                    <a:pt x="1098" y="635"/>
                    <a:pt x="612" y="1315"/>
                  </a:cubicBezTo>
                  <a:cubicBezTo>
                    <a:pt x="127" y="1994"/>
                    <a:pt x="0" y="2775"/>
                    <a:pt x="30" y="3306"/>
                  </a:cubicBezTo>
                  <a:cubicBezTo>
                    <a:pt x="45" y="3575"/>
                    <a:pt x="86" y="3792"/>
                    <a:pt x="127" y="3933"/>
                  </a:cubicBezTo>
                  <a:cubicBezTo>
                    <a:pt x="167" y="4075"/>
                    <a:pt x="200" y="4150"/>
                    <a:pt x="212" y="4150"/>
                  </a:cubicBezTo>
                  <a:cubicBezTo>
                    <a:pt x="212" y="4150"/>
                    <a:pt x="212" y="4150"/>
                    <a:pt x="213" y="4150"/>
                  </a:cubicBezTo>
                  <a:cubicBezTo>
                    <a:pt x="235" y="4146"/>
                    <a:pt x="127" y="3828"/>
                    <a:pt x="127" y="3306"/>
                  </a:cubicBezTo>
                  <a:cubicBezTo>
                    <a:pt x="119" y="2787"/>
                    <a:pt x="261" y="2044"/>
                    <a:pt x="721" y="1394"/>
                  </a:cubicBezTo>
                  <a:cubicBezTo>
                    <a:pt x="1188" y="744"/>
                    <a:pt x="1845" y="370"/>
                    <a:pt x="2334" y="206"/>
                  </a:cubicBezTo>
                  <a:cubicBezTo>
                    <a:pt x="2831" y="37"/>
                    <a:pt x="3167" y="37"/>
                    <a:pt x="3164" y="11"/>
                  </a:cubicBezTo>
                  <a:cubicBezTo>
                    <a:pt x="3164" y="6"/>
                    <a:pt x="3123" y="1"/>
                    <a:pt x="30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8"/>
            <p:cNvSpPr/>
            <p:nvPr/>
          </p:nvSpPr>
          <p:spPr>
            <a:xfrm>
              <a:off x="1766015" y="3055457"/>
              <a:ext cx="491284" cy="30814"/>
            </a:xfrm>
            <a:custGeom>
              <a:rect b="b" l="l" r="r" t="t"/>
              <a:pathLst>
                <a:path extrusionOk="0" h="970" w="15465">
                  <a:moveTo>
                    <a:pt x="15382" y="0"/>
                  </a:moveTo>
                  <a:cubicBezTo>
                    <a:pt x="14846" y="0"/>
                    <a:pt x="11624" y="174"/>
                    <a:pt x="7729" y="416"/>
                  </a:cubicBezTo>
                  <a:cubicBezTo>
                    <a:pt x="3460" y="681"/>
                    <a:pt x="1" y="927"/>
                    <a:pt x="5" y="965"/>
                  </a:cubicBezTo>
                  <a:cubicBezTo>
                    <a:pt x="5" y="968"/>
                    <a:pt x="30" y="970"/>
                    <a:pt x="79" y="970"/>
                  </a:cubicBezTo>
                  <a:cubicBezTo>
                    <a:pt x="600" y="970"/>
                    <a:pt x="3829" y="793"/>
                    <a:pt x="7737" y="550"/>
                  </a:cubicBezTo>
                  <a:cubicBezTo>
                    <a:pt x="12006" y="285"/>
                    <a:pt x="15464" y="43"/>
                    <a:pt x="15460" y="5"/>
                  </a:cubicBezTo>
                  <a:cubicBezTo>
                    <a:pt x="15460" y="2"/>
                    <a:pt x="15434" y="0"/>
                    <a:pt x="153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8"/>
            <p:cNvSpPr/>
            <p:nvPr/>
          </p:nvSpPr>
          <p:spPr>
            <a:xfrm>
              <a:off x="1651521" y="2349113"/>
              <a:ext cx="414852" cy="325140"/>
            </a:xfrm>
            <a:custGeom>
              <a:rect b="b" l="l" r="r" t="t"/>
              <a:pathLst>
                <a:path extrusionOk="0" h="10235" w="13059">
                  <a:moveTo>
                    <a:pt x="12910" y="0"/>
                  </a:moveTo>
                  <a:lnTo>
                    <a:pt x="12910" y="0"/>
                  </a:lnTo>
                  <a:cubicBezTo>
                    <a:pt x="12905" y="4"/>
                    <a:pt x="12910" y="71"/>
                    <a:pt x="12927" y="198"/>
                  </a:cubicBezTo>
                  <a:cubicBezTo>
                    <a:pt x="12936" y="261"/>
                    <a:pt x="12950" y="340"/>
                    <a:pt x="12958" y="433"/>
                  </a:cubicBezTo>
                  <a:cubicBezTo>
                    <a:pt x="12962" y="530"/>
                    <a:pt x="12969" y="639"/>
                    <a:pt x="12972" y="758"/>
                  </a:cubicBezTo>
                  <a:cubicBezTo>
                    <a:pt x="12988" y="1244"/>
                    <a:pt x="12920" y="1961"/>
                    <a:pt x="12603" y="2775"/>
                  </a:cubicBezTo>
                  <a:cubicBezTo>
                    <a:pt x="12278" y="3571"/>
                    <a:pt x="11688" y="4490"/>
                    <a:pt x="10702" y="5088"/>
                  </a:cubicBezTo>
                  <a:cubicBezTo>
                    <a:pt x="10582" y="5169"/>
                    <a:pt x="10452" y="5226"/>
                    <a:pt x="10321" y="5293"/>
                  </a:cubicBezTo>
                  <a:cubicBezTo>
                    <a:pt x="10190" y="5360"/>
                    <a:pt x="10048" y="5409"/>
                    <a:pt x="9907" y="5461"/>
                  </a:cubicBezTo>
                  <a:cubicBezTo>
                    <a:pt x="9619" y="5554"/>
                    <a:pt x="9324" y="5655"/>
                    <a:pt x="9024" y="5752"/>
                  </a:cubicBezTo>
                  <a:cubicBezTo>
                    <a:pt x="8726" y="5857"/>
                    <a:pt x="8423" y="5984"/>
                    <a:pt x="8140" y="6167"/>
                  </a:cubicBezTo>
                  <a:cubicBezTo>
                    <a:pt x="7863" y="6353"/>
                    <a:pt x="7613" y="6589"/>
                    <a:pt x="7404" y="6858"/>
                  </a:cubicBezTo>
                  <a:cubicBezTo>
                    <a:pt x="6985" y="7396"/>
                    <a:pt x="6709" y="7997"/>
                    <a:pt x="6376" y="8527"/>
                  </a:cubicBezTo>
                  <a:cubicBezTo>
                    <a:pt x="6055" y="9062"/>
                    <a:pt x="5663" y="9539"/>
                    <a:pt x="5163" y="9808"/>
                  </a:cubicBezTo>
                  <a:cubicBezTo>
                    <a:pt x="4748" y="10031"/>
                    <a:pt x="4291" y="10118"/>
                    <a:pt x="3859" y="10118"/>
                  </a:cubicBezTo>
                  <a:cubicBezTo>
                    <a:pt x="3771" y="10118"/>
                    <a:pt x="3683" y="10115"/>
                    <a:pt x="3597" y="10108"/>
                  </a:cubicBezTo>
                  <a:cubicBezTo>
                    <a:pt x="3089" y="10070"/>
                    <a:pt x="2630" y="9924"/>
                    <a:pt x="2238" y="9737"/>
                  </a:cubicBezTo>
                  <a:cubicBezTo>
                    <a:pt x="1450" y="9364"/>
                    <a:pt x="920" y="8879"/>
                    <a:pt x="557" y="8550"/>
                  </a:cubicBezTo>
                  <a:cubicBezTo>
                    <a:pt x="389" y="8389"/>
                    <a:pt x="255" y="8258"/>
                    <a:pt x="150" y="8162"/>
                  </a:cubicBezTo>
                  <a:cubicBezTo>
                    <a:pt x="60" y="8072"/>
                    <a:pt x="12" y="8027"/>
                    <a:pt x="5" y="8027"/>
                  </a:cubicBezTo>
                  <a:cubicBezTo>
                    <a:pt x="5" y="8027"/>
                    <a:pt x="5" y="8027"/>
                    <a:pt x="5" y="8027"/>
                  </a:cubicBezTo>
                  <a:cubicBezTo>
                    <a:pt x="1" y="8031"/>
                    <a:pt x="46" y="8083"/>
                    <a:pt x="131" y="8180"/>
                  </a:cubicBezTo>
                  <a:cubicBezTo>
                    <a:pt x="217" y="8274"/>
                    <a:pt x="348" y="8415"/>
                    <a:pt x="524" y="8587"/>
                  </a:cubicBezTo>
                  <a:cubicBezTo>
                    <a:pt x="871" y="8931"/>
                    <a:pt x="1398" y="9431"/>
                    <a:pt x="2197" y="9824"/>
                  </a:cubicBezTo>
                  <a:cubicBezTo>
                    <a:pt x="2593" y="10022"/>
                    <a:pt x="3067" y="10175"/>
                    <a:pt x="3590" y="10220"/>
                  </a:cubicBezTo>
                  <a:cubicBezTo>
                    <a:pt x="3691" y="10229"/>
                    <a:pt x="3794" y="10234"/>
                    <a:pt x="3898" y="10234"/>
                  </a:cubicBezTo>
                  <a:cubicBezTo>
                    <a:pt x="4333" y="10234"/>
                    <a:pt x="4794" y="10147"/>
                    <a:pt x="5218" y="9920"/>
                  </a:cubicBezTo>
                  <a:cubicBezTo>
                    <a:pt x="5749" y="9637"/>
                    <a:pt x="6164" y="9140"/>
                    <a:pt x="6488" y="8598"/>
                  </a:cubicBezTo>
                  <a:cubicBezTo>
                    <a:pt x="6825" y="8057"/>
                    <a:pt x="7105" y="7463"/>
                    <a:pt x="7512" y="6940"/>
                  </a:cubicBezTo>
                  <a:cubicBezTo>
                    <a:pt x="7714" y="6682"/>
                    <a:pt x="7949" y="6455"/>
                    <a:pt x="8214" y="6279"/>
                  </a:cubicBezTo>
                  <a:cubicBezTo>
                    <a:pt x="8479" y="6103"/>
                    <a:pt x="8774" y="5980"/>
                    <a:pt x="9069" y="5879"/>
                  </a:cubicBezTo>
                  <a:cubicBezTo>
                    <a:pt x="9364" y="5774"/>
                    <a:pt x="9664" y="5685"/>
                    <a:pt x="9951" y="5581"/>
                  </a:cubicBezTo>
                  <a:cubicBezTo>
                    <a:pt x="10093" y="5528"/>
                    <a:pt x="10238" y="5476"/>
                    <a:pt x="10373" y="5405"/>
                  </a:cubicBezTo>
                  <a:cubicBezTo>
                    <a:pt x="10507" y="5341"/>
                    <a:pt x="10646" y="5278"/>
                    <a:pt x="10765" y="5195"/>
                  </a:cubicBezTo>
                  <a:cubicBezTo>
                    <a:pt x="11777" y="4572"/>
                    <a:pt x="12372" y="3627"/>
                    <a:pt x="12693" y="2809"/>
                  </a:cubicBezTo>
                  <a:cubicBezTo>
                    <a:pt x="13003" y="1976"/>
                    <a:pt x="13058" y="1247"/>
                    <a:pt x="13025" y="758"/>
                  </a:cubicBezTo>
                  <a:cubicBezTo>
                    <a:pt x="13014" y="635"/>
                    <a:pt x="13006" y="527"/>
                    <a:pt x="12995" y="430"/>
                  </a:cubicBezTo>
                  <a:cubicBezTo>
                    <a:pt x="12984" y="337"/>
                    <a:pt x="12965" y="258"/>
                    <a:pt x="12954" y="194"/>
                  </a:cubicBezTo>
                  <a:cubicBezTo>
                    <a:pt x="12927" y="68"/>
                    <a:pt x="12913" y="0"/>
                    <a:pt x="1291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8"/>
            <p:cNvSpPr/>
            <p:nvPr/>
          </p:nvSpPr>
          <p:spPr>
            <a:xfrm>
              <a:off x="2002660" y="2627501"/>
              <a:ext cx="244927" cy="327523"/>
            </a:xfrm>
            <a:custGeom>
              <a:rect b="b" l="l" r="r" t="t"/>
              <a:pathLst>
                <a:path extrusionOk="0" h="10310" w="7710">
                  <a:moveTo>
                    <a:pt x="7070" y="0"/>
                  </a:moveTo>
                  <a:cubicBezTo>
                    <a:pt x="7063" y="0"/>
                    <a:pt x="7063" y="71"/>
                    <a:pt x="7048" y="205"/>
                  </a:cubicBezTo>
                  <a:cubicBezTo>
                    <a:pt x="7029" y="336"/>
                    <a:pt x="7003" y="533"/>
                    <a:pt x="6887" y="762"/>
                  </a:cubicBezTo>
                  <a:cubicBezTo>
                    <a:pt x="6678" y="1210"/>
                    <a:pt x="6062" y="1748"/>
                    <a:pt x="5155" y="1841"/>
                  </a:cubicBezTo>
                  <a:cubicBezTo>
                    <a:pt x="4883" y="1880"/>
                    <a:pt x="4592" y="1885"/>
                    <a:pt x="4284" y="1885"/>
                  </a:cubicBezTo>
                  <a:cubicBezTo>
                    <a:pt x="4167" y="1885"/>
                    <a:pt x="4047" y="1884"/>
                    <a:pt x="3926" y="1884"/>
                  </a:cubicBezTo>
                  <a:cubicBezTo>
                    <a:pt x="3839" y="1884"/>
                    <a:pt x="3752" y="1885"/>
                    <a:pt x="3664" y="1886"/>
                  </a:cubicBezTo>
                  <a:cubicBezTo>
                    <a:pt x="3395" y="1890"/>
                    <a:pt x="3115" y="1900"/>
                    <a:pt x="2827" y="1953"/>
                  </a:cubicBezTo>
                  <a:cubicBezTo>
                    <a:pt x="2540" y="2009"/>
                    <a:pt x="2252" y="2099"/>
                    <a:pt x="1976" y="2237"/>
                  </a:cubicBezTo>
                  <a:cubicBezTo>
                    <a:pt x="1423" y="2510"/>
                    <a:pt x="922" y="2954"/>
                    <a:pt x="564" y="3519"/>
                  </a:cubicBezTo>
                  <a:cubicBezTo>
                    <a:pt x="198" y="4082"/>
                    <a:pt x="0" y="4777"/>
                    <a:pt x="7" y="5486"/>
                  </a:cubicBezTo>
                  <a:cubicBezTo>
                    <a:pt x="7" y="6200"/>
                    <a:pt x="205" y="6884"/>
                    <a:pt x="526" y="7466"/>
                  </a:cubicBezTo>
                  <a:cubicBezTo>
                    <a:pt x="852" y="8056"/>
                    <a:pt x="1303" y="8534"/>
                    <a:pt x="1800" y="8889"/>
                  </a:cubicBezTo>
                  <a:cubicBezTo>
                    <a:pt x="2297" y="9248"/>
                    <a:pt x="2835" y="9491"/>
                    <a:pt x="3358" y="9640"/>
                  </a:cubicBezTo>
                  <a:cubicBezTo>
                    <a:pt x="3881" y="9794"/>
                    <a:pt x="4389" y="9830"/>
                    <a:pt x="4848" y="9849"/>
                  </a:cubicBezTo>
                  <a:cubicBezTo>
                    <a:pt x="5303" y="9864"/>
                    <a:pt x="5718" y="9868"/>
                    <a:pt x="6077" y="9898"/>
                  </a:cubicBezTo>
                  <a:cubicBezTo>
                    <a:pt x="6443" y="9924"/>
                    <a:pt x="6753" y="9924"/>
                    <a:pt x="6999" y="9980"/>
                  </a:cubicBezTo>
                  <a:cubicBezTo>
                    <a:pt x="7249" y="10028"/>
                    <a:pt x="7422" y="10130"/>
                    <a:pt x="7537" y="10197"/>
                  </a:cubicBezTo>
                  <a:cubicBezTo>
                    <a:pt x="7645" y="10265"/>
                    <a:pt x="7701" y="10309"/>
                    <a:pt x="7709" y="10309"/>
                  </a:cubicBezTo>
                  <a:cubicBezTo>
                    <a:pt x="7709" y="10309"/>
                    <a:pt x="7709" y="10309"/>
                    <a:pt x="7709" y="10309"/>
                  </a:cubicBezTo>
                  <a:cubicBezTo>
                    <a:pt x="7709" y="10309"/>
                    <a:pt x="7698" y="10294"/>
                    <a:pt x="7672" y="10271"/>
                  </a:cubicBezTo>
                  <a:cubicBezTo>
                    <a:pt x="7646" y="10249"/>
                    <a:pt x="7608" y="10215"/>
                    <a:pt x="7552" y="10175"/>
                  </a:cubicBezTo>
                  <a:cubicBezTo>
                    <a:pt x="7440" y="10096"/>
                    <a:pt x="7265" y="9987"/>
                    <a:pt x="7015" y="9928"/>
                  </a:cubicBezTo>
                  <a:cubicBezTo>
                    <a:pt x="6760" y="9864"/>
                    <a:pt x="6443" y="9856"/>
                    <a:pt x="6084" y="9823"/>
                  </a:cubicBezTo>
                  <a:cubicBezTo>
                    <a:pt x="5722" y="9785"/>
                    <a:pt x="5308" y="9775"/>
                    <a:pt x="4852" y="9752"/>
                  </a:cubicBezTo>
                  <a:cubicBezTo>
                    <a:pt x="4396" y="9730"/>
                    <a:pt x="3900" y="9685"/>
                    <a:pt x="3388" y="9532"/>
                  </a:cubicBezTo>
                  <a:cubicBezTo>
                    <a:pt x="2879" y="9382"/>
                    <a:pt x="2357" y="9144"/>
                    <a:pt x="1874" y="8789"/>
                  </a:cubicBezTo>
                  <a:cubicBezTo>
                    <a:pt x="1393" y="8437"/>
                    <a:pt x="952" y="7974"/>
                    <a:pt x="642" y="7403"/>
                  </a:cubicBezTo>
                  <a:cubicBezTo>
                    <a:pt x="333" y="6839"/>
                    <a:pt x="142" y="6174"/>
                    <a:pt x="142" y="5486"/>
                  </a:cubicBezTo>
                  <a:cubicBezTo>
                    <a:pt x="135" y="4800"/>
                    <a:pt x="325" y="4134"/>
                    <a:pt x="676" y="3589"/>
                  </a:cubicBezTo>
                  <a:cubicBezTo>
                    <a:pt x="1019" y="3043"/>
                    <a:pt x="1502" y="2614"/>
                    <a:pt x="2031" y="2349"/>
                  </a:cubicBezTo>
                  <a:cubicBezTo>
                    <a:pt x="2297" y="2214"/>
                    <a:pt x="2574" y="2125"/>
                    <a:pt x="2850" y="2069"/>
                  </a:cubicBezTo>
                  <a:cubicBezTo>
                    <a:pt x="3126" y="2021"/>
                    <a:pt x="3398" y="2002"/>
                    <a:pt x="3667" y="1998"/>
                  </a:cubicBezTo>
                  <a:cubicBezTo>
                    <a:pt x="4202" y="1987"/>
                    <a:pt x="4706" y="2005"/>
                    <a:pt x="5165" y="1935"/>
                  </a:cubicBezTo>
                  <a:cubicBezTo>
                    <a:pt x="5625" y="1871"/>
                    <a:pt x="6032" y="1718"/>
                    <a:pt x="6327" y="1497"/>
                  </a:cubicBezTo>
                  <a:cubicBezTo>
                    <a:pt x="6626" y="1281"/>
                    <a:pt x="6827" y="1019"/>
                    <a:pt x="6936" y="784"/>
                  </a:cubicBezTo>
                  <a:cubicBezTo>
                    <a:pt x="7044" y="545"/>
                    <a:pt x="7067" y="340"/>
                    <a:pt x="7074" y="209"/>
                  </a:cubicBezTo>
                  <a:cubicBezTo>
                    <a:pt x="7082" y="138"/>
                    <a:pt x="7078" y="90"/>
                    <a:pt x="7074" y="52"/>
                  </a:cubicBezTo>
                  <a:cubicBezTo>
                    <a:pt x="7074" y="18"/>
                    <a:pt x="7070" y="0"/>
                    <a:pt x="70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8"/>
            <p:cNvSpPr/>
            <p:nvPr/>
          </p:nvSpPr>
          <p:spPr>
            <a:xfrm>
              <a:off x="1778723" y="2764774"/>
              <a:ext cx="197499" cy="310909"/>
            </a:xfrm>
            <a:custGeom>
              <a:rect b="b" l="l" r="r" t="t"/>
              <a:pathLst>
                <a:path extrusionOk="0" h="9787" w="6217">
                  <a:moveTo>
                    <a:pt x="861" y="0"/>
                  </a:moveTo>
                  <a:cubicBezTo>
                    <a:pt x="736" y="0"/>
                    <a:pt x="624" y="12"/>
                    <a:pt x="528" y="30"/>
                  </a:cubicBezTo>
                  <a:cubicBezTo>
                    <a:pt x="165" y="101"/>
                    <a:pt x="0" y="232"/>
                    <a:pt x="0" y="232"/>
                  </a:cubicBezTo>
                  <a:cubicBezTo>
                    <a:pt x="1" y="233"/>
                    <a:pt x="1" y="233"/>
                    <a:pt x="3" y="233"/>
                  </a:cubicBezTo>
                  <a:cubicBezTo>
                    <a:pt x="26" y="233"/>
                    <a:pt x="201" y="131"/>
                    <a:pt x="535" y="82"/>
                  </a:cubicBezTo>
                  <a:cubicBezTo>
                    <a:pt x="612" y="71"/>
                    <a:pt x="700" y="64"/>
                    <a:pt x="795" y="64"/>
                  </a:cubicBezTo>
                  <a:cubicBezTo>
                    <a:pt x="1128" y="64"/>
                    <a:pt x="1554" y="151"/>
                    <a:pt x="1958" y="444"/>
                  </a:cubicBezTo>
                  <a:cubicBezTo>
                    <a:pt x="2212" y="632"/>
                    <a:pt x="2436" y="908"/>
                    <a:pt x="2559" y="1259"/>
                  </a:cubicBezTo>
                  <a:cubicBezTo>
                    <a:pt x="2683" y="1610"/>
                    <a:pt x="2709" y="2013"/>
                    <a:pt x="2664" y="2432"/>
                  </a:cubicBezTo>
                  <a:cubicBezTo>
                    <a:pt x="2589" y="3280"/>
                    <a:pt x="2148" y="4139"/>
                    <a:pt x="2007" y="5136"/>
                  </a:cubicBezTo>
                  <a:cubicBezTo>
                    <a:pt x="1931" y="5633"/>
                    <a:pt x="1984" y="6145"/>
                    <a:pt x="2174" y="6585"/>
                  </a:cubicBezTo>
                  <a:cubicBezTo>
                    <a:pt x="2272" y="6806"/>
                    <a:pt x="2402" y="7007"/>
                    <a:pt x="2570" y="7171"/>
                  </a:cubicBezTo>
                  <a:cubicBezTo>
                    <a:pt x="2738" y="7336"/>
                    <a:pt x="2940" y="7452"/>
                    <a:pt x="3150" y="7523"/>
                  </a:cubicBezTo>
                  <a:cubicBezTo>
                    <a:pt x="3575" y="7661"/>
                    <a:pt x="3993" y="7646"/>
                    <a:pt x="4367" y="7687"/>
                  </a:cubicBezTo>
                  <a:cubicBezTo>
                    <a:pt x="4553" y="7706"/>
                    <a:pt x="4733" y="7736"/>
                    <a:pt x="4898" y="7788"/>
                  </a:cubicBezTo>
                  <a:cubicBezTo>
                    <a:pt x="5058" y="7840"/>
                    <a:pt x="5208" y="7915"/>
                    <a:pt x="5338" y="8000"/>
                  </a:cubicBezTo>
                  <a:cubicBezTo>
                    <a:pt x="5865" y="8367"/>
                    <a:pt x="6074" y="8890"/>
                    <a:pt x="6137" y="9229"/>
                  </a:cubicBezTo>
                  <a:cubicBezTo>
                    <a:pt x="6205" y="9584"/>
                    <a:pt x="6149" y="9786"/>
                    <a:pt x="6167" y="9786"/>
                  </a:cubicBezTo>
                  <a:cubicBezTo>
                    <a:pt x="6171" y="9786"/>
                    <a:pt x="6182" y="9738"/>
                    <a:pt x="6197" y="9644"/>
                  </a:cubicBezTo>
                  <a:cubicBezTo>
                    <a:pt x="6208" y="9547"/>
                    <a:pt x="6216" y="9405"/>
                    <a:pt x="6189" y="9222"/>
                  </a:cubicBezTo>
                  <a:cubicBezTo>
                    <a:pt x="6137" y="8867"/>
                    <a:pt x="5939" y="8319"/>
                    <a:pt x="5394" y="7922"/>
                  </a:cubicBezTo>
                  <a:cubicBezTo>
                    <a:pt x="5256" y="7829"/>
                    <a:pt x="5103" y="7747"/>
                    <a:pt x="4927" y="7687"/>
                  </a:cubicBezTo>
                  <a:cubicBezTo>
                    <a:pt x="4755" y="7631"/>
                    <a:pt x="4569" y="7597"/>
                    <a:pt x="4379" y="7575"/>
                  </a:cubicBezTo>
                  <a:cubicBezTo>
                    <a:pt x="3998" y="7530"/>
                    <a:pt x="3586" y="7538"/>
                    <a:pt x="3191" y="7407"/>
                  </a:cubicBezTo>
                  <a:cubicBezTo>
                    <a:pt x="2996" y="7340"/>
                    <a:pt x="2813" y="7231"/>
                    <a:pt x="2660" y="7078"/>
                  </a:cubicBezTo>
                  <a:cubicBezTo>
                    <a:pt x="2507" y="6929"/>
                    <a:pt x="2388" y="6738"/>
                    <a:pt x="2294" y="6533"/>
                  </a:cubicBezTo>
                  <a:cubicBezTo>
                    <a:pt x="2119" y="6114"/>
                    <a:pt x="2070" y="5633"/>
                    <a:pt x="2141" y="5154"/>
                  </a:cubicBezTo>
                  <a:cubicBezTo>
                    <a:pt x="2276" y="4187"/>
                    <a:pt x="2712" y="3321"/>
                    <a:pt x="2787" y="2447"/>
                  </a:cubicBezTo>
                  <a:cubicBezTo>
                    <a:pt x="2832" y="2013"/>
                    <a:pt x="2802" y="1587"/>
                    <a:pt x="2664" y="1222"/>
                  </a:cubicBezTo>
                  <a:cubicBezTo>
                    <a:pt x="2533" y="851"/>
                    <a:pt x="2283" y="557"/>
                    <a:pt x="2014" y="366"/>
                  </a:cubicBezTo>
                  <a:cubicBezTo>
                    <a:pt x="1611" y="86"/>
                    <a:pt x="1194" y="0"/>
                    <a:pt x="8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8"/>
            <p:cNvSpPr/>
            <p:nvPr/>
          </p:nvSpPr>
          <p:spPr>
            <a:xfrm>
              <a:off x="1944015" y="2615747"/>
              <a:ext cx="55561" cy="54449"/>
            </a:xfrm>
            <a:custGeom>
              <a:rect b="b" l="l" r="r" t="t"/>
              <a:pathLst>
                <a:path extrusionOk="0" h="1714" w="1749">
                  <a:moveTo>
                    <a:pt x="844" y="0"/>
                  </a:moveTo>
                  <a:cubicBezTo>
                    <a:pt x="760" y="0"/>
                    <a:pt x="686" y="13"/>
                    <a:pt x="628" y="29"/>
                  </a:cubicBezTo>
                  <a:cubicBezTo>
                    <a:pt x="501" y="71"/>
                    <a:pt x="441" y="119"/>
                    <a:pt x="445" y="124"/>
                  </a:cubicBezTo>
                  <a:cubicBezTo>
                    <a:pt x="446" y="125"/>
                    <a:pt x="448" y="126"/>
                    <a:pt x="452" y="126"/>
                  </a:cubicBezTo>
                  <a:cubicBezTo>
                    <a:pt x="473" y="126"/>
                    <a:pt x="534" y="101"/>
                    <a:pt x="639" y="82"/>
                  </a:cubicBezTo>
                  <a:cubicBezTo>
                    <a:pt x="678" y="76"/>
                    <a:pt x="722" y="72"/>
                    <a:pt x="772" y="72"/>
                  </a:cubicBezTo>
                  <a:cubicBezTo>
                    <a:pt x="881" y="72"/>
                    <a:pt x="1015" y="92"/>
                    <a:pt x="1151" y="157"/>
                  </a:cubicBezTo>
                  <a:cubicBezTo>
                    <a:pt x="1349" y="243"/>
                    <a:pt x="1555" y="448"/>
                    <a:pt x="1581" y="732"/>
                  </a:cubicBezTo>
                  <a:cubicBezTo>
                    <a:pt x="1614" y="1012"/>
                    <a:pt x="1479" y="1352"/>
                    <a:pt x="1193" y="1505"/>
                  </a:cubicBezTo>
                  <a:cubicBezTo>
                    <a:pt x="1092" y="1557"/>
                    <a:pt x="983" y="1580"/>
                    <a:pt x="875" y="1580"/>
                  </a:cubicBezTo>
                  <a:cubicBezTo>
                    <a:pt x="673" y="1580"/>
                    <a:pt x="475" y="1500"/>
                    <a:pt x="341" y="1379"/>
                  </a:cubicBezTo>
                  <a:cubicBezTo>
                    <a:pt x="124" y="1188"/>
                    <a:pt x="86" y="900"/>
                    <a:pt x="139" y="691"/>
                  </a:cubicBezTo>
                  <a:cubicBezTo>
                    <a:pt x="191" y="478"/>
                    <a:pt x="307" y="332"/>
                    <a:pt x="400" y="250"/>
                  </a:cubicBezTo>
                  <a:cubicBezTo>
                    <a:pt x="498" y="168"/>
                    <a:pt x="565" y="141"/>
                    <a:pt x="561" y="131"/>
                  </a:cubicBezTo>
                  <a:cubicBezTo>
                    <a:pt x="560" y="130"/>
                    <a:pt x="557" y="129"/>
                    <a:pt x="553" y="129"/>
                  </a:cubicBezTo>
                  <a:cubicBezTo>
                    <a:pt x="531" y="129"/>
                    <a:pt x="464" y="147"/>
                    <a:pt x="371" y="209"/>
                  </a:cubicBezTo>
                  <a:cubicBezTo>
                    <a:pt x="258" y="280"/>
                    <a:pt x="117" y="433"/>
                    <a:pt x="45" y="669"/>
                  </a:cubicBezTo>
                  <a:cubicBezTo>
                    <a:pt x="12" y="784"/>
                    <a:pt x="0" y="922"/>
                    <a:pt x="27" y="1068"/>
                  </a:cubicBezTo>
                  <a:cubicBezTo>
                    <a:pt x="57" y="1210"/>
                    <a:pt x="135" y="1360"/>
                    <a:pt x="258" y="1468"/>
                  </a:cubicBezTo>
                  <a:cubicBezTo>
                    <a:pt x="413" y="1615"/>
                    <a:pt x="641" y="1714"/>
                    <a:pt x="880" y="1714"/>
                  </a:cubicBezTo>
                  <a:cubicBezTo>
                    <a:pt x="1005" y="1714"/>
                    <a:pt x="1133" y="1687"/>
                    <a:pt x="1255" y="1625"/>
                  </a:cubicBezTo>
                  <a:cubicBezTo>
                    <a:pt x="1603" y="1438"/>
                    <a:pt x="1748" y="1038"/>
                    <a:pt x="1704" y="717"/>
                  </a:cubicBezTo>
                  <a:cubicBezTo>
                    <a:pt x="1686" y="553"/>
                    <a:pt x="1610" y="407"/>
                    <a:pt x="1517" y="298"/>
                  </a:cubicBezTo>
                  <a:cubicBezTo>
                    <a:pt x="1420" y="186"/>
                    <a:pt x="1300" y="115"/>
                    <a:pt x="1188" y="67"/>
                  </a:cubicBezTo>
                  <a:cubicBezTo>
                    <a:pt x="1064" y="18"/>
                    <a:pt x="946" y="0"/>
                    <a:pt x="8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8"/>
            <p:cNvSpPr/>
            <p:nvPr/>
          </p:nvSpPr>
          <p:spPr>
            <a:xfrm>
              <a:off x="1620769" y="2741011"/>
              <a:ext cx="98066" cy="229997"/>
            </a:xfrm>
            <a:custGeom>
              <a:rect b="b" l="l" r="r" t="t"/>
              <a:pathLst>
                <a:path extrusionOk="0" h="7240" w="3087">
                  <a:moveTo>
                    <a:pt x="21" y="1"/>
                  </a:moveTo>
                  <a:cubicBezTo>
                    <a:pt x="20" y="1"/>
                    <a:pt x="20" y="1"/>
                    <a:pt x="20" y="1"/>
                  </a:cubicBezTo>
                  <a:cubicBezTo>
                    <a:pt x="1" y="24"/>
                    <a:pt x="397" y="270"/>
                    <a:pt x="920" y="797"/>
                  </a:cubicBezTo>
                  <a:cubicBezTo>
                    <a:pt x="1051" y="932"/>
                    <a:pt x="1189" y="1077"/>
                    <a:pt x="1323" y="1249"/>
                  </a:cubicBezTo>
                  <a:cubicBezTo>
                    <a:pt x="1469" y="1409"/>
                    <a:pt x="1600" y="1604"/>
                    <a:pt x="1742" y="1801"/>
                  </a:cubicBezTo>
                  <a:cubicBezTo>
                    <a:pt x="2011" y="2213"/>
                    <a:pt x="2272" y="2687"/>
                    <a:pt x="2481" y="3209"/>
                  </a:cubicBezTo>
                  <a:cubicBezTo>
                    <a:pt x="2683" y="3737"/>
                    <a:pt x="2814" y="4263"/>
                    <a:pt x="2892" y="4745"/>
                  </a:cubicBezTo>
                  <a:cubicBezTo>
                    <a:pt x="2922" y="4988"/>
                    <a:pt x="2955" y="5219"/>
                    <a:pt x="2959" y="5436"/>
                  </a:cubicBezTo>
                  <a:cubicBezTo>
                    <a:pt x="2978" y="5652"/>
                    <a:pt x="2974" y="5857"/>
                    <a:pt x="2967" y="6041"/>
                  </a:cubicBezTo>
                  <a:cubicBezTo>
                    <a:pt x="2941" y="6784"/>
                    <a:pt x="2817" y="7233"/>
                    <a:pt x="2847" y="7240"/>
                  </a:cubicBezTo>
                  <a:cubicBezTo>
                    <a:pt x="2847" y="7240"/>
                    <a:pt x="2847" y="7240"/>
                    <a:pt x="2847" y="7240"/>
                  </a:cubicBezTo>
                  <a:cubicBezTo>
                    <a:pt x="2856" y="7240"/>
                    <a:pt x="2889" y="7128"/>
                    <a:pt x="2937" y="6926"/>
                  </a:cubicBezTo>
                  <a:cubicBezTo>
                    <a:pt x="2964" y="6826"/>
                    <a:pt x="2993" y="6698"/>
                    <a:pt x="3008" y="6552"/>
                  </a:cubicBezTo>
                  <a:cubicBezTo>
                    <a:pt x="3026" y="6403"/>
                    <a:pt x="3060" y="6235"/>
                    <a:pt x="3064" y="6048"/>
                  </a:cubicBezTo>
                  <a:cubicBezTo>
                    <a:pt x="3076" y="5857"/>
                    <a:pt x="3086" y="5652"/>
                    <a:pt x="3071" y="5432"/>
                  </a:cubicBezTo>
                  <a:cubicBezTo>
                    <a:pt x="3076" y="5208"/>
                    <a:pt x="3042" y="4976"/>
                    <a:pt x="3016" y="4726"/>
                  </a:cubicBezTo>
                  <a:cubicBezTo>
                    <a:pt x="2941" y="4233"/>
                    <a:pt x="2814" y="3699"/>
                    <a:pt x="2609" y="3161"/>
                  </a:cubicBezTo>
                  <a:cubicBezTo>
                    <a:pt x="2395" y="2627"/>
                    <a:pt x="2126" y="2145"/>
                    <a:pt x="1847" y="1734"/>
                  </a:cubicBezTo>
                  <a:cubicBezTo>
                    <a:pt x="1697" y="1532"/>
                    <a:pt x="1562" y="1339"/>
                    <a:pt x="1409" y="1174"/>
                  </a:cubicBezTo>
                  <a:cubicBezTo>
                    <a:pt x="1271" y="1006"/>
                    <a:pt x="1121" y="860"/>
                    <a:pt x="987" y="730"/>
                  </a:cubicBezTo>
                  <a:cubicBezTo>
                    <a:pt x="857" y="595"/>
                    <a:pt x="718" y="491"/>
                    <a:pt x="602" y="397"/>
                  </a:cubicBezTo>
                  <a:cubicBezTo>
                    <a:pt x="490" y="300"/>
                    <a:pt x="386" y="225"/>
                    <a:pt x="297" y="170"/>
                  </a:cubicBezTo>
                  <a:cubicBezTo>
                    <a:pt x="131" y="59"/>
                    <a:pt x="34" y="1"/>
                    <a:pt x="2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8"/>
            <p:cNvSpPr/>
            <p:nvPr/>
          </p:nvSpPr>
          <p:spPr>
            <a:xfrm>
              <a:off x="2308529" y="2410903"/>
              <a:ext cx="257634" cy="131899"/>
            </a:xfrm>
            <a:custGeom>
              <a:rect b="b" l="l" r="r" t="t"/>
              <a:pathLst>
                <a:path extrusionOk="0" h="4152" w="8110">
                  <a:moveTo>
                    <a:pt x="4215" y="1"/>
                  </a:moveTo>
                  <a:cubicBezTo>
                    <a:pt x="3803" y="1"/>
                    <a:pt x="3373" y="46"/>
                    <a:pt x="2941" y="154"/>
                  </a:cubicBezTo>
                  <a:cubicBezTo>
                    <a:pt x="2212" y="337"/>
                    <a:pt x="1562" y="692"/>
                    <a:pt x="1088" y="1144"/>
                  </a:cubicBezTo>
                  <a:cubicBezTo>
                    <a:pt x="614" y="1596"/>
                    <a:pt x="304" y="2119"/>
                    <a:pt x="157" y="2590"/>
                  </a:cubicBezTo>
                  <a:cubicBezTo>
                    <a:pt x="5" y="3060"/>
                    <a:pt x="1" y="3467"/>
                    <a:pt x="38" y="3740"/>
                  </a:cubicBezTo>
                  <a:cubicBezTo>
                    <a:pt x="61" y="3874"/>
                    <a:pt x="79" y="3979"/>
                    <a:pt x="102" y="4050"/>
                  </a:cubicBezTo>
                  <a:cubicBezTo>
                    <a:pt x="123" y="4114"/>
                    <a:pt x="134" y="4151"/>
                    <a:pt x="139" y="4151"/>
                  </a:cubicBezTo>
                  <a:cubicBezTo>
                    <a:pt x="139" y="4151"/>
                    <a:pt x="139" y="4151"/>
                    <a:pt x="140" y="4151"/>
                  </a:cubicBezTo>
                  <a:cubicBezTo>
                    <a:pt x="154" y="4147"/>
                    <a:pt x="113" y="4005"/>
                    <a:pt x="90" y="3736"/>
                  </a:cubicBezTo>
                  <a:cubicBezTo>
                    <a:pt x="72" y="3467"/>
                    <a:pt x="90" y="3071"/>
                    <a:pt x="247" y="2619"/>
                  </a:cubicBezTo>
                  <a:cubicBezTo>
                    <a:pt x="400" y="2167"/>
                    <a:pt x="711" y="1667"/>
                    <a:pt x="1174" y="1238"/>
                  </a:cubicBezTo>
                  <a:cubicBezTo>
                    <a:pt x="1637" y="804"/>
                    <a:pt x="2264" y="464"/>
                    <a:pt x="2974" y="285"/>
                  </a:cubicBezTo>
                  <a:cubicBezTo>
                    <a:pt x="3403" y="176"/>
                    <a:pt x="3832" y="131"/>
                    <a:pt x="4244" y="131"/>
                  </a:cubicBezTo>
                  <a:cubicBezTo>
                    <a:pt x="4513" y="131"/>
                    <a:pt x="4775" y="150"/>
                    <a:pt x="5025" y="184"/>
                  </a:cubicBezTo>
                  <a:cubicBezTo>
                    <a:pt x="5656" y="270"/>
                    <a:pt x="6208" y="438"/>
                    <a:pt x="6665" y="599"/>
                  </a:cubicBezTo>
                  <a:cubicBezTo>
                    <a:pt x="7120" y="767"/>
                    <a:pt x="7475" y="928"/>
                    <a:pt x="7722" y="1043"/>
                  </a:cubicBezTo>
                  <a:cubicBezTo>
                    <a:pt x="7955" y="1153"/>
                    <a:pt x="8089" y="1216"/>
                    <a:pt x="8108" y="1216"/>
                  </a:cubicBezTo>
                  <a:cubicBezTo>
                    <a:pt x="8109" y="1216"/>
                    <a:pt x="8109" y="1216"/>
                    <a:pt x="8110" y="1215"/>
                  </a:cubicBezTo>
                  <a:cubicBezTo>
                    <a:pt x="8110" y="1211"/>
                    <a:pt x="8080" y="1188"/>
                    <a:pt x="8016" y="1152"/>
                  </a:cubicBezTo>
                  <a:cubicBezTo>
                    <a:pt x="7956" y="1114"/>
                    <a:pt x="7863" y="1062"/>
                    <a:pt x="7744" y="995"/>
                  </a:cubicBezTo>
                  <a:cubicBezTo>
                    <a:pt x="7505" y="868"/>
                    <a:pt x="7154" y="688"/>
                    <a:pt x="6698" y="509"/>
                  </a:cubicBezTo>
                  <a:cubicBezTo>
                    <a:pt x="6242" y="333"/>
                    <a:pt x="5686" y="154"/>
                    <a:pt x="5039" y="61"/>
                  </a:cubicBezTo>
                  <a:cubicBezTo>
                    <a:pt x="4778" y="23"/>
                    <a:pt x="4501" y="1"/>
                    <a:pt x="42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8"/>
            <p:cNvSpPr/>
            <p:nvPr/>
          </p:nvSpPr>
          <p:spPr>
            <a:xfrm>
              <a:off x="2516073" y="2080318"/>
              <a:ext cx="148227" cy="184029"/>
            </a:xfrm>
            <a:custGeom>
              <a:rect b="b" l="l" r="r" t="t"/>
              <a:pathLst>
                <a:path extrusionOk="0" h="5793" w="4666">
                  <a:moveTo>
                    <a:pt x="3700" y="1"/>
                  </a:moveTo>
                  <a:cubicBezTo>
                    <a:pt x="3699" y="1"/>
                    <a:pt x="3699" y="1"/>
                    <a:pt x="3699" y="1"/>
                  </a:cubicBezTo>
                  <a:cubicBezTo>
                    <a:pt x="3669" y="20"/>
                    <a:pt x="4072" y="375"/>
                    <a:pt x="4337" y="1147"/>
                  </a:cubicBezTo>
                  <a:cubicBezTo>
                    <a:pt x="4471" y="1528"/>
                    <a:pt x="4550" y="2014"/>
                    <a:pt x="4509" y="2549"/>
                  </a:cubicBezTo>
                  <a:cubicBezTo>
                    <a:pt x="4468" y="3078"/>
                    <a:pt x="4296" y="3657"/>
                    <a:pt x="3956" y="4173"/>
                  </a:cubicBezTo>
                  <a:cubicBezTo>
                    <a:pt x="3616" y="4685"/>
                    <a:pt x="3145" y="5066"/>
                    <a:pt x="2668" y="5305"/>
                  </a:cubicBezTo>
                  <a:cubicBezTo>
                    <a:pt x="2193" y="5548"/>
                    <a:pt x="1715" y="5660"/>
                    <a:pt x="1311" y="5693"/>
                  </a:cubicBezTo>
                  <a:cubicBezTo>
                    <a:pt x="1200" y="5702"/>
                    <a:pt x="1096" y="5706"/>
                    <a:pt x="997" y="5706"/>
                  </a:cubicBezTo>
                  <a:cubicBezTo>
                    <a:pt x="424" y="5706"/>
                    <a:pt x="71" y="5574"/>
                    <a:pt x="10" y="5574"/>
                  </a:cubicBezTo>
                  <a:cubicBezTo>
                    <a:pt x="4" y="5574"/>
                    <a:pt x="1" y="5575"/>
                    <a:pt x="1" y="5578"/>
                  </a:cubicBezTo>
                  <a:cubicBezTo>
                    <a:pt x="1" y="5581"/>
                    <a:pt x="30" y="5596"/>
                    <a:pt x="87" y="5619"/>
                  </a:cubicBezTo>
                  <a:cubicBezTo>
                    <a:pt x="142" y="5638"/>
                    <a:pt x="228" y="5674"/>
                    <a:pt x="341" y="5697"/>
                  </a:cubicBezTo>
                  <a:cubicBezTo>
                    <a:pt x="527" y="5750"/>
                    <a:pt x="790" y="5792"/>
                    <a:pt x="1112" y="5792"/>
                  </a:cubicBezTo>
                  <a:cubicBezTo>
                    <a:pt x="1177" y="5792"/>
                    <a:pt x="1245" y="5790"/>
                    <a:pt x="1316" y="5787"/>
                  </a:cubicBezTo>
                  <a:cubicBezTo>
                    <a:pt x="1734" y="5768"/>
                    <a:pt x="2227" y="5660"/>
                    <a:pt x="2723" y="5414"/>
                  </a:cubicBezTo>
                  <a:cubicBezTo>
                    <a:pt x="3221" y="5174"/>
                    <a:pt x="3714" y="4782"/>
                    <a:pt x="4068" y="4248"/>
                  </a:cubicBezTo>
                  <a:cubicBezTo>
                    <a:pt x="4423" y="3710"/>
                    <a:pt x="4595" y="3109"/>
                    <a:pt x="4633" y="2556"/>
                  </a:cubicBezTo>
                  <a:cubicBezTo>
                    <a:pt x="4666" y="2003"/>
                    <a:pt x="4576" y="1502"/>
                    <a:pt x="4426" y="1114"/>
                  </a:cubicBezTo>
                  <a:cubicBezTo>
                    <a:pt x="4281" y="725"/>
                    <a:pt x="4095" y="438"/>
                    <a:pt x="3949" y="259"/>
                  </a:cubicBezTo>
                  <a:cubicBezTo>
                    <a:pt x="3878" y="165"/>
                    <a:pt x="3811" y="106"/>
                    <a:pt x="3769" y="61"/>
                  </a:cubicBezTo>
                  <a:cubicBezTo>
                    <a:pt x="3728" y="23"/>
                    <a:pt x="3705" y="1"/>
                    <a:pt x="37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8"/>
            <p:cNvSpPr/>
            <p:nvPr/>
          </p:nvSpPr>
          <p:spPr>
            <a:xfrm>
              <a:off x="1952434" y="2346381"/>
              <a:ext cx="143144" cy="4447"/>
            </a:xfrm>
            <a:custGeom>
              <a:rect b="b" l="l" r="r" t="t"/>
              <a:pathLst>
                <a:path extrusionOk="0" h="140" w="4506">
                  <a:moveTo>
                    <a:pt x="2897" y="1"/>
                  </a:moveTo>
                  <a:cubicBezTo>
                    <a:pt x="2693" y="1"/>
                    <a:pt x="2477" y="2"/>
                    <a:pt x="2253" y="4"/>
                  </a:cubicBezTo>
                  <a:cubicBezTo>
                    <a:pt x="1009" y="11"/>
                    <a:pt x="1" y="49"/>
                    <a:pt x="1" y="86"/>
                  </a:cubicBezTo>
                  <a:cubicBezTo>
                    <a:pt x="1" y="119"/>
                    <a:pt x="772" y="140"/>
                    <a:pt x="1798" y="140"/>
                  </a:cubicBezTo>
                  <a:cubicBezTo>
                    <a:pt x="1945" y="140"/>
                    <a:pt x="2098" y="139"/>
                    <a:pt x="2253" y="138"/>
                  </a:cubicBezTo>
                  <a:cubicBezTo>
                    <a:pt x="3497" y="127"/>
                    <a:pt x="4505" y="90"/>
                    <a:pt x="4505" y="52"/>
                  </a:cubicBezTo>
                  <a:cubicBezTo>
                    <a:pt x="4505" y="22"/>
                    <a:pt x="3827" y="1"/>
                    <a:pt x="28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1" name="Google Shape;611;p28"/>
          <p:cNvGrpSpPr/>
          <p:nvPr/>
        </p:nvGrpSpPr>
        <p:grpSpPr>
          <a:xfrm>
            <a:off x="2497921" y="3930105"/>
            <a:ext cx="519733" cy="485268"/>
            <a:chOff x="4694531" y="2250235"/>
            <a:chExt cx="1090502" cy="1018186"/>
          </a:xfrm>
        </p:grpSpPr>
        <p:sp>
          <p:nvSpPr>
            <p:cNvPr id="612" name="Google Shape;612;p28"/>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8"/>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8"/>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15" name="Google Shape;615;p28"/>
          <p:cNvPicPr preferRelativeResize="0"/>
          <p:nvPr/>
        </p:nvPicPr>
        <p:blipFill>
          <a:blip r:embed="rId3">
            <a:alphaModFix/>
          </a:blip>
          <a:stretch>
            <a:fillRect/>
          </a:stretch>
        </p:blipFill>
        <p:spPr>
          <a:xfrm>
            <a:off x="3776875" y="2999820"/>
            <a:ext cx="4864800" cy="1443000"/>
          </a:xfrm>
          <a:prstGeom prst="roundRect">
            <a:avLst>
              <a:gd fmla="val 13502" name="adj"/>
            </a:avLst>
          </a:prstGeom>
          <a:noFill/>
          <a:ln cap="flat" cmpd="sng" w="19050">
            <a:solidFill>
              <a:schemeClr val="accent1"/>
            </a:solidFill>
            <a:prstDash val="solid"/>
            <a:round/>
            <a:headEnd len="sm" w="sm" type="none"/>
            <a:tailEnd len="sm" w="sm" type="none"/>
          </a:ln>
        </p:spPr>
      </p:pic>
      <p:pic>
        <p:nvPicPr>
          <p:cNvPr id="616" name="Google Shape;616;p28"/>
          <p:cNvPicPr preferRelativeResize="0"/>
          <p:nvPr/>
        </p:nvPicPr>
        <p:blipFill>
          <a:blip r:embed="rId4">
            <a:alphaModFix/>
          </a:blip>
          <a:stretch>
            <a:fillRect/>
          </a:stretch>
        </p:blipFill>
        <p:spPr>
          <a:xfrm>
            <a:off x="6748675" y="2641850"/>
            <a:ext cx="1341300" cy="536400"/>
          </a:xfrm>
          <a:prstGeom prst="round2SameRect">
            <a:avLst>
              <a:gd fmla="val 32685" name="adj1"/>
              <a:gd fmla="val 0" name="adj2"/>
            </a:avLst>
          </a:prstGeom>
          <a:noFill/>
          <a:ln cap="flat" cmpd="sng" w="19050">
            <a:solidFill>
              <a:schemeClr val="accent1"/>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620" name="Shape 620"/>
        <p:cNvGrpSpPr/>
        <p:nvPr/>
      </p:nvGrpSpPr>
      <p:grpSpPr>
        <a:xfrm>
          <a:off x="0" y="0"/>
          <a:ext cx="0" cy="0"/>
          <a:chOff x="0" y="0"/>
          <a:chExt cx="0" cy="0"/>
        </a:xfrm>
      </p:grpSpPr>
      <p:sp>
        <p:nvSpPr>
          <p:cNvPr id="621" name="Google Shape;621;p29"/>
          <p:cNvSpPr/>
          <p:nvPr/>
        </p:nvSpPr>
        <p:spPr>
          <a:xfrm>
            <a:off x="98" y="4048798"/>
            <a:ext cx="28596" cy="32"/>
          </a:xfrm>
          <a:custGeom>
            <a:rect b="b" l="l" r="r" t="t"/>
            <a:pathLst>
              <a:path extrusionOk="0" fill="none" h="1" w="893">
                <a:moveTo>
                  <a:pt x="0" y="1"/>
                </a:moveTo>
                <a:lnTo>
                  <a:pt x="892" y="1"/>
                </a:lnTo>
              </a:path>
            </a:pathLst>
          </a:custGeom>
          <a:noFill/>
          <a:ln cap="flat" cmpd="sng" w="3800">
            <a:solidFill>
              <a:srgbClr val="1F1F1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622" name="Google Shape;622;p29"/>
          <p:cNvSpPr txBox="1"/>
          <p:nvPr>
            <p:ph idx="6" type="ctrTitle"/>
          </p:nvPr>
        </p:nvSpPr>
        <p:spPr>
          <a:xfrm>
            <a:off x="3738725" y="457300"/>
            <a:ext cx="46365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000000"/>
                </a:solidFill>
              </a:rPr>
              <a:t>Definición de una clase que </a:t>
            </a:r>
            <a:r>
              <a:rPr lang="en">
                <a:solidFill>
                  <a:srgbClr val="FF0000"/>
                </a:solidFill>
              </a:rPr>
              <a:t>no tiene cohesión</a:t>
            </a:r>
            <a:endParaRPr>
              <a:solidFill>
                <a:srgbClr val="FF0000"/>
              </a:solidFill>
            </a:endParaRPr>
          </a:p>
        </p:txBody>
      </p:sp>
      <p:sp>
        <p:nvSpPr>
          <p:cNvPr id="623" name="Google Shape;623;p29"/>
          <p:cNvSpPr/>
          <p:nvPr/>
        </p:nvSpPr>
        <p:spPr>
          <a:xfrm flipH="1">
            <a:off x="5958245" y="1916725"/>
            <a:ext cx="1864505" cy="978195"/>
          </a:xfrm>
          <a:custGeom>
            <a:rect b="b" l="l" r="r" t="t"/>
            <a:pathLst>
              <a:path extrusionOk="0" h="6333" w="9145">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rgbClr val="434343"/>
          </a:solidFill>
          <a:ln>
            <a:noFill/>
          </a:ln>
        </p:spPr>
        <p:txBody>
          <a:bodyPr anchorCtr="0" anchor="t" bIns="91425" lIns="91425" spcFirstLastPara="1" rIns="91425" wrap="square" tIns="91425">
            <a:noAutofit/>
          </a:bodyPr>
          <a:lstStyle/>
          <a:p>
            <a:pPr indent="0" lvl="0" marL="0" marR="72000" rtl="0" algn="l">
              <a:spcBef>
                <a:spcPts val="0"/>
              </a:spcBef>
              <a:spcAft>
                <a:spcPts val="0"/>
              </a:spcAft>
              <a:buNone/>
            </a:pPr>
            <a:r>
              <a:rPr lang="en" sz="1000">
                <a:solidFill>
                  <a:schemeClr val="lt1"/>
                </a:solidFill>
                <a:latin typeface="Anaheim"/>
                <a:ea typeface="Anaheim"/>
                <a:cs typeface="Anaheim"/>
                <a:sym typeface="Anaheim"/>
              </a:rPr>
              <a:t>Aquí coexisten dos conceptos:</a:t>
            </a:r>
            <a:endParaRPr sz="1000">
              <a:solidFill>
                <a:schemeClr val="lt1"/>
              </a:solidFill>
              <a:latin typeface="Anaheim"/>
              <a:ea typeface="Anaheim"/>
              <a:cs typeface="Anaheim"/>
              <a:sym typeface="Anaheim"/>
            </a:endParaRPr>
          </a:p>
          <a:p>
            <a:pPr indent="0" lvl="0" marL="0" marR="72000" rtl="0" algn="l">
              <a:spcBef>
                <a:spcPts val="0"/>
              </a:spcBef>
              <a:spcAft>
                <a:spcPts val="0"/>
              </a:spcAft>
              <a:buNone/>
            </a:pPr>
            <a:r>
              <a:rPr lang="en" sz="1000">
                <a:solidFill>
                  <a:schemeClr val="lt1"/>
                </a:solidFill>
                <a:latin typeface="Anaheim"/>
                <a:ea typeface="Anaheim"/>
                <a:cs typeface="Anaheim"/>
                <a:sym typeface="Anaheim"/>
              </a:rPr>
              <a:t>1) Un monedero que contiene </a:t>
            </a:r>
            <a:br>
              <a:rPr lang="en" sz="1000">
                <a:solidFill>
                  <a:schemeClr val="lt1"/>
                </a:solidFill>
                <a:latin typeface="Anaheim"/>
                <a:ea typeface="Anaheim"/>
                <a:cs typeface="Anaheim"/>
                <a:sym typeface="Anaheim"/>
              </a:rPr>
            </a:br>
            <a:r>
              <a:rPr lang="en" sz="1000">
                <a:solidFill>
                  <a:schemeClr val="lt1"/>
                </a:solidFill>
                <a:latin typeface="Anaheim"/>
                <a:ea typeface="Anaheim"/>
                <a:cs typeface="Anaheim"/>
                <a:sym typeface="Anaheim"/>
              </a:rPr>
              <a:t>   monedas y calcula el total.</a:t>
            </a:r>
            <a:endParaRPr sz="1000">
              <a:solidFill>
                <a:schemeClr val="lt1"/>
              </a:solidFill>
              <a:latin typeface="Anaheim"/>
              <a:ea typeface="Anaheim"/>
              <a:cs typeface="Anaheim"/>
              <a:sym typeface="Anaheim"/>
            </a:endParaRPr>
          </a:p>
          <a:p>
            <a:pPr indent="0" lvl="0" marL="0" marR="72000" rtl="0" algn="l">
              <a:spcBef>
                <a:spcPts val="0"/>
              </a:spcBef>
              <a:spcAft>
                <a:spcPts val="0"/>
              </a:spcAft>
              <a:buNone/>
            </a:pPr>
            <a:r>
              <a:rPr lang="en" sz="1000">
                <a:solidFill>
                  <a:schemeClr val="lt1"/>
                </a:solidFill>
                <a:latin typeface="Anaheim"/>
                <a:ea typeface="Anaheim"/>
                <a:cs typeface="Anaheim"/>
                <a:sym typeface="Anaheim"/>
              </a:rPr>
              <a:t>2) El valor de cada moneda.</a:t>
            </a:r>
            <a:endParaRPr sz="1000">
              <a:solidFill>
                <a:schemeClr val="lt1"/>
              </a:solidFill>
              <a:latin typeface="Anaheim"/>
              <a:ea typeface="Anaheim"/>
              <a:cs typeface="Anaheim"/>
              <a:sym typeface="Anaheim"/>
            </a:endParaRPr>
          </a:p>
          <a:p>
            <a:pPr indent="0" lvl="0" marL="0" marR="72000" rtl="0" algn="ctr">
              <a:spcBef>
                <a:spcPts val="0"/>
              </a:spcBef>
              <a:spcAft>
                <a:spcPts val="0"/>
              </a:spcAft>
              <a:buNone/>
            </a:pPr>
            <a:r>
              <a:t/>
            </a:r>
            <a:endParaRPr sz="1000">
              <a:solidFill>
                <a:schemeClr val="lt1"/>
              </a:solidFill>
              <a:latin typeface="Anaheim"/>
              <a:ea typeface="Anaheim"/>
              <a:cs typeface="Anaheim"/>
              <a:sym typeface="Anaheim"/>
            </a:endParaRPr>
          </a:p>
        </p:txBody>
      </p:sp>
      <p:grpSp>
        <p:nvGrpSpPr>
          <p:cNvPr id="624" name="Google Shape;624;p29"/>
          <p:cNvGrpSpPr/>
          <p:nvPr/>
        </p:nvGrpSpPr>
        <p:grpSpPr>
          <a:xfrm>
            <a:off x="5769372" y="2971035"/>
            <a:ext cx="3074420" cy="1965311"/>
            <a:chOff x="1322847" y="2621635"/>
            <a:chExt cx="3074420" cy="1965311"/>
          </a:xfrm>
        </p:grpSpPr>
        <p:sp>
          <p:nvSpPr>
            <p:cNvPr id="625" name="Google Shape;625;p29"/>
            <p:cNvSpPr/>
            <p:nvPr/>
          </p:nvSpPr>
          <p:spPr>
            <a:xfrm>
              <a:off x="1322847" y="4583108"/>
              <a:ext cx="3074420" cy="3837"/>
            </a:xfrm>
            <a:custGeom>
              <a:rect b="b" l="l" r="r" t="t"/>
              <a:pathLst>
                <a:path extrusionOk="0" h="135" w="108159">
                  <a:moveTo>
                    <a:pt x="54081" y="0"/>
                  </a:moveTo>
                  <a:cubicBezTo>
                    <a:pt x="24208" y="0"/>
                    <a:pt x="0" y="30"/>
                    <a:pt x="0" y="67"/>
                  </a:cubicBezTo>
                  <a:cubicBezTo>
                    <a:pt x="0" y="105"/>
                    <a:pt x="24208" y="134"/>
                    <a:pt x="54081" y="134"/>
                  </a:cubicBezTo>
                  <a:cubicBezTo>
                    <a:pt x="83944" y="134"/>
                    <a:pt x="108158" y="105"/>
                    <a:pt x="108158" y="67"/>
                  </a:cubicBezTo>
                  <a:cubicBezTo>
                    <a:pt x="108158" y="30"/>
                    <a:pt x="83944" y="0"/>
                    <a:pt x="540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9"/>
            <p:cNvSpPr/>
            <p:nvPr/>
          </p:nvSpPr>
          <p:spPr>
            <a:xfrm>
              <a:off x="2437228" y="3566995"/>
              <a:ext cx="1776790" cy="1018013"/>
            </a:xfrm>
            <a:custGeom>
              <a:rect b="b" l="l" r="r" t="t"/>
              <a:pathLst>
                <a:path extrusionOk="0" h="35814" w="62508">
                  <a:moveTo>
                    <a:pt x="1" y="1"/>
                  </a:moveTo>
                  <a:lnTo>
                    <a:pt x="1" y="35787"/>
                  </a:lnTo>
                  <a:lnTo>
                    <a:pt x="1066" y="35787"/>
                  </a:lnTo>
                  <a:lnTo>
                    <a:pt x="1066" y="2108"/>
                  </a:lnTo>
                  <a:lnTo>
                    <a:pt x="50003" y="2108"/>
                  </a:lnTo>
                  <a:lnTo>
                    <a:pt x="50003" y="35813"/>
                  </a:lnTo>
                  <a:lnTo>
                    <a:pt x="62508" y="35813"/>
                  </a:lnTo>
                  <a:lnTo>
                    <a:pt x="62508" y="2108"/>
                  </a:lnTo>
                  <a:lnTo>
                    <a:pt x="62508"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9"/>
            <p:cNvSpPr/>
            <p:nvPr/>
          </p:nvSpPr>
          <p:spPr>
            <a:xfrm>
              <a:off x="1885993" y="2621635"/>
              <a:ext cx="2354898" cy="871908"/>
            </a:xfrm>
            <a:custGeom>
              <a:rect b="b" l="l" r="r" t="t"/>
              <a:pathLst>
                <a:path extrusionOk="0" h="30674" w="82846">
                  <a:moveTo>
                    <a:pt x="82846" y="0"/>
                  </a:moveTo>
                  <a:cubicBezTo>
                    <a:pt x="79488" y="90"/>
                    <a:pt x="76533" y="2436"/>
                    <a:pt x="74740" y="5275"/>
                  </a:cubicBezTo>
                  <a:cubicBezTo>
                    <a:pt x="72944" y="8110"/>
                    <a:pt x="72080" y="11419"/>
                    <a:pt x="71102" y="14631"/>
                  </a:cubicBezTo>
                  <a:cubicBezTo>
                    <a:pt x="70127" y="17844"/>
                    <a:pt x="68955" y="21108"/>
                    <a:pt x="66698" y="23595"/>
                  </a:cubicBezTo>
                  <a:cubicBezTo>
                    <a:pt x="64933" y="25542"/>
                    <a:pt x="62347" y="26910"/>
                    <a:pt x="59777" y="26910"/>
                  </a:cubicBezTo>
                  <a:cubicBezTo>
                    <a:pt x="59063" y="26910"/>
                    <a:pt x="58350" y="26804"/>
                    <a:pt x="57656" y="26576"/>
                  </a:cubicBezTo>
                  <a:cubicBezTo>
                    <a:pt x="55336" y="25810"/>
                    <a:pt x="53618" y="23845"/>
                    <a:pt x="52285" y="21799"/>
                  </a:cubicBezTo>
                  <a:cubicBezTo>
                    <a:pt x="50951" y="19752"/>
                    <a:pt x="49861" y="17522"/>
                    <a:pt x="48199" y="15733"/>
                  </a:cubicBezTo>
                  <a:cubicBezTo>
                    <a:pt x="45965" y="13328"/>
                    <a:pt x="42741" y="11875"/>
                    <a:pt x="39462" y="11793"/>
                  </a:cubicBezTo>
                  <a:cubicBezTo>
                    <a:pt x="39363" y="11790"/>
                    <a:pt x="39264" y="11789"/>
                    <a:pt x="39166" y="11789"/>
                  </a:cubicBezTo>
                  <a:cubicBezTo>
                    <a:pt x="35981" y="11789"/>
                    <a:pt x="32817" y="13072"/>
                    <a:pt x="30539" y="15293"/>
                  </a:cubicBezTo>
                  <a:cubicBezTo>
                    <a:pt x="28092" y="17672"/>
                    <a:pt x="26740" y="20947"/>
                    <a:pt x="24578" y="23588"/>
                  </a:cubicBezTo>
                  <a:cubicBezTo>
                    <a:pt x="22912" y="25623"/>
                    <a:pt x="20346" y="27298"/>
                    <a:pt x="17839" y="27298"/>
                  </a:cubicBezTo>
                  <a:cubicBezTo>
                    <a:pt x="17096" y="27298"/>
                    <a:pt x="16358" y="27151"/>
                    <a:pt x="15650" y="26822"/>
                  </a:cubicBezTo>
                  <a:cubicBezTo>
                    <a:pt x="14085" y="26098"/>
                    <a:pt x="13002" y="24626"/>
                    <a:pt x="11572" y="23663"/>
                  </a:cubicBezTo>
                  <a:cubicBezTo>
                    <a:pt x="10371" y="22851"/>
                    <a:pt x="8922" y="22436"/>
                    <a:pt x="7475" y="22436"/>
                  </a:cubicBezTo>
                  <a:cubicBezTo>
                    <a:pt x="6392" y="22436"/>
                    <a:pt x="5310" y="22668"/>
                    <a:pt x="4333" y="23140"/>
                  </a:cubicBezTo>
                  <a:cubicBezTo>
                    <a:pt x="2055" y="24242"/>
                    <a:pt x="195" y="28148"/>
                    <a:pt x="0" y="30674"/>
                  </a:cubicBezTo>
                  <a:lnTo>
                    <a:pt x="82846" y="30577"/>
                  </a:lnTo>
                  <a:lnTo>
                    <a:pt x="82846" y="0"/>
                  </a:ln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9"/>
            <p:cNvSpPr/>
            <p:nvPr/>
          </p:nvSpPr>
          <p:spPr>
            <a:xfrm>
              <a:off x="2952846" y="3862796"/>
              <a:ext cx="708408" cy="722222"/>
            </a:xfrm>
            <a:custGeom>
              <a:rect b="b" l="l" r="r" t="t"/>
              <a:pathLst>
                <a:path extrusionOk="0" h="25408" w="24922">
                  <a:moveTo>
                    <a:pt x="16924" y="2668"/>
                  </a:moveTo>
                  <a:lnTo>
                    <a:pt x="19265" y="11072"/>
                  </a:lnTo>
                  <a:lnTo>
                    <a:pt x="13876" y="11240"/>
                  </a:lnTo>
                  <a:lnTo>
                    <a:pt x="13611" y="11248"/>
                  </a:lnTo>
                  <a:lnTo>
                    <a:pt x="12949" y="11271"/>
                  </a:lnTo>
                  <a:lnTo>
                    <a:pt x="13125" y="2668"/>
                  </a:lnTo>
                  <a:close/>
                  <a:moveTo>
                    <a:pt x="10887" y="2769"/>
                  </a:moveTo>
                  <a:lnTo>
                    <a:pt x="11153" y="11326"/>
                  </a:lnTo>
                  <a:lnTo>
                    <a:pt x="4912" y="11521"/>
                  </a:lnTo>
                  <a:lnTo>
                    <a:pt x="7291" y="3681"/>
                  </a:lnTo>
                  <a:lnTo>
                    <a:pt x="7560" y="2791"/>
                  </a:lnTo>
                  <a:cubicBezTo>
                    <a:pt x="8557" y="2791"/>
                    <a:pt x="9722" y="2769"/>
                    <a:pt x="10887" y="2769"/>
                  </a:cubicBezTo>
                  <a:close/>
                  <a:moveTo>
                    <a:pt x="14010" y="0"/>
                  </a:moveTo>
                  <a:cubicBezTo>
                    <a:pt x="13382" y="0"/>
                    <a:pt x="12711" y="9"/>
                    <a:pt x="11994" y="28"/>
                  </a:cubicBezTo>
                  <a:cubicBezTo>
                    <a:pt x="3328" y="248"/>
                    <a:pt x="2757" y="1529"/>
                    <a:pt x="3197" y="2276"/>
                  </a:cubicBezTo>
                  <a:cubicBezTo>
                    <a:pt x="3389" y="2605"/>
                    <a:pt x="3756" y="2787"/>
                    <a:pt x="4133" y="2787"/>
                  </a:cubicBezTo>
                  <a:cubicBezTo>
                    <a:pt x="4158" y="2787"/>
                    <a:pt x="4184" y="2786"/>
                    <a:pt x="4209" y="2784"/>
                  </a:cubicBezTo>
                  <a:cubicBezTo>
                    <a:pt x="4422" y="2769"/>
                    <a:pt x="4702" y="2765"/>
                    <a:pt x="5035" y="2765"/>
                  </a:cubicBezTo>
                  <a:lnTo>
                    <a:pt x="4826" y="3681"/>
                  </a:lnTo>
                  <a:lnTo>
                    <a:pt x="0" y="25004"/>
                  </a:lnTo>
                  <a:lnTo>
                    <a:pt x="844" y="24929"/>
                  </a:lnTo>
                  <a:lnTo>
                    <a:pt x="4403" y="13190"/>
                  </a:lnTo>
                  <a:lnTo>
                    <a:pt x="11201" y="12929"/>
                  </a:lnTo>
                  <a:lnTo>
                    <a:pt x="11594" y="25407"/>
                  </a:lnTo>
                  <a:lnTo>
                    <a:pt x="12658" y="25407"/>
                  </a:lnTo>
                  <a:lnTo>
                    <a:pt x="12916" y="12862"/>
                  </a:lnTo>
                  <a:lnTo>
                    <a:pt x="12949" y="12862"/>
                  </a:lnTo>
                  <a:lnTo>
                    <a:pt x="13666" y="12835"/>
                  </a:lnTo>
                  <a:lnTo>
                    <a:pt x="19695" y="12604"/>
                  </a:lnTo>
                  <a:lnTo>
                    <a:pt x="23263" y="25407"/>
                  </a:lnTo>
                  <a:lnTo>
                    <a:pt x="24285" y="25407"/>
                  </a:lnTo>
                  <a:lnTo>
                    <a:pt x="19187" y="2668"/>
                  </a:lnTo>
                  <a:lnTo>
                    <a:pt x="21619" y="2668"/>
                  </a:lnTo>
                  <a:cubicBezTo>
                    <a:pt x="22689" y="2668"/>
                    <a:pt x="24921" y="0"/>
                    <a:pt x="14010" y="0"/>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9"/>
            <p:cNvSpPr/>
            <p:nvPr/>
          </p:nvSpPr>
          <p:spPr>
            <a:xfrm>
              <a:off x="2761739" y="4464089"/>
              <a:ext cx="260657" cy="121574"/>
            </a:xfrm>
            <a:custGeom>
              <a:rect b="b" l="l" r="r" t="t"/>
              <a:pathLst>
                <a:path extrusionOk="0" h="4277" w="9170">
                  <a:moveTo>
                    <a:pt x="9128" y="1"/>
                  </a:moveTo>
                  <a:lnTo>
                    <a:pt x="4191" y="34"/>
                  </a:lnTo>
                  <a:lnTo>
                    <a:pt x="4191" y="2790"/>
                  </a:lnTo>
                  <a:cubicBezTo>
                    <a:pt x="4191" y="2790"/>
                    <a:pt x="0" y="3806"/>
                    <a:pt x="1016" y="4120"/>
                  </a:cubicBezTo>
                  <a:cubicBezTo>
                    <a:pt x="1394" y="4237"/>
                    <a:pt x="2565" y="4277"/>
                    <a:pt x="3905" y="4277"/>
                  </a:cubicBezTo>
                  <a:cubicBezTo>
                    <a:pt x="5812" y="4277"/>
                    <a:pt x="8062" y="4197"/>
                    <a:pt x="8863" y="4147"/>
                  </a:cubicBezTo>
                  <a:lnTo>
                    <a:pt x="9170" y="4124"/>
                  </a:lnTo>
                  <a:lnTo>
                    <a:pt x="9128"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9"/>
            <p:cNvSpPr/>
            <p:nvPr/>
          </p:nvSpPr>
          <p:spPr>
            <a:xfrm>
              <a:off x="2787322" y="4571624"/>
              <a:ext cx="234648" cy="4832"/>
            </a:xfrm>
            <a:custGeom>
              <a:rect b="b" l="l" r="r" t="t"/>
              <a:pathLst>
                <a:path extrusionOk="0" h="170" w="8255">
                  <a:moveTo>
                    <a:pt x="4127" y="1"/>
                  </a:moveTo>
                  <a:cubicBezTo>
                    <a:pt x="1848" y="1"/>
                    <a:pt x="0" y="38"/>
                    <a:pt x="0" y="87"/>
                  </a:cubicBezTo>
                  <a:cubicBezTo>
                    <a:pt x="0" y="131"/>
                    <a:pt x="1848" y="169"/>
                    <a:pt x="4127" y="169"/>
                  </a:cubicBezTo>
                  <a:cubicBezTo>
                    <a:pt x="6406" y="169"/>
                    <a:pt x="8254" y="131"/>
                    <a:pt x="8254" y="87"/>
                  </a:cubicBezTo>
                  <a:cubicBezTo>
                    <a:pt x="8254" y="38"/>
                    <a:pt x="6406" y="1"/>
                    <a:pt x="41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9"/>
            <p:cNvSpPr/>
            <p:nvPr/>
          </p:nvSpPr>
          <p:spPr>
            <a:xfrm>
              <a:off x="2866943" y="4544989"/>
              <a:ext cx="12535" cy="14554"/>
            </a:xfrm>
            <a:custGeom>
              <a:rect b="b" l="l" r="r" t="t"/>
              <a:pathLst>
                <a:path extrusionOk="0" h="512" w="441">
                  <a:moveTo>
                    <a:pt x="56" y="0"/>
                  </a:moveTo>
                  <a:cubicBezTo>
                    <a:pt x="46" y="0"/>
                    <a:pt x="39" y="3"/>
                    <a:pt x="34" y="8"/>
                  </a:cubicBezTo>
                  <a:cubicBezTo>
                    <a:pt x="0" y="41"/>
                    <a:pt x="68" y="165"/>
                    <a:pt x="164" y="296"/>
                  </a:cubicBezTo>
                  <a:cubicBezTo>
                    <a:pt x="256" y="418"/>
                    <a:pt x="341" y="511"/>
                    <a:pt x="387" y="511"/>
                  </a:cubicBezTo>
                  <a:cubicBezTo>
                    <a:pt x="392" y="511"/>
                    <a:pt x="396" y="510"/>
                    <a:pt x="400" y="508"/>
                  </a:cubicBezTo>
                  <a:cubicBezTo>
                    <a:pt x="441" y="486"/>
                    <a:pt x="407" y="341"/>
                    <a:pt x="302" y="198"/>
                  </a:cubicBezTo>
                  <a:cubicBezTo>
                    <a:pt x="211" y="75"/>
                    <a:pt x="107" y="0"/>
                    <a:pt x="5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9"/>
            <p:cNvSpPr/>
            <p:nvPr/>
          </p:nvSpPr>
          <p:spPr>
            <a:xfrm>
              <a:off x="2979055" y="4546012"/>
              <a:ext cx="41330" cy="27601"/>
            </a:xfrm>
            <a:custGeom>
              <a:rect b="b" l="l" r="r" t="t"/>
              <a:pathLst>
                <a:path extrusionOk="0" h="971" w="1454">
                  <a:moveTo>
                    <a:pt x="1148" y="0"/>
                  </a:moveTo>
                  <a:cubicBezTo>
                    <a:pt x="975" y="0"/>
                    <a:pt x="745" y="69"/>
                    <a:pt x="549" y="222"/>
                  </a:cubicBezTo>
                  <a:cubicBezTo>
                    <a:pt x="340" y="383"/>
                    <a:pt x="210" y="577"/>
                    <a:pt x="123" y="719"/>
                  </a:cubicBezTo>
                  <a:cubicBezTo>
                    <a:pt x="37" y="861"/>
                    <a:pt x="1" y="955"/>
                    <a:pt x="19" y="969"/>
                  </a:cubicBezTo>
                  <a:cubicBezTo>
                    <a:pt x="21" y="970"/>
                    <a:pt x="23" y="971"/>
                    <a:pt x="25" y="971"/>
                  </a:cubicBezTo>
                  <a:cubicBezTo>
                    <a:pt x="51" y="971"/>
                    <a:pt x="122" y="899"/>
                    <a:pt x="221" y="790"/>
                  </a:cubicBezTo>
                  <a:cubicBezTo>
                    <a:pt x="325" y="667"/>
                    <a:pt x="468" y="498"/>
                    <a:pt x="654" y="353"/>
                  </a:cubicBezTo>
                  <a:cubicBezTo>
                    <a:pt x="837" y="211"/>
                    <a:pt x="1039" y="140"/>
                    <a:pt x="1188" y="122"/>
                  </a:cubicBezTo>
                  <a:cubicBezTo>
                    <a:pt x="1251" y="114"/>
                    <a:pt x="1304" y="113"/>
                    <a:pt x="1346" y="113"/>
                  </a:cubicBezTo>
                  <a:cubicBezTo>
                    <a:pt x="1354" y="113"/>
                    <a:pt x="1362" y="113"/>
                    <a:pt x="1369" y="113"/>
                  </a:cubicBezTo>
                  <a:cubicBezTo>
                    <a:pt x="1413" y="113"/>
                    <a:pt x="1440" y="112"/>
                    <a:pt x="1446" y="99"/>
                  </a:cubicBezTo>
                  <a:cubicBezTo>
                    <a:pt x="1454" y="84"/>
                    <a:pt x="1360" y="13"/>
                    <a:pt x="1185" y="2"/>
                  </a:cubicBezTo>
                  <a:cubicBezTo>
                    <a:pt x="1173" y="1"/>
                    <a:pt x="1160" y="0"/>
                    <a:pt x="114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9"/>
            <p:cNvSpPr/>
            <p:nvPr/>
          </p:nvSpPr>
          <p:spPr>
            <a:xfrm>
              <a:off x="2877233" y="4544079"/>
              <a:ext cx="14468" cy="6822"/>
            </a:xfrm>
            <a:custGeom>
              <a:rect b="b" l="l" r="r" t="t"/>
              <a:pathLst>
                <a:path extrusionOk="0" h="240" w="509">
                  <a:moveTo>
                    <a:pt x="79" y="1"/>
                  </a:moveTo>
                  <a:cubicBezTo>
                    <a:pt x="52" y="1"/>
                    <a:pt x="32" y="7"/>
                    <a:pt x="23" y="21"/>
                  </a:cubicBezTo>
                  <a:cubicBezTo>
                    <a:pt x="1" y="59"/>
                    <a:pt x="87" y="156"/>
                    <a:pt x="225" y="208"/>
                  </a:cubicBezTo>
                  <a:cubicBezTo>
                    <a:pt x="285" y="230"/>
                    <a:pt x="343" y="240"/>
                    <a:pt x="390" y="240"/>
                  </a:cubicBezTo>
                  <a:cubicBezTo>
                    <a:pt x="453" y="240"/>
                    <a:pt x="497" y="223"/>
                    <a:pt x="501" y="197"/>
                  </a:cubicBezTo>
                  <a:cubicBezTo>
                    <a:pt x="509" y="148"/>
                    <a:pt x="408" y="96"/>
                    <a:pt x="285" y="51"/>
                  </a:cubicBezTo>
                  <a:cubicBezTo>
                    <a:pt x="204" y="22"/>
                    <a:pt x="129" y="1"/>
                    <a:pt x="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9"/>
            <p:cNvSpPr/>
            <p:nvPr/>
          </p:nvSpPr>
          <p:spPr>
            <a:xfrm>
              <a:off x="2879990" y="4534813"/>
              <a:ext cx="17027" cy="4804"/>
            </a:xfrm>
            <a:custGeom>
              <a:rect b="b" l="l" r="r" t="t"/>
              <a:pathLst>
                <a:path extrusionOk="0" h="169" w="599">
                  <a:moveTo>
                    <a:pt x="303" y="0"/>
                  </a:moveTo>
                  <a:cubicBezTo>
                    <a:pt x="143" y="0"/>
                    <a:pt x="8" y="33"/>
                    <a:pt x="4" y="82"/>
                  </a:cubicBezTo>
                  <a:cubicBezTo>
                    <a:pt x="0" y="127"/>
                    <a:pt x="131" y="168"/>
                    <a:pt x="300" y="168"/>
                  </a:cubicBezTo>
                  <a:cubicBezTo>
                    <a:pt x="307" y="168"/>
                    <a:pt x="315" y="168"/>
                    <a:pt x="322" y="168"/>
                  </a:cubicBezTo>
                  <a:cubicBezTo>
                    <a:pt x="479" y="168"/>
                    <a:pt x="598" y="133"/>
                    <a:pt x="595" y="90"/>
                  </a:cubicBezTo>
                  <a:cubicBezTo>
                    <a:pt x="591" y="41"/>
                    <a:pt x="460" y="4"/>
                    <a:pt x="3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9"/>
            <p:cNvSpPr/>
            <p:nvPr/>
          </p:nvSpPr>
          <p:spPr>
            <a:xfrm>
              <a:off x="3058050" y="4464089"/>
              <a:ext cx="260686" cy="121574"/>
            </a:xfrm>
            <a:custGeom>
              <a:rect b="b" l="l" r="r" t="t"/>
              <a:pathLst>
                <a:path extrusionOk="0" h="4277" w="9171">
                  <a:moveTo>
                    <a:pt x="9133" y="1"/>
                  </a:moveTo>
                  <a:lnTo>
                    <a:pt x="4191" y="34"/>
                  </a:lnTo>
                  <a:lnTo>
                    <a:pt x="4191" y="2790"/>
                  </a:lnTo>
                  <a:cubicBezTo>
                    <a:pt x="4191" y="2790"/>
                    <a:pt x="1" y="3806"/>
                    <a:pt x="1020" y="4120"/>
                  </a:cubicBezTo>
                  <a:cubicBezTo>
                    <a:pt x="1396" y="4237"/>
                    <a:pt x="2567" y="4277"/>
                    <a:pt x="3908" y="4277"/>
                  </a:cubicBezTo>
                  <a:cubicBezTo>
                    <a:pt x="5815" y="4277"/>
                    <a:pt x="8066" y="4197"/>
                    <a:pt x="8864" y="4147"/>
                  </a:cubicBezTo>
                  <a:lnTo>
                    <a:pt x="9170" y="4124"/>
                  </a:lnTo>
                  <a:lnTo>
                    <a:pt x="9133"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9"/>
            <p:cNvSpPr/>
            <p:nvPr/>
          </p:nvSpPr>
          <p:spPr>
            <a:xfrm>
              <a:off x="3083747" y="4571624"/>
              <a:ext cx="234535" cy="4832"/>
            </a:xfrm>
            <a:custGeom>
              <a:rect b="b" l="l" r="r" t="t"/>
              <a:pathLst>
                <a:path extrusionOk="0" h="170" w="8251">
                  <a:moveTo>
                    <a:pt x="4124" y="1"/>
                  </a:moveTo>
                  <a:cubicBezTo>
                    <a:pt x="1845" y="1"/>
                    <a:pt x="0" y="38"/>
                    <a:pt x="0" y="87"/>
                  </a:cubicBezTo>
                  <a:cubicBezTo>
                    <a:pt x="0" y="131"/>
                    <a:pt x="1845" y="169"/>
                    <a:pt x="4124" y="169"/>
                  </a:cubicBezTo>
                  <a:cubicBezTo>
                    <a:pt x="6402" y="169"/>
                    <a:pt x="8251" y="131"/>
                    <a:pt x="8251" y="87"/>
                  </a:cubicBezTo>
                  <a:cubicBezTo>
                    <a:pt x="8251" y="38"/>
                    <a:pt x="6402" y="1"/>
                    <a:pt x="41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9"/>
            <p:cNvSpPr/>
            <p:nvPr/>
          </p:nvSpPr>
          <p:spPr>
            <a:xfrm>
              <a:off x="3163368" y="4544989"/>
              <a:ext cx="12564" cy="14554"/>
            </a:xfrm>
            <a:custGeom>
              <a:rect b="b" l="l" r="r" t="t"/>
              <a:pathLst>
                <a:path extrusionOk="0" h="512" w="442">
                  <a:moveTo>
                    <a:pt x="55" y="0"/>
                  </a:moveTo>
                  <a:cubicBezTo>
                    <a:pt x="46" y="0"/>
                    <a:pt x="39" y="3"/>
                    <a:pt x="35" y="8"/>
                  </a:cubicBezTo>
                  <a:cubicBezTo>
                    <a:pt x="1" y="41"/>
                    <a:pt x="68" y="165"/>
                    <a:pt x="165" y="296"/>
                  </a:cubicBezTo>
                  <a:cubicBezTo>
                    <a:pt x="253" y="418"/>
                    <a:pt x="341" y="511"/>
                    <a:pt x="387" y="511"/>
                  </a:cubicBezTo>
                  <a:cubicBezTo>
                    <a:pt x="392" y="511"/>
                    <a:pt x="396" y="510"/>
                    <a:pt x="400" y="508"/>
                  </a:cubicBezTo>
                  <a:cubicBezTo>
                    <a:pt x="442" y="486"/>
                    <a:pt x="404" y="341"/>
                    <a:pt x="299" y="198"/>
                  </a:cubicBezTo>
                  <a:cubicBezTo>
                    <a:pt x="211" y="75"/>
                    <a:pt x="104" y="0"/>
                    <a:pt x="5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9"/>
            <p:cNvSpPr/>
            <p:nvPr/>
          </p:nvSpPr>
          <p:spPr>
            <a:xfrm>
              <a:off x="3155096" y="4547405"/>
              <a:ext cx="11910" cy="17197"/>
            </a:xfrm>
            <a:custGeom>
              <a:rect b="b" l="l" r="r" t="t"/>
              <a:pathLst>
                <a:path extrusionOk="0" h="605" w="419">
                  <a:moveTo>
                    <a:pt x="54" y="0"/>
                  </a:moveTo>
                  <a:cubicBezTo>
                    <a:pt x="48" y="0"/>
                    <a:pt x="42" y="2"/>
                    <a:pt x="38" y="5"/>
                  </a:cubicBezTo>
                  <a:cubicBezTo>
                    <a:pt x="0" y="35"/>
                    <a:pt x="64" y="173"/>
                    <a:pt x="153" y="334"/>
                  </a:cubicBezTo>
                  <a:cubicBezTo>
                    <a:pt x="237" y="483"/>
                    <a:pt x="321" y="604"/>
                    <a:pt x="368" y="604"/>
                  </a:cubicBezTo>
                  <a:cubicBezTo>
                    <a:pt x="371" y="604"/>
                    <a:pt x="375" y="604"/>
                    <a:pt x="378" y="603"/>
                  </a:cubicBezTo>
                  <a:cubicBezTo>
                    <a:pt x="419" y="588"/>
                    <a:pt x="396" y="423"/>
                    <a:pt x="299" y="252"/>
                  </a:cubicBezTo>
                  <a:cubicBezTo>
                    <a:pt x="213" y="100"/>
                    <a:pt x="104" y="0"/>
                    <a:pt x="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9"/>
            <p:cNvSpPr/>
            <p:nvPr/>
          </p:nvSpPr>
          <p:spPr>
            <a:xfrm>
              <a:off x="3275480" y="4546012"/>
              <a:ext cx="41245" cy="27601"/>
            </a:xfrm>
            <a:custGeom>
              <a:rect b="b" l="l" r="r" t="t"/>
              <a:pathLst>
                <a:path extrusionOk="0" h="971" w="1451">
                  <a:moveTo>
                    <a:pt x="1144" y="0"/>
                  </a:moveTo>
                  <a:cubicBezTo>
                    <a:pt x="972" y="0"/>
                    <a:pt x="745" y="69"/>
                    <a:pt x="550" y="222"/>
                  </a:cubicBezTo>
                  <a:cubicBezTo>
                    <a:pt x="341" y="383"/>
                    <a:pt x="206" y="577"/>
                    <a:pt x="120" y="719"/>
                  </a:cubicBezTo>
                  <a:cubicBezTo>
                    <a:pt x="38" y="861"/>
                    <a:pt x="1" y="955"/>
                    <a:pt x="20" y="969"/>
                  </a:cubicBezTo>
                  <a:cubicBezTo>
                    <a:pt x="21" y="970"/>
                    <a:pt x="23" y="971"/>
                    <a:pt x="26" y="971"/>
                  </a:cubicBezTo>
                  <a:cubicBezTo>
                    <a:pt x="51" y="971"/>
                    <a:pt x="119" y="899"/>
                    <a:pt x="218" y="790"/>
                  </a:cubicBezTo>
                  <a:cubicBezTo>
                    <a:pt x="326" y="667"/>
                    <a:pt x="468" y="498"/>
                    <a:pt x="651" y="353"/>
                  </a:cubicBezTo>
                  <a:cubicBezTo>
                    <a:pt x="834" y="211"/>
                    <a:pt x="1035" y="140"/>
                    <a:pt x="1185" y="122"/>
                  </a:cubicBezTo>
                  <a:cubicBezTo>
                    <a:pt x="1248" y="114"/>
                    <a:pt x="1302" y="113"/>
                    <a:pt x="1344" y="113"/>
                  </a:cubicBezTo>
                  <a:cubicBezTo>
                    <a:pt x="1352" y="113"/>
                    <a:pt x="1360" y="113"/>
                    <a:pt x="1367" y="113"/>
                  </a:cubicBezTo>
                  <a:cubicBezTo>
                    <a:pt x="1412" y="113"/>
                    <a:pt x="1439" y="112"/>
                    <a:pt x="1442" y="99"/>
                  </a:cubicBezTo>
                  <a:cubicBezTo>
                    <a:pt x="1450" y="84"/>
                    <a:pt x="1361" y="13"/>
                    <a:pt x="1181" y="2"/>
                  </a:cubicBezTo>
                  <a:cubicBezTo>
                    <a:pt x="1169" y="1"/>
                    <a:pt x="1157" y="0"/>
                    <a:pt x="11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9"/>
            <p:cNvSpPr/>
            <p:nvPr/>
          </p:nvSpPr>
          <p:spPr>
            <a:xfrm>
              <a:off x="3173573" y="4544079"/>
              <a:ext cx="14468" cy="6822"/>
            </a:xfrm>
            <a:custGeom>
              <a:rect b="b" l="l" r="r" t="t"/>
              <a:pathLst>
                <a:path extrusionOk="0" h="240" w="509">
                  <a:moveTo>
                    <a:pt x="79" y="1"/>
                  </a:moveTo>
                  <a:cubicBezTo>
                    <a:pt x="53" y="1"/>
                    <a:pt x="34" y="7"/>
                    <a:pt x="26" y="21"/>
                  </a:cubicBezTo>
                  <a:cubicBezTo>
                    <a:pt x="0" y="59"/>
                    <a:pt x="86" y="156"/>
                    <a:pt x="228" y="208"/>
                  </a:cubicBezTo>
                  <a:cubicBezTo>
                    <a:pt x="289" y="230"/>
                    <a:pt x="346" y="240"/>
                    <a:pt x="392" y="240"/>
                  </a:cubicBezTo>
                  <a:cubicBezTo>
                    <a:pt x="454" y="240"/>
                    <a:pt x="496" y="223"/>
                    <a:pt x="500" y="197"/>
                  </a:cubicBezTo>
                  <a:cubicBezTo>
                    <a:pt x="508" y="148"/>
                    <a:pt x="407" y="96"/>
                    <a:pt x="284" y="51"/>
                  </a:cubicBezTo>
                  <a:cubicBezTo>
                    <a:pt x="204" y="22"/>
                    <a:pt x="129" y="1"/>
                    <a:pt x="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9"/>
            <p:cNvSpPr/>
            <p:nvPr/>
          </p:nvSpPr>
          <p:spPr>
            <a:xfrm>
              <a:off x="3176302" y="4534813"/>
              <a:ext cx="17027" cy="4804"/>
            </a:xfrm>
            <a:custGeom>
              <a:rect b="b" l="l" r="r" t="t"/>
              <a:pathLst>
                <a:path extrusionOk="0" h="169" w="599">
                  <a:moveTo>
                    <a:pt x="304" y="0"/>
                  </a:moveTo>
                  <a:cubicBezTo>
                    <a:pt x="143" y="0"/>
                    <a:pt x="13" y="33"/>
                    <a:pt x="9" y="82"/>
                  </a:cubicBezTo>
                  <a:cubicBezTo>
                    <a:pt x="1" y="127"/>
                    <a:pt x="135" y="168"/>
                    <a:pt x="300" y="168"/>
                  </a:cubicBezTo>
                  <a:cubicBezTo>
                    <a:pt x="308" y="168"/>
                    <a:pt x="315" y="168"/>
                    <a:pt x="323" y="168"/>
                  </a:cubicBezTo>
                  <a:cubicBezTo>
                    <a:pt x="480" y="168"/>
                    <a:pt x="599" y="133"/>
                    <a:pt x="599" y="90"/>
                  </a:cubicBezTo>
                  <a:cubicBezTo>
                    <a:pt x="595" y="41"/>
                    <a:pt x="464" y="4"/>
                    <a:pt x="3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9"/>
            <p:cNvSpPr/>
            <p:nvPr/>
          </p:nvSpPr>
          <p:spPr>
            <a:xfrm>
              <a:off x="3366784" y="2875734"/>
              <a:ext cx="232772" cy="327769"/>
            </a:xfrm>
            <a:custGeom>
              <a:rect b="b" l="l" r="r" t="t"/>
              <a:pathLst>
                <a:path extrusionOk="0" h="11531" w="8189">
                  <a:moveTo>
                    <a:pt x="2218" y="77"/>
                  </a:moveTo>
                  <a:cubicBezTo>
                    <a:pt x="2453" y="77"/>
                    <a:pt x="2717" y="126"/>
                    <a:pt x="2981" y="261"/>
                  </a:cubicBezTo>
                  <a:cubicBezTo>
                    <a:pt x="3516" y="527"/>
                    <a:pt x="3994" y="1151"/>
                    <a:pt x="4136" y="1935"/>
                  </a:cubicBezTo>
                  <a:cubicBezTo>
                    <a:pt x="4214" y="2327"/>
                    <a:pt x="4214" y="2753"/>
                    <a:pt x="4162" y="3186"/>
                  </a:cubicBezTo>
                  <a:cubicBezTo>
                    <a:pt x="4129" y="3507"/>
                    <a:pt x="4039" y="3836"/>
                    <a:pt x="3998" y="4187"/>
                  </a:cubicBezTo>
                  <a:cubicBezTo>
                    <a:pt x="3960" y="3940"/>
                    <a:pt x="3953" y="3690"/>
                    <a:pt x="3941" y="3444"/>
                  </a:cubicBezTo>
                  <a:cubicBezTo>
                    <a:pt x="3915" y="2842"/>
                    <a:pt x="3860" y="2230"/>
                    <a:pt x="3636" y="1670"/>
                  </a:cubicBezTo>
                  <a:cubicBezTo>
                    <a:pt x="3412" y="1110"/>
                    <a:pt x="3004" y="601"/>
                    <a:pt x="2443" y="374"/>
                  </a:cubicBezTo>
                  <a:cubicBezTo>
                    <a:pt x="2266" y="302"/>
                    <a:pt x="2072" y="267"/>
                    <a:pt x="1879" y="267"/>
                  </a:cubicBezTo>
                  <a:cubicBezTo>
                    <a:pt x="1665" y="267"/>
                    <a:pt x="1452" y="310"/>
                    <a:pt x="1260" y="396"/>
                  </a:cubicBezTo>
                  <a:cubicBezTo>
                    <a:pt x="1331" y="339"/>
                    <a:pt x="1443" y="265"/>
                    <a:pt x="1604" y="198"/>
                  </a:cubicBezTo>
                  <a:cubicBezTo>
                    <a:pt x="1758" y="131"/>
                    <a:pt x="1973" y="77"/>
                    <a:pt x="2218" y="77"/>
                  </a:cubicBezTo>
                  <a:close/>
                  <a:moveTo>
                    <a:pt x="2267" y="0"/>
                  </a:moveTo>
                  <a:cubicBezTo>
                    <a:pt x="1990" y="0"/>
                    <a:pt x="1750" y="68"/>
                    <a:pt x="1581" y="149"/>
                  </a:cubicBezTo>
                  <a:cubicBezTo>
                    <a:pt x="1424" y="224"/>
                    <a:pt x="1316" y="306"/>
                    <a:pt x="1249" y="370"/>
                  </a:cubicBezTo>
                  <a:cubicBezTo>
                    <a:pt x="1226" y="392"/>
                    <a:pt x="1211" y="411"/>
                    <a:pt x="1197" y="426"/>
                  </a:cubicBezTo>
                  <a:cubicBezTo>
                    <a:pt x="1043" y="504"/>
                    <a:pt x="909" y="608"/>
                    <a:pt x="800" y="743"/>
                  </a:cubicBezTo>
                  <a:lnTo>
                    <a:pt x="1" y="7948"/>
                  </a:lnTo>
                  <a:lnTo>
                    <a:pt x="5862" y="11530"/>
                  </a:lnTo>
                  <a:cubicBezTo>
                    <a:pt x="6313" y="11486"/>
                    <a:pt x="6777" y="11441"/>
                    <a:pt x="7195" y="11258"/>
                  </a:cubicBezTo>
                  <a:cubicBezTo>
                    <a:pt x="7613" y="11079"/>
                    <a:pt x="7991" y="10734"/>
                    <a:pt x="8087" y="10286"/>
                  </a:cubicBezTo>
                  <a:cubicBezTo>
                    <a:pt x="8189" y="9842"/>
                    <a:pt x="7931" y="9312"/>
                    <a:pt x="7482" y="9214"/>
                  </a:cubicBezTo>
                  <a:cubicBezTo>
                    <a:pt x="7281" y="9169"/>
                    <a:pt x="7027" y="9196"/>
                    <a:pt x="6908" y="9028"/>
                  </a:cubicBezTo>
                  <a:cubicBezTo>
                    <a:pt x="6796" y="8871"/>
                    <a:pt x="6874" y="8662"/>
                    <a:pt x="6937" y="8483"/>
                  </a:cubicBezTo>
                  <a:cubicBezTo>
                    <a:pt x="7143" y="7911"/>
                    <a:pt x="7177" y="7264"/>
                    <a:pt x="6956" y="6697"/>
                  </a:cubicBezTo>
                  <a:cubicBezTo>
                    <a:pt x="6810" y="6320"/>
                    <a:pt x="6545" y="5983"/>
                    <a:pt x="6213" y="5759"/>
                  </a:cubicBezTo>
                  <a:cubicBezTo>
                    <a:pt x="6261" y="5711"/>
                    <a:pt x="6306" y="5659"/>
                    <a:pt x="6339" y="5599"/>
                  </a:cubicBezTo>
                  <a:cubicBezTo>
                    <a:pt x="6441" y="5420"/>
                    <a:pt x="6477" y="5218"/>
                    <a:pt x="6477" y="5031"/>
                  </a:cubicBezTo>
                  <a:cubicBezTo>
                    <a:pt x="6470" y="4661"/>
                    <a:pt x="6355" y="4303"/>
                    <a:pt x="6101" y="4087"/>
                  </a:cubicBezTo>
                  <a:cubicBezTo>
                    <a:pt x="5972" y="3979"/>
                    <a:pt x="5809" y="3924"/>
                    <a:pt x="5656" y="3924"/>
                  </a:cubicBezTo>
                  <a:cubicBezTo>
                    <a:pt x="5511" y="3924"/>
                    <a:pt x="5375" y="3973"/>
                    <a:pt x="5286" y="4075"/>
                  </a:cubicBezTo>
                  <a:cubicBezTo>
                    <a:pt x="5100" y="4266"/>
                    <a:pt x="5115" y="4568"/>
                    <a:pt x="5275" y="4680"/>
                  </a:cubicBezTo>
                  <a:cubicBezTo>
                    <a:pt x="5356" y="4743"/>
                    <a:pt x="5441" y="4765"/>
                    <a:pt x="5516" y="4765"/>
                  </a:cubicBezTo>
                  <a:cubicBezTo>
                    <a:pt x="5578" y="4765"/>
                    <a:pt x="5633" y="4749"/>
                    <a:pt x="5671" y="4728"/>
                  </a:cubicBezTo>
                  <a:cubicBezTo>
                    <a:pt x="5757" y="4684"/>
                    <a:pt x="5768" y="4632"/>
                    <a:pt x="5768" y="4632"/>
                  </a:cubicBezTo>
                  <a:cubicBezTo>
                    <a:pt x="5768" y="4631"/>
                    <a:pt x="5768" y="4631"/>
                    <a:pt x="5767" y="4631"/>
                  </a:cubicBezTo>
                  <a:cubicBezTo>
                    <a:pt x="5761" y="4631"/>
                    <a:pt x="5733" y="4675"/>
                    <a:pt x="5660" y="4706"/>
                  </a:cubicBezTo>
                  <a:cubicBezTo>
                    <a:pt x="5630" y="4718"/>
                    <a:pt x="5590" y="4726"/>
                    <a:pt x="5545" y="4726"/>
                  </a:cubicBezTo>
                  <a:cubicBezTo>
                    <a:pt x="5472" y="4726"/>
                    <a:pt x="5385" y="4704"/>
                    <a:pt x="5308" y="4639"/>
                  </a:cubicBezTo>
                  <a:cubicBezTo>
                    <a:pt x="5182" y="4542"/>
                    <a:pt x="5174" y="4288"/>
                    <a:pt x="5343" y="4127"/>
                  </a:cubicBezTo>
                  <a:cubicBezTo>
                    <a:pt x="5414" y="4048"/>
                    <a:pt x="5524" y="4009"/>
                    <a:pt x="5642" y="4009"/>
                  </a:cubicBezTo>
                  <a:cubicBezTo>
                    <a:pt x="5776" y="4009"/>
                    <a:pt x="5922" y="4060"/>
                    <a:pt x="6037" y="4161"/>
                  </a:cubicBezTo>
                  <a:cubicBezTo>
                    <a:pt x="6258" y="4347"/>
                    <a:pt x="6365" y="4687"/>
                    <a:pt x="6365" y="5031"/>
                  </a:cubicBezTo>
                  <a:cubicBezTo>
                    <a:pt x="6365" y="5203"/>
                    <a:pt x="6329" y="5382"/>
                    <a:pt x="6235" y="5539"/>
                  </a:cubicBezTo>
                  <a:cubicBezTo>
                    <a:pt x="6201" y="5595"/>
                    <a:pt x="6156" y="5647"/>
                    <a:pt x="6108" y="5692"/>
                  </a:cubicBezTo>
                  <a:cubicBezTo>
                    <a:pt x="5970" y="5610"/>
                    <a:pt x="5820" y="5550"/>
                    <a:pt x="5663" y="5509"/>
                  </a:cubicBezTo>
                  <a:cubicBezTo>
                    <a:pt x="5327" y="5431"/>
                    <a:pt x="4965" y="5449"/>
                    <a:pt x="4659" y="5289"/>
                  </a:cubicBezTo>
                  <a:cubicBezTo>
                    <a:pt x="4401" y="5158"/>
                    <a:pt x="4218" y="4908"/>
                    <a:pt x="4114" y="4635"/>
                  </a:cubicBezTo>
                  <a:cubicBezTo>
                    <a:pt x="4110" y="4606"/>
                    <a:pt x="4106" y="4575"/>
                    <a:pt x="4106" y="4546"/>
                  </a:cubicBezTo>
                  <a:cubicBezTo>
                    <a:pt x="4106" y="4090"/>
                    <a:pt x="4248" y="3645"/>
                    <a:pt x="4293" y="3201"/>
                  </a:cubicBezTo>
                  <a:cubicBezTo>
                    <a:pt x="4345" y="2756"/>
                    <a:pt x="4341" y="2320"/>
                    <a:pt x="4259" y="1913"/>
                  </a:cubicBezTo>
                  <a:cubicBezTo>
                    <a:pt x="4102" y="1094"/>
                    <a:pt x="3594" y="444"/>
                    <a:pt x="3023" y="175"/>
                  </a:cubicBezTo>
                  <a:cubicBezTo>
                    <a:pt x="2758" y="48"/>
                    <a:pt x="2500" y="0"/>
                    <a:pt x="22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9"/>
            <p:cNvSpPr/>
            <p:nvPr/>
          </p:nvSpPr>
          <p:spPr>
            <a:xfrm>
              <a:off x="3210953" y="2790684"/>
              <a:ext cx="211709" cy="450508"/>
            </a:xfrm>
            <a:custGeom>
              <a:rect b="b" l="l" r="r" t="t"/>
              <a:pathLst>
                <a:path extrusionOk="0" h="15849" w="7448">
                  <a:moveTo>
                    <a:pt x="3208" y="0"/>
                  </a:moveTo>
                  <a:lnTo>
                    <a:pt x="1476" y="900"/>
                  </a:lnTo>
                  <a:cubicBezTo>
                    <a:pt x="568" y="1371"/>
                    <a:pt x="0" y="2312"/>
                    <a:pt x="11" y="3331"/>
                  </a:cubicBezTo>
                  <a:cubicBezTo>
                    <a:pt x="23" y="4665"/>
                    <a:pt x="56" y="6473"/>
                    <a:pt x="145" y="7500"/>
                  </a:cubicBezTo>
                  <a:cubicBezTo>
                    <a:pt x="295" y="9263"/>
                    <a:pt x="2081" y="9409"/>
                    <a:pt x="2081" y="9409"/>
                  </a:cubicBezTo>
                  <a:cubicBezTo>
                    <a:pt x="2081" y="9409"/>
                    <a:pt x="2155" y="10044"/>
                    <a:pt x="2211" y="10675"/>
                  </a:cubicBezTo>
                  <a:cubicBezTo>
                    <a:pt x="2211" y="10679"/>
                    <a:pt x="1823" y="15849"/>
                    <a:pt x="3628" y="15849"/>
                  </a:cubicBezTo>
                  <a:cubicBezTo>
                    <a:pt x="3636" y="15849"/>
                    <a:pt x="3645" y="15849"/>
                    <a:pt x="3653" y="15848"/>
                  </a:cubicBezTo>
                  <a:cubicBezTo>
                    <a:pt x="5009" y="15814"/>
                    <a:pt x="5917" y="12968"/>
                    <a:pt x="6305" y="11475"/>
                  </a:cubicBezTo>
                  <a:lnTo>
                    <a:pt x="6506" y="10653"/>
                  </a:lnTo>
                  <a:lnTo>
                    <a:pt x="6506" y="10608"/>
                  </a:lnTo>
                  <a:cubicBezTo>
                    <a:pt x="6510" y="10589"/>
                    <a:pt x="6514" y="10575"/>
                    <a:pt x="6514" y="10575"/>
                  </a:cubicBezTo>
                  <a:lnTo>
                    <a:pt x="6506" y="10575"/>
                  </a:lnTo>
                  <a:lnTo>
                    <a:pt x="6465" y="5622"/>
                  </a:lnTo>
                  <a:lnTo>
                    <a:pt x="6522" y="5677"/>
                  </a:lnTo>
                  <a:cubicBezTo>
                    <a:pt x="6579" y="5743"/>
                    <a:pt x="6663" y="5771"/>
                    <a:pt x="6751" y="5771"/>
                  </a:cubicBezTo>
                  <a:cubicBezTo>
                    <a:pt x="6818" y="5771"/>
                    <a:pt x="6886" y="5755"/>
                    <a:pt x="6947" y="5729"/>
                  </a:cubicBezTo>
                  <a:cubicBezTo>
                    <a:pt x="7146" y="5648"/>
                    <a:pt x="7298" y="5476"/>
                    <a:pt x="7373" y="5278"/>
                  </a:cubicBezTo>
                  <a:cubicBezTo>
                    <a:pt x="7448" y="5080"/>
                    <a:pt x="7444" y="4855"/>
                    <a:pt x="7384" y="4654"/>
                  </a:cubicBezTo>
                  <a:cubicBezTo>
                    <a:pt x="7343" y="4516"/>
                    <a:pt x="7272" y="4385"/>
                    <a:pt x="7156" y="4303"/>
                  </a:cubicBezTo>
                  <a:cubicBezTo>
                    <a:pt x="7066" y="4243"/>
                    <a:pt x="6951" y="4222"/>
                    <a:pt x="6831" y="4222"/>
                  </a:cubicBezTo>
                  <a:cubicBezTo>
                    <a:pt x="6703" y="4222"/>
                    <a:pt x="6570" y="4246"/>
                    <a:pt x="6454" y="4273"/>
                  </a:cubicBezTo>
                  <a:lnTo>
                    <a:pt x="6439" y="2619"/>
                  </a:lnTo>
                  <a:lnTo>
                    <a:pt x="3208"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9"/>
            <p:cNvSpPr/>
            <p:nvPr/>
          </p:nvSpPr>
          <p:spPr>
            <a:xfrm>
              <a:off x="3223034" y="2915530"/>
              <a:ext cx="13076" cy="12877"/>
            </a:xfrm>
            <a:custGeom>
              <a:rect b="b" l="l" r="r" t="t"/>
              <a:pathLst>
                <a:path extrusionOk="0" h="453" w="460">
                  <a:moveTo>
                    <a:pt x="232" y="1"/>
                  </a:moveTo>
                  <a:cubicBezTo>
                    <a:pt x="229" y="1"/>
                    <a:pt x="227" y="1"/>
                    <a:pt x="225" y="1"/>
                  </a:cubicBezTo>
                  <a:cubicBezTo>
                    <a:pt x="98" y="1"/>
                    <a:pt x="1" y="105"/>
                    <a:pt x="5" y="232"/>
                  </a:cubicBezTo>
                  <a:cubicBezTo>
                    <a:pt x="8" y="356"/>
                    <a:pt x="109" y="453"/>
                    <a:pt x="236" y="453"/>
                  </a:cubicBezTo>
                  <a:cubicBezTo>
                    <a:pt x="360" y="449"/>
                    <a:pt x="460" y="344"/>
                    <a:pt x="456" y="221"/>
                  </a:cubicBezTo>
                  <a:cubicBezTo>
                    <a:pt x="453" y="96"/>
                    <a:pt x="352" y="1"/>
                    <a:pt x="23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9"/>
            <p:cNvSpPr/>
            <p:nvPr/>
          </p:nvSpPr>
          <p:spPr>
            <a:xfrm>
              <a:off x="3216354" y="2907116"/>
              <a:ext cx="26037" cy="8243"/>
            </a:xfrm>
            <a:custGeom>
              <a:rect b="b" l="l" r="r" t="t"/>
              <a:pathLst>
                <a:path extrusionOk="0" h="290" w="916">
                  <a:moveTo>
                    <a:pt x="487" y="0"/>
                  </a:moveTo>
                  <a:cubicBezTo>
                    <a:pt x="471" y="0"/>
                    <a:pt x="454" y="1"/>
                    <a:pt x="438" y="2"/>
                  </a:cubicBezTo>
                  <a:cubicBezTo>
                    <a:pt x="288" y="16"/>
                    <a:pt x="161" y="83"/>
                    <a:pt x="93" y="151"/>
                  </a:cubicBezTo>
                  <a:cubicBezTo>
                    <a:pt x="23" y="214"/>
                    <a:pt x="0" y="274"/>
                    <a:pt x="15" y="285"/>
                  </a:cubicBezTo>
                  <a:cubicBezTo>
                    <a:pt x="18" y="288"/>
                    <a:pt x="22" y="289"/>
                    <a:pt x="27" y="289"/>
                  </a:cubicBezTo>
                  <a:cubicBezTo>
                    <a:pt x="76" y="289"/>
                    <a:pt x="228" y="168"/>
                    <a:pt x="448" y="151"/>
                  </a:cubicBezTo>
                  <a:cubicBezTo>
                    <a:pt x="470" y="149"/>
                    <a:pt x="491" y="148"/>
                    <a:pt x="512" y="148"/>
                  </a:cubicBezTo>
                  <a:cubicBezTo>
                    <a:pt x="694" y="148"/>
                    <a:pt x="835" y="217"/>
                    <a:pt x="887" y="217"/>
                  </a:cubicBezTo>
                  <a:cubicBezTo>
                    <a:pt x="895" y="217"/>
                    <a:pt x="901" y="215"/>
                    <a:pt x="905" y="211"/>
                  </a:cubicBezTo>
                  <a:cubicBezTo>
                    <a:pt x="915" y="196"/>
                    <a:pt x="886" y="144"/>
                    <a:pt x="803" y="87"/>
                  </a:cubicBezTo>
                  <a:cubicBezTo>
                    <a:pt x="730" y="41"/>
                    <a:pt x="619" y="0"/>
                    <a:pt x="48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9"/>
            <p:cNvSpPr/>
            <p:nvPr/>
          </p:nvSpPr>
          <p:spPr>
            <a:xfrm>
              <a:off x="3297595" y="2913285"/>
              <a:ext cx="12962" cy="12877"/>
            </a:xfrm>
            <a:custGeom>
              <a:rect b="b" l="l" r="r" t="t"/>
              <a:pathLst>
                <a:path extrusionOk="0" h="453" w="456">
                  <a:moveTo>
                    <a:pt x="231" y="1"/>
                  </a:moveTo>
                  <a:cubicBezTo>
                    <a:pt x="229" y="1"/>
                    <a:pt x="226" y="1"/>
                    <a:pt x="224" y="1"/>
                  </a:cubicBezTo>
                  <a:cubicBezTo>
                    <a:pt x="97" y="5"/>
                    <a:pt x="0" y="106"/>
                    <a:pt x="4" y="233"/>
                  </a:cubicBezTo>
                  <a:cubicBezTo>
                    <a:pt x="4" y="353"/>
                    <a:pt x="104" y="453"/>
                    <a:pt x="227" y="453"/>
                  </a:cubicBezTo>
                  <a:cubicBezTo>
                    <a:pt x="229" y="453"/>
                    <a:pt x="232" y="453"/>
                    <a:pt x="235" y="453"/>
                  </a:cubicBezTo>
                  <a:cubicBezTo>
                    <a:pt x="359" y="449"/>
                    <a:pt x="455" y="345"/>
                    <a:pt x="455" y="221"/>
                  </a:cubicBezTo>
                  <a:cubicBezTo>
                    <a:pt x="452" y="96"/>
                    <a:pt x="351" y="1"/>
                    <a:pt x="2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9"/>
            <p:cNvSpPr/>
            <p:nvPr/>
          </p:nvSpPr>
          <p:spPr>
            <a:xfrm>
              <a:off x="3293133" y="2904871"/>
              <a:ext cx="26037" cy="8243"/>
            </a:xfrm>
            <a:custGeom>
              <a:rect b="b" l="l" r="r" t="t"/>
              <a:pathLst>
                <a:path extrusionOk="0" h="290" w="916">
                  <a:moveTo>
                    <a:pt x="482" y="0"/>
                  </a:moveTo>
                  <a:cubicBezTo>
                    <a:pt x="467" y="0"/>
                    <a:pt x="452" y="1"/>
                    <a:pt x="437" y="2"/>
                  </a:cubicBezTo>
                  <a:cubicBezTo>
                    <a:pt x="283" y="14"/>
                    <a:pt x="161" y="85"/>
                    <a:pt x="93" y="148"/>
                  </a:cubicBezTo>
                  <a:cubicBezTo>
                    <a:pt x="19" y="215"/>
                    <a:pt x="0" y="271"/>
                    <a:pt x="11" y="286"/>
                  </a:cubicBezTo>
                  <a:cubicBezTo>
                    <a:pt x="13" y="288"/>
                    <a:pt x="17" y="289"/>
                    <a:pt x="21" y="289"/>
                  </a:cubicBezTo>
                  <a:cubicBezTo>
                    <a:pt x="69" y="289"/>
                    <a:pt x="225" y="165"/>
                    <a:pt x="448" y="148"/>
                  </a:cubicBezTo>
                  <a:cubicBezTo>
                    <a:pt x="470" y="146"/>
                    <a:pt x="491" y="145"/>
                    <a:pt x="512" y="145"/>
                  </a:cubicBezTo>
                  <a:cubicBezTo>
                    <a:pt x="693" y="145"/>
                    <a:pt x="834" y="214"/>
                    <a:pt x="883" y="214"/>
                  </a:cubicBezTo>
                  <a:cubicBezTo>
                    <a:pt x="892" y="214"/>
                    <a:pt x="897" y="212"/>
                    <a:pt x="900" y="207"/>
                  </a:cubicBezTo>
                  <a:cubicBezTo>
                    <a:pt x="915" y="193"/>
                    <a:pt x="881" y="140"/>
                    <a:pt x="803" y="88"/>
                  </a:cubicBezTo>
                  <a:cubicBezTo>
                    <a:pt x="729" y="41"/>
                    <a:pt x="613" y="0"/>
                    <a:pt x="4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9"/>
            <p:cNvSpPr/>
            <p:nvPr/>
          </p:nvSpPr>
          <p:spPr>
            <a:xfrm>
              <a:off x="3251375" y="2912034"/>
              <a:ext cx="18931" cy="61284"/>
            </a:xfrm>
            <a:custGeom>
              <a:rect b="b" l="l" r="r" t="t"/>
              <a:pathLst>
                <a:path extrusionOk="0" h="2156" w="666">
                  <a:moveTo>
                    <a:pt x="639" y="0"/>
                  </a:moveTo>
                  <a:cubicBezTo>
                    <a:pt x="607" y="0"/>
                    <a:pt x="415" y="576"/>
                    <a:pt x="202" y="1293"/>
                  </a:cubicBezTo>
                  <a:cubicBezTo>
                    <a:pt x="150" y="1472"/>
                    <a:pt x="102" y="1644"/>
                    <a:pt x="54" y="1805"/>
                  </a:cubicBezTo>
                  <a:cubicBezTo>
                    <a:pt x="35" y="1879"/>
                    <a:pt x="1" y="1969"/>
                    <a:pt x="38" y="2062"/>
                  </a:cubicBezTo>
                  <a:cubicBezTo>
                    <a:pt x="57" y="2107"/>
                    <a:pt x="106" y="2141"/>
                    <a:pt x="143" y="2148"/>
                  </a:cubicBezTo>
                  <a:cubicBezTo>
                    <a:pt x="166" y="2155"/>
                    <a:pt x="188" y="2156"/>
                    <a:pt x="208" y="2156"/>
                  </a:cubicBezTo>
                  <a:cubicBezTo>
                    <a:pt x="224" y="2156"/>
                    <a:pt x="238" y="2155"/>
                    <a:pt x="251" y="2155"/>
                  </a:cubicBezTo>
                  <a:cubicBezTo>
                    <a:pt x="497" y="2148"/>
                    <a:pt x="651" y="2137"/>
                    <a:pt x="651" y="2122"/>
                  </a:cubicBezTo>
                  <a:cubicBezTo>
                    <a:pt x="651" y="2107"/>
                    <a:pt x="497" y="2092"/>
                    <a:pt x="251" y="2081"/>
                  </a:cubicBezTo>
                  <a:cubicBezTo>
                    <a:pt x="188" y="2077"/>
                    <a:pt x="132" y="2070"/>
                    <a:pt x="116" y="2029"/>
                  </a:cubicBezTo>
                  <a:cubicBezTo>
                    <a:pt x="99" y="1980"/>
                    <a:pt x="121" y="1909"/>
                    <a:pt x="147" y="1831"/>
                  </a:cubicBezTo>
                  <a:cubicBezTo>
                    <a:pt x="195" y="1670"/>
                    <a:pt x="247" y="1502"/>
                    <a:pt x="304" y="1322"/>
                  </a:cubicBezTo>
                  <a:cubicBezTo>
                    <a:pt x="516" y="602"/>
                    <a:pt x="666" y="8"/>
                    <a:pt x="640" y="0"/>
                  </a:cubicBezTo>
                  <a:cubicBezTo>
                    <a:pt x="640" y="0"/>
                    <a:pt x="640" y="0"/>
                    <a:pt x="6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9"/>
            <p:cNvSpPr/>
            <p:nvPr/>
          </p:nvSpPr>
          <p:spPr>
            <a:xfrm>
              <a:off x="3259675" y="2978039"/>
              <a:ext cx="37692" cy="20466"/>
            </a:xfrm>
            <a:custGeom>
              <a:rect b="b" l="l" r="r" t="t"/>
              <a:pathLst>
                <a:path extrusionOk="0" h="720" w="1326">
                  <a:moveTo>
                    <a:pt x="1200" y="1"/>
                  </a:moveTo>
                  <a:lnTo>
                    <a:pt x="1200" y="1"/>
                  </a:lnTo>
                  <a:cubicBezTo>
                    <a:pt x="1184" y="1"/>
                    <a:pt x="485" y="435"/>
                    <a:pt x="0" y="446"/>
                  </a:cubicBezTo>
                  <a:cubicBezTo>
                    <a:pt x="0" y="446"/>
                    <a:pt x="200" y="720"/>
                    <a:pt x="532" y="720"/>
                  </a:cubicBezTo>
                  <a:cubicBezTo>
                    <a:pt x="618" y="720"/>
                    <a:pt x="713" y="701"/>
                    <a:pt x="815" y="655"/>
                  </a:cubicBezTo>
                  <a:cubicBezTo>
                    <a:pt x="1326" y="424"/>
                    <a:pt x="1200" y="2"/>
                    <a:pt x="1200" y="2"/>
                  </a:cubicBezTo>
                  <a:cubicBezTo>
                    <a:pt x="1200" y="1"/>
                    <a:pt x="1200" y="1"/>
                    <a:pt x="120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9"/>
            <p:cNvSpPr/>
            <p:nvPr/>
          </p:nvSpPr>
          <p:spPr>
            <a:xfrm>
              <a:off x="3270079" y="3034038"/>
              <a:ext cx="65946" cy="36356"/>
            </a:xfrm>
            <a:custGeom>
              <a:rect b="b" l="l" r="r" t="t"/>
              <a:pathLst>
                <a:path extrusionOk="0" h="1279" w="2320">
                  <a:moveTo>
                    <a:pt x="2320" y="0"/>
                  </a:moveTo>
                  <a:cubicBezTo>
                    <a:pt x="1189" y="833"/>
                    <a:pt x="1" y="848"/>
                    <a:pt x="1" y="848"/>
                  </a:cubicBezTo>
                  <a:lnTo>
                    <a:pt x="49" y="1278"/>
                  </a:lnTo>
                  <a:cubicBezTo>
                    <a:pt x="71" y="1278"/>
                    <a:pt x="93" y="1278"/>
                    <a:pt x="115" y="1278"/>
                  </a:cubicBezTo>
                  <a:cubicBezTo>
                    <a:pt x="1832" y="1278"/>
                    <a:pt x="2320" y="0"/>
                    <a:pt x="232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9"/>
            <p:cNvSpPr/>
            <p:nvPr/>
          </p:nvSpPr>
          <p:spPr>
            <a:xfrm>
              <a:off x="3202369" y="2787244"/>
              <a:ext cx="216172" cy="125155"/>
            </a:xfrm>
            <a:custGeom>
              <a:rect b="b" l="l" r="r" t="t"/>
              <a:pathLst>
                <a:path extrusionOk="0" h="4403" w="7605">
                  <a:moveTo>
                    <a:pt x="3713" y="1"/>
                  </a:moveTo>
                  <a:cubicBezTo>
                    <a:pt x="0" y="1"/>
                    <a:pt x="63" y="3666"/>
                    <a:pt x="63" y="3666"/>
                  </a:cubicBezTo>
                  <a:cubicBezTo>
                    <a:pt x="209" y="3686"/>
                    <a:pt x="347" y="3695"/>
                    <a:pt x="481" y="3695"/>
                  </a:cubicBezTo>
                  <a:cubicBezTo>
                    <a:pt x="1054" y="3695"/>
                    <a:pt x="1543" y="3529"/>
                    <a:pt x="2154" y="3374"/>
                  </a:cubicBezTo>
                  <a:cubicBezTo>
                    <a:pt x="2905" y="3184"/>
                    <a:pt x="3619" y="2687"/>
                    <a:pt x="3884" y="1959"/>
                  </a:cubicBezTo>
                  <a:cubicBezTo>
                    <a:pt x="3969" y="2437"/>
                    <a:pt x="4198" y="2892"/>
                    <a:pt x="4526" y="3251"/>
                  </a:cubicBezTo>
                  <a:cubicBezTo>
                    <a:pt x="4574" y="3307"/>
                    <a:pt x="4651" y="3357"/>
                    <a:pt x="4716" y="3357"/>
                  </a:cubicBezTo>
                  <a:cubicBezTo>
                    <a:pt x="4747" y="3357"/>
                    <a:pt x="4775" y="3346"/>
                    <a:pt x="4795" y="3318"/>
                  </a:cubicBezTo>
                  <a:cubicBezTo>
                    <a:pt x="4829" y="3273"/>
                    <a:pt x="4817" y="3210"/>
                    <a:pt x="4803" y="3158"/>
                  </a:cubicBezTo>
                  <a:cubicBezTo>
                    <a:pt x="4754" y="2952"/>
                    <a:pt x="4702" y="2747"/>
                    <a:pt x="4650" y="2542"/>
                  </a:cubicBezTo>
                  <a:lnTo>
                    <a:pt x="4650" y="2542"/>
                  </a:lnTo>
                  <a:cubicBezTo>
                    <a:pt x="4941" y="3009"/>
                    <a:pt x="5243" y="3483"/>
                    <a:pt x="5673" y="3826"/>
                  </a:cubicBezTo>
                  <a:cubicBezTo>
                    <a:pt x="5975" y="4067"/>
                    <a:pt x="6711" y="4402"/>
                    <a:pt x="7054" y="4402"/>
                  </a:cubicBezTo>
                  <a:cubicBezTo>
                    <a:pt x="7200" y="4402"/>
                    <a:pt x="7274" y="4342"/>
                    <a:pt x="7215" y="4188"/>
                  </a:cubicBezTo>
                  <a:cubicBezTo>
                    <a:pt x="7163" y="4062"/>
                    <a:pt x="7604" y="61"/>
                    <a:pt x="3802" y="1"/>
                  </a:cubicBezTo>
                  <a:cubicBezTo>
                    <a:pt x="3772" y="1"/>
                    <a:pt x="3742" y="1"/>
                    <a:pt x="371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9"/>
            <p:cNvSpPr/>
            <p:nvPr/>
          </p:nvSpPr>
          <p:spPr>
            <a:xfrm>
              <a:off x="3395352" y="2921386"/>
              <a:ext cx="18192" cy="24218"/>
            </a:xfrm>
            <a:custGeom>
              <a:rect b="b" l="l" r="r" t="t"/>
              <a:pathLst>
                <a:path extrusionOk="0" h="852" w="640">
                  <a:moveTo>
                    <a:pt x="233" y="0"/>
                  </a:moveTo>
                  <a:cubicBezTo>
                    <a:pt x="76" y="0"/>
                    <a:pt x="4" y="75"/>
                    <a:pt x="12" y="86"/>
                  </a:cubicBezTo>
                  <a:cubicBezTo>
                    <a:pt x="15" y="90"/>
                    <a:pt x="20" y="92"/>
                    <a:pt x="29" y="92"/>
                  </a:cubicBezTo>
                  <a:cubicBezTo>
                    <a:pt x="49" y="92"/>
                    <a:pt x="83" y="85"/>
                    <a:pt x="129" y="85"/>
                  </a:cubicBezTo>
                  <a:cubicBezTo>
                    <a:pt x="159" y="85"/>
                    <a:pt x="194" y="88"/>
                    <a:pt x="233" y="97"/>
                  </a:cubicBezTo>
                  <a:cubicBezTo>
                    <a:pt x="356" y="116"/>
                    <a:pt x="509" y="235"/>
                    <a:pt x="505" y="426"/>
                  </a:cubicBezTo>
                  <a:cubicBezTo>
                    <a:pt x="509" y="616"/>
                    <a:pt x="356" y="733"/>
                    <a:pt x="228" y="755"/>
                  </a:cubicBezTo>
                  <a:cubicBezTo>
                    <a:pt x="194" y="762"/>
                    <a:pt x="163" y="764"/>
                    <a:pt x="136" y="764"/>
                  </a:cubicBezTo>
                  <a:cubicBezTo>
                    <a:pt x="85" y="764"/>
                    <a:pt x="48" y="757"/>
                    <a:pt x="28" y="757"/>
                  </a:cubicBezTo>
                  <a:cubicBezTo>
                    <a:pt x="19" y="757"/>
                    <a:pt x="14" y="758"/>
                    <a:pt x="12" y="762"/>
                  </a:cubicBezTo>
                  <a:cubicBezTo>
                    <a:pt x="1" y="773"/>
                    <a:pt x="76" y="852"/>
                    <a:pt x="230" y="852"/>
                  </a:cubicBezTo>
                  <a:cubicBezTo>
                    <a:pt x="233" y="852"/>
                    <a:pt x="237" y="852"/>
                    <a:pt x="240" y="852"/>
                  </a:cubicBezTo>
                  <a:cubicBezTo>
                    <a:pt x="318" y="848"/>
                    <a:pt x="419" y="818"/>
                    <a:pt x="502" y="747"/>
                  </a:cubicBezTo>
                  <a:cubicBezTo>
                    <a:pt x="587" y="672"/>
                    <a:pt x="640" y="553"/>
                    <a:pt x="640" y="426"/>
                  </a:cubicBezTo>
                  <a:cubicBezTo>
                    <a:pt x="640" y="299"/>
                    <a:pt x="587" y="179"/>
                    <a:pt x="502" y="105"/>
                  </a:cubicBezTo>
                  <a:cubicBezTo>
                    <a:pt x="419" y="30"/>
                    <a:pt x="322" y="4"/>
                    <a:pt x="244" y="0"/>
                  </a:cubicBezTo>
                  <a:cubicBezTo>
                    <a:pt x="240" y="0"/>
                    <a:pt x="236" y="0"/>
                    <a:pt x="233"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9"/>
            <p:cNvSpPr/>
            <p:nvPr/>
          </p:nvSpPr>
          <p:spPr>
            <a:xfrm>
              <a:off x="3049238" y="3091259"/>
              <a:ext cx="544879" cy="592036"/>
            </a:xfrm>
            <a:custGeom>
              <a:rect b="b" l="l" r="r" t="t"/>
              <a:pathLst>
                <a:path extrusionOk="0" h="20828" w="19169">
                  <a:moveTo>
                    <a:pt x="12199" y="1"/>
                  </a:moveTo>
                  <a:cubicBezTo>
                    <a:pt x="12199" y="4"/>
                    <a:pt x="12199" y="15"/>
                    <a:pt x="12195" y="34"/>
                  </a:cubicBezTo>
                  <a:lnTo>
                    <a:pt x="12195" y="79"/>
                  </a:lnTo>
                  <a:lnTo>
                    <a:pt x="11994" y="901"/>
                  </a:lnTo>
                  <a:cubicBezTo>
                    <a:pt x="11606" y="2394"/>
                    <a:pt x="10698" y="5240"/>
                    <a:pt x="9342" y="5274"/>
                  </a:cubicBezTo>
                  <a:cubicBezTo>
                    <a:pt x="9334" y="5275"/>
                    <a:pt x="9325" y="5275"/>
                    <a:pt x="9317" y="5275"/>
                  </a:cubicBezTo>
                  <a:cubicBezTo>
                    <a:pt x="7633" y="5275"/>
                    <a:pt x="7855" y="782"/>
                    <a:pt x="7893" y="172"/>
                  </a:cubicBezTo>
                  <a:lnTo>
                    <a:pt x="7893" y="172"/>
                  </a:lnTo>
                  <a:cubicBezTo>
                    <a:pt x="7788" y="191"/>
                    <a:pt x="7770" y="206"/>
                    <a:pt x="7770" y="206"/>
                  </a:cubicBezTo>
                  <a:cubicBezTo>
                    <a:pt x="7770" y="206"/>
                    <a:pt x="2387" y="504"/>
                    <a:pt x="0" y="5222"/>
                  </a:cubicBezTo>
                  <a:lnTo>
                    <a:pt x="4146" y="8255"/>
                  </a:lnTo>
                  <a:lnTo>
                    <a:pt x="5162" y="7643"/>
                  </a:lnTo>
                  <a:lnTo>
                    <a:pt x="5162" y="7643"/>
                  </a:lnTo>
                  <a:cubicBezTo>
                    <a:pt x="5162" y="7643"/>
                    <a:pt x="5495" y="14321"/>
                    <a:pt x="4924" y="16136"/>
                  </a:cubicBezTo>
                  <a:cubicBezTo>
                    <a:pt x="4281" y="18190"/>
                    <a:pt x="3283" y="20465"/>
                    <a:pt x="3283" y="20465"/>
                  </a:cubicBezTo>
                  <a:cubicBezTo>
                    <a:pt x="4851" y="20343"/>
                    <a:pt x="6493" y="20287"/>
                    <a:pt x="8197" y="20287"/>
                  </a:cubicBezTo>
                  <a:cubicBezTo>
                    <a:pt x="11453" y="20287"/>
                    <a:pt x="14936" y="20491"/>
                    <a:pt x="18567" y="20827"/>
                  </a:cubicBezTo>
                  <a:lnTo>
                    <a:pt x="14869" y="7272"/>
                  </a:lnTo>
                  <a:cubicBezTo>
                    <a:pt x="16151" y="7194"/>
                    <a:pt x="17335" y="6966"/>
                    <a:pt x="18515" y="6533"/>
                  </a:cubicBezTo>
                  <a:lnTo>
                    <a:pt x="19169" y="6402"/>
                  </a:lnTo>
                  <a:cubicBezTo>
                    <a:pt x="19169" y="6402"/>
                    <a:pt x="17743" y="1"/>
                    <a:pt x="12797"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9"/>
            <p:cNvSpPr/>
            <p:nvPr/>
          </p:nvSpPr>
          <p:spPr>
            <a:xfrm>
              <a:off x="3331536" y="3363665"/>
              <a:ext cx="117594" cy="29960"/>
            </a:xfrm>
            <a:custGeom>
              <a:rect b="b" l="l" r="r" t="t"/>
              <a:pathLst>
                <a:path extrusionOk="0" h="1054" w="4137">
                  <a:moveTo>
                    <a:pt x="10" y="1"/>
                  </a:moveTo>
                  <a:cubicBezTo>
                    <a:pt x="9" y="1"/>
                    <a:pt x="9" y="1"/>
                    <a:pt x="8" y="1"/>
                  </a:cubicBezTo>
                  <a:cubicBezTo>
                    <a:pt x="1" y="9"/>
                    <a:pt x="35" y="65"/>
                    <a:pt x="113" y="155"/>
                  </a:cubicBezTo>
                  <a:cubicBezTo>
                    <a:pt x="187" y="244"/>
                    <a:pt x="311" y="368"/>
                    <a:pt x="479" y="498"/>
                  </a:cubicBezTo>
                  <a:cubicBezTo>
                    <a:pt x="815" y="756"/>
                    <a:pt x="1372" y="1029"/>
                    <a:pt x="2033" y="1051"/>
                  </a:cubicBezTo>
                  <a:cubicBezTo>
                    <a:pt x="2067" y="1052"/>
                    <a:pt x="2101" y="1053"/>
                    <a:pt x="2135" y="1053"/>
                  </a:cubicBezTo>
                  <a:cubicBezTo>
                    <a:pt x="2753" y="1053"/>
                    <a:pt x="3288" y="834"/>
                    <a:pt x="3624" y="610"/>
                  </a:cubicBezTo>
                  <a:cubicBezTo>
                    <a:pt x="3804" y="494"/>
                    <a:pt x="3934" y="382"/>
                    <a:pt x="4016" y="296"/>
                  </a:cubicBezTo>
                  <a:cubicBezTo>
                    <a:pt x="4099" y="211"/>
                    <a:pt x="4136" y="158"/>
                    <a:pt x="4132" y="151"/>
                  </a:cubicBezTo>
                  <a:cubicBezTo>
                    <a:pt x="4131" y="150"/>
                    <a:pt x="4130" y="150"/>
                    <a:pt x="4129" y="150"/>
                  </a:cubicBezTo>
                  <a:cubicBezTo>
                    <a:pt x="4100" y="150"/>
                    <a:pt x="3921" y="334"/>
                    <a:pt x="3576" y="532"/>
                  </a:cubicBezTo>
                  <a:cubicBezTo>
                    <a:pt x="3239" y="727"/>
                    <a:pt x="2724" y="918"/>
                    <a:pt x="2136" y="918"/>
                  </a:cubicBezTo>
                  <a:cubicBezTo>
                    <a:pt x="2105" y="918"/>
                    <a:pt x="2073" y="918"/>
                    <a:pt x="2040" y="917"/>
                  </a:cubicBezTo>
                  <a:cubicBezTo>
                    <a:pt x="1409" y="894"/>
                    <a:pt x="875" y="651"/>
                    <a:pt x="535" y="420"/>
                  </a:cubicBezTo>
                  <a:cubicBezTo>
                    <a:pt x="203" y="196"/>
                    <a:pt x="35" y="1"/>
                    <a:pt x="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9"/>
            <p:cNvSpPr/>
            <p:nvPr/>
          </p:nvSpPr>
          <p:spPr>
            <a:xfrm>
              <a:off x="3443136" y="3236374"/>
              <a:ext cx="74246" cy="232886"/>
            </a:xfrm>
            <a:custGeom>
              <a:rect b="b" l="l" r="r" t="t"/>
              <a:pathLst>
                <a:path extrusionOk="0" h="8193" w="2612">
                  <a:moveTo>
                    <a:pt x="9" y="1"/>
                  </a:moveTo>
                  <a:cubicBezTo>
                    <a:pt x="9" y="1"/>
                    <a:pt x="9" y="1"/>
                    <a:pt x="8" y="1"/>
                  </a:cubicBezTo>
                  <a:cubicBezTo>
                    <a:pt x="0" y="5"/>
                    <a:pt x="34" y="121"/>
                    <a:pt x="102" y="326"/>
                  </a:cubicBezTo>
                  <a:cubicBezTo>
                    <a:pt x="176" y="557"/>
                    <a:pt x="277" y="852"/>
                    <a:pt x="393" y="1200"/>
                  </a:cubicBezTo>
                  <a:cubicBezTo>
                    <a:pt x="640" y="1936"/>
                    <a:pt x="979" y="2955"/>
                    <a:pt x="1338" y="4084"/>
                  </a:cubicBezTo>
                  <a:cubicBezTo>
                    <a:pt x="1696" y="5215"/>
                    <a:pt x="2007" y="6243"/>
                    <a:pt x="2227" y="6989"/>
                  </a:cubicBezTo>
                  <a:cubicBezTo>
                    <a:pt x="2331" y="7341"/>
                    <a:pt x="2421" y="7636"/>
                    <a:pt x="2488" y="7871"/>
                  </a:cubicBezTo>
                  <a:cubicBezTo>
                    <a:pt x="2555" y="8080"/>
                    <a:pt x="2593" y="8192"/>
                    <a:pt x="2604" y="8192"/>
                  </a:cubicBezTo>
                  <a:cubicBezTo>
                    <a:pt x="2612" y="8189"/>
                    <a:pt x="2589" y="8069"/>
                    <a:pt x="2541" y="7856"/>
                  </a:cubicBezTo>
                  <a:cubicBezTo>
                    <a:pt x="2492" y="7647"/>
                    <a:pt x="2417" y="7341"/>
                    <a:pt x="2317" y="6963"/>
                  </a:cubicBezTo>
                  <a:cubicBezTo>
                    <a:pt x="2119" y="6213"/>
                    <a:pt x="1827" y="5178"/>
                    <a:pt x="1469" y="4046"/>
                  </a:cubicBezTo>
                  <a:cubicBezTo>
                    <a:pt x="1110" y="2911"/>
                    <a:pt x="755" y="1899"/>
                    <a:pt x="483" y="1166"/>
                  </a:cubicBezTo>
                  <a:cubicBezTo>
                    <a:pt x="345" y="804"/>
                    <a:pt x="233" y="509"/>
                    <a:pt x="150" y="307"/>
                  </a:cubicBezTo>
                  <a:cubicBezTo>
                    <a:pt x="69" y="109"/>
                    <a:pt x="17" y="1"/>
                    <a:pt x="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9"/>
            <p:cNvSpPr/>
            <p:nvPr/>
          </p:nvSpPr>
          <p:spPr>
            <a:xfrm>
              <a:off x="3435376" y="3162864"/>
              <a:ext cx="36441" cy="15662"/>
            </a:xfrm>
            <a:custGeom>
              <a:rect b="b" l="l" r="r" t="t"/>
              <a:pathLst>
                <a:path extrusionOk="0" h="551" w="1282">
                  <a:moveTo>
                    <a:pt x="36" y="0"/>
                  </a:moveTo>
                  <a:cubicBezTo>
                    <a:pt x="27" y="0"/>
                    <a:pt x="22" y="2"/>
                    <a:pt x="20" y="6"/>
                  </a:cubicBezTo>
                  <a:cubicBezTo>
                    <a:pt x="1" y="40"/>
                    <a:pt x="255" y="216"/>
                    <a:pt x="606" y="365"/>
                  </a:cubicBezTo>
                  <a:cubicBezTo>
                    <a:pt x="888" y="486"/>
                    <a:pt x="1143" y="551"/>
                    <a:pt x="1235" y="551"/>
                  </a:cubicBezTo>
                  <a:cubicBezTo>
                    <a:pt x="1256" y="551"/>
                    <a:pt x="1269" y="547"/>
                    <a:pt x="1271" y="540"/>
                  </a:cubicBezTo>
                  <a:cubicBezTo>
                    <a:pt x="1282" y="507"/>
                    <a:pt x="1002" y="387"/>
                    <a:pt x="658" y="238"/>
                  </a:cubicBezTo>
                  <a:cubicBezTo>
                    <a:pt x="354" y="109"/>
                    <a:pt x="102" y="0"/>
                    <a:pt x="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9"/>
            <p:cNvSpPr/>
            <p:nvPr/>
          </p:nvSpPr>
          <p:spPr>
            <a:xfrm>
              <a:off x="3506725" y="3199420"/>
              <a:ext cx="15975" cy="41984"/>
            </a:xfrm>
            <a:custGeom>
              <a:rect b="b" l="l" r="r" t="t"/>
              <a:pathLst>
                <a:path extrusionOk="0" h="1477" w="562">
                  <a:moveTo>
                    <a:pt x="522" y="1"/>
                  </a:moveTo>
                  <a:cubicBezTo>
                    <a:pt x="486" y="1"/>
                    <a:pt x="350" y="318"/>
                    <a:pt x="218" y="718"/>
                  </a:cubicBezTo>
                  <a:cubicBezTo>
                    <a:pt x="80" y="1126"/>
                    <a:pt x="1" y="1466"/>
                    <a:pt x="35" y="1476"/>
                  </a:cubicBezTo>
                  <a:cubicBezTo>
                    <a:pt x="36" y="1477"/>
                    <a:pt x="36" y="1477"/>
                    <a:pt x="37" y="1477"/>
                  </a:cubicBezTo>
                  <a:cubicBezTo>
                    <a:pt x="77" y="1477"/>
                    <a:pt x="212" y="1159"/>
                    <a:pt x="344" y="759"/>
                  </a:cubicBezTo>
                  <a:cubicBezTo>
                    <a:pt x="479" y="352"/>
                    <a:pt x="561" y="13"/>
                    <a:pt x="524" y="1"/>
                  </a:cubicBezTo>
                  <a:cubicBezTo>
                    <a:pt x="523" y="1"/>
                    <a:pt x="522" y="1"/>
                    <a:pt x="5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9"/>
            <p:cNvSpPr/>
            <p:nvPr/>
          </p:nvSpPr>
          <p:spPr>
            <a:xfrm>
              <a:off x="3380485" y="3249450"/>
              <a:ext cx="19983" cy="37322"/>
            </a:xfrm>
            <a:custGeom>
              <a:rect b="b" l="l" r="r" t="t"/>
              <a:pathLst>
                <a:path extrusionOk="0" h="1313" w="703">
                  <a:moveTo>
                    <a:pt x="667" y="0"/>
                  </a:moveTo>
                  <a:cubicBezTo>
                    <a:pt x="626" y="0"/>
                    <a:pt x="483" y="284"/>
                    <a:pt x="311" y="639"/>
                  </a:cubicBezTo>
                  <a:cubicBezTo>
                    <a:pt x="139" y="997"/>
                    <a:pt x="1" y="1293"/>
                    <a:pt x="34" y="1311"/>
                  </a:cubicBezTo>
                  <a:cubicBezTo>
                    <a:pt x="35" y="1312"/>
                    <a:pt x="36" y="1312"/>
                    <a:pt x="38" y="1312"/>
                  </a:cubicBezTo>
                  <a:cubicBezTo>
                    <a:pt x="77" y="1312"/>
                    <a:pt x="264" y="1049"/>
                    <a:pt x="434" y="695"/>
                  </a:cubicBezTo>
                  <a:cubicBezTo>
                    <a:pt x="610" y="333"/>
                    <a:pt x="703" y="16"/>
                    <a:pt x="670" y="1"/>
                  </a:cubicBezTo>
                  <a:cubicBezTo>
                    <a:pt x="669" y="0"/>
                    <a:pt x="668" y="0"/>
                    <a:pt x="6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9"/>
            <p:cNvSpPr/>
            <p:nvPr/>
          </p:nvSpPr>
          <p:spPr>
            <a:xfrm>
              <a:off x="3328580" y="3294306"/>
              <a:ext cx="30727" cy="32518"/>
            </a:xfrm>
            <a:custGeom>
              <a:rect b="b" l="l" r="r" t="t"/>
              <a:pathLst>
                <a:path extrusionOk="0" h="1144" w="1081">
                  <a:moveTo>
                    <a:pt x="35" y="1"/>
                  </a:moveTo>
                  <a:cubicBezTo>
                    <a:pt x="33" y="1"/>
                    <a:pt x="32" y="1"/>
                    <a:pt x="31" y="2"/>
                  </a:cubicBezTo>
                  <a:cubicBezTo>
                    <a:pt x="0" y="25"/>
                    <a:pt x="176" y="324"/>
                    <a:pt x="464" y="641"/>
                  </a:cubicBezTo>
                  <a:cubicBezTo>
                    <a:pt x="735" y="941"/>
                    <a:pt x="1000" y="1144"/>
                    <a:pt x="1047" y="1144"/>
                  </a:cubicBezTo>
                  <a:cubicBezTo>
                    <a:pt x="1050" y="1144"/>
                    <a:pt x="1052" y="1143"/>
                    <a:pt x="1053" y="1142"/>
                  </a:cubicBezTo>
                  <a:cubicBezTo>
                    <a:pt x="1080" y="1112"/>
                    <a:pt x="845" y="862"/>
                    <a:pt x="565" y="552"/>
                  </a:cubicBezTo>
                  <a:cubicBezTo>
                    <a:pt x="295" y="254"/>
                    <a:pt x="78" y="1"/>
                    <a:pt x="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9"/>
            <p:cNvSpPr/>
            <p:nvPr/>
          </p:nvSpPr>
          <p:spPr>
            <a:xfrm>
              <a:off x="3410759" y="3320656"/>
              <a:ext cx="40278" cy="40193"/>
            </a:xfrm>
            <a:custGeom>
              <a:rect b="b" l="l" r="r" t="t"/>
              <a:pathLst>
                <a:path extrusionOk="0" h="1414" w="1417">
                  <a:moveTo>
                    <a:pt x="1382" y="1"/>
                  </a:moveTo>
                  <a:cubicBezTo>
                    <a:pt x="1337" y="1"/>
                    <a:pt x="1072" y="298"/>
                    <a:pt x="736" y="648"/>
                  </a:cubicBezTo>
                  <a:cubicBezTo>
                    <a:pt x="475" y="921"/>
                    <a:pt x="247" y="1145"/>
                    <a:pt x="153" y="1257"/>
                  </a:cubicBezTo>
                  <a:lnTo>
                    <a:pt x="154" y="1257"/>
                  </a:lnTo>
                  <a:lnTo>
                    <a:pt x="154" y="1257"/>
                  </a:lnTo>
                  <a:cubicBezTo>
                    <a:pt x="152" y="1258"/>
                    <a:pt x="151" y="1259"/>
                    <a:pt x="150" y="1261"/>
                  </a:cubicBezTo>
                  <a:lnTo>
                    <a:pt x="0" y="1414"/>
                  </a:lnTo>
                  <a:lnTo>
                    <a:pt x="191" y="1298"/>
                  </a:lnTo>
                  <a:cubicBezTo>
                    <a:pt x="314" y="1223"/>
                    <a:pt x="568" y="1018"/>
                    <a:pt x="834" y="745"/>
                  </a:cubicBezTo>
                  <a:cubicBezTo>
                    <a:pt x="1188" y="375"/>
                    <a:pt x="1416" y="24"/>
                    <a:pt x="1386" y="2"/>
                  </a:cubicBezTo>
                  <a:cubicBezTo>
                    <a:pt x="1385" y="1"/>
                    <a:pt x="1384" y="1"/>
                    <a:pt x="13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9"/>
            <p:cNvSpPr/>
            <p:nvPr/>
          </p:nvSpPr>
          <p:spPr>
            <a:xfrm>
              <a:off x="3431680" y="3429954"/>
              <a:ext cx="38459" cy="22484"/>
            </a:xfrm>
            <a:custGeom>
              <a:rect b="b" l="l" r="r" t="t"/>
              <a:pathLst>
                <a:path extrusionOk="0" h="791" w="1353">
                  <a:moveTo>
                    <a:pt x="31" y="1"/>
                  </a:moveTo>
                  <a:cubicBezTo>
                    <a:pt x="27" y="1"/>
                    <a:pt x="24" y="2"/>
                    <a:pt x="22" y="4"/>
                  </a:cubicBezTo>
                  <a:cubicBezTo>
                    <a:pt x="0" y="34"/>
                    <a:pt x="255" y="269"/>
                    <a:pt x="624" y="489"/>
                  </a:cubicBezTo>
                  <a:cubicBezTo>
                    <a:pt x="950" y="681"/>
                    <a:pt x="1244" y="790"/>
                    <a:pt x="1319" y="790"/>
                  </a:cubicBezTo>
                  <a:cubicBezTo>
                    <a:pt x="1329" y="790"/>
                    <a:pt x="1336" y="788"/>
                    <a:pt x="1337" y="784"/>
                  </a:cubicBezTo>
                  <a:cubicBezTo>
                    <a:pt x="1353" y="751"/>
                    <a:pt x="1053" y="586"/>
                    <a:pt x="691" y="374"/>
                  </a:cubicBezTo>
                  <a:cubicBezTo>
                    <a:pt x="358" y="176"/>
                    <a:pt x="86" y="1"/>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9"/>
            <p:cNvSpPr/>
            <p:nvPr/>
          </p:nvSpPr>
          <p:spPr>
            <a:xfrm>
              <a:off x="3351292" y="3422165"/>
              <a:ext cx="26890" cy="36725"/>
            </a:xfrm>
            <a:custGeom>
              <a:rect b="b" l="l" r="r" t="t"/>
              <a:pathLst>
                <a:path extrusionOk="0" h="1292" w="946">
                  <a:moveTo>
                    <a:pt x="912" y="0"/>
                  </a:moveTo>
                  <a:cubicBezTo>
                    <a:pt x="873" y="0"/>
                    <a:pt x="656" y="265"/>
                    <a:pt x="419" y="607"/>
                  </a:cubicBezTo>
                  <a:cubicBezTo>
                    <a:pt x="173" y="965"/>
                    <a:pt x="1" y="1272"/>
                    <a:pt x="30" y="1291"/>
                  </a:cubicBezTo>
                  <a:cubicBezTo>
                    <a:pt x="31" y="1291"/>
                    <a:pt x="33" y="1291"/>
                    <a:pt x="34" y="1291"/>
                  </a:cubicBezTo>
                  <a:cubicBezTo>
                    <a:pt x="78" y="1291"/>
                    <a:pt x="293" y="1028"/>
                    <a:pt x="531" y="686"/>
                  </a:cubicBezTo>
                  <a:cubicBezTo>
                    <a:pt x="774" y="331"/>
                    <a:pt x="946" y="24"/>
                    <a:pt x="916" y="2"/>
                  </a:cubicBezTo>
                  <a:cubicBezTo>
                    <a:pt x="915" y="1"/>
                    <a:pt x="914" y="0"/>
                    <a:pt x="91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9"/>
            <p:cNvSpPr/>
            <p:nvPr/>
          </p:nvSpPr>
          <p:spPr>
            <a:xfrm>
              <a:off x="3287590" y="3405735"/>
              <a:ext cx="29875" cy="22541"/>
            </a:xfrm>
            <a:custGeom>
              <a:rect b="b" l="l" r="r" t="t"/>
              <a:pathLst>
                <a:path extrusionOk="0" h="793" w="1051">
                  <a:moveTo>
                    <a:pt x="33" y="0"/>
                  </a:moveTo>
                  <a:cubicBezTo>
                    <a:pt x="28" y="0"/>
                    <a:pt x="25" y="2"/>
                    <a:pt x="23" y="4"/>
                  </a:cubicBezTo>
                  <a:cubicBezTo>
                    <a:pt x="1" y="34"/>
                    <a:pt x="206" y="233"/>
                    <a:pt x="483" y="449"/>
                  </a:cubicBezTo>
                  <a:cubicBezTo>
                    <a:pt x="735" y="647"/>
                    <a:pt x="960" y="792"/>
                    <a:pt x="1014" y="792"/>
                  </a:cubicBezTo>
                  <a:cubicBezTo>
                    <a:pt x="1019" y="792"/>
                    <a:pt x="1022" y="791"/>
                    <a:pt x="1024" y="788"/>
                  </a:cubicBezTo>
                  <a:cubicBezTo>
                    <a:pt x="1050" y="759"/>
                    <a:pt x="845" y="561"/>
                    <a:pt x="568" y="345"/>
                  </a:cubicBezTo>
                  <a:cubicBezTo>
                    <a:pt x="312" y="146"/>
                    <a:pt x="86" y="0"/>
                    <a:pt x="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9"/>
            <p:cNvSpPr/>
            <p:nvPr/>
          </p:nvSpPr>
          <p:spPr>
            <a:xfrm>
              <a:off x="3255298" y="3338536"/>
              <a:ext cx="29249" cy="20210"/>
            </a:xfrm>
            <a:custGeom>
              <a:rect b="b" l="l" r="r" t="t"/>
              <a:pathLst>
                <a:path extrusionOk="0" h="711" w="1029">
                  <a:moveTo>
                    <a:pt x="995" y="0"/>
                  </a:moveTo>
                  <a:cubicBezTo>
                    <a:pt x="942" y="0"/>
                    <a:pt x="723" y="127"/>
                    <a:pt x="476" y="303"/>
                  </a:cubicBezTo>
                  <a:cubicBezTo>
                    <a:pt x="203" y="497"/>
                    <a:pt x="1" y="676"/>
                    <a:pt x="23" y="706"/>
                  </a:cubicBezTo>
                  <a:cubicBezTo>
                    <a:pt x="25" y="709"/>
                    <a:pt x="30" y="710"/>
                    <a:pt x="36" y="710"/>
                  </a:cubicBezTo>
                  <a:cubicBezTo>
                    <a:pt x="92" y="710"/>
                    <a:pt x="308" y="587"/>
                    <a:pt x="554" y="411"/>
                  </a:cubicBezTo>
                  <a:cubicBezTo>
                    <a:pt x="826" y="217"/>
                    <a:pt x="1028" y="37"/>
                    <a:pt x="1006" y="4"/>
                  </a:cubicBezTo>
                  <a:cubicBezTo>
                    <a:pt x="1004" y="1"/>
                    <a:pt x="1000" y="0"/>
                    <a:pt x="9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9"/>
            <p:cNvSpPr/>
            <p:nvPr/>
          </p:nvSpPr>
          <p:spPr>
            <a:xfrm>
              <a:off x="3249811" y="3265425"/>
              <a:ext cx="22513" cy="27515"/>
            </a:xfrm>
            <a:custGeom>
              <a:rect b="b" l="l" r="r" t="t"/>
              <a:pathLst>
                <a:path extrusionOk="0" h="968" w="792">
                  <a:moveTo>
                    <a:pt x="36" y="1"/>
                  </a:moveTo>
                  <a:cubicBezTo>
                    <a:pt x="33" y="1"/>
                    <a:pt x="31" y="1"/>
                    <a:pt x="30" y="2"/>
                  </a:cubicBezTo>
                  <a:cubicBezTo>
                    <a:pt x="0" y="28"/>
                    <a:pt x="142" y="261"/>
                    <a:pt x="340" y="525"/>
                  </a:cubicBezTo>
                  <a:cubicBezTo>
                    <a:pt x="531" y="780"/>
                    <a:pt x="712" y="968"/>
                    <a:pt x="756" y="968"/>
                  </a:cubicBezTo>
                  <a:cubicBezTo>
                    <a:pt x="759" y="968"/>
                    <a:pt x="761" y="967"/>
                    <a:pt x="762" y="966"/>
                  </a:cubicBezTo>
                  <a:cubicBezTo>
                    <a:pt x="792" y="944"/>
                    <a:pt x="650" y="712"/>
                    <a:pt x="448" y="444"/>
                  </a:cubicBezTo>
                  <a:cubicBezTo>
                    <a:pt x="257" y="192"/>
                    <a:pt x="79" y="1"/>
                    <a:pt x="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9"/>
            <p:cNvSpPr/>
            <p:nvPr/>
          </p:nvSpPr>
          <p:spPr>
            <a:xfrm>
              <a:off x="3401947" y="3137935"/>
              <a:ext cx="20096" cy="34053"/>
            </a:xfrm>
            <a:custGeom>
              <a:rect b="b" l="l" r="r" t="t"/>
              <a:pathLst>
                <a:path extrusionOk="0" h="1198" w="707">
                  <a:moveTo>
                    <a:pt x="669" y="1"/>
                  </a:moveTo>
                  <a:cubicBezTo>
                    <a:pt x="627" y="1"/>
                    <a:pt x="465" y="248"/>
                    <a:pt x="292" y="566"/>
                  </a:cubicBezTo>
                  <a:cubicBezTo>
                    <a:pt x="116" y="898"/>
                    <a:pt x="1" y="1182"/>
                    <a:pt x="30" y="1197"/>
                  </a:cubicBezTo>
                  <a:cubicBezTo>
                    <a:pt x="32" y="1197"/>
                    <a:pt x="33" y="1198"/>
                    <a:pt x="34" y="1198"/>
                  </a:cubicBezTo>
                  <a:cubicBezTo>
                    <a:pt x="76" y="1198"/>
                    <a:pt x="242" y="950"/>
                    <a:pt x="411" y="629"/>
                  </a:cubicBezTo>
                  <a:cubicBezTo>
                    <a:pt x="591" y="300"/>
                    <a:pt x="706" y="17"/>
                    <a:pt x="673" y="2"/>
                  </a:cubicBezTo>
                  <a:cubicBezTo>
                    <a:pt x="672" y="1"/>
                    <a:pt x="671" y="1"/>
                    <a:pt x="6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9"/>
            <p:cNvSpPr/>
            <p:nvPr/>
          </p:nvSpPr>
          <p:spPr>
            <a:xfrm>
              <a:off x="3202340" y="3157492"/>
              <a:ext cx="36867" cy="22257"/>
            </a:xfrm>
            <a:custGeom>
              <a:rect b="b" l="l" r="r" t="t"/>
              <a:pathLst>
                <a:path extrusionOk="0" h="783" w="1297">
                  <a:moveTo>
                    <a:pt x="30" y="1"/>
                  </a:moveTo>
                  <a:cubicBezTo>
                    <a:pt x="25" y="1"/>
                    <a:pt x="21" y="2"/>
                    <a:pt x="19" y="5"/>
                  </a:cubicBezTo>
                  <a:cubicBezTo>
                    <a:pt x="0" y="38"/>
                    <a:pt x="266" y="236"/>
                    <a:pt x="613" y="450"/>
                  </a:cubicBezTo>
                  <a:cubicBezTo>
                    <a:pt x="927" y="642"/>
                    <a:pt x="1198" y="782"/>
                    <a:pt x="1261" y="782"/>
                  </a:cubicBezTo>
                  <a:cubicBezTo>
                    <a:pt x="1268" y="782"/>
                    <a:pt x="1272" y="781"/>
                    <a:pt x="1274" y="778"/>
                  </a:cubicBezTo>
                  <a:cubicBezTo>
                    <a:pt x="1296" y="748"/>
                    <a:pt x="1027" y="550"/>
                    <a:pt x="684" y="333"/>
                  </a:cubicBezTo>
                  <a:cubicBezTo>
                    <a:pt x="367" y="139"/>
                    <a:pt x="91" y="1"/>
                    <a:pt x="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9"/>
            <p:cNvSpPr/>
            <p:nvPr/>
          </p:nvSpPr>
          <p:spPr>
            <a:xfrm>
              <a:off x="3136193" y="3157577"/>
              <a:ext cx="17339" cy="26236"/>
            </a:xfrm>
            <a:custGeom>
              <a:rect b="b" l="l" r="r" t="t"/>
              <a:pathLst>
                <a:path extrusionOk="0" h="923" w="610">
                  <a:moveTo>
                    <a:pt x="571" y="1"/>
                  </a:moveTo>
                  <a:cubicBezTo>
                    <a:pt x="532" y="1"/>
                    <a:pt x="389" y="185"/>
                    <a:pt x="247" y="428"/>
                  </a:cubicBezTo>
                  <a:cubicBezTo>
                    <a:pt x="98" y="678"/>
                    <a:pt x="0" y="902"/>
                    <a:pt x="31" y="921"/>
                  </a:cubicBezTo>
                  <a:cubicBezTo>
                    <a:pt x="32" y="922"/>
                    <a:pt x="34" y="922"/>
                    <a:pt x="36" y="922"/>
                  </a:cubicBezTo>
                  <a:cubicBezTo>
                    <a:pt x="77" y="922"/>
                    <a:pt x="220" y="737"/>
                    <a:pt x="363" y="495"/>
                  </a:cubicBezTo>
                  <a:cubicBezTo>
                    <a:pt x="512" y="240"/>
                    <a:pt x="610" y="21"/>
                    <a:pt x="576" y="2"/>
                  </a:cubicBezTo>
                  <a:cubicBezTo>
                    <a:pt x="574" y="1"/>
                    <a:pt x="573" y="1"/>
                    <a:pt x="5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9"/>
            <p:cNvSpPr/>
            <p:nvPr/>
          </p:nvSpPr>
          <p:spPr>
            <a:xfrm>
              <a:off x="3207855" y="3632944"/>
              <a:ext cx="34735" cy="22740"/>
            </a:xfrm>
            <a:custGeom>
              <a:rect b="b" l="l" r="r" t="t"/>
              <a:pathLst>
                <a:path extrusionOk="0" h="800" w="1222">
                  <a:moveTo>
                    <a:pt x="30" y="1"/>
                  </a:moveTo>
                  <a:cubicBezTo>
                    <a:pt x="25" y="1"/>
                    <a:pt x="21" y="2"/>
                    <a:pt x="20" y="4"/>
                  </a:cubicBezTo>
                  <a:cubicBezTo>
                    <a:pt x="1" y="39"/>
                    <a:pt x="247" y="240"/>
                    <a:pt x="572" y="456"/>
                  </a:cubicBezTo>
                  <a:cubicBezTo>
                    <a:pt x="872" y="658"/>
                    <a:pt x="1132" y="800"/>
                    <a:pt x="1192" y="800"/>
                  </a:cubicBezTo>
                  <a:cubicBezTo>
                    <a:pt x="1198" y="800"/>
                    <a:pt x="1202" y="799"/>
                    <a:pt x="1204" y="796"/>
                  </a:cubicBezTo>
                  <a:cubicBezTo>
                    <a:pt x="1222" y="766"/>
                    <a:pt x="975" y="561"/>
                    <a:pt x="647" y="344"/>
                  </a:cubicBezTo>
                  <a:cubicBezTo>
                    <a:pt x="349" y="146"/>
                    <a:pt x="89" y="1"/>
                    <a:pt x="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9"/>
            <p:cNvSpPr/>
            <p:nvPr/>
          </p:nvSpPr>
          <p:spPr>
            <a:xfrm>
              <a:off x="3460760" y="3628964"/>
              <a:ext cx="28510" cy="29335"/>
            </a:xfrm>
            <a:custGeom>
              <a:rect b="b" l="l" r="r" t="t"/>
              <a:pathLst>
                <a:path extrusionOk="0" h="1032" w="1003">
                  <a:moveTo>
                    <a:pt x="968" y="1"/>
                  </a:moveTo>
                  <a:cubicBezTo>
                    <a:pt x="919" y="1"/>
                    <a:pt x="700" y="202"/>
                    <a:pt x="453" y="470"/>
                  </a:cubicBezTo>
                  <a:cubicBezTo>
                    <a:pt x="191" y="753"/>
                    <a:pt x="1" y="1003"/>
                    <a:pt x="30" y="1030"/>
                  </a:cubicBezTo>
                  <a:cubicBezTo>
                    <a:pt x="32" y="1031"/>
                    <a:pt x="33" y="1032"/>
                    <a:pt x="36" y="1032"/>
                  </a:cubicBezTo>
                  <a:cubicBezTo>
                    <a:pt x="80" y="1032"/>
                    <a:pt x="305" y="829"/>
                    <a:pt x="554" y="560"/>
                  </a:cubicBezTo>
                  <a:cubicBezTo>
                    <a:pt x="811" y="275"/>
                    <a:pt x="1002" y="25"/>
                    <a:pt x="975" y="3"/>
                  </a:cubicBezTo>
                  <a:cubicBezTo>
                    <a:pt x="973" y="1"/>
                    <a:pt x="971" y="1"/>
                    <a:pt x="9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9"/>
            <p:cNvSpPr/>
            <p:nvPr/>
          </p:nvSpPr>
          <p:spPr>
            <a:xfrm>
              <a:off x="3319967" y="3627116"/>
              <a:ext cx="4690" cy="29534"/>
            </a:xfrm>
            <a:custGeom>
              <a:rect b="b" l="l" r="r" t="t"/>
              <a:pathLst>
                <a:path extrusionOk="0" h="1039" w="165">
                  <a:moveTo>
                    <a:pt x="41" y="0"/>
                  </a:moveTo>
                  <a:cubicBezTo>
                    <a:pt x="40" y="0"/>
                    <a:pt x="39" y="0"/>
                    <a:pt x="39" y="1"/>
                  </a:cubicBezTo>
                  <a:cubicBezTo>
                    <a:pt x="1" y="8"/>
                    <a:pt x="31" y="239"/>
                    <a:pt x="27" y="520"/>
                  </a:cubicBezTo>
                  <a:cubicBezTo>
                    <a:pt x="31" y="799"/>
                    <a:pt x="1" y="1028"/>
                    <a:pt x="39" y="1039"/>
                  </a:cubicBezTo>
                  <a:cubicBezTo>
                    <a:pt x="39" y="1039"/>
                    <a:pt x="40" y="1039"/>
                    <a:pt x="40" y="1039"/>
                  </a:cubicBezTo>
                  <a:cubicBezTo>
                    <a:pt x="75" y="1039"/>
                    <a:pt x="165" y="814"/>
                    <a:pt x="161" y="520"/>
                  </a:cubicBezTo>
                  <a:cubicBezTo>
                    <a:pt x="165" y="224"/>
                    <a:pt x="76" y="0"/>
                    <a:pt x="4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9"/>
            <p:cNvSpPr/>
            <p:nvPr/>
          </p:nvSpPr>
          <p:spPr>
            <a:xfrm>
              <a:off x="3373606" y="3637264"/>
              <a:ext cx="35048" cy="20921"/>
            </a:xfrm>
            <a:custGeom>
              <a:rect b="b" l="l" r="r" t="t"/>
              <a:pathLst>
                <a:path extrusionOk="0" h="736" w="1233">
                  <a:moveTo>
                    <a:pt x="33" y="1"/>
                  </a:moveTo>
                  <a:cubicBezTo>
                    <a:pt x="25" y="1"/>
                    <a:pt x="21" y="2"/>
                    <a:pt x="19" y="6"/>
                  </a:cubicBezTo>
                  <a:cubicBezTo>
                    <a:pt x="0" y="35"/>
                    <a:pt x="250" y="226"/>
                    <a:pt x="583" y="424"/>
                  </a:cubicBezTo>
                  <a:cubicBezTo>
                    <a:pt x="878" y="605"/>
                    <a:pt x="1137" y="735"/>
                    <a:pt x="1200" y="735"/>
                  </a:cubicBezTo>
                  <a:cubicBezTo>
                    <a:pt x="1207" y="735"/>
                    <a:pt x="1212" y="734"/>
                    <a:pt x="1214" y="730"/>
                  </a:cubicBezTo>
                  <a:cubicBezTo>
                    <a:pt x="1233" y="697"/>
                    <a:pt x="983" y="510"/>
                    <a:pt x="654" y="308"/>
                  </a:cubicBezTo>
                  <a:cubicBezTo>
                    <a:pt x="355" y="131"/>
                    <a:pt x="96" y="1"/>
                    <a:pt x="3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9"/>
            <p:cNvSpPr/>
            <p:nvPr/>
          </p:nvSpPr>
          <p:spPr>
            <a:xfrm>
              <a:off x="3142561" y="3664553"/>
              <a:ext cx="434476" cy="18817"/>
            </a:xfrm>
            <a:custGeom>
              <a:rect b="b" l="l" r="r" t="t"/>
              <a:pathLst>
                <a:path extrusionOk="0" h="662" w="15285">
                  <a:moveTo>
                    <a:pt x="6391" y="1"/>
                  </a:moveTo>
                  <a:cubicBezTo>
                    <a:pt x="4779" y="1"/>
                    <a:pt x="3339" y="59"/>
                    <a:pt x="2238" y="121"/>
                  </a:cubicBezTo>
                  <a:cubicBezTo>
                    <a:pt x="1543" y="159"/>
                    <a:pt x="986" y="199"/>
                    <a:pt x="598" y="234"/>
                  </a:cubicBezTo>
                  <a:cubicBezTo>
                    <a:pt x="419" y="249"/>
                    <a:pt x="269" y="263"/>
                    <a:pt x="153" y="275"/>
                  </a:cubicBezTo>
                  <a:cubicBezTo>
                    <a:pt x="53" y="286"/>
                    <a:pt x="0" y="294"/>
                    <a:pt x="0" y="297"/>
                  </a:cubicBezTo>
                  <a:cubicBezTo>
                    <a:pt x="0" y="301"/>
                    <a:pt x="20" y="303"/>
                    <a:pt x="56" y="303"/>
                  </a:cubicBezTo>
                  <a:cubicBezTo>
                    <a:pt x="81" y="303"/>
                    <a:pt x="115" y="302"/>
                    <a:pt x="157" y="301"/>
                  </a:cubicBezTo>
                  <a:cubicBezTo>
                    <a:pt x="274" y="297"/>
                    <a:pt x="422" y="294"/>
                    <a:pt x="602" y="286"/>
                  </a:cubicBezTo>
                  <a:cubicBezTo>
                    <a:pt x="1009" y="267"/>
                    <a:pt x="1562" y="244"/>
                    <a:pt x="2241" y="215"/>
                  </a:cubicBezTo>
                  <a:cubicBezTo>
                    <a:pt x="3300" y="175"/>
                    <a:pt x="4666" y="135"/>
                    <a:pt x="6193" y="135"/>
                  </a:cubicBezTo>
                  <a:cubicBezTo>
                    <a:pt x="6665" y="135"/>
                    <a:pt x="7152" y="139"/>
                    <a:pt x="7650" y="147"/>
                  </a:cubicBezTo>
                  <a:cubicBezTo>
                    <a:pt x="9764" y="185"/>
                    <a:pt x="11669" y="353"/>
                    <a:pt x="13051" y="473"/>
                  </a:cubicBezTo>
                  <a:cubicBezTo>
                    <a:pt x="13727" y="536"/>
                    <a:pt x="14280" y="585"/>
                    <a:pt x="14684" y="622"/>
                  </a:cubicBezTo>
                  <a:cubicBezTo>
                    <a:pt x="14867" y="633"/>
                    <a:pt x="15012" y="644"/>
                    <a:pt x="15127" y="656"/>
                  </a:cubicBezTo>
                  <a:cubicBezTo>
                    <a:pt x="15189" y="660"/>
                    <a:pt x="15232" y="662"/>
                    <a:pt x="15257" y="662"/>
                  </a:cubicBezTo>
                  <a:cubicBezTo>
                    <a:pt x="15275" y="662"/>
                    <a:pt x="15284" y="661"/>
                    <a:pt x="15284" y="659"/>
                  </a:cubicBezTo>
                  <a:cubicBezTo>
                    <a:pt x="15284" y="652"/>
                    <a:pt x="15232" y="644"/>
                    <a:pt x="15132" y="630"/>
                  </a:cubicBezTo>
                  <a:cubicBezTo>
                    <a:pt x="15015" y="611"/>
                    <a:pt x="14870" y="592"/>
                    <a:pt x="14691" y="566"/>
                  </a:cubicBezTo>
                  <a:cubicBezTo>
                    <a:pt x="14306" y="518"/>
                    <a:pt x="13750" y="454"/>
                    <a:pt x="13058" y="379"/>
                  </a:cubicBezTo>
                  <a:cubicBezTo>
                    <a:pt x="11681" y="234"/>
                    <a:pt x="9771" y="51"/>
                    <a:pt x="7654" y="13"/>
                  </a:cubicBezTo>
                  <a:cubicBezTo>
                    <a:pt x="7224" y="5"/>
                    <a:pt x="6802" y="1"/>
                    <a:pt x="63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9"/>
            <p:cNvSpPr/>
            <p:nvPr/>
          </p:nvSpPr>
          <p:spPr>
            <a:xfrm>
              <a:off x="3443364" y="3236374"/>
              <a:ext cx="74019" cy="232886"/>
            </a:xfrm>
            <a:custGeom>
              <a:rect b="b" l="l" r="r" t="t"/>
              <a:pathLst>
                <a:path extrusionOk="0" h="8193" w="2604">
                  <a:moveTo>
                    <a:pt x="0" y="1"/>
                  </a:moveTo>
                  <a:lnTo>
                    <a:pt x="8" y="54"/>
                  </a:lnTo>
                  <a:cubicBezTo>
                    <a:pt x="23" y="106"/>
                    <a:pt x="49" y="199"/>
                    <a:pt x="94" y="326"/>
                  </a:cubicBezTo>
                  <a:cubicBezTo>
                    <a:pt x="168" y="557"/>
                    <a:pt x="269" y="852"/>
                    <a:pt x="385" y="1200"/>
                  </a:cubicBezTo>
                  <a:cubicBezTo>
                    <a:pt x="632" y="1936"/>
                    <a:pt x="971" y="2955"/>
                    <a:pt x="1330" y="4084"/>
                  </a:cubicBezTo>
                  <a:cubicBezTo>
                    <a:pt x="1688" y="5215"/>
                    <a:pt x="1999" y="6243"/>
                    <a:pt x="2219" y="6989"/>
                  </a:cubicBezTo>
                  <a:cubicBezTo>
                    <a:pt x="2323" y="7341"/>
                    <a:pt x="2413" y="7636"/>
                    <a:pt x="2480" y="7871"/>
                  </a:cubicBezTo>
                  <a:cubicBezTo>
                    <a:pt x="2547" y="8077"/>
                    <a:pt x="2585" y="8192"/>
                    <a:pt x="2596" y="8192"/>
                  </a:cubicBezTo>
                  <a:cubicBezTo>
                    <a:pt x="2604" y="8189"/>
                    <a:pt x="2581" y="8069"/>
                    <a:pt x="2533" y="7856"/>
                  </a:cubicBezTo>
                  <a:cubicBezTo>
                    <a:pt x="2499" y="7699"/>
                    <a:pt x="2447" y="7494"/>
                    <a:pt x="2383" y="7244"/>
                  </a:cubicBezTo>
                  <a:lnTo>
                    <a:pt x="0" y="1"/>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9"/>
            <p:cNvSpPr/>
            <p:nvPr/>
          </p:nvSpPr>
          <p:spPr>
            <a:xfrm>
              <a:off x="3512467" y="3446725"/>
              <a:ext cx="8215" cy="25924"/>
            </a:xfrm>
            <a:custGeom>
              <a:rect b="b" l="l" r="r" t="t"/>
              <a:pathLst>
                <a:path extrusionOk="0" h="912" w="289">
                  <a:moveTo>
                    <a:pt x="1" y="1"/>
                  </a:moveTo>
                  <a:lnTo>
                    <a:pt x="251" y="912"/>
                  </a:lnTo>
                  <a:cubicBezTo>
                    <a:pt x="266" y="897"/>
                    <a:pt x="277" y="882"/>
                    <a:pt x="288" y="867"/>
                  </a:cubicBezTo>
                  <a:lnTo>
                    <a:pt x="1" y="1"/>
                  </a:lnTo>
                  <a:close/>
                </a:path>
              </a:pathLst>
            </a:custGeom>
            <a:solidFill>
              <a:srgbClr val="C0C0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9"/>
            <p:cNvSpPr/>
            <p:nvPr/>
          </p:nvSpPr>
          <p:spPr>
            <a:xfrm>
              <a:off x="3443563" y="3237880"/>
              <a:ext cx="76037" cy="243688"/>
            </a:xfrm>
            <a:custGeom>
              <a:rect b="b" l="l" r="r" t="t"/>
              <a:pathLst>
                <a:path extrusionOk="0" h="8573" w="2675">
                  <a:moveTo>
                    <a:pt x="1" y="1"/>
                  </a:moveTo>
                  <a:lnTo>
                    <a:pt x="1293" y="8572"/>
                  </a:lnTo>
                  <a:cubicBezTo>
                    <a:pt x="1293" y="8572"/>
                    <a:pt x="2383" y="8562"/>
                    <a:pt x="2675" y="8259"/>
                  </a:cubicBezTo>
                  <a:lnTo>
                    <a:pt x="2425" y="7348"/>
                  </a:lnTo>
                  <a:lnTo>
                    <a:pt x="2376" y="7191"/>
                  </a:lnTo>
                  <a:lnTo>
                    <a:pt x="2376" y="7191"/>
                  </a:lnTo>
                  <a:cubicBezTo>
                    <a:pt x="2440" y="7441"/>
                    <a:pt x="2492" y="7646"/>
                    <a:pt x="2526" y="7803"/>
                  </a:cubicBezTo>
                  <a:cubicBezTo>
                    <a:pt x="2574" y="8016"/>
                    <a:pt x="2597" y="8136"/>
                    <a:pt x="2589" y="8139"/>
                  </a:cubicBezTo>
                  <a:cubicBezTo>
                    <a:pt x="2578" y="8139"/>
                    <a:pt x="2540" y="8024"/>
                    <a:pt x="2473" y="7818"/>
                  </a:cubicBezTo>
                  <a:cubicBezTo>
                    <a:pt x="2406" y="7583"/>
                    <a:pt x="2316" y="7288"/>
                    <a:pt x="2212" y="6936"/>
                  </a:cubicBezTo>
                  <a:cubicBezTo>
                    <a:pt x="1992" y="6190"/>
                    <a:pt x="1681" y="5162"/>
                    <a:pt x="1323" y="4031"/>
                  </a:cubicBezTo>
                  <a:cubicBezTo>
                    <a:pt x="964" y="2902"/>
                    <a:pt x="625" y="1883"/>
                    <a:pt x="378" y="1147"/>
                  </a:cubicBezTo>
                  <a:cubicBezTo>
                    <a:pt x="262" y="799"/>
                    <a:pt x="161" y="504"/>
                    <a:pt x="87" y="273"/>
                  </a:cubicBezTo>
                  <a:cubicBezTo>
                    <a:pt x="42" y="146"/>
                    <a:pt x="16" y="53"/>
                    <a:pt x="1" y="1"/>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9"/>
            <p:cNvSpPr/>
            <p:nvPr/>
          </p:nvSpPr>
          <p:spPr>
            <a:xfrm>
              <a:off x="2864583" y="3665974"/>
              <a:ext cx="718158" cy="865115"/>
            </a:xfrm>
            <a:custGeom>
              <a:rect b="b" l="l" r="r" t="t"/>
              <a:pathLst>
                <a:path extrusionOk="0" h="30435" w="25265">
                  <a:moveTo>
                    <a:pt x="15504" y="1"/>
                  </a:moveTo>
                  <a:cubicBezTo>
                    <a:pt x="14579" y="1"/>
                    <a:pt x="13673" y="26"/>
                    <a:pt x="12831" y="87"/>
                  </a:cubicBezTo>
                  <a:cubicBezTo>
                    <a:pt x="9779" y="322"/>
                    <a:pt x="8110" y="109"/>
                    <a:pt x="4756" y="426"/>
                  </a:cubicBezTo>
                  <a:cubicBezTo>
                    <a:pt x="2411" y="737"/>
                    <a:pt x="644" y="2704"/>
                    <a:pt x="587" y="5069"/>
                  </a:cubicBezTo>
                  <a:lnTo>
                    <a:pt x="1" y="30434"/>
                  </a:lnTo>
                  <a:lnTo>
                    <a:pt x="6171" y="30434"/>
                  </a:lnTo>
                  <a:lnTo>
                    <a:pt x="7146" y="7691"/>
                  </a:lnTo>
                  <a:lnTo>
                    <a:pt x="8965" y="7922"/>
                  </a:lnTo>
                  <a:cubicBezTo>
                    <a:pt x="8730" y="16438"/>
                    <a:pt x="9619" y="30434"/>
                    <a:pt x="9619" y="30434"/>
                  </a:cubicBezTo>
                  <a:lnTo>
                    <a:pt x="16469" y="30102"/>
                  </a:lnTo>
                  <a:lnTo>
                    <a:pt x="16081" y="8255"/>
                  </a:lnTo>
                  <a:lnTo>
                    <a:pt x="16081" y="8255"/>
                  </a:lnTo>
                  <a:cubicBezTo>
                    <a:pt x="16081" y="8255"/>
                    <a:pt x="16241" y="8266"/>
                    <a:pt x="16518" y="8266"/>
                  </a:cubicBezTo>
                  <a:cubicBezTo>
                    <a:pt x="18344" y="8266"/>
                    <a:pt x="25265" y="7793"/>
                    <a:pt x="25063" y="609"/>
                  </a:cubicBezTo>
                  <a:cubicBezTo>
                    <a:pt x="25063" y="609"/>
                    <a:pt x="20053" y="1"/>
                    <a:pt x="155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9"/>
            <p:cNvSpPr/>
            <p:nvPr/>
          </p:nvSpPr>
          <p:spPr>
            <a:xfrm>
              <a:off x="3117830" y="3666429"/>
              <a:ext cx="164041" cy="234222"/>
            </a:xfrm>
            <a:custGeom>
              <a:rect b="b" l="l" r="r" t="t"/>
              <a:pathLst>
                <a:path extrusionOk="0" h="8240" w="5771">
                  <a:moveTo>
                    <a:pt x="5736" y="0"/>
                  </a:moveTo>
                  <a:cubicBezTo>
                    <a:pt x="5716" y="0"/>
                    <a:pt x="5685" y="1"/>
                    <a:pt x="5644" y="3"/>
                  </a:cubicBezTo>
                  <a:cubicBezTo>
                    <a:pt x="5566" y="7"/>
                    <a:pt x="5446" y="14"/>
                    <a:pt x="5297" y="29"/>
                  </a:cubicBezTo>
                  <a:cubicBezTo>
                    <a:pt x="4990" y="59"/>
                    <a:pt x="4554" y="111"/>
                    <a:pt x="4016" y="197"/>
                  </a:cubicBezTo>
                  <a:cubicBezTo>
                    <a:pt x="3481" y="295"/>
                    <a:pt x="2824" y="362"/>
                    <a:pt x="2152" y="664"/>
                  </a:cubicBezTo>
                  <a:cubicBezTo>
                    <a:pt x="1816" y="810"/>
                    <a:pt x="1483" y="1007"/>
                    <a:pt x="1180" y="1273"/>
                  </a:cubicBezTo>
                  <a:cubicBezTo>
                    <a:pt x="882" y="1538"/>
                    <a:pt x="624" y="1874"/>
                    <a:pt x="441" y="2255"/>
                  </a:cubicBezTo>
                  <a:cubicBezTo>
                    <a:pt x="75" y="3024"/>
                    <a:pt x="1" y="3846"/>
                    <a:pt x="1" y="4567"/>
                  </a:cubicBezTo>
                  <a:cubicBezTo>
                    <a:pt x="19" y="5281"/>
                    <a:pt x="34" y="5927"/>
                    <a:pt x="49" y="6480"/>
                  </a:cubicBezTo>
                  <a:cubicBezTo>
                    <a:pt x="60" y="7022"/>
                    <a:pt x="53" y="7462"/>
                    <a:pt x="49" y="7768"/>
                  </a:cubicBezTo>
                  <a:cubicBezTo>
                    <a:pt x="45" y="8071"/>
                    <a:pt x="41" y="8239"/>
                    <a:pt x="53" y="8239"/>
                  </a:cubicBezTo>
                  <a:cubicBezTo>
                    <a:pt x="53" y="8239"/>
                    <a:pt x="53" y="8239"/>
                    <a:pt x="53" y="8239"/>
                  </a:cubicBezTo>
                  <a:cubicBezTo>
                    <a:pt x="57" y="8239"/>
                    <a:pt x="64" y="8195"/>
                    <a:pt x="71" y="8120"/>
                  </a:cubicBezTo>
                  <a:cubicBezTo>
                    <a:pt x="79" y="8041"/>
                    <a:pt x="90" y="7922"/>
                    <a:pt x="101" y="7768"/>
                  </a:cubicBezTo>
                  <a:cubicBezTo>
                    <a:pt x="120" y="7466"/>
                    <a:pt x="142" y="7025"/>
                    <a:pt x="146" y="6480"/>
                  </a:cubicBezTo>
                  <a:cubicBezTo>
                    <a:pt x="153" y="5934"/>
                    <a:pt x="131" y="5284"/>
                    <a:pt x="123" y="4567"/>
                  </a:cubicBezTo>
                  <a:cubicBezTo>
                    <a:pt x="131" y="3858"/>
                    <a:pt x="209" y="3055"/>
                    <a:pt x="564" y="2315"/>
                  </a:cubicBezTo>
                  <a:cubicBezTo>
                    <a:pt x="740" y="1949"/>
                    <a:pt x="987" y="1628"/>
                    <a:pt x="1270" y="1371"/>
                  </a:cubicBezTo>
                  <a:cubicBezTo>
                    <a:pt x="1558" y="1116"/>
                    <a:pt x="1879" y="922"/>
                    <a:pt x="2200" y="776"/>
                  </a:cubicBezTo>
                  <a:cubicBezTo>
                    <a:pt x="2847" y="481"/>
                    <a:pt x="3500" y="399"/>
                    <a:pt x="4030" y="290"/>
                  </a:cubicBezTo>
                  <a:cubicBezTo>
                    <a:pt x="4564" y="194"/>
                    <a:pt x="5002" y="126"/>
                    <a:pt x="5300" y="81"/>
                  </a:cubicBezTo>
                  <a:cubicBezTo>
                    <a:pt x="5603" y="37"/>
                    <a:pt x="5771" y="11"/>
                    <a:pt x="5767" y="3"/>
                  </a:cubicBezTo>
                  <a:cubicBezTo>
                    <a:pt x="5767" y="1"/>
                    <a:pt x="5757" y="0"/>
                    <a:pt x="573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9"/>
            <p:cNvSpPr/>
            <p:nvPr/>
          </p:nvSpPr>
          <p:spPr>
            <a:xfrm>
              <a:off x="3051057" y="3839344"/>
              <a:ext cx="17737" cy="45281"/>
            </a:xfrm>
            <a:custGeom>
              <a:rect b="b" l="l" r="r" t="t"/>
              <a:pathLst>
                <a:path extrusionOk="0" h="1593" w="624">
                  <a:moveTo>
                    <a:pt x="42" y="1"/>
                  </a:moveTo>
                  <a:cubicBezTo>
                    <a:pt x="42" y="1"/>
                    <a:pt x="41" y="1"/>
                    <a:pt x="41" y="1"/>
                  </a:cubicBezTo>
                  <a:cubicBezTo>
                    <a:pt x="0" y="8"/>
                    <a:pt x="71" y="393"/>
                    <a:pt x="250" y="823"/>
                  </a:cubicBezTo>
                  <a:cubicBezTo>
                    <a:pt x="428" y="1248"/>
                    <a:pt x="550" y="1592"/>
                    <a:pt x="585" y="1592"/>
                  </a:cubicBezTo>
                  <a:cubicBezTo>
                    <a:pt x="586" y="1592"/>
                    <a:pt x="586" y="1592"/>
                    <a:pt x="586" y="1592"/>
                  </a:cubicBezTo>
                  <a:cubicBezTo>
                    <a:pt x="624" y="1585"/>
                    <a:pt x="557" y="1204"/>
                    <a:pt x="377" y="774"/>
                  </a:cubicBezTo>
                  <a:cubicBezTo>
                    <a:pt x="199" y="346"/>
                    <a:pt x="76" y="1"/>
                    <a:pt x="4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9"/>
            <p:cNvSpPr/>
            <p:nvPr/>
          </p:nvSpPr>
          <p:spPr>
            <a:xfrm>
              <a:off x="3065157" y="3825017"/>
              <a:ext cx="7248" cy="59607"/>
            </a:xfrm>
            <a:custGeom>
              <a:rect b="b" l="l" r="r" t="t"/>
              <a:pathLst>
                <a:path extrusionOk="0" h="2097" w="255">
                  <a:moveTo>
                    <a:pt x="46" y="0"/>
                  </a:moveTo>
                  <a:cubicBezTo>
                    <a:pt x="46" y="0"/>
                    <a:pt x="46" y="0"/>
                    <a:pt x="46" y="0"/>
                  </a:cubicBezTo>
                  <a:cubicBezTo>
                    <a:pt x="1" y="5"/>
                    <a:pt x="56" y="475"/>
                    <a:pt x="90" y="1050"/>
                  </a:cubicBezTo>
                  <a:cubicBezTo>
                    <a:pt x="120" y="1625"/>
                    <a:pt x="49" y="2089"/>
                    <a:pt x="90" y="2096"/>
                  </a:cubicBezTo>
                  <a:cubicBezTo>
                    <a:pt x="91" y="2096"/>
                    <a:pt x="91" y="2096"/>
                    <a:pt x="91" y="2096"/>
                  </a:cubicBezTo>
                  <a:cubicBezTo>
                    <a:pt x="122" y="2096"/>
                    <a:pt x="254" y="1632"/>
                    <a:pt x="225" y="1043"/>
                  </a:cubicBezTo>
                  <a:cubicBezTo>
                    <a:pt x="191" y="459"/>
                    <a:pt x="76" y="0"/>
                    <a:pt x="4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9"/>
            <p:cNvSpPr/>
            <p:nvPr/>
          </p:nvSpPr>
          <p:spPr>
            <a:xfrm>
              <a:off x="3307431" y="3838605"/>
              <a:ext cx="15236" cy="62052"/>
            </a:xfrm>
            <a:custGeom>
              <a:rect b="b" l="l" r="r" t="t"/>
              <a:pathLst>
                <a:path extrusionOk="0" h="2183" w="536">
                  <a:moveTo>
                    <a:pt x="36" y="1"/>
                  </a:moveTo>
                  <a:cubicBezTo>
                    <a:pt x="36" y="1"/>
                    <a:pt x="35" y="1"/>
                    <a:pt x="35" y="1"/>
                  </a:cubicBezTo>
                  <a:cubicBezTo>
                    <a:pt x="1" y="8"/>
                    <a:pt x="91" y="498"/>
                    <a:pt x="199" y="1103"/>
                  </a:cubicBezTo>
                  <a:cubicBezTo>
                    <a:pt x="310" y="1704"/>
                    <a:pt x="461" y="2182"/>
                    <a:pt x="501" y="2182"/>
                  </a:cubicBezTo>
                  <a:cubicBezTo>
                    <a:pt x="501" y="2182"/>
                    <a:pt x="502" y="2182"/>
                    <a:pt x="502" y="2182"/>
                  </a:cubicBezTo>
                  <a:cubicBezTo>
                    <a:pt x="535" y="2175"/>
                    <a:pt x="442" y="1685"/>
                    <a:pt x="334" y="1080"/>
                  </a:cubicBezTo>
                  <a:cubicBezTo>
                    <a:pt x="226" y="479"/>
                    <a:pt x="75" y="1"/>
                    <a:pt x="3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9"/>
            <p:cNvSpPr/>
            <p:nvPr/>
          </p:nvSpPr>
          <p:spPr>
            <a:xfrm>
              <a:off x="3321445" y="3838520"/>
              <a:ext cx="7902" cy="62137"/>
            </a:xfrm>
            <a:custGeom>
              <a:rect b="b" l="l" r="r" t="t"/>
              <a:pathLst>
                <a:path extrusionOk="0" h="2186" w="278">
                  <a:moveTo>
                    <a:pt x="159" y="0"/>
                  </a:moveTo>
                  <a:cubicBezTo>
                    <a:pt x="158" y="0"/>
                    <a:pt x="158" y="0"/>
                    <a:pt x="158" y="0"/>
                  </a:cubicBezTo>
                  <a:cubicBezTo>
                    <a:pt x="121" y="4"/>
                    <a:pt x="144" y="493"/>
                    <a:pt x="109" y="1094"/>
                  </a:cubicBezTo>
                  <a:cubicBezTo>
                    <a:pt x="76" y="1696"/>
                    <a:pt x="1" y="2178"/>
                    <a:pt x="39" y="2185"/>
                  </a:cubicBezTo>
                  <a:cubicBezTo>
                    <a:pt x="39" y="2185"/>
                    <a:pt x="39" y="2185"/>
                    <a:pt x="40" y="2185"/>
                  </a:cubicBezTo>
                  <a:cubicBezTo>
                    <a:pt x="75" y="2185"/>
                    <a:pt x="211" y="1707"/>
                    <a:pt x="244" y="1102"/>
                  </a:cubicBezTo>
                  <a:cubicBezTo>
                    <a:pt x="278" y="490"/>
                    <a:pt x="193" y="0"/>
                    <a:pt x="15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9"/>
            <p:cNvSpPr/>
            <p:nvPr/>
          </p:nvSpPr>
          <p:spPr>
            <a:xfrm>
              <a:off x="2863844" y="4487029"/>
              <a:ext cx="171602" cy="3837"/>
            </a:xfrm>
            <a:custGeom>
              <a:rect b="b" l="l" r="r" t="t"/>
              <a:pathLst>
                <a:path extrusionOk="0" h="135" w="6037">
                  <a:moveTo>
                    <a:pt x="3019" y="0"/>
                  </a:moveTo>
                  <a:cubicBezTo>
                    <a:pt x="1353" y="0"/>
                    <a:pt x="1" y="30"/>
                    <a:pt x="1" y="68"/>
                  </a:cubicBezTo>
                  <a:cubicBezTo>
                    <a:pt x="1" y="104"/>
                    <a:pt x="1353" y="135"/>
                    <a:pt x="3019" y="135"/>
                  </a:cubicBezTo>
                  <a:cubicBezTo>
                    <a:pt x="4685" y="135"/>
                    <a:pt x="6037" y="104"/>
                    <a:pt x="6037" y="68"/>
                  </a:cubicBezTo>
                  <a:cubicBezTo>
                    <a:pt x="6037" y="30"/>
                    <a:pt x="4685" y="0"/>
                    <a:pt x="301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9"/>
            <p:cNvSpPr/>
            <p:nvPr/>
          </p:nvSpPr>
          <p:spPr>
            <a:xfrm>
              <a:off x="3135141" y="4483845"/>
              <a:ext cx="195251" cy="3837"/>
            </a:xfrm>
            <a:custGeom>
              <a:rect b="b" l="l" r="r" t="t"/>
              <a:pathLst>
                <a:path extrusionOk="0" h="135" w="6869">
                  <a:moveTo>
                    <a:pt x="3436" y="0"/>
                  </a:moveTo>
                  <a:cubicBezTo>
                    <a:pt x="1539" y="0"/>
                    <a:pt x="0" y="30"/>
                    <a:pt x="0" y="68"/>
                  </a:cubicBezTo>
                  <a:cubicBezTo>
                    <a:pt x="0" y="104"/>
                    <a:pt x="1539" y="135"/>
                    <a:pt x="3436" y="135"/>
                  </a:cubicBezTo>
                  <a:cubicBezTo>
                    <a:pt x="5330" y="135"/>
                    <a:pt x="6869" y="104"/>
                    <a:pt x="6869" y="68"/>
                  </a:cubicBezTo>
                  <a:cubicBezTo>
                    <a:pt x="6869" y="30"/>
                    <a:pt x="5330" y="0"/>
                    <a:pt x="343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9"/>
            <p:cNvSpPr/>
            <p:nvPr/>
          </p:nvSpPr>
          <p:spPr>
            <a:xfrm>
              <a:off x="3251716" y="3789457"/>
              <a:ext cx="302072" cy="693001"/>
            </a:xfrm>
            <a:custGeom>
              <a:rect b="b" l="l" r="r" t="t"/>
              <a:pathLst>
                <a:path extrusionOk="0" h="24380" w="10627">
                  <a:moveTo>
                    <a:pt x="3164" y="1"/>
                  </a:moveTo>
                  <a:cubicBezTo>
                    <a:pt x="2716" y="8"/>
                    <a:pt x="2242" y="34"/>
                    <a:pt x="1767" y="153"/>
                  </a:cubicBezTo>
                  <a:cubicBezTo>
                    <a:pt x="1300" y="273"/>
                    <a:pt x="818" y="516"/>
                    <a:pt x="501" y="938"/>
                  </a:cubicBezTo>
                  <a:cubicBezTo>
                    <a:pt x="172" y="1356"/>
                    <a:pt x="52" y="1901"/>
                    <a:pt x="26" y="2432"/>
                  </a:cubicBezTo>
                  <a:cubicBezTo>
                    <a:pt x="0" y="2970"/>
                    <a:pt x="56" y="3511"/>
                    <a:pt x="75" y="4057"/>
                  </a:cubicBezTo>
                  <a:cubicBezTo>
                    <a:pt x="104" y="5159"/>
                    <a:pt x="135" y="6298"/>
                    <a:pt x="164" y="7467"/>
                  </a:cubicBezTo>
                  <a:cubicBezTo>
                    <a:pt x="295" y="12136"/>
                    <a:pt x="418" y="16364"/>
                    <a:pt x="482" y="19426"/>
                  </a:cubicBezTo>
                  <a:cubicBezTo>
                    <a:pt x="512" y="20950"/>
                    <a:pt x="535" y="22187"/>
                    <a:pt x="553" y="23050"/>
                  </a:cubicBezTo>
                  <a:cubicBezTo>
                    <a:pt x="561" y="23472"/>
                    <a:pt x="564" y="23805"/>
                    <a:pt x="571" y="24036"/>
                  </a:cubicBezTo>
                  <a:cubicBezTo>
                    <a:pt x="575" y="24144"/>
                    <a:pt x="575" y="24230"/>
                    <a:pt x="580" y="24294"/>
                  </a:cubicBezTo>
                  <a:cubicBezTo>
                    <a:pt x="580" y="24350"/>
                    <a:pt x="583" y="24379"/>
                    <a:pt x="587" y="24379"/>
                  </a:cubicBezTo>
                  <a:cubicBezTo>
                    <a:pt x="587" y="24379"/>
                    <a:pt x="590" y="24350"/>
                    <a:pt x="590" y="24294"/>
                  </a:cubicBezTo>
                  <a:cubicBezTo>
                    <a:pt x="594" y="24230"/>
                    <a:pt x="594" y="24144"/>
                    <a:pt x="597" y="24036"/>
                  </a:cubicBezTo>
                  <a:cubicBezTo>
                    <a:pt x="597" y="23805"/>
                    <a:pt x="602" y="23472"/>
                    <a:pt x="606" y="23050"/>
                  </a:cubicBezTo>
                  <a:cubicBezTo>
                    <a:pt x="606" y="22195"/>
                    <a:pt x="597" y="20955"/>
                    <a:pt x="580" y="19426"/>
                  </a:cubicBezTo>
                  <a:cubicBezTo>
                    <a:pt x="538" y="16364"/>
                    <a:pt x="430" y="12132"/>
                    <a:pt x="299" y="7464"/>
                  </a:cubicBezTo>
                  <a:cubicBezTo>
                    <a:pt x="269" y="6294"/>
                    <a:pt x="235" y="5155"/>
                    <a:pt x="206" y="4053"/>
                  </a:cubicBezTo>
                  <a:cubicBezTo>
                    <a:pt x="187" y="3500"/>
                    <a:pt x="131" y="2963"/>
                    <a:pt x="157" y="2439"/>
                  </a:cubicBezTo>
                  <a:cubicBezTo>
                    <a:pt x="180" y="1920"/>
                    <a:pt x="295" y="1405"/>
                    <a:pt x="597" y="1013"/>
                  </a:cubicBezTo>
                  <a:cubicBezTo>
                    <a:pt x="897" y="620"/>
                    <a:pt x="1345" y="389"/>
                    <a:pt x="1800" y="270"/>
                  </a:cubicBezTo>
                  <a:cubicBezTo>
                    <a:pt x="2256" y="150"/>
                    <a:pt x="2719" y="124"/>
                    <a:pt x="3168" y="113"/>
                  </a:cubicBezTo>
                  <a:cubicBezTo>
                    <a:pt x="4068" y="108"/>
                    <a:pt x="4905" y="105"/>
                    <a:pt x="5670" y="105"/>
                  </a:cubicBezTo>
                  <a:cubicBezTo>
                    <a:pt x="7194" y="98"/>
                    <a:pt x="8430" y="90"/>
                    <a:pt x="9297" y="86"/>
                  </a:cubicBezTo>
                  <a:cubicBezTo>
                    <a:pt x="9719" y="82"/>
                    <a:pt x="10048" y="75"/>
                    <a:pt x="10283" y="75"/>
                  </a:cubicBezTo>
                  <a:cubicBezTo>
                    <a:pt x="10391" y="72"/>
                    <a:pt x="10473" y="68"/>
                    <a:pt x="10541" y="68"/>
                  </a:cubicBezTo>
                  <a:cubicBezTo>
                    <a:pt x="10597" y="64"/>
                    <a:pt x="10627" y="64"/>
                    <a:pt x="10627" y="60"/>
                  </a:cubicBezTo>
                  <a:cubicBezTo>
                    <a:pt x="10627" y="60"/>
                    <a:pt x="10597" y="56"/>
                    <a:pt x="10541" y="53"/>
                  </a:cubicBezTo>
                  <a:cubicBezTo>
                    <a:pt x="10473" y="53"/>
                    <a:pt x="10391" y="49"/>
                    <a:pt x="10283" y="46"/>
                  </a:cubicBezTo>
                  <a:cubicBezTo>
                    <a:pt x="10048" y="46"/>
                    <a:pt x="9719" y="38"/>
                    <a:pt x="9297" y="34"/>
                  </a:cubicBezTo>
                  <a:cubicBezTo>
                    <a:pt x="8430" y="27"/>
                    <a:pt x="7194" y="19"/>
                    <a:pt x="5670" y="8"/>
                  </a:cubicBezTo>
                  <a:cubicBezTo>
                    <a:pt x="4905" y="4"/>
                    <a:pt x="4064" y="4"/>
                    <a:pt x="316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9"/>
            <p:cNvSpPr/>
            <p:nvPr/>
          </p:nvSpPr>
          <p:spPr>
            <a:xfrm>
              <a:off x="3098586" y="3888521"/>
              <a:ext cx="20551" cy="2558"/>
            </a:xfrm>
            <a:custGeom>
              <a:rect b="b" l="l" r="r" t="t"/>
              <a:pathLst>
                <a:path extrusionOk="0" h="90" w="723">
                  <a:moveTo>
                    <a:pt x="1" y="0"/>
                  </a:moveTo>
                  <a:lnTo>
                    <a:pt x="1" y="0"/>
                  </a:lnTo>
                  <a:lnTo>
                    <a:pt x="722" y="90"/>
                  </a:lnTo>
                  <a:lnTo>
                    <a:pt x="722" y="90"/>
                  </a:lnTo>
                  <a:close/>
                </a:path>
              </a:pathLst>
            </a:custGeom>
            <a:solidFill>
              <a:srgbClr val="3748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9"/>
            <p:cNvSpPr/>
            <p:nvPr/>
          </p:nvSpPr>
          <p:spPr>
            <a:xfrm>
              <a:off x="3092218" y="3755260"/>
              <a:ext cx="31893" cy="135815"/>
            </a:xfrm>
            <a:custGeom>
              <a:rect b="b" l="l" r="r" t="t"/>
              <a:pathLst>
                <a:path extrusionOk="0" h="4778" w="1122">
                  <a:moveTo>
                    <a:pt x="1121" y="280"/>
                  </a:moveTo>
                  <a:lnTo>
                    <a:pt x="1121" y="280"/>
                  </a:lnTo>
                  <a:cubicBezTo>
                    <a:pt x="1050" y="677"/>
                    <a:pt x="1028" y="1073"/>
                    <a:pt x="1024" y="1442"/>
                  </a:cubicBezTo>
                  <a:cubicBezTo>
                    <a:pt x="1028" y="1809"/>
                    <a:pt x="1036" y="2156"/>
                    <a:pt x="1043" y="2481"/>
                  </a:cubicBezTo>
                  <a:lnTo>
                    <a:pt x="1121" y="280"/>
                  </a:lnTo>
                  <a:close/>
                  <a:moveTo>
                    <a:pt x="1043" y="1"/>
                  </a:moveTo>
                  <a:cubicBezTo>
                    <a:pt x="1" y="1782"/>
                    <a:pt x="225" y="4677"/>
                    <a:pt x="225" y="4688"/>
                  </a:cubicBezTo>
                  <a:lnTo>
                    <a:pt x="946" y="4778"/>
                  </a:lnTo>
                  <a:cubicBezTo>
                    <a:pt x="946" y="4737"/>
                    <a:pt x="950" y="4692"/>
                    <a:pt x="950" y="4643"/>
                  </a:cubicBezTo>
                  <a:cubicBezTo>
                    <a:pt x="954" y="4337"/>
                    <a:pt x="961" y="3897"/>
                    <a:pt x="950" y="3355"/>
                  </a:cubicBezTo>
                  <a:cubicBezTo>
                    <a:pt x="935" y="2802"/>
                    <a:pt x="920" y="2156"/>
                    <a:pt x="902" y="1442"/>
                  </a:cubicBezTo>
                  <a:cubicBezTo>
                    <a:pt x="902" y="987"/>
                    <a:pt x="931" y="494"/>
                    <a:pt x="1043" y="1"/>
                  </a:cubicBez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9"/>
            <p:cNvSpPr/>
            <p:nvPr/>
          </p:nvSpPr>
          <p:spPr>
            <a:xfrm>
              <a:off x="3117830" y="3750911"/>
              <a:ext cx="6822" cy="140277"/>
            </a:xfrm>
            <a:custGeom>
              <a:rect b="b" l="l" r="r" t="t"/>
              <a:pathLst>
                <a:path extrusionOk="0" h="4935" w="240">
                  <a:moveTo>
                    <a:pt x="239" y="0"/>
                  </a:moveTo>
                  <a:lnTo>
                    <a:pt x="239" y="0"/>
                  </a:lnTo>
                  <a:cubicBezTo>
                    <a:pt x="206" y="49"/>
                    <a:pt x="172" y="102"/>
                    <a:pt x="142" y="154"/>
                  </a:cubicBezTo>
                  <a:cubicBezTo>
                    <a:pt x="30" y="647"/>
                    <a:pt x="1" y="1140"/>
                    <a:pt x="1" y="1595"/>
                  </a:cubicBezTo>
                  <a:cubicBezTo>
                    <a:pt x="19" y="2309"/>
                    <a:pt x="34" y="2955"/>
                    <a:pt x="49" y="3508"/>
                  </a:cubicBezTo>
                  <a:cubicBezTo>
                    <a:pt x="60" y="4050"/>
                    <a:pt x="53" y="4490"/>
                    <a:pt x="49" y="4796"/>
                  </a:cubicBezTo>
                  <a:cubicBezTo>
                    <a:pt x="49" y="4845"/>
                    <a:pt x="45" y="4890"/>
                    <a:pt x="45" y="4931"/>
                  </a:cubicBezTo>
                  <a:lnTo>
                    <a:pt x="56" y="4934"/>
                  </a:lnTo>
                  <a:lnTo>
                    <a:pt x="142" y="2634"/>
                  </a:lnTo>
                  <a:cubicBezTo>
                    <a:pt x="135" y="2309"/>
                    <a:pt x="127" y="1962"/>
                    <a:pt x="123" y="1595"/>
                  </a:cubicBezTo>
                  <a:cubicBezTo>
                    <a:pt x="127" y="1226"/>
                    <a:pt x="149" y="830"/>
                    <a:pt x="220" y="433"/>
                  </a:cubicBezTo>
                  <a:lnTo>
                    <a:pt x="239" y="0"/>
                  </a:lnTo>
                  <a:close/>
                </a:path>
              </a:pathLst>
            </a:custGeom>
            <a:solidFill>
              <a:srgbClr val="3748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9"/>
            <p:cNvSpPr/>
            <p:nvPr/>
          </p:nvSpPr>
          <p:spPr>
            <a:xfrm>
              <a:off x="2986474" y="3798098"/>
              <a:ext cx="126292" cy="686890"/>
            </a:xfrm>
            <a:custGeom>
              <a:rect b="b" l="l" r="r" t="t"/>
              <a:pathLst>
                <a:path extrusionOk="0" h="24165" w="4443">
                  <a:moveTo>
                    <a:pt x="2872" y="1"/>
                  </a:moveTo>
                  <a:cubicBezTo>
                    <a:pt x="2649" y="1"/>
                    <a:pt x="2406" y="23"/>
                    <a:pt x="2148" y="88"/>
                  </a:cubicBezTo>
                  <a:cubicBezTo>
                    <a:pt x="1910" y="152"/>
                    <a:pt x="1659" y="249"/>
                    <a:pt x="1431" y="417"/>
                  </a:cubicBezTo>
                  <a:cubicBezTo>
                    <a:pt x="1200" y="578"/>
                    <a:pt x="1002" y="813"/>
                    <a:pt x="864" y="1097"/>
                  </a:cubicBezTo>
                  <a:cubicBezTo>
                    <a:pt x="580" y="1664"/>
                    <a:pt x="550" y="2364"/>
                    <a:pt x="531" y="3076"/>
                  </a:cubicBezTo>
                  <a:cubicBezTo>
                    <a:pt x="509" y="3798"/>
                    <a:pt x="486" y="4563"/>
                    <a:pt x="460" y="5374"/>
                  </a:cubicBezTo>
                  <a:cubicBezTo>
                    <a:pt x="416" y="6991"/>
                    <a:pt x="364" y="8773"/>
                    <a:pt x="311" y="10637"/>
                  </a:cubicBezTo>
                  <a:cubicBezTo>
                    <a:pt x="217" y="14368"/>
                    <a:pt x="131" y="17748"/>
                    <a:pt x="68" y="20206"/>
                  </a:cubicBezTo>
                  <a:cubicBezTo>
                    <a:pt x="42" y="21420"/>
                    <a:pt x="23" y="22410"/>
                    <a:pt x="9" y="23104"/>
                  </a:cubicBezTo>
                  <a:cubicBezTo>
                    <a:pt x="5" y="23437"/>
                    <a:pt x="1" y="23702"/>
                    <a:pt x="1" y="23892"/>
                  </a:cubicBezTo>
                  <a:lnTo>
                    <a:pt x="1" y="24098"/>
                  </a:lnTo>
                  <a:cubicBezTo>
                    <a:pt x="1" y="24142"/>
                    <a:pt x="5" y="24165"/>
                    <a:pt x="5" y="24165"/>
                  </a:cubicBezTo>
                  <a:cubicBezTo>
                    <a:pt x="9" y="24165"/>
                    <a:pt x="12" y="24142"/>
                    <a:pt x="16" y="24098"/>
                  </a:cubicBezTo>
                  <a:cubicBezTo>
                    <a:pt x="19" y="24042"/>
                    <a:pt x="23" y="23975"/>
                    <a:pt x="27" y="23892"/>
                  </a:cubicBezTo>
                  <a:cubicBezTo>
                    <a:pt x="35" y="23702"/>
                    <a:pt x="45" y="23440"/>
                    <a:pt x="61" y="23104"/>
                  </a:cubicBezTo>
                  <a:cubicBezTo>
                    <a:pt x="87" y="22410"/>
                    <a:pt x="121" y="21423"/>
                    <a:pt x="162" y="20206"/>
                  </a:cubicBezTo>
                  <a:cubicBezTo>
                    <a:pt x="236" y="17748"/>
                    <a:pt x="337" y="14371"/>
                    <a:pt x="445" y="10640"/>
                  </a:cubicBezTo>
                  <a:cubicBezTo>
                    <a:pt x="494" y="8777"/>
                    <a:pt x="543" y="6995"/>
                    <a:pt x="588" y="5377"/>
                  </a:cubicBezTo>
                  <a:cubicBezTo>
                    <a:pt x="606" y="4567"/>
                    <a:pt x="624" y="3801"/>
                    <a:pt x="643" y="3081"/>
                  </a:cubicBezTo>
                  <a:cubicBezTo>
                    <a:pt x="659" y="2364"/>
                    <a:pt x="685" y="1683"/>
                    <a:pt x="950" y="1138"/>
                  </a:cubicBezTo>
                  <a:cubicBezTo>
                    <a:pt x="1076" y="869"/>
                    <a:pt x="1264" y="642"/>
                    <a:pt x="1480" y="485"/>
                  </a:cubicBezTo>
                  <a:cubicBezTo>
                    <a:pt x="1700" y="324"/>
                    <a:pt x="1939" y="227"/>
                    <a:pt x="2167" y="163"/>
                  </a:cubicBezTo>
                  <a:cubicBezTo>
                    <a:pt x="2443" y="88"/>
                    <a:pt x="2703" y="65"/>
                    <a:pt x="2940" y="65"/>
                  </a:cubicBezTo>
                  <a:cubicBezTo>
                    <a:pt x="3104" y="65"/>
                    <a:pt x="3257" y="76"/>
                    <a:pt x="3396" y="88"/>
                  </a:cubicBezTo>
                  <a:cubicBezTo>
                    <a:pt x="3732" y="126"/>
                    <a:pt x="3994" y="182"/>
                    <a:pt x="4173" y="212"/>
                  </a:cubicBezTo>
                  <a:cubicBezTo>
                    <a:pt x="4255" y="227"/>
                    <a:pt x="4319" y="238"/>
                    <a:pt x="4375" y="249"/>
                  </a:cubicBezTo>
                  <a:cubicBezTo>
                    <a:pt x="4408" y="255"/>
                    <a:pt x="4429" y="258"/>
                    <a:pt x="4438" y="258"/>
                  </a:cubicBezTo>
                  <a:cubicBezTo>
                    <a:pt x="4441" y="258"/>
                    <a:pt x="4442" y="258"/>
                    <a:pt x="4442" y="257"/>
                  </a:cubicBezTo>
                  <a:cubicBezTo>
                    <a:pt x="4442" y="257"/>
                    <a:pt x="4420" y="249"/>
                    <a:pt x="4375" y="235"/>
                  </a:cubicBezTo>
                  <a:cubicBezTo>
                    <a:pt x="4322" y="223"/>
                    <a:pt x="4259" y="208"/>
                    <a:pt x="4177" y="185"/>
                  </a:cubicBezTo>
                  <a:cubicBezTo>
                    <a:pt x="4001" y="145"/>
                    <a:pt x="3743" y="85"/>
                    <a:pt x="3400" y="36"/>
                  </a:cubicBezTo>
                  <a:cubicBezTo>
                    <a:pt x="3242" y="17"/>
                    <a:pt x="3065" y="1"/>
                    <a:pt x="287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9"/>
            <p:cNvSpPr/>
            <p:nvPr/>
          </p:nvSpPr>
          <p:spPr>
            <a:xfrm>
              <a:off x="2848580" y="3249364"/>
              <a:ext cx="478307" cy="333255"/>
            </a:xfrm>
            <a:custGeom>
              <a:rect b="b" l="l" r="r" t="t"/>
              <a:pathLst>
                <a:path extrusionOk="0" h="11724" w="16827">
                  <a:moveTo>
                    <a:pt x="8818" y="0"/>
                  </a:moveTo>
                  <a:cubicBezTo>
                    <a:pt x="8818" y="0"/>
                    <a:pt x="2305" y="6529"/>
                    <a:pt x="1061" y="7993"/>
                  </a:cubicBezTo>
                  <a:cubicBezTo>
                    <a:pt x="0" y="9240"/>
                    <a:pt x="691" y="11594"/>
                    <a:pt x="1580" y="11695"/>
                  </a:cubicBezTo>
                  <a:cubicBezTo>
                    <a:pt x="1762" y="11715"/>
                    <a:pt x="2511" y="11724"/>
                    <a:pt x="3587" y="11724"/>
                  </a:cubicBezTo>
                  <a:cubicBezTo>
                    <a:pt x="7755" y="11724"/>
                    <a:pt x="16827" y="11601"/>
                    <a:pt x="16827" y="11601"/>
                  </a:cubicBezTo>
                  <a:lnTo>
                    <a:pt x="16636" y="8661"/>
                  </a:lnTo>
                  <a:cubicBezTo>
                    <a:pt x="16636" y="8661"/>
                    <a:pt x="15625" y="8666"/>
                    <a:pt x="14259" y="8666"/>
                  </a:cubicBezTo>
                  <a:cubicBezTo>
                    <a:pt x="11484" y="8666"/>
                    <a:pt x="7246" y="8647"/>
                    <a:pt x="7063" y="8535"/>
                  </a:cubicBezTo>
                  <a:cubicBezTo>
                    <a:pt x="6790" y="8363"/>
                    <a:pt x="12442" y="2648"/>
                    <a:pt x="12442" y="2648"/>
                  </a:cubicBezTo>
                  <a:lnTo>
                    <a:pt x="8818"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9"/>
            <p:cNvSpPr/>
            <p:nvPr/>
          </p:nvSpPr>
          <p:spPr>
            <a:xfrm>
              <a:off x="3178121" y="3273555"/>
              <a:ext cx="515374" cy="306421"/>
            </a:xfrm>
            <a:custGeom>
              <a:rect b="b" l="l" r="r" t="t"/>
              <a:pathLst>
                <a:path extrusionOk="0" h="10780" w="18131">
                  <a:moveTo>
                    <a:pt x="14445" y="1"/>
                  </a:moveTo>
                  <a:lnTo>
                    <a:pt x="10209" y="894"/>
                  </a:lnTo>
                  <a:cubicBezTo>
                    <a:pt x="10209" y="894"/>
                    <a:pt x="11987" y="6312"/>
                    <a:pt x="12050" y="6959"/>
                  </a:cubicBezTo>
                  <a:cubicBezTo>
                    <a:pt x="12110" y="7605"/>
                    <a:pt x="1" y="7635"/>
                    <a:pt x="1" y="7635"/>
                  </a:cubicBezTo>
                  <a:lnTo>
                    <a:pt x="935" y="10668"/>
                  </a:lnTo>
                  <a:cubicBezTo>
                    <a:pt x="935" y="10668"/>
                    <a:pt x="6502" y="10779"/>
                    <a:pt x="10906" y="10779"/>
                  </a:cubicBezTo>
                  <a:cubicBezTo>
                    <a:pt x="13108" y="10779"/>
                    <a:pt x="15018" y="10752"/>
                    <a:pt x="15797" y="10668"/>
                  </a:cubicBezTo>
                  <a:cubicBezTo>
                    <a:pt x="18131" y="10418"/>
                    <a:pt x="16902" y="7419"/>
                    <a:pt x="16663" y="6709"/>
                  </a:cubicBezTo>
                  <a:cubicBezTo>
                    <a:pt x="16424" y="5999"/>
                    <a:pt x="14445" y="1"/>
                    <a:pt x="14445"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9"/>
            <p:cNvSpPr/>
            <p:nvPr/>
          </p:nvSpPr>
          <p:spPr>
            <a:xfrm>
              <a:off x="2837209" y="3214940"/>
              <a:ext cx="716765" cy="359860"/>
            </a:xfrm>
            <a:custGeom>
              <a:rect b="b" l="l" r="r" t="t"/>
              <a:pathLst>
                <a:path extrusionOk="0" h="12660" w="25216">
                  <a:moveTo>
                    <a:pt x="13473" y="1"/>
                  </a:moveTo>
                  <a:lnTo>
                    <a:pt x="0" y="191"/>
                  </a:lnTo>
                  <a:lnTo>
                    <a:pt x="4501" y="12659"/>
                  </a:lnTo>
                  <a:lnTo>
                    <a:pt x="25216" y="12648"/>
                  </a:lnTo>
                  <a:lnTo>
                    <a:pt x="25074" y="12039"/>
                  </a:lnTo>
                  <a:lnTo>
                    <a:pt x="17301" y="11755"/>
                  </a:lnTo>
                  <a:lnTo>
                    <a:pt x="1347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9"/>
            <p:cNvSpPr/>
            <p:nvPr/>
          </p:nvSpPr>
          <p:spPr>
            <a:xfrm>
              <a:off x="3056771" y="3361306"/>
              <a:ext cx="45253" cy="48038"/>
            </a:xfrm>
            <a:custGeom>
              <a:rect b="b" l="l" r="r" t="t"/>
              <a:pathLst>
                <a:path extrusionOk="0" h="1690" w="1592">
                  <a:moveTo>
                    <a:pt x="761" y="0"/>
                  </a:moveTo>
                  <a:cubicBezTo>
                    <a:pt x="724" y="0"/>
                    <a:pt x="687" y="3"/>
                    <a:pt x="651" y="10"/>
                  </a:cubicBezTo>
                  <a:cubicBezTo>
                    <a:pt x="254" y="81"/>
                    <a:pt x="1" y="510"/>
                    <a:pt x="82" y="970"/>
                  </a:cubicBezTo>
                  <a:cubicBezTo>
                    <a:pt x="157" y="1389"/>
                    <a:pt x="482" y="1689"/>
                    <a:pt x="834" y="1689"/>
                  </a:cubicBezTo>
                  <a:cubicBezTo>
                    <a:pt x="871" y="1689"/>
                    <a:pt x="908" y="1686"/>
                    <a:pt x="946" y="1679"/>
                  </a:cubicBezTo>
                  <a:cubicBezTo>
                    <a:pt x="1337" y="1608"/>
                    <a:pt x="1592" y="1179"/>
                    <a:pt x="1509" y="720"/>
                  </a:cubicBezTo>
                  <a:cubicBezTo>
                    <a:pt x="1435" y="300"/>
                    <a:pt x="1112" y="0"/>
                    <a:pt x="76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94" name="Google Shape;694;p29"/>
          <p:cNvPicPr preferRelativeResize="0"/>
          <p:nvPr/>
        </p:nvPicPr>
        <p:blipFill>
          <a:blip r:embed="rId3">
            <a:alphaModFix/>
          </a:blip>
          <a:stretch>
            <a:fillRect/>
          </a:stretch>
        </p:blipFill>
        <p:spPr>
          <a:xfrm>
            <a:off x="120650" y="1216923"/>
            <a:ext cx="5761401" cy="3494277"/>
          </a:xfrm>
          <a:prstGeom prst="rect">
            <a:avLst/>
          </a:prstGeom>
          <a:noFill/>
          <a:ln>
            <a:noFill/>
          </a:ln>
        </p:spPr>
      </p:pic>
      <p:pic>
        <p:nvPicPr>
          <p:cNvPr id="695" name="Google Shape;695;p29">
            <a:hlinkClick r:id="rId4"/>
          </p:cNvPr>
          <p:cNvPicPr preferRelativeResize="0"/>
          <p:nvPr/>
        </p:nvPicPr>
        <p:blipFill>
          <a:blip r:embed="rId5">
            <a:alphaModFix/>
          </a:blip>
          <a:stretch>
            <a:fillRect/>
          </a:stretch>
        </p:blipFill>
        <p:spPr>
          <a:xfrm>
            <a:off x="4127736" y="1366692"/>
            <a:ext cx="707400" cy="707400"/>
          </a:xfrm>
          <a:prstGeom prst="roundRect">
            <a:avLst>
              <a:gd fmla="val 16667" name="adj"/>
            </a:avLst>
          </a:prstGeom>
          <a:noFill/>
          <a:ln cap="flat" cmpd="sng" w="9525">
            <a:solidFill>
              <a:srgbClr val="000000"/>
            </a:solidFill>
            <a:prstDash val="solid"/>
            <a:round/>
            <a:headEnd len="sm" w="sm" type="none"/>
            <a:tailEnd len="sm" w="sm" type="none"/>
          </a:ln>
        </p:spPr>
      </p:pic>
      <p:pic>
        <p:nvPicPr>
          <p:cNvPr id="696" name="Google Shape;696;p29">
            <a:hlinkClick r:id="rId6"/>
          </p:cNvPr>
          <p:cNvPicPr preferRelativeResize="0"/>
          <p:nvPr/>
        </p:nvPicPr>
        <p:blipFill>
          <a:blip r:embed="rId7">
            <a:alphaModFix/>
          </a:blip>
          <a:stretch>
            <a:fillRect/>
          </a:stretch>
        </p:blipFill>
        <p:spPr>
          <a:xfrm>
            <a:off x="3229829" y="1366688"/>
            <a:ext cx="745500" cy="707400"/>
          </a:xfrm>
          <a:prstGeom prst="roundRect">
            <a:avLst>
              <a:gd fmla="val 16667" name="adj"/>
            </a:avLst>
          </a:prstGeom>
          <a:noFill/>
          <a:ln cap="flat" cmpd="sng" w="9525">
            <a:solidFill>
              <a:srgbClr val="000000"/>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30"/>
          <p:cNvSpPr/>
          <p:nvPr/>
        </p:nvSpPr>
        <p:spPr>
          <a:xfrm>
            <a:off x="662625" y="372619"/>
            <a:ext cx="5518800" cy="13947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0"/>
          <p:cNvSpPr/>
          <p:nvPr/>
        </p:nvSpPr>
        <p:spPr>
          <a:xfrm>
            <a:off x="776572" y="298525"/>
            <a:ext cx="5518800" cy="13947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0"/>
          <p:cNvSpPr txBox="1"/>
          <p:nvPr/>
        </p:nvSpPr>
        <p:spPr>
          <a:xfrm>
            <a:off x="978151" y="391374"/>
            <a:ext cx="5052900" cy="1296600"/>
          </a:xfrm>
          <a:prstGeom prst="rect">
            <a:avLst/>
          </a:prstGeom>
          <a:noFill/>
          <a:ln>
            <a:noFill/>
          </a:ln>
        </p:spPr>
        <p:txBody>
          <a:bodyPr anchorCtr="0" anchor="t" bIns="91425" lIns="91425" spcFirstLastPara="1" rIns="91425" wrap="square" tIns="91425">
            <a:noAutofit/>
          </a:bodyPr>
          <a:lstStyle/>
          <a:p>
            <a:pPr indent="0" lvl="0" marL="0" marR="72000" rtl="0" algn="just">
              <a:spcBef>
                <a:spcPts val="0"/>
              </a:spcBef>
              <a:spcAft>
                <a:spcPts val="0"/>
              </a:spcAft>
              <a:buNone/>
            </a:pPr>
            <a:r>
              <a:rPr lang="en">
                <a:solidFill>
                  <a:srgbClr val="434343"/>
                </a:solidFill>
                <a:latin typeface="Anaheim"/>
                <a:ea typeface="Anaheim"/>
                <a:cs typeface="Anaheim"/>
                <a:sym typeface="Anaheim"/>
              </a:rPr>
              <a:t>Tendría más sentido separar dicha clase en una clase </a:t>
            </a:r>
            <a:r>
              <a:rPr b="1" lang="en">
                <a:solidFill>
                  <a:srgbClr val="434343"/>
                </a:solidFill>
                <a:latin typeface="Anaheim"/>
                <a:ea typeface="Anaheim"/>
                <a:cs typeface="Anaheim"/>
                <a:sym typeface="Anaheim"/>
              </a:rPr>
              <a:t>Moneda </a:t>
            </a:r>
            <a:r>
              <a:rPr lang="en">
                <a:solidFill>
                  <a:srgbClr val="434343"/>
                </a:solidFill>
                <a:latin typeface="Anaheim"/>
                <a:ea typeface="Anaheim"/>
                <a:cs typeface="Anaheim"/>
                <a:sym typeface="Anaheim"/>
              </a:rPr>
              <a:t>que sea responsable de almacenar su nombre y su valor.</a:t>
            </a:r>
            <a:endParaRPr>
              <a:solidFill>
                <a:srgbClr val="434343"/>
              </a:solidFill>
              <a:latin typeface="Anaheim"/>
              <a:ea typeface="Anaheim"/>
              <a:cs typeface="Anaheim"/>
              <a:sym typeface="Anaheim"/>
            </a:endParaRPr>
          </a:p>
          <a:p>
            <a:pPr indent="0" lvl="0" marL="0" marR="72000" rtl="0" algn="just">
              <a:spcBef>
                <a:spcPts val="0"/>
              </a:spcBef>
              <a:spcAft>
                <a:spcPts val="0"/>
              </a:spcAft>
              <a:buNone/>
            </a:pPr>
            <a:r>
              <a:t/>
            </a:r>
            <a:endParaRPr>
              <a:solidFill>
                <a:srgbClr val="434343"/>
              </a:solidFill>
              <a:latin typeface="Anaheim"/>
              <a:ea typeface="Anaheim"/>
              <a:cs typeface="Anaheim"/>
              <a:sym typeface="Anaheim"/>
            </a:endParaRPr>
          </a:p>
          <a:p>
            <a:pPr indent="0" lvl="0" marL="0" marR="72000" rtl="0" algn="just">
              <a:spcBef>
                <a:spcPts val="0"/>
              </a:spcBef>
              <a:spcAft>
                <a:spcPts val="0"/>
              </a:spcAft>
              <a:buNone/>
            </a:pPr>
            <a:r>
              <a:rPr lang="en">
                <a:solidFill>
                  <a:srgbClr val="434343"/>
                </a:solidFill>
                <a:latin typeface="Anaheim"/>
                <a:ea typeface="Anaheim"/>
                <a:cs typeface="Anaheim"/>
                <a:sym typeface="Anaheim"/>
              </a:rPr>
              <a:t>Y otra clase </a:t>
            </a:r>
            <a:r>
              <a:rPr b="1" lang="en">
                <a:solidFill>
                  <a:srgbClr val="434343"/>
                </a:solidFill>
                <a:latin typeface="Anaheim"/>
                <a:ea typeface="Anaheim"/>
                <a:cs typeface="Anaheim"/>
                <a:sym typeface="Anaheim"/>
              </a:rPr>
              <a:t>Monedero</a:t>
            </a:r>
            <a:r>
              <a:rPr lang="en">
                <a:solidFill>
                  <a:srgbClr val="434343"/>
                </a:solidFill>
                <a:latin typeface="Anaheim"/>
                <a:ea typeface="Anaheim"/>
                <a:cs typeface="Anaheim"/>
                <a:sym typeface="Anaheim"/>
              </a:rPr>
              <a:t> que sea responsable de </a:t>
            </a:r>
            <a:br>
              <a:rPr lang="en">
                <a:solidFill>
                  <a:srgbClr val="434343"/>
                </a:solidFill>
                <a:latin typeface="Anaheim"/>
                <a:ea typeface="Anaheim"/>
                <a:cs typeface="Anaheim"/>
                <a:sym typeface="Anaheim"/>
              </a:rPr>
            </a:br>
            <a:r>
              <a:rPr lang="en">
                <a:solidFill>
                  <a:srgbClr val="434343"/>
                </a:solidFill>
                <a:latin typeface="Anaheim"/>
                <a:ea typeface="Anaheim"/>
                <a:cs typeface="Anaheim"/>
                <a:sym typeface="Anaheim"/>
              </a:rPr>
              <a:t>almacenar varias monedas y calcular el total.</a:t>
            </a:r>
            <a:endParaRPr>
              <a:solidFill>
                <a:srgbClr val="434343"/>
              </a:solidFill>
              <a:latin typeface="Anaheim"/>
              <a:ea typeface="Anaheim"/>
              <a:cs typeface="Anaheim"/>
              <a:sym typeface="Anaheim"/>
            </a:endParaRPr>
          </a:p>
        </p:txBody>
      </p:sp>
      <p:pic>
        <p:nvPicPr>
          <p:cNvPr id="704" name="Google Shape;704;p30"/>
          <p:cNvPicPr preferRelativeResize="0"/>
          <p:nvPr/>
        </p:nvPicPr>
        <p:blipFill>
          <a:blip r:embed="rId3">
            <a:alphaModFix/>
          </a:blip>
          <a:stretch>
            <a:fillRect/>
          </a:stretch>
        </p:blipFill>
        <p:spPr>
          <a:xfrm>
            <a:off x="-277412" y="1995926"/>
            <a:ext cx="4781751" cy="2404775"/>
          </a:xfrm>
          <a:prstGeom prst="rect">
            <a:avLst/>
          </a:prstGeom>
          <a:noFill/>
          <a:ln>
            <a:noFill/>
          </a:ln>
        </p:spPr>
      </p:pic>
      <p:grpSp>
        <p:nvGrpSpPr>
          <p:cNvPr id="705" name="Google Shape;705;p30"/>
          <p:cNvGrpSpPr/>
          <p:nvPr/>
        </p:nvGrpSpPr>
        <p:grpSpPr>
          <a:xfrm flipH="1">
            <a:off x="4830094" y="978871"/>
            <a:ext cx="3701376" cy="3384474"/>
            <a:chOff x="783602" y="2573725"/>
            <a:chExt cx="3691409" cy="3384474"/>
          </a:xfrm>
        </p:grpSpPr>
        <p:sp>
          <p:nvSpPr>
            <p:cNvPr id="706" name="Google Shape;706;p30"/>
            <p:cNvSpPr/>
            <p:nvPr/>
          </p:nvSpPr>
          <p:spPr>
            <a:xfrm>
              <a:off x="1110622" y="3153609"/>
              <a:ext cx="391230" cy="380866"/>
            </a:xfrm>
            <a:custGeom>
              <a:rect b="b" l="l" r="r" t="t"/>
              <a:pathLst>
                <a:path extrusionOk="0" h="10878" w="11174">
                  <a:moveTo>
                    <a:pt x="7624" y="1"/>
                  </a:moveTo>
                  <a:cubicBezTo>
                    <a:pt x="7272" y="1"/>
                    <a:pt x="6880" y="36"/>
                    <a:pt x="6446" y="111"/>
                  </a:cubicBezTo>
                  <a:cubicBezTo>
                    <a:pt x="3478" y="623"/>
                    <a:pt x="1934" y="2250"/>
                    <a:pt x="2139" y="3136"/>
                  </a:cubicBezTo>
                  <a:cubicBezTo>
                    <a:pt x="851" y="3531"/>
                    <a:pt x="0" y="8656"/>
                    <a:pt x="2666" y="10308"/>
                  </a:cubicBezTo>
                  <a:cubicBezTo>
                    <a:pt x="3333" y="10722"/>
                    <a:pt x="4200" y="10877"/>
                    <a:pt x="5124" y="10877"/>
                  </a:cubicBezTo>
                  <a:cubicBezTo>
                    <a:pt x="7890" y="10877"/>
                    <a:pt x="11173" y="9486"/>
                    <a:pt x="11173" y="9486"/>
                  </a:cubicBezTo>
                  <a:cubicBezTo>
                    <a:pt x="11173" y="9486"/>
                    <a:pt x="10290" y="8434"/>
                    <a:pt x="10585" y="5641"/>
                  </a:cubicBezTo>
                  <a:cubicBezTo>
                    <a:pt x="10848" y="3167"/>
                    <a:pt x="10967" y="1"/>
                    <a:pt x="76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0"/>
            <p:cNvSpPr/>
            <p:nvPr/>
          </p:nvSpPr>
          <p:spPr>
            <a:xfrm>
              <a:off x="1500559" y="3704745"/>
              <a:ext cx="313327" cy="524242"/>
            </a:xfrm>
            <a:custGeom>
              <a:rect b="b" l="l" r="r" t="t"/>
              <a:pathLst>
                <a:path extrusionOk="0" h="14973" w="8949">
                  <a:moveTo>
                    <a:pt x="2312" y="1"/>
                  </a:moveTo>
                  <a:lnTo>
                    <a:pt x="1" y="144"/>
                  </a:lnTo>
                  <a:cubicBezTo>
                    <a:pt x="44" y="913"/>
                    <a:pt x="133" y="1616"/>
                    <a:pt x="234" y="2345"/>
                  </a:cubicBezTo>
                  <a:cubicBezTo>
                    <a:pt x="338" y="3066"/>
                    <a:pt x="475" y="3784"/>
                    <a:pt x="629" y="4498"/>
                  </a:cubicBezTo>
                  <a:cubicBezTo>
                    <a:pt x="790" y="5212"/>
                    <a:pt x="959" y="5927"/>
                    <a:pt x="1185" y="6630"/>
                  </a:cubicBezTo>
                  <a:cubicBezTo>
                    <a:pt x="1397" y="7337"/>
                    <a:pt x="1651" y="8038"/>
                    <a:pt x="1949" y="8727"/>
                  </a:cubicBezTo>
                  <a:lnTo>
                    <a:pt x="2183" y="9244"/>
                  </a:lnTo>
                  <a:cubicBezTo>
                    <a:pt x="2216" y="9322"/>
                    <a:pt x="2276" y="9433"/>
                    <a:pt x="2327" y="9531"/>
                  </a:cubicBezTo>
                  <a:cubicBezTo>
                    <a:pt x="2380" y="9631"/>
                    <a:pt x="2438" y="9721"/>
                    <a:pt x="2491" y="9814"/>
                  </a:cubicBezTo>
                  <a:cubicBezTo>
                    <a:pt x="2714" y="10173"/>
                    <a:pt x="2962" y="10478"/>
                    <a:pt x="3210" y="10773"/>
                  </a:cubicBezTo>
                  <a:cubicBezTo>
                    <a:pt x="3712" y="11358"/>
                    <a:pt x="4243" y="11867"/>
                    <a:pt x="4789" y="12355"/>
                  </a:cubicBezTo>
                  <a:cubicBezTo>
                    <a:pt x="5890" y="13321"/>
                    <a:pt x="7025" y="14186"/>
                    <a:pt x="8246" y="14972"/>
                  </a:cubicBezTo>
                  <a:lnTo>
                    <a:pt x="8949" y="14068"/>
                  </a:lnTo>
                  <a:cubicBezTo>
                    <a:pt x="8453" y="13586"/>
                    <a:pt x="7948" y="13094"/>
                    <a:pt x="7463" y="12599"/>
                  </a:cubicBezTo>
                  <a:cubicBezTo>
                    <a:pt x="6971" y="12108"/>
                    <a:pt x="6493" y="11605"/>
                    <a:pt x="6038" y="11096"/>
                  </a:cubicBezTo>
                  <a:cubicBezTo>
                    <a:pt x="5579" y="10589"/>
                    <a:pt x="5144" y="10069"/>
                    <a:pt x="4764" y="9545"/>
                  </a:cubicBezTo>
                  <a:cubicBezTo>
                    <a:pt x="4573" y="9287"/>
                    <a:pt x="4404" y="9021"/>
                    <a:pt x="4268" y="8770"/>
                  </a:cubicBezTo>
                  <a:cubicBezTo>
                    <a:pt x="4240" y="8709"/>
                    <a:pt x="4204" y="8644"/>
                    <a:pt x="4179" y="8587"/>
                  </a:cubicBezTo>
                  <a:cubicBezTo>
                    <a:pt x="4154" y="8522"/>
                    <a:pt x="4132" y="8482"/>
                    <a:pt x="4100" y="8396"/>
                  </a:cubicBezTo>
                  <a:lnTo>
                    <a:pt x="3924" y="7934"/>
                  </a:lnTo>
                  <a:cubicBezTo>
                    <a:pt x="3465" y="6691"/>
                    <a:pt x="3142" y="5371"/>
                    <a:pt x="2875" y="4036"/>
                  </a:cubicBezTo>
                  <a:cubicBezTo>
                    <a:pt x="2743" y="3368"/>
                    <a:pt x="2646" y="2689"/>
                    <a:pt x="2545" y="2015"/>
                  </a:cubicBezTo>
                  <a:cubicBezTo>
                    <a:pt x="2448" y="1344"/>
                    <a:pt x="2373" y="643"/>
                    <a:pt x="2312"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0"/>
            <p:cNvSpPr/>
            <p:nvPr/>
          </p:nvSpPr>
          <p:spPr>
            <a:xfrm>
              <a:off x="1434980" y="3607760"/>
              <a:ext cx="176358" cy="233253"/>
            </a:xfrm>
            <a:custGeom>
              <a:rect b="b" l="l" r="r" t="t"/>
              <a:pathLst>
                <a:path extrusionOk="0" h="6662" w="5037">
                  <a:moveTo>
                    <a:pt x="2431" y="1"/>
                  </a:moveTo>
                  <a:cubicBezTo>
                    <a:pt x="1717" y="1"/>
                    <a:pt x="1248" y="323"/>
                    <a:pt x="718" y="1080"/>
                  </a:cubicBezTo>
                  <a:cubicBezTo>
                    <a:pt x="0" y="2107"/>
                    <a:pt x="1468" y="6662"/>
                    <a:pt x="1468" y="6662"/>
                  </a:cubicBezTo>
                  <a:lnTo>
                    <a:pt x="5036" y="4235"/>
                  </a:lnTo>
                  <a:cubicBezTo>
                    <a:pt x="5036" y="4235"/>
                    <a:pt x="4386" y="391"/>
                    <a:pt x="3449" y="154"/>
                  </a:cubicBezTo>
                  <a:cubicBezTo>
                    <a:pt x="3055" y="55"/>
                    <a:pt x="2722" y="1"/>
                    <a:pt x="24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0"/>
            <p:cNvSpPr/>
            <p:nvPr/>
          </p:nvSpPr>
          <p:spPr>
            <a:xfrm>
              <a:off x="1564282" y="3706881"/>
              <a:ext cx="1646" cy="8858"/>
            </a:xfrm>
            <a:custGeom>
              <a:rect b="b" l="l" r="r" t="t"/>
              <a:pathLst>
                <a:path extrusionOk="0" h="253" w="47">
                  <a:moveTo>
                    <a:pt x="0" y="1"/>
                  </a:moveTo>
                  <a:lnTo>
                    <a:pt x="0" y="252"/>
                  </a:lnTo>
                  <a:lnTo>
                    <a:pt x="47" y="252"/>
                  </a:lnTo>
                  <a:lnTo>
                    <a:pt x="47" y="1"/>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0"/>
            <p:cNvSpPr/>
            <p:nvPr/>
          </p:nvSpPr>
          <p:spPr>
            <a:xfrm>
              <a:off x="1470028" y="3741088"/>
              <a:ext cx="149959" cy="113756"/>
            </a:xfrm>
            <a:custGeom>
              <a:rect b="b" l="l" r="r" t="t"/>
              <a:pathLst>
                <a:path extrusionOk="0" h="3249" w="4283">
                  <a:moveTo>
                    <a:pt x="4200" y="1"/>
                  </a:moveTo>
                  <a:lnTo>
                    <a:pt x="0" y="2829"/>
                  </a:lnTo>
                  <a:lnTo>
                    <a:pt x="270" y="3248"/>
                  </a:lnTo>
                  <a:lnTo>
                    <a:pt x="4282" y="374"/>
                  </a:lnTo>
                  <a:lnTo>
                    <a:pt x="420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0"/>
            <p:cNvSpPr/>
            <p:nvPr/>
          </p:nvSpPr>
          <p:spPr>
            <a:xfrm>
              <a:off x="1776775" y="4185715"/>
              <a:ext cx="112040" cy="66769"/>
            </a:xfrm>
            <a:custGeom>
              <a:rect b="b" l="l" r="r" t="t"/>
              <a:pathLst>
                <a:path extrusionOk="0" h="1907" w="3200">
                  <a:moveTo>
                    <a:pt x="632" y="0"/>
                  </a:moveTo>
                  <a:lnTo>
                    <a:pt x="1" y="671"/>
                  </a:lnTo>
                  <a:cubicBezTo>
                    <a:pt x="249" y="1580"/>
                    <a:pt x="1666" y="1906"/>
                    <a:pt x="1666" y="1906"/>
                  </a:cubicBezTo>
                  <a:lnTo>
                    <a:pt x="3199" y="184"/>
                  </a:lnTo>
                  <a:lnTo>
                    <a:pt x="63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0"/>
            <p:cNvSpPr/>
            <p:nvPr/>
          </p:nvSpPr>
          <p:spPr>
            <a:xfrm>
              <a:off x="1378890" y="5693504"/>
              <a:ext cx="84660" cy="183781"/>
            </a:xfrm>
            <a:custGeom>
              <a:rect b="b" l="l" r="r" t="t"/>
              <a:pathLst>
                <a:path extrusionOk="0" h="5249" w="2418">
                  <a:moveTo>
                    <a:pt x="152" y="1"/>
                  </a:moveTo>
                  <a:lnTo>
                    <a:pt x="1" y="5249"/>
                  </a:lnTo>
                  <a:lnTo>
                    <a:pt x="2266" y="5249"/>
                  </a:lnTo>
                  <a:lnTo>
                    <a:pt x="2417"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0"/>
            <p:cNvSpPr/>
            <p:nvPr/>
          </p:nvSpPr>
          <p:spPr>
            <a:xfrm>
              <a:off x="830484" y="5483007"/>
              <a:ext cx="166414" cy="190433"/>
            </a:xfrm>
            <a:custGeom>
              <a:rect b="b" l="l" r="r" t="t"/>
              <a:pathLst>
                <a:path extrusionOk="0" h="5439" w="4753">
                  <a:moveTo>
                    <a:pt x="2656" y="1"/>
                  </a:moveTo>
                  <a:lnTo>
                    <a:pt x="0" y="4585"/>
                  </a:lnTo>
                  <a:lnTo>
                    <a:pt x="2096" y="5438"/>
                  </a:lnTo>
                  <a:lnTo>
                    <a:pt x="4753" y="859"/>
                  </a:lnTo>
                  <a:lnTo>
                    <a:pt x="2656"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0"/>
            <p:cNvSpPr/>
            <p:nvPr/>
          </p:nvSpPr>
          <p:spPr>
            <a:xfrm>
              <a:off x="783602" y="5615950"/>
              <a:ext cx="225516" cy="194775"/>
            </a:xfrm>
            <a:custGeom>
              <a:rect b="b" l="l" r="r" t="t"/>
              <a:pathLst>
                <a:path extrusionOk="0" h="5563" w="6441">
                  <a:moveTo>
                    <a:pt x="1551" y="0"/>
                  </a:moveTo>
                  <a:cubicBezTo>
                    <a:pt x="1497" y="0"/>
                    <a:pt x="1444" y="24"/>
                    <a:pt x="1407" y="69"/>
                  </a:cubicBezTo>
                  <a:lnTo>
                    <a:pt x="130" y="1653"/>
                  </a:lnTo>
                  <a:cubicBezTo>
                    <a:pt x="1" y="1814"/>
                    <a:pt x="51" y="2075"/>
                    <a:pt x="238" y="2183"/>
                  </a:cubicBezTo>
                  <a:cubicBezTo>
                    <a:pt x="1009" y="2622"/>
                    <a:pt x="1404" y="2797"/>
                    <a:pt x="2366" y="3368"/>
                  </a:cubicBezTo>
                  <a:cubicBezTo>
                    <a:pt x="2958" y="3720"/>
                    <a:pt x="4347" y="4926"/>
                    <a:pt x="5166" y="5410"/>
                  </a:cubicBezTo>
                  <a:cubicBezTo>
                    <a:pt x="5348" y="5519"/>
                    <a:pt x="5516" y="5563"/>
                    <a:pt x="5664" y="5563"/>
                  </a:cubicBezTo>
                  <a:cubicBezTo>
                    <a:pt x="6169" y="5563"/>
                    <a:pt x="6440" y="5054"/>
                    <a:pt x="6210" y="4840"/>
                  </a:cubicBezTo>
                  <a:cubicBezTo>
                    <a:pt x="4878" y="3605"/>
                    <a:pt x="4344" y="2377"/>
                    <a:pt x="4086" y="1641"/>
                  </a:cubicBezTo>
                  <a:cubicBezTo>
                    <a:pt x="4038" y="1509"/>
                    <a:pt x="3949" y="1398"/>
                    <a:pt x="3831" y="1329"/>
                  </a:cubicBezTo>
                  <a:lnTo>
                    <a:pt x="1644" y="26"/>
                  </a:lnTo>
                  <a:cubicBezTo>
                    <a:pt x="1615" y="9"/>
                    <a:pt x="1583" y="0"/>
                    <a:pt x="15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0"/>
            <p:cNvSpPr/>
            <p:nvPr/>
          </p:nvSpPr>
          <p:spPr>
            <a:xfrm>
              <a:off x="1354311" y="5867937"/>
              <a:ext cx="241411" cy="90262"/>
            </a:xfrm>
            <a:custGeom>
              <a:rect b="b" l="l" r="r" t="t"/>
              <a:pathLst>
                <a:path extrusionOk="0" h="2578" w="6895">
                  <a:moveTo>
                    <a:pt x="502" y="1"/>
                  </a:moveTo>
                  <a:cubicBezTo>
                    <a:pt x="409" y="1"/>
                    <a:pt x="333" y="65"/>
                    <a:pt x="323" y="159"/>
                  </a:cubicBezTo>
                  <a:lnTo>
                    <a:pt x="32" y="2172"/>
                  </a:lnTo>
                  <a:cubicBezTo>
                    <a:pt x="0" y="2379"/>
                    <a:pt x="176" y="2575"/>
                    <a:pt x="389" y="2575"/>
                  </a:cubicBezTo>
                  <a:cubicBezTo>
                    <a:pt x="391" y="2575"/>
                    <a:pt x="393" y="2575"/>
                    <a:pt x="394" y="2575"/>
                  </a:cubicBezTo>
                  <a:cubicBezTo>
                    <a:pt x="1281" y="2560"/>
                    <a:pt x="1708" y="2506"/>
                    <a:pt x="2828" y="2506"/>
                  </a:cubicBezTo>
                  <a:cubicBezTo>
                    <a:pt x="3517" y="2506"/>
                    <a:pt x="4942" y="2578"/>
                    <a:pt x="5893" y="2578"/>
                  </a:cubicBezTo>
                  <a:cubicBezTo>
                    <a:pt x="6823" y="2578"/>
                    <a:pt x="6895" y="1637"/>
                    <a:pt x="6496" y="1551"/>
                  </a:cubicBezTo>
                  <a:cubicBezTo>
                    <a:pt x="4723" y="1171"/>
                    <a:pt x="4024" y="643"/>
                    <a:pt x="3424" y="141"/>
                  </a:cubicBezTo>
                  <a:cubicBezTo>
                    <a:pt x="3316" y="51"/>
                    <a:pt x="3184" y="1"/>
                    <a:pt x="30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0"/>
            <p:cNvSpPr/>
            <p:nvPr/>
          </p:nvSpPr>
          <p:spPr>
            <a:xfrm>
              <a:off x="1381445" y="5769901"/>
              <a:ext cx="665" cy="18417"/>
            </a:xfrm>
            <a:custGeom>
              <a:rect b="b" l="l" r="r" t="t"/>
              <a:pathLst>
                <a:path extrusionOk="0" h="526" w="19">
                  <a:moveTo>
                    <a:pt x="18" y="1"/>
                  </a:moveTo>
                  <a:lnTo>
                    <a:pt x="0" y="526"/>
                  </a:lnTo>
                  <a:lnTo>
                    <a:pt x="4" y="526"/>
                  </a:lnTo>
                  <a:lnTo>
                    <a:pt x="18"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0"/>
            <p:cNvSpPr/>
            <p:nvPr/>
          </p:nvSpPr>
          <p:spPr>
            <a:xfrm>
              <a:off x="1381551" y="5769901"/>
              <a:ext cx="79828" cy="18417"/>
            </a:xfrm>
            <a:custGeom>
              <a:rect b="b" l="l" r="r" t="t"/>
              <a:pathLst>
                <a:path extrusionOk="0" h="526" w="2280">
                  <a:moveTo>
                    <a:pt x="15" y="1"/>
                  </a:moveTo>
                  <a:lnTo>
                    <a:pt x="1" y="526"/>
                  </a:lnTo>
                  <a:lnTo>
                    <a:pt x="2265" y="526"/>
                  </a:lnTo>
                  <a:lnTo>
                    <a:pt x="2280"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0"/>
            <p:cNvSpPr/>
            <p:nvPr/>
          </p:nvSpPr>
          <p:spPr>
            <a:xfrm>
              <a:off x="875476" y="5549741"/>
              <a:ext cx="9313" cy="16141"/>
            </a:xfrm>
            <a:custGeom>
              <a:rect b="b" l="l" r="r" t="t"/>
              <a:pathLst>
                <a:path extrusionOk="0" h="461" w="266">
                  <a:moveTo>
                    <a:pt x="266" y="0"/>
                  </a:moveTo>
                  <a:lnTo>
                    <a:pt x="1" y="456"/>
                  </a:lnTo>
                  <a:lnTo>
                    <a:pt x="1" y="460"/>
                  </a:lnTo>
                  <a:lnTo>
                    <a:pt x="266"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0"/>
            <p:cNvSpPr/>
            <p:nvPr/>
          </p:nvSpPr>
          <p:spPr>
            <a:xfrm>
              <a:off x="875476" y="5549741"/>
              <a:ext cx="82700" cy="46041"/>
            </a:xfrm>
            <a:custGeom>
              <a:rect b="b" l="l" r="r" t="t"/>
              <a:pathLst>
                <a:path extrusionOk="0" h="1315" w="2362">
                  <a:moveTo>
                    <a:pt x="266" y="0"/>
                  </a:moveTo>
                  <a:lnTo>
                    <a:pt x="1" y="460"/>
                  </a:lnTo>
                  <a:lnTo>
                    <a:pt x="2100" y="1314"/>
                  </a:lnTo>
                  <a:lnTo>
                    <a:pt x="2362" y="858"/>
                  </a:lnTo>
                  <a:lnTo>
                    <a:pt x="266" y="0"/>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0"/>
            <p:cNvSpPr/>
            <p:nvPr/>
          </p:nvSpPr>
          <p:spPr>
            <a:xfrm>
              <a:off x="1138632" y="3590218"/>
              <a:ext cx="454952" cy="501659"/>
            </a:xfrm>
            <a:custGeom>
              <a:rect b="b" l="l" r="r" t="t"/>
              <a:pathLst>
                <a:path extrusionOk="0" h="14328" w="12994">
                  <a:moveTo>
                    <a:pt x="6302" y="1"/>
                  </a:moveTo>
                  <a:cubicBezTo>
                    <a:pt x="5548" y="1"/>
                    <a:pt x="4771" y="34"/>
                    <a:pt x="3909" y="74"/>
                  </a:cubicBezTo>
                  <a:cubicBezTo>
                    <a:pt x="1928" y="170"/>
                    <a:pt x="1" y="591"/>
                    <a:pt x="1" y="591"/>
                  </a:cubicBezTo>
                  <a:cubicBezTo>
                    <a:pt x="1792" y="8276"/>
                    <a:pt x="1788" y="10583"/>
                    <a:pt x="1634" y="14327"/>
                  </a:cubicBezTo>
                  <a:lnTo>
                    <a:pt x="10833" y="14327"/>
                  </a:lnTo>
                  <a:cubicBezTo>
                    <a:pt x="12994" y="1036"/>
                    <a:pt x="11913" y="655"/>
                    <a:pt x="11913" y="655"/>
                  </a:cubicBezTo>
                  <a:cubicBezTo>
                    <a:pt x="11913" y="655"/>
                    <a:pt x="9882" y="239"/>
                    <a:pt x="8087" y="77"/>
                  </a:cubicBezTo>
                  <a:cubicBezTo>
                    <a:pt x="7485" y="22"/>
                    <a:pt x="6900" y="1"/>
                    <a:pt x="63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0"/>
            <p:cNvSpPr/>
            <p:nvPr/>
          </p:nvSpPr>
          <p:spPr>
            <a:xfrm>
              <a:off x="1275462" y="3428179"/>
              <a:ext cx="194599" cy="293475"/>
            </a:xfrm>
            <a:custGeom>
              <a:rect b="b" l="l" r="r" t="t"/>
              <a:pathLst>
                <a:path extrusionOk="0" h="8382" w="5558">
                  <a:moveTo>
                    <a:pt x="414" y="0"/>
                  </a:moveTo>
                  <a:lnTo>
                    <a:pt x="414" y="0"/>
                  </a:lnTo>
                  <a:cubicBezTo>
                    <a:pt x="680" y="1342"/>
                    <a:pt x="942" y="3808"/>
                    <a:pt x="1" y="4702"/>
                  </a:cubicBezTo>
                  <a:cubicBezTo>
                    <a:pt x="1" y="4702"/>
                    <a:pt x="1243" y="7089"/>
                    <a:pt x="3695" y="8381"/>
                  </a:cubicBezTo>
                  <a:cubicBezTo>
                    <a:pt x="5557" y="6892"/>
                    <a:pt x="4179" y="4705"/>
                    <a:pt x="4179" y="4705"/>
                  </a:cubicBezTo>
                  <a:cubicBezTo>
                    <a:pt x="2679" y="4346"/>
                    <a:pt x="2718" y="3234"/>
                    <a:pt x="2981" y="2189"/>
                  </a:cubicBezTo>
                  <a:lnTo>
                    <a:pt x="414"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0"/>
            <p:cNvSpPr/>
            <p:nvPr/>
          </p:nvSpPr>
          <p:spPr>
            <a:xfrm>
              <a:off x="1368211" y="3495018"/>
              <a:ext cx="11484" cy="9839"/>
            </a:xfrm>
            <a:custGeom>
              <a:rect b="b" l="l" r="r" t="t"/>
              <a:pathLst>
                <a:path extrusionOk="0" h="281" w="328">
                  <a:moveTo>
                    <a:pt x="1" y="0"/>
                  </a:moveTo>
                  <a:lnTo>
                    <a:pt x="327" y="280"/>
                  </a:lnTo>
                  <a:lnTo>
                    <a:pt x="327" y="280"/>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0"/>
            <p:cNvSpPr/>
            <p:nvPr/>
          </p:nvSpPr>
          <p:spPr>
            <a:xfrm>
              <a:off x="1375143" y="3528701"/>
              <a:ext cx="280" cy="2066"/>
            </a:xfrm>
            <a:custGeom>
              <a:rect b="b" l="l" r="r" t="t"/>
              <a:pathLst>
                <a:path extrusionOk="0" h="59" w="8">
                  <a:moveTo>
                    <a:pt x="8" y="0"/>
                  </a:moveTo>
                  <a:cubicBezTo>
                    <a:pt x="4" y="22"/>
                    <a:pt x="4" y="40"/>
                    <a:pt x="0" y="58"/>
                  </a:cubicBezTo>
                  <a:lnTo>
                    <a:pt x="0" y="58"/>
                  </a:lnTo>
                  <a:cubicBezTo>
                    <a:pt x="4" y="40"/>
                    <a:pt x="4" y="22"/>
                    <a:pt x="8"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0"/>
            <p:cNvSpPr/>
            <p:nvPr/>
          </p:nvSpPr>
          <p:spPr>
            <a:xfrm>
              <a:off x="1317337" y="3459446"/>
              <a:ext cx="62357" cy="71320"/>
            </a:xfrm>
            <a:custGeom>
              <a:rect b="b" l="l" r="r" t="t"/>
              <a:pathLst>
                <a:path extrusionOk="0" h="2037" w="1781">
                  <a:moveTo>
                    <a:pt x="262" y="1"/>
                  </a:moveTo>
                  <a:cubicBezTo>
                    <a:pt x="216" y="141"/>
                    <a:pt x="1" y="550"/>
                    <a:pt x="57" y="844"/>
                  </a:cubicBezTo>
                  <a:cubicBezTo>
                    <a:pt x="180" y="1465"/>
                    <a:pt x="1081" y="1953"/>
                    <a:pt x="1651" y="2036"/>
                  </a:cubicBezTo>
                  <a:cubicBezTo>
                    <a:pt x="1655" y="2018"/>
                    <a:pt x="1655" y="2000"/>
                    <a:pt x="1659" y="1978"/>
                  </a:cubicBezTo>
                  <a:cubicBezTo>
                    <a:pt x="1677" y="1752"/>
                    <a:pt x="1723" y="1523"/>
                    <a:pt x="1780" y="1296"/>
                  </a:cubicBezTo>
                  <a:lnTo>
                    <a:pt x="1454" y="1016"/>
                  </a:lnTo>
                  <a:lnTo>
                    <a:pt x="262"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0"/>
            <p:cNvSpPr/>
            <p:nvPr/>
          </p:nvSpPr>
          <p:spPr>
            <a:xfrm>
              <a:off x="1191011" y="3214286"/>
              <a:ext cx="258952" cy="296171"/>
            </a:xfrm>
            <a:custGeom>
              <a:rect b="b" l="l" r="r" t="t"/>
              <a:pathLst>
                <a:path extrusionOk="0" h="8459" w="7396">
                  <a:moveTo>
                    <a:pt x="3493" y="1"/>
                  </a:moveTo>
                  <a:cubicBezTo>
                    <a:pt x="1462" y="1"/>
                    <a:pt x="1" y="1964"/>
                    <a:pt x="572" y="3948"/>
                  </a:cubicBezTo>
                  <a:cubicBezTo>
                    <a:pt x="1193" y="6109"/>
                    <a:pt x="1412" y="7039"/>
                    <a:pt x="2769" y="7918"/>
                  </a:cubicBezTo>
                  <a:cubicBezTo>
                    <a:pt x="3342" y="8290"/>
                    <a:pt x="3953" y="8459"/>
                    <a:pt x="4536" y="8459"/>
                  </a:cubicBezTo>
                  <a:cubicBezTo>
                    <a:pt x="6027" y="8459"/>
                    <a:pt x="7337" y="7354"/>
                    <a:pt x="7363" y="5700"/>
                  </a:cubicBezTo>
                  <a:cubicBezTo>
                    <a:pt x="7395" y="3625"/>
                    <a:pt x="6372" y="441"/>
                    <a:pt x="4036" y="46"/>
                  </a:cubicBezTo>
                  <a:cubicBezTo>
                    <a:pt x="3851" y="15"/>
                    <a:pt x="3670" y="1"/>
                    <a:pt x="3493"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0"/>
            <p:cNvSpPr/>
            <p:nvPr/>
          </p:nvSpPr>
          <p:spPr>
            <a:xfrm>
              <a:off x="1176446" y="3198636"/>
              <a:ext cx="221209" cy="210880"/>
            </a:xfrm>
            <a:custGeom>
              <a:rect b="b" l="l" r="r" t="t"/>
              <a:pathLst>
                <a:path extrusionOk="0" h="6023" w="6318">
                  <a:moveTo>
                    <a:pt x="5206" y="0"/>
                  </a:moveTo>
                  <a:cubicBezTo>
                    <a:pt x="5155" y="0"/>
                    <a:pt x="5105" y="4"/>
                    <a:pt x="5055" y="13"/>
                  </a:cubicBezTo>
                  <a:lnTo>
                    <a:pt x="2678" y="404"/>
                  </a:lnTo>
                  <a:cubicBezTo>
                    <a:pt x="2514" y="432"/>
                    <a:pt x="2359" y="505"/>
                    <a:pt x="2229" y="616"/>
                  </a:cubicBezTo>
                  <a:lnTo>
                    <a:pt x="561" y="2055"/>
                  </a:lnTo>
                  <a:cubicBezTo>
                    <a:pt x="395" y="2198"/>
                    <a:pt x="284" y="2396"/>
                    <a:pt x="252" y="2611"/>
                  </a:cubicBezTo>
                  <a:lnTo>
                    <a:pt x="19" y="4144"/>
                  </a:lnTo>
                  <a:cubicBezTo>
                    <a:pt x="1" y="4266"/>
                    <a:pt x="8" y="4391"/>
                    <a:pt x="37" y="4510"/>
                  </a:cubicBezTo>
                  <a:cubicBezTo>
                    <a:pt x="155" y="4956"/>
                    <a:pt x="505" y="6023"/>
                    <a:pt x="1139" y="6023"/>
                  </a:cubicBezTo>
                  <a:cubicBezTo>
                    <a:pt x="1178" y="6023"/>
                    <a:pt x="1219" y="6019"/>
                    <a:pt x="1260" y="6010"/>
                  </a:cubicBezTo>
                  <a:cubicBezTo>
                    <a:pt x="2151" y="5828"/>
                    <a:pt x="2746" y="3692"/>
                    <a:pt x="2204" y="2920"/>
                  </a:cubicBezTo>
                  <a:lnTo>
                    <a:pt x="2204" y="2920"/>
                  </a:lnTo>
                  <a:cubicBezTo>
                    <a:pt x="2302" y="2926"/>
                    <a:pt x="2398" y="2929"/>
                    <a:pt x="2493" y="2929"/>
                  </a:cubicBezTo>
                  <a:cubicBezTo>
                    <a:pt x="3998" y="2929"/>
                    <a:pt x="5113" y="2231"/>
                    <a:pt x="5819" y="1595"/>
                  </a:cubicBezTo>
                  <a:cubicBezTo>
                    <a:pt x="6318" y="1146"/>
                    <a:pt x="6178" y="339"/>
                    <a:pt x="5564" y="74"/>
                  </a:cubicBezTo>
                  <a:cubicBezTo>
                    <a:pt x="5450" y="25"/>
                    <a:pt x="5328" y="0"/>
                    <a:pt x="52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0"/>
            <p:cNvSpPr/>
            <p:nvPr/>
          </p:nvSpPr>
          <p:spPr>
            <a:xfrm>
              <a:off x="1282009" y="4091846"/>
              <a:ext cx="298517" cy="1678079"/>
            </a:xfrm>
            <a:custGeom>
              <a:rect b="b" l="l" r="r" t="t"/>
              <a:pathLst>
                <a:path extrusionOk="0" h="47928" w="8526">
                  <a:moveTo>
                    <a:pt x="1" y="0"/>
                  </a:moveTo>
                  <a:cubicBezTo>
                    <a:pt x="1" y="0"/>
                    <a:pt x="2445" y="17211"/>
                    <a:pt x="2739" y="24906"/>
                  </a:cubicBezTo>
                  <a:cubicBezTo>
                    <a:pt x="3009" y="31963"/>
                    <a:pt x="2524" y="47928"/>
                    <a:pt x="2524" y="47928"/>
                  </a:cubicBezTo>
                  <a:lnTo>
                    <a:pt x="5589" y="47928"/>
                  </a:lnTo>
                  <a:cubicBezTo>
                    <a:pt x="5589" y="47928"/>
                    <a:pt x="8221" y="31543"/>
                    <a:pt x="8375" y="24357"/>
                  </a:cubicBezTo>
                  <a:cubicBezTo>
                    <a:pt x="8526" y="17448"/>
                    <a:pt x="6738" y="0"/>
                    <a:pt x="6738"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0"/>
            <p:cNvSpPr/>
            <p:nvPr/>
          </p:nvSpPr>
          <p:spPr>
            <a:xfrm>
              <a:off x="1355291" y="5728726"/>
              <a:ext cx="140925" cy="45131"/>
            </a:xfrm>
            <a:custGeom>
              <a:rect b="b" l="l" r="r" t="t"/>
              <a:pathLst>
                <a:path extrusionOk="0" h="1289" w="4025">
                  <a:moveTo>
                    <a:pt x="0" y="0"/>
                  </a:moveTo>
                  <a:lnTo>
                    <a:pt x="166" y="1288"/>
                  </a:lnTo>
                  <a:lnTo>
                    <a:pt x="3762" y="1288"/>
                  </a:lnTo>
                  <a:lnTo>
                    <a:pt x="4024" y="140"/>
                  </a:ln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0"/>
            <p:cNvSpPr/>
            <p:nvPr/>
          </p:nvSpPr>
          <p:spPr>
            <a:xfrm>
              <a:off x="1354416" y="4673933"/>
              <a:ext cx="4307" cy="41035"/>
            </a:xfrm>
            <a:custGeom>
              <a:rect b="b" l="l" r="r" t="t"/>
              <a:pathLst>
                <a:path extrusionOk="0" h="1172" w="123">
                  <a:moveTo>
                    <a:pt x="0" y="1"/>
                  </a:moveTo>
                  <a:lnTo>
                    <a:pt x="0" y="4"/>
                  </a:lnTo>
                  <a:cubicBezTo>
                    <a:pt x="43" y="395"/>
                    <a:pt x="83" y="785"/>
                    <a:pt x="122" y="1172"/>
                  </a:cubicBezTo>
                  <a:lnTo>
                    <a:pt x="122" y="1172"/>
                  </a:lnTo>
                  <a:cubicBezTo>
                    <a:pt x="83" y="785"/>
                    <a:pt x="43" y="395"/>
                    <a:pt x="0" y="1"/>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0"/>
            <p:cNvSpPr/>
            <p:nvPr/>
          </p:nvSpPr>
          <p:spPr>
            <a:xfrm>
              <a:off x="1354416" y="4379475"/>
              <a:ext cx="72406" cy="421936"/>
            </a:xfrm>
            <a:custGeom>
              <a:rect b="b" l="l" r="r" t="t"/>
              <a:pathLst>
                <a:path extrusionOk="0" h="12051" w="2068">
                  <a:moveTo>
                    <a:pt x="1213" y="1"/>
                  </a:moveTo>
                  <a:cubicBezTo>
                    <a:pt x="858" y="2682"/>
                    <a:pt x="438" y="5672"/>
                    <a:pt x="0" y="8411"/>
                  </a:cubicBezTo>
                  <a:cubicBezTo>
                    <a:pt x="43" y="8806"/>
                    <a:pt x="83" y="9197"/>
                    <a:pt x="123" y="9584"/>
                  </a:cubicBezTo>
                  <a:cubicBezTo>
                    <a:pt x="209" y="10428"/>
                    <a:pt x="284" y="11254"/>
                    <a:pt x="355" y="12051"/>
                  </a:cubicBezTo>
                  <a:cubicBezTo>
                    <a:pt x="941" y="9789"/>
                    <a:pt x="2068" y="4732"/>
                    <a:pt x="1738" y="403"/>
                  </a:cubicBezTo>
                  <a:lnTo>
                    <a:pt x="1213"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0"/>
            <p:cNvSpPr/>
            <p:nvPr/>
          </p:nvSpPr>
          <p:spPr>
            <a:xfrm>
              <a:off x="873445" y="4091846"/>
              <a:ext cx="559430" cy="1494228"/>
            </a:xfrm>
            <a:custGeom>
              <a:rect b="b" l="l" r="r" t="t"/>
              <a:pathLst>
                <a:path extrusionOk="0" h="42677" w="15978">
                  <a:moveTo>
                    <a:pt x="9208" y="0"/>
                  </a:moveTo>
                  <a:cubicBezTo>
                    <a:pt x="6770" y="5072"/>
                    <a:pt x="9380" y="16658"/>
                    <a:pt x="6332" y="24432"/>
                  </a:cubicBezTo>
                  <a:cubicBezTo>
                    <a:pt x="4904" y="28075"/>
                    <a:pt x="1" y="41507"/>
                    <a:pt x="1" y="41507"/>
                  </a:cubicBezTo>
                  <a:lnTo>
                    <a:pt x="2862" y="42677"/>
                  </a:lnTo>
                  <a:cubicBezTo>
                    <a:pt x="2862" y="42677"/>
                    <a:pt x="10449" y="30879"/>
                    <a:pt x="12319" y="23962"/>
                  </a:cubicBezTo>
                  <a:cubicBezTo>
                    <a:pt x="13891" y="18140"/>
                    <a:pt x="15977" y="0"/>
                    <a:pt x="15977"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0"/>
            <p:cNvSpPr/>
            <p:nvPr/>
          </p:nvSpPr>
          <p:spPr>
            <a:xfrm>
              <a:off x="859755" y="5496487"/>
              <a:ext cx="153460" cy="99926"/>
            </a:xfrm>
            <a:custGeom>
              <a:rect b="b" l="l" r="r" t="t"/>
              <a:pathLst>
                <a:path extrusionOk="0" h="2854" w="4383">
                  <a:moveTo>
                    <a:pt x="284" y="0"/>
                  </a:moveTo>
                  <a:lnTo>
                    <a:pt x="1" y="1403"/>
                  </a:lnTo>
                  <a:lnTo>
                    <a:pt x="3551" y="2853"/>
                  </a:lnTo>
                  <a:lnTo>
                    <a:pt x="4383" y="1891"/>
                  </a:lnTo>
                  <a:lnTo>
                    <a:pt x="28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0"/>
            <p:cNvSpPr/>
            <p:nvPr/>
          </p:nvSpPr>
          <p:spPr>
            <a:xfrm>
              <a:off x="1336559" y="3332664"/>
              <a:ext cx="17506" cy="22863"/>
            </a:xfrm>
            <a:custGeom>
              <a:rect b="b" l="l" r="r" t="t"/>
              <a:pathLst>
                <a:path extrusionOk="0" h="653" w="500">
                  <a:moveTo>
                    <a:pt x="207" y="0"/>
                  </a:moveTo>
                  <a:cubicBezTo>
                    <a:pt x="197" y="0"/>
                    <a:pt x="186" y="1"/>
                    <a:pt x="176" y="4"/>
                  </a:cubicBezTo>
                  <a:cubicBezTo>
                    <a:pt x="61" y="29"/>
                    <a:pt x="0" y="197"/>
                    <a:pt x="40" y="373"/>
                  </a:cubicBezTo>
                  <a:cubicBezTo>
                    <a:pt x="76" y="537"/>
                    <a:pt x="184" y="653"/>
                    <a:pt x="290" y="653"/>
                  </a:cubicBezTo>
                  <a:cubicBezTo>
                    <a:pt x="300" y="653"/>
                    <a:pt x="310" y="652"/>
                    <a:pt x="320" y="650"/>
                  </a:cubicBezTo>
                  <a:cubicBezTo>
                    <a:pt x="439" y="625"/>
                    <a:pt x="499" y="459"/>
                    <a:pt x="460" y="280"/>
                  </a:cubicBezTo>
                  <a:cubicBezTo>
                    <a:pt x="424" y="117"/>
                    <a:pt x="316" y="0"/>
                    <a:pt x="2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0"/>
            <p:cNvSpPr/>
            <p:nvPr/>
          </p:nvSpPr>
          <p:spPr>
            <a:xfrm>
              <a:off x="1407075" y="3316944"/>
              <a:ext cx="17611" cy="22898"/>
            </a:xfrm>
            <a:custGeom>
              <a:rect b="b" l="l" r="r" t="t"/>
              <a:pathLst>
                <a:path extrusionOk="0" h="654" w="503">
                  <a:moveTo>
                    <a:pt x="210" y="1"/>
                  </a:moveTo>
                  <a:cubicBezTo>
                    <a:pt x="200" y="1"/>
                    <a:pt x="190" y="2"/>
                    <a:pt x="180" y="4"/>
                  </a:cubicBezTo>
                  <a:cubicBezTo>
                    <a:pt x="65" y="33"/>
                    <a:pt x="0" y="198"/>
                    <a:pt x="40" y="373"/>
                  </a:cubicBezTo>
                  <a:cubicBezTo>
                    <a:pt x="75" y="538"/>
                    <a:pt x="186" y="653"/>
                    <a:pt x="293" y="653"/>
                  </a:cubicBezTo>
                  <a:cubicBezTo>
                    <a:pt x="303" y="653"/>
                    <a:pt x="313" y="652"/>
                    <a:pt x="323" y="650"/>
                  </a:cubicBezTo>
                  <a:cubicBezTo>
                    <a:pt x="441" y="625"/>
                    <a:pt x="503" y="459"/>
                    <a:pt x="463" y="280"/>
                  </a:cubicBezTo>
                  <a:cubicBezTo>
                    <a:pt x="427" y="120"/>
                    <a:pt x="319" y="1"/>
                    <a:pt x="2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0"/>
            <p:cNvSpPr/>
            <p:nvPr/>
          </p:nvSpPr>
          <p:spPr>
            <a:xfrm>
              <a:off x="1411592" y="3310151"/>
              <a:ext cx="14110" cy="9138"/>
            </a:xfrm>
            <a:custGeom>
              <a:rect b="b" l="l" r="r" t="t"/>
              <a:pathLst>
                <a:path extrusionOk="0" h="261" w="403">
                  <a:moveTo>
                    <a:pt x="402" y="0"/>
                  </a:moveTo>
                  <a:lnTo>
                    <a:pt x="1" y="219"/>
                  </a:lnTo>
                  <a:cubicBezTo>
                    <a:pt x="46" y="249"/>
                    <a:pt x="88" y="261"/>
                    <a:pt x="126" y="261"/>
                  </a:cubicBezTo>
                  <a:cubicBezTo>
                    <a:pt x="303" y="261"/>
                    <a:pt x="402" y="1"/>
                    <a:pt x="4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0"/>
            <p:cNvSpPr/>
            <p:nvPr/>
          </p:nvSpPr>
          <p:spPr>
            <a:xfrm>
              <a:off x="1389218" y="3346109"/>
              <a:ext cx="31196" cy="44116"/>
            </a:xfrm>
            <a:custGeom>
              <a:rect b="b" l="l" r="r" t="t"/>
              <a:pathLst>
                <a:path extrusionOk="0" h="1260" w="891">
                  <a:moveTo>
                    <a:pt x="0" y="0"/>
                  </a:moveTo>
                  <a:lnTo>
                    <a:pt x="280" y="1260"/>
                  </a:lnTo>
                  <a:cubicBezTo>
                    <a:pt x="280" y="1260"/>
                    <a:pt x="283" y="1260"/>
                    <a:pt x="287" y="1260"/>
                  </a:cubicBezTo>
                  <a:cubicBezTo>
                    <a:pt x="343" y="1260"/>
                    <a:pt x="718" y="1250"/>
                    <a:pt x="890" y="998"/>
                  </a:cubicBezTo>
                  <a:cubicBezTo>
                    <a:pt x="474" y="703"/>
                    <a:pt x="1" y="0"/>
                    <a:pt x="0" y="0"/>
                  </a:cubicBezTo>
                  <a:close/>
                </a:path>
              </a:pathLst>
            </a:custGeom>
            <a:solidFill>
              <a:srgbClr val="ED89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0"/>
            <p:cNvSpPr/>
            <p:nvPr/>
          </p:nvSpPr>
          <p:spPr>
            <a:xfrm>
              <a:off x="1330922" y="3406226"/>
              <a:ext cx="50558" cy="16176"/>
            </a:xfrm>
            <a:custGeom>
              <a:rect b="b" l="l" r="r" t="t"/>
              <a:pathLst>
                <a:path extrusionOk="0" h="462" w="1444">
                  <a:moveTo>
                    <a:pt x="59" y="0"/>
                  </a:moveTo>
                  <a:cubicBezTo>
                    <a:pt x="46" y="0"/>
                    <a:pt x="33" y="6"/>
                    <a:pt x="22" y="17"/>
                  </a:cubicBezTo>
                  <a:cubicBezTo>
                    <a:pt x="0" y="38"/>
                    <a:pt x="0" y="74"/>
                    <a:pt x="22" y="92"/>
                  </a:cubicBezTo>
                  <a:cubicBezTo>
                    <a:pt x="39" y="113"/>
                    <a:pt x="407" y="462"/>
                    <a:pt x="1022" y="462"/>
                  </a:cubicBezTo>
                  <a:cubicBezTo>
                    <a:pt x="1056" y="462"/>
                    <a:pt x="1091" y="461"/>
                    <a:pt x="1127" y="458"/>
                  </a:cubicBezTo>
                  <a:cubicBezTo>
                    <a:pt x="1213" y="451"/>
                    <a:pt x="1303" y="440"/>
                    <a:pt x="1397" y="419"/>
                  </a:cubicBezTo>
                  <a:cubicBezTo>
                    <a:pt x="1425" y="412"/>
                    <a:pt x="1443" y="383"/>
                    <a:pt x="1435" y="354"/>
                  </a:cubicBezTo>
                  <a:cubicBezTo>
                    <a:pt x="1430" y="331"/>
                    <a:pt x="1409" y="312"/>
                    <a:pt x="1386" y="312"/>
                  </a:cubicBezTo>
                  <a:cubicBezTo>
                    <a:pt x="1381" y="312"/>
                    <a:pt x="1376" y="313"/>
                    <a:pt x="1371" y="315"/>
                  </a:cubicBezTo>
                  <a:cubicBezTo>
                    <a:pt x="1249" y="341"/>
                    <a:pt x="1134" y="353"/>
                    <a:pt x="1028" y="353"/>
                  </a:cubicBezTo>
                  <a:cubicBezTo>
                    <a:pt x="448" y="353"/>
                    <a:pt x="100" y="19"/>
                    <a:pt x="97" y="17"/>
                  </a:cubicBezTo>
                  <a:cubicBezTo>
                    <a:pt x="86" y="6"/>
                    <a:pt x="73" y="0"/>
                    <a:pt x="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0"/>
            <p:cNvSpPr/>
            <p:nvPr/>
          </p:nvSpPr>
          <p:spPr>
            <a:xfrm>
              <a:off x="1195668" y="3386479"/>
              <a:ext cx="74472" cy="66174"/>
            </a:xfrm>
            <a:custGeom>
              <a:rect b="b" l="l" r="r" t="t"/>
              <a:pathLst>
                <a:path extrusionOk="0" h="1890" w="2127">
                  <a:moveTo>
                    <a:pt x="849" y="0"/>
                  </a:moveTo>
                  <a:cubicBezTo>
                    <a:pt x="800" y="0"/>
                    <a:pt x="751" y="6"/>
                    <a:pt x="701" y="17"/>
                  </a:cubicBezTo>
                  <a:cubicBezTo>
                    <a:pt x="163" y="143"/>
                    <a:pt x="1" y="742"/>
                    <a:pt x="295" y="1187"/>
                  </a:cubicBezTo>
                  <a:cubicBezTo>
                    <a:pt x="554" y="1575"/>
                    <a:pt x="966" y="1808"/>
                    <a:pt x="1344" y="1876"/>
                  </a:cubicBezTo>
                  <a:cubicBezTo>
                    <a:pt x="1393" y="1885"/>
                    <a:pt x="1441" y="1890"/>
                    <a:pt x="1485" y="1890"/>
                  </a:cubicBezTo>
                  <a:cubicBezTo>
                    <a:pt x="1948" y="1890"/>
                    <a:pt x="2126" y="1419"/>
                    <a:pt x="1943" y="954"/>
                  </a:cubicBezTo>
                  <a:cubicBezTo>
                    <a:pt x="1776" y="539"/>
                    <a:pt x="1340" y="0"/>
                    <a:pt x="849" y="0"/>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0"/>
            <p:cNvSpPr/>
            <p:nvPr/>
          </p:nvSpPr>
          <p:spPr>
            <a:xfrm>
              <a:off x="1305398" y="3295446"/>
              <a:ext cx="44011" cy="22968"/>
            </a:xfrm>
            <a:custGeom>
              <a:rect b="b" l="l" r="r" t="t"/>
              <a:pathLst>
                <a:path extrusionOk="0" h="656" w="1257">
                  <a:moveTo>
                    <a:pt x="1124" y="0"/>
                  </a:moveTo>
                  <a:cubicBezTo>
                    <a:pt x="990" y="0"/>
                    <a:pt x="359" y="38"/>
                    <a:pt x="37" y="485"/>
                  </a:cubicBezTo>
                  <a:cubicBezTo>
                    <a:pt x="0" y="532"/>
                    <a:pt x="11" y="600"/>
                    <a:pt x="58" y="636"/>
                  </a:cubicBezTo>
                  <a:cubicBezTo>
                    <a:pt x="69" y="639"/>
                    <a:pt x="80" y="647"/>
                    <a:pt x="90" y="650"/>
                  </a:cubicBezTo>
                  <a:cubicBezTo>
                    <a:pt x="101" y="654"/>
                    <a:pt x="112" y="656"/>
                    <a:pt x="123" y="656"/>
                  </a:cubicBezTo>
                  <a:cubicBezTo>
                    <a:pt x="155" y="656"/>
                    <a:pt x="187" y="641"/>
                    <a:pt x="209" y="611"/>
                  </a:cubicBezTo>
                  <a:cubicBezTo>
                    <a:pt x="494" y="215"/>
                    <a:pt x="1117" y="212"/>
                    <a:pt x="1144" y="212"/>
                  </a:cubicBezTo>
                  <a:cubicBezTo>
                    <a:pt x="1145" y="212"/>
                    <a:pt x="1145" y="212"/>
                    <a:pt x="1145" y="212"/>
                  </a:cubicBezTo>
                  <a:cubicBezTo>
                    <a:pt x="1148" y="212"/>
                    <a:pt x="1150" y="212"/>
                    <a:pt x="1153" y="212"/>
                  </a:cubicBezTo>
                  <a:cubicBezTo>
                    <a:pt x="1210" y="212"/>
                    <a:pt x="1253" y="163"/>
                    <a:pt x="1256" y="109"/>
                  </a:cubicBezTo>
                  <a:cubicBezTo>
                    <a:pt x="1256" y="47"/>
                    <a:pt x="1210" y="1"/>
                    <a:pt x="1149" y="1"/>
                  </a:cubicBezTo>
                  <a:cubicBezTo>
                    <a:pt x="1146" y="1"/>
                    <a:pt x="1138" y="0"/>
                    <a:pt x="112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0"/>
            <p:cNvSpPr/>
            <p:nvPr/>
          </p:nvSpPr>
          <p:spPr>
            <a:xfrm>
              <a:off x="1387958" y="3266840"/>
              <a:ext cx="39249" cy="11554"/>
            </a:xfrm>
            <a:custGeom>
              <a:rect b="b" l="l" r="r" t="t"/>
              <a:pathLst>
                <a:path extrusionOk="0" h="330" w="1121">
                  <a:moveTo>
                    <a:pt x="537" y="0"/>
                  </a:moveTo>
                  <a:cubicBezTo>
                    <a:pt x="265" y="0"/>
                    <a:pt x="80" y="103"/>
                    <a:pt x="69" y="111"/>
                  </a:cubicBezTo>
                  <a:cubicBezTo>
                    <a:pt x="18" y="139"/>
                    <a:pt x="0" y="204"/>
                    <a:pt x="30" y="258"/>
                  </a:cubicBezTo>
                  <a:cubicBezTo>
                    <a:pt x="49" y="292"/>
                    <a:pt x="84" y="311"/>
                    <a:pt x="122" y="311"/>
                  </a:cubicBezTo>
                  <a:cubicBezTo>
                    <a:pt x="140" y="311"/>
                    <a:pt x="159" y="306"/>
                    <a:pt x="177" y="297"/>
                  </a:cubicBezTo>
                  <a:cubicBezTo>
                    <a:pt x="188" y="290"/>
                    <a:pt x="327" y="214"/>
                    <a:pt x="535" y="214"/>
                  </a:cubicBezTo>
                  <a:cubicBezTo>
                    <a:pt x="655" y="214"/>
                    <a:pt x="798" y="239"/>
                    <a:pt x="952" y="318"/>
                  </a:cubicBezTo>
                  <a:cubicBezTo>
                    <a:pt x="969" y="326"/>
                    <a:pt x="987" y="330"/>
                    <a:pt x="1006" y="330"/>
                  </a:cubicBezTo>
                  <a:cubicBezTo>
                    <a:pt x="1042" y="326"/>
                    <a:pt x="1077" y="305"/>
                    <a:pt x="1095" y="272"/>
                  </a:cubicBezTo>
                  <a:cubicBezTo>
                    <a:pt x="1120" y="218"/>
                    <a:pt x="1099" y="154"/>
                    <a:pt x="1049" y="125"/>
                  </a:cubicBezTo>
                  <a:cubicBezTo>
                    <a:pt x="861" y="31"/>
                    <a:pt x="686" y="0"/>
                    <a:pt x="5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0"/>
            <p:cNvSpPr/>
            <p:nvPr/>
          </p:nvSpPr>
          <p:spPr>
            <a:xfrm>
              <a:off x="916686" y="5671656"/>
              <a:ext cx="41490" cy="20972"/>
            </a:xfrm>
            <a:custGeom>
              <a:rect b="b" l="l" r="r" t="t"/>
              <a:pathLst>
                <a:path extrusionOk="0" h="599" w="1185">
                  <a:moveTo>
                    <a:pt x="191" y="108"/>
                  </a:moveTo>
                  <a:cubicBezTo>
                    <a:pt x="521" y="108"/>
                    <a:pt x="959" y="144"/>
                    <a:pt x="1045" y="269"/>
                  </a:cubicBezTo>
                  <a:cubicBezTo>
                    <a:pt x="1056" y="284"/>
                    <a:pt x="1067" y="309"/>
                    <a:pt x="1049" y="352"/>
                  </a:cubicBezTo>
                  <a:cubicBezTo>
                    <a:pt x="1017" y="428"/>
                    <a:pt x="969" y="474"/>
                    <a:pt x="905" y="489"/>
                  </a:cubicBezTo>
                  <a:cubicBezTo>
                    <a:pt x="891" y="492"/>
                    <a:pt x="876" y="493"/>
                    <a:pt x="860" y="493"/>
                  </a:cubicBezTo>
                  <a:cubicBezTo>
                    <a:pt x="702" y="493"/>
                    <a:pt x="461" y="352"/>
                    <a:pt x="191" y="108"/>
                  </a:cubicBezTo>
                  <a:close/>
                  <a:moveTo>
                    <a:pt x="213" y="1"/>
                  </a:moveTo>
                  <a:cubicBezTo>
                    <a:pt x="135" y="1"/>
                    <a:pt x="78" y="3"/>
                    <a:pt x="58" y="4"/>
                  </a:cubicBezTo>
                  <a:cubicBezTo>
                    <a:pt x="33" y="7"/>
                    <a:pt x="15" y="22"/>
                    <a:pt x="8" y="40"/>
                  </a:cubicBezTo>
                  <a:cubicBezTo>
                    <a:pt x="0" y="62"/>
                    <a:pt x="8" y="83"/>
                    <a:pt x="22" y="97"/>
                  </a:cubicBezTo>
                  <a:cubicBezTo>
                    <a:pt x="221" y="292"/>
                    <a:pt x="583" y="599"/>
                    <a:pt x="859" y="599"/>
                  </a:cubicBezTo>
                  <a:cubicBezTo>
                    <a:pt x="872" y="599"/>
                    <a:pt x="885" y="598"/>
                    <a:pt x="898" y="596"/>
                  </a:cubicBezTo>
                  <a:cubicBezTo>
                    <a:pt x="909" y="596"/>
                    <a:pt x="916" y="592"/>
                    <a:pt x="926" y="592"/>
                  </a:cubicBezTo>
                  <a:cubicBezTo>
                    <a:pt x="1027" y="571"/>
                    <a:pt x="1103" y="503"/>
                    <a:pt x="1149" y="391"/>
                  </a:cubicBezTo>
                  <a:cubicBezTo>
                    <a:pt x="1185" y="309"/>
                    <a:pt x="1160" y="244"/>
                    <a:pt x="1135" y="209"/>
                  </a:cubicBezTo>
                  <a:cubicBezTo>
                    <a:pt x="1004" y="25"/>
                    <a:pt x="483" y="1"/>
                    <a:pt x="213" y="1"/>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0"/>
            <p:cNvSpPr/>
            <p:nvPr/>
          </p:nvSpPr>
          <p:spPr>
            <a:xfrm>
              <a:off x="916826" y="5649983"/>
              <a:ext cx="35713" cy="25594"/>
            </a:xfrm>
            <a:custGeom>
              <a:rect b="b" l="l" r="r" t="t"/>
              <a:pathLst>
                <a:path extrusionOk="0" h="731" w="1020">
                  <a:moveTo>
                    <a:pt x="742" y="108"/>
                  </a:moveTo>
                  <a:cubicBezTo>
                    <a:pt x="781" y="108"/>
                    <a:pt x="814" y="122"/>
                    <a:pt x="847" y="146"/>
                  </a:cubicBezTo>
                  <a:cubicBezTo>
                    <a:pt x="905" y="189"/>
                    <a:pt x="901" y="221"/>
                    <a:pt x="890" y="246"/>
                  </a:cubicBezTo>
                  <a:cubicBezTo>
                    <a:pt x="841" y="397"/>
                    <a:pt x="431" y="580"/>
                    <a:pt x="158" y="619"/>
                  </a:cubicBezTo>
                  <a:cubicBezTo>
                    <a:pt x="281" y="436"/>
                    <a:pt x="510" y="149"/>
                    <a:pt x="704" y="113"/>
                  </a:cubicBezTo>
                  <a:cubicBezTo>
                    <a:pt x="707" y="109"/>
                    <a:pt x="715" y="109"/>
                    <a:pt x="718" y="109"/>
                  </a:cubicBezTo>
                  <a:cubicBezTo>
                    <a:pt x="726" y="108"/>
                    <a:pt x="734" y="108"/>
                    <a:pt x="742" y="108"/>
                  </a:cubicBezTo>
                  <a:close/>
                  <a:moveTo>
                    <a:pt x="737" y="1"/>
                  </a:moveTo>
                  <a:cubicBezTo>
                    <a:pt x="719" y="1"/>
                    <a:pt x="701" y="2"/>
                    <a:pt x="682" y="5"/>
                  </a:cubicBezTo>
                  <a:cubicBezTo>
                    <a:pt x="359" y="66"/>
                    <a:pt x="22" y="626"/>
                    <a:pt x="8" y="651"/>
                  </a:cubicBezTo>
                  <a:cubicBezTo>
                    <a:pt x="1" y="666"/>
                    <a:pt x="1" y="687"/>
                    <a:pt x="8" y="706"/>
                  </a:cubicBezTo>
                  <a:cubicBezTo>
                    <a:pt x="18" y="720"/>
                    <a:pt x="36" y="730"/>
                    <a:pt x="54" y="730"/>
                  </a:cubicBezTo>
                  <a:cubicBezTo>
                    <a:pt x="79" y="730"/>
                    <a:pt x="108" y="730"/>
                    <a:pt x="137" y="727"/>
                  </a:cubicBezTo>
                  <a:cubicBezTo>
                    <a:pt x="417" y="694"/>
                    <a:pt x="915" y="505"/>
                    <a:pt x="995" y="282"/>
                  </a:cubicBezTo>
                  <a:cubicBezTo>
                    <a:pt x="1008" y="235"/>
                    <a:pt x="1020" y="142"/>
                    <a:pt x="915" y="59"/>
                  </a:cubicBezTo>
                  <a:cubicBezTo>
                    <a:pt x="862" y="20"/>
                    <a:pt x="802" y="1"/>
                    <a:pt x="737"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0"/>
            <p:cNvSpPr/>
            <p:nvPr/>
          </p:nvSpPr>
          <p:spPr>
            <a:xfrm>
              <a:off x="1464111" y="5861740"/>
              <a:ext cx="49683" cy="20202"/>
            </a:xfrm>
            <a:custGeom>
              <a:rect b="b" l="l" r="r" t="t"/>
              <a:pathLst>
                <a:path extrusionOk="0" h="577" w="1419">
                  <a:moveTo>
                    <a:pt x="1163" y="106"/>
                  </a:moveTo>
                  <a:cubicBezTo>
                    <a:pt x="1206" y="106"/>
                    <a:pt x="1239" y="113"/>
                    <a:pt x="1264" y="128"/>
                  </a:cubicBezTo>
                  <a:cubicBezTo>
                    <a:pt x="1286" y="138"/>
                    <a:pt x="1297" y="156"/>
                    <a:pt x="1300" y="185"/>
                  </a:cubicBezTo>
                  <a:cubicBezTo>
                    <a:pt x="1307" y="257"/>
                    <a:pt x="1286" y="315"/>
                    <a:pt x="1239" y="358"/>
                  </a:cubicBezTo>
                  <a:cubicBezTo>
                    <a:pt x="1157" y="431"/>
                    <a:pt x="990" y="467"/>
                    <a:pt x="761" y="467"/>
                  </a:cubicBezTo>
                  <a:cubicBezTo>
                    <a:pt x="608" y="467"/>
                    <a:pt x="428" y="451"/>
                    <a:pt x="227" y="418"/>
                  </a:cubicBezTo>
                  <a:cubicBezTo>
                    <a:pt x="539" y="267"/>
                    <a:pt x="952" y="106"/>
                    <a:pt x="1163" y="106"/>
                  </a:cubicBezTo>
                  <a:close/>
                  <a:moveTo>
                    <a:pt x="1170" y="0"/>
                  </a:moveTo>
                  <a:cubicBezTo>
                    <a:pt x="804" y="0"/>
                    <a:pt x="123" y="350"/>
                    <a:pt x="33" y="393"/>
                  </a:cubicBezTo>
                  <a:cubicBezTo>
                    <a:pt x="15" y="404"/>
                    <a:pt x="0" y="426"/>
                    <a:pt x="5" y="451"/>
                  </a:cubicBezTo>
                  <a:cubicBezTo>
                    <a:pt x="8" y="472"/>
                    <a:pt x="26" y="490"/>
                    <a:pt x="48" y="494"/>
                  </a:cubicBezTo>
                  <a:cubicBezTo>
                    <a:pt x="242" y="533"/>
                    <a:pt x="510" y="576"/>
                    <a:pt x="762" y="576"/>
                  </a:cubicBezTo>
                  <a:cubicBezTo>
                    <a:pt x="988" y="576"/>
                    <a:pt x="1193" y="540"/>
                    <a:pt x="1311" y="436"/>
                  </a:cubicBezTo>
                  <a:cubicBezTo>
                    <a:pt x="1386" y="368"/>
                    <a:pt x="1418" y="282"/>
                    <a:pt x="1408" y="174"/>
                  </a:cubicBezTo>
                  <a:cubicBezTo>
                    <a:pt x="1400" y="110"/>
                    <a:pt x="1372" y="63"/>
                    <a:pt x="1318" y="30"/>
                  </a:cubicBezTo>
                  <a:cubicBezTo>
                    <a:pt x="1279" y="9"/>
                    <a:pt x="1229" y="0"/>
                    <a:pt x="1170" y="0"/>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0"/>
            <p:cNvSpPr/>
            <p:nvPr/>
          </p:nvSpPr>
          <p:spPr>
            <a:xfrm>
              <a:off x="1464251" y="5843113"/>
              <a:ext cx="30811" cy="36063"/>
            </a:xfrm>
            <a:custGeom>
              <a:rect b="b" l="l" r="r" t="t"/>
              <a:pathLst>
                <a:path extrusionOk="0" h="1030" w="880">
                  <a:moveTo>
                    <a:pt x="629" y="110"/>
                  </a:moveTo>
                  <a:cubicBezTo>
                    <a:pt x="725" y="121"/>
                    <a:pt x="733" y="161"/>
                    <a:pt x="733" y="171"/>
                  </a:cubicBezTo>
                  <a:cubicBezTo>
                    <a:pt x="758" y="325"/>
                    <a:pt x="395" y="710"/>
                    <a:pt x="119" y="878"/>
                  </a:cubicBezTo>
                  <a:cubicBezTo>
                    <a:pt x="147" y="699"/>
                    <a:pt x="223" y="337"/>
                    <a:pt x="410" y="179"/>
                  </a:cubicBezTo>
                  <a:cubicBezTo>
                    <a:pt x="467" y="132"/>
                    <a:pt x="528" y="110"/>
                    <a:pt x="596" y="110"/>
                  </a:cubicBezTo>
                  <a:close/>
                  <a:moveTo>
                    <a:pt x="599" y="0"/>
                  </a:moveTo>
                  <a:cubicBezTo>
                    <a:pt x="503" y="0"/>
                    <a:pt x="416" y="33"/>
                    <a:pt x="341" y="96"/>
                  </a:cubicBezTo>
                  <a:cubicBezTo>
                    <a:pt x="54" y="333"/>
                    <a:pt x="4" y="943"/>
                    <a:pt x="1" y="968"/>
                  </a:cubicBezTo>
                  <a:cubicBezTo>
                    <a:pt x="1" y="990"/>
                    <a:pt x="8" y="1008"/>
                    <a:pt x="26" y="1019"/>
                  </a:cubicBezTo>
                  <a:cubicBezTo>
                    <a:pt x="33" y="1026"/>
                    <a:pt x="44" y="1029"/>
                    <a:pt x="54" y="1029"/>
                  </a:cubicBezTo>
                  <a:cubicBezTo>
                    <a:pt x="61" y="1029"/>
                    <a:pt x="69" y="1026"/>
                    <a:pt x="76" y="1022"/>
                  </a:cubicBezTo>
                  <a:cubicBezTo>
                    <a:pt x="349" y="900"/>
                    <a:pt x="879" y="412"/>
                    <a:pt x="841" y="157"/>
                  </a:cubicBezTo>
                  <a:cubicBezTo>
                    <a:pt x="829" y="96"/>
                    <a:pt x="786" y="20"/>
                    <a:pt x="639" y="2"/>
                  </a:cubicBezTo>
                  <a:cubicBezTo>
                    <a:pt x="625" y="1"/>
                    <a:pt x="612" y="0"/>
                    <a:pt x="59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0"/>
            <p:cNvSpPr/>
            <p:nvPr/>
          </p:nvSpPr>
          <p:spPr>
            <a:xfrm>
              <a:off x="1341076" y="3325872"/>
              <a:ext cx="14005" cy="9138"/>
            </a:xfrm>
            <a:custGeom>
              <a:rect b="b" l="l" r="r" t="t"/>
              <a:pathLst>
                <a:path extrusionOk="0" h="261" w="400">
                  <a:moveTo>
                    <a:pt x="399" y="0"/>
                  </a:moveTo>
                  <a:lnTo>
                    <a:pt x="1" y="219"/>
                  </a:lnTo>
                  <a:cubicBezTo>
                    <a:pt x="46" y="248"/>
                    <a:pt x="87" y="260"/>
                    <a:pt x="125" y="260"/>
                  </a:cubicBezTo>
                  <a:cubicBezTo>
                    <a:pt x="302" y="260"/>
                    <a:pt x="399" y="0"/>
                    <a:pt x="3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0"/>
            <p:cNvSpPr/>
            <p:nvPr/>
          </p:nvSpPr>
          <p:spPr>
            <a:xfrm>
              <a:off x="1181628" y="4070453"/>
              <a:ext cx="346484" cy="35853"/>
            </a:xfrm>
            <a:custGeom>
              <a:rect b="b" l="l" r="r" t="t"/>
              <a:pathLst>
                <a:path extrusionOk="0" h="1024" w="9896">
                  <a:moveTo>
                    <a:pt x="416" y="1"/>
                  </a:moveTo>
                  <a:cubicBezTo>
                    <a:pt x="348" y="1"/>
                    <a:pt x="287" y="30"/>
                    <a:pt x="265" y="73"/>
                  </a:cubicBezTo>
                  <a:lnTo>
                    <a:pt x="32" y="895"/>
                  </a:lnTo>
                  <a:cubicBezTo>
                    <a:pt x="0" y="959"/>
                    <a:pt x="75" y="1024"/>
                    <a:pt x="183" y="1024"/>
                  </a:cubicBezTo>
                  <a:lnTo>
                    <a:pt x="9652" y="1024"/>
                  </a:lnTo>
                  <a:cubicBezTo>
                    <a:pt x="9734" y="1024"/>
                    <a:pt x="9802" y="984"/>
                    <a:pt x="9806" y="931"/>
                  </a:cubicBezTo>
                  <a:lnTo>
                    <a:pt x="9889" y="108"/>
                  </a:lnTo>
                  <a:cubicBezTo>
                    <a:pt x="9895" y="51"/>
                    <a:pt x="9824" y="1"/>
                    <a:pt x="9734" y="1"/>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0"/>
            <p:cNvSpPr/>
            <p:nvPr/>
          </p:nvSpPr>
          <p:spPr>
            <a:xfrm>
              <a:off x="1224098" y="4067967"/>
              <a:ext cx="19397" cy="41490"/>
            </a:xfrm>
            <a:custGeom>
              <a:rect b="b" l="l" r="r" t="t"/>
              <a:pathLst>
                <a:path extrusionOk="0" h="1185" w="554">
                  <a:moveTo>
                    <a:pt x="215" y="0"/>
                  </a:moveTo>
                  <a:cubicBezTo>
                    <a:pt x="165" y="0"/>
                    <a:pt x="122" y="25"/>
                    <a:pt x="119" y="58"/>
                  </a:cubicBezTo>
                  <a:lnTo>
                    <a:pt x="3" y="1127"/>
                  </a:lnTo>
                  <a:cubicBezTo>
                    <a:pt x="0" y="1160"/>
                    <a:pt x="36" y="1185"/>
                    <a:pt x="86" y="1185"/>
                  </a:cubicBezTo>
                  <a:lnTo>
                    <a:pt x="338" y="1185"/>
                  </a:lnTo>
                  <a:cubicBezTo>
                    <a:pt x="384" y="1185"/>
                    <a:pt x="431" y="1160"/>
                    <a:pt x="431" y="1127"/>
                  </a:cubicBezTo>
                  <a:lnTo>
                    <a:pt x="550" y="58"/>
                  </a:lnTo>
                  <a:cubicBezTo>
                    <a:pt x="553" y="25"/>
                    <a:pt x="513" y="0"/>
                    <a:pt x="46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0"/>
            <p:cNvSpPr/>
            <p:nvPr/>
          </p:nvSpPr>
          <p:spPr>
            <a:xfrm>
              <a:off x="1224098" y="4067967"/>
              <a:ext cx="19257" cy="41490"/>
            </a:xfrm>
            <a:custGeom>
              <a:rect b="b" l="l" r="r" t="t"/>
              <a:pathLst>
                <a:path extrusionOk="0" h="1185" w="550">
                  <a:moveTo>
                    <a:pt x="215" y="0"/>
                  </a:moveTo>
                  <a:cubicBezTo>
                    <a:pt x="165" y="0"/>
                    <a:pt x="122" y="25"/>
                    <a:pt x="119" y="58"/>
                  </a:cubicBezTo>
                  <a:lnTo>
                    <a:pt x="3" y="1127"/>
                  </a:lnTo>
                  <a:lnTo>
                    <a:pt x="3" y="1131"/>
                  </a:lnTo>
                  <a:cubicBezTo>
                    <a:pt x="0" y="1160"/>
                    <a:pt x="40" y="1185"/>
                    <a:pt x="86" y="1185"/>
                  </a:cubicBezTo>
                  <a:lnTo>
                    <a:pt x="338" y="1185"/>
                  </a:lnTo>
                  <a:cubicBezTo>
                    <a:pt x="384" y="1185"/>
                    <a:pt x="431" y="1160"/>
                    <a:pt x="431" y="1127"/>
                  </a:cubicBezTo>
                  <a:lnTo>
                    <a:pt x="550" y="58"/>
                  </a:lnTo>
                  <a:lnTo>
                    <a:pt x="550" y="54"/>
                  </a:lnTo>
                  <a:cubicBezTo>
                    <a:pt x="550" y="25"/>
                    <a:pt x="513" y="0"/>
                    <a:pt x="467" y="0"/>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0"/>
            <p:cNvSpPr/>
            <p:nvPr/>
          </p:nvSpPr>
          <p:spPr>
            <a:xfrm>
              <a:off x="1483123" y="4067967"/>
              <a:ext cx="19467" cy="41490"/>
            </a:xfrm>
            <a:custGeom>
              <a:rect b="b" l="l" r="r" t="t"/>
              <a:pathLst>
                <a:path extrusionOk="0" h="1185" w="556">
                  <a:moveTo>
                    <a:pt x="219" y="0"/>
                  </a:moveTo>
                  <a:cubicBezTo>
                    <a:pt x="168" y="0"/>
                    <a:pt x="125" y="25"/>
                    <a:pt x="122" y="58"/>
                  </a:cubicBezTo>
                  <a:lnTo>
                    <a:pt x="3" y="1127"/>
                  </a:lnTo>
                  <a:cubicBezTo>
                    <a:pt x="0" y="1160"/>
                    <a:pt x="39" y="1185"/>
                    <a:pt x="90" y="1185"/>
                  </a:cubicBezTo>
                  <a:lnTo>
                    <a:pt x="337" y="1185"/>
                  </a:lnTo>
                  <a:cubicBezTo>
                    <a:pt x="388" y="1185"/>
                    <a:pt x="431" y="1160"/>
                    <a:pt x="434" y="1127"/>
                  </a:cubicBezTo>
                  <a:lnTo>
                    <a:pt x="552" y="58"/>
                  </a:lnTo>
                  <a:cubicBezTo>
                    <a:pt x="556"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0"/>
            <p:cNvSpPr/>
            <p:nvPr/>
          </p:nvSpPr>
          <p:spPr>
            <a:xfrm>
              <a:off x="1354171" y="4067967"/>
              <a:ext cx="19362" cy="41490"/>
            </a:xfrm>
            <a:custGeom>
              <a:rect b="b" l="l" r="r" t="t"/>
              <a:pathLst>
                <a:path extrusionOk="0" h="1185" w="553">
                  <a:moveTo>
                    <a:pt x="216" y="0"/>
                  </a:moveTo>
                  <a:cubicBezTo>
                    <a:pt x="165" y="0"/>
                    <a:pt x="122" y="25"/>
                    <a:pt x="118" y="58"/>
                  </a:cubicBezTo>
                  <a:lnTo>
                    <a:pt x="4" y="1127"/>
                  </a:lnTo>
                  <a:cubicBezTo>
                    <a:pt x="0" y="1160"/>
                    <a:pt x="36" y="1185"/>
                    <a:pt x="87" y="1185"/>
                  </a:cubicBezTo>
                  <a:lnTo>
                    <a:pt x="337" y="1185"/>
                  </a:lnTo>
                  <a:cubicBezTo>
                    <a:pt x="384" y="1185"/>
                    <a:pt x="431" y="1160"/>
                    <a:pt x="435" y="1127"/>
                  </a:cubicBezTo>
                  <a:lnTo>
                    <a:pt x="549" y="58"/>
                  </a:lnTo>
                  <a:cubicBezTo>
                    <a:pt x="553"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0"/>
            <p:cNvSpPr/>
            <p:nvPr/>
          </p:nvSpPr>
          <p:spPr>
            <a:xfrm>
              <a:off x="1816234" y="4166983"/>
              <a:ext cx="72581" cy="85501"/>
            </a:xfrm>
            <a:custGeom>
              <a:rect b="b" l="l" r="r" t="t"/>
              <a:pathLst>
                <a:path extrusionOk="0" h="2442" w="2073">
                  <a:moveTo>
                    <a:pt x="1375" y="0"/>
                  </a:moveTo>
                  <a:lnTo>
                    <a:pt x="1" y="1486"/>
                  </a:lnTo>
                  <a:lnTo>
                    <a:pt x="539" y="2441"/>
                  </a:lnTo>
                  <a:lnTo>
                    <a:pt x="2072" y="719"/>
                  </a:lnTo>
                  <a:lnTo>
                    <a:pt x="1375"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0"/>
            <p:cNvSpPr/>
            <p:nvPr/>
          </p:nvSpPr>
          <p:spPr>
            <a:xfrm>
              <a:off x="1324865" y="3894654"/>
              <a:ext cx="70060" cy="105878"/>
            </a:xfrm>
            <a:custGeom>
              <a:rect b="b" l="l" r="r" t="t"/>
              <a:pathLst>
                <a:path extrusionOk="0" h="3024" w="2001">
                  <a:moveTo>
                    <a:pt x="1343" y="0"/>
                  </a:moveTo>
                  <a:lnTo>
                    <a:pt x="1" y="2046"/>
                  </a:lnTo>
                  <a:lnTo>
                    <a:pt x="76" y="2980"/>
                  </a:lnTo>
                  <a:cubicBezTo>
                    <a:pt x="178" y="3010"/>
                    <a:pt x="283" y="3023"/>
                    <a:pt x="386" y="3023"/>
                  </a:cubicBezTo>
                  <a:cubicBezTo>
                    <a:pt x="1199" y="3023"/>
                    <a:pt x="2000" y="2208"/>
                    <a:pt x="2000" y="2208"/>
                  </a:cubicBezTo>
                  <a:lnTo>
                    <a:pt x="1343"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0"/>
            <p:cNvSpPr/>
            <p:nvPr/>
          </p:nvSpPr>
          <p:spPr>
            <a:xfrm>
              <a:off x="1070497" y="3706425"/>
              <a:ext cx="287488" cy="370957"/>
            </a:xfrm>
            <a:custGeom>
              <a:rect b="b" l="l" r="r" t="t"/>
              <a:pathLst>
                <a:path extrusionOk="0" h="10595" w="8211">
                  <a:moveTo>
                    <a:pt x="1882" y="8579"/>
                  </a:moveTo>
                  <a:cubicBezTo>
                    <a:pt x="1885" y="8579"/>
                    <a:pt x="1888" y="8580"/>
                    <a:pt x="1892" y="8582"/>
                  </a:cubicBezTo>
                  <a:cubicBezTo>
                    <a:pt x="1905" y="8585"/>
                    <a:pt x="1922" y="8593"/>
                    <a:pt x="1940" y="8605"/>
                  </a:cubicBezTo>
                  <a:lnTo>
                    <a:pt x="1940" y="8605"/>
                  </a:lnTo>
                  <a:cubicBezTo>
                    <a:pt x="1919" y="8600"/>
                    <a:pt x="1902" y="8594"/>
                    <a:pt x="1892" y="8589"/>
                  </a:cubicBezTo>
                  <a:cubicBezTo>
                    <a:pt x="1877" y="8584"/>
                    <a:pt x="1877" y="8579"/>
                    <a:pt x="1882" y="8579"/>
                  </a:cubicBezTo>
                  <a:close/>
                  <a:moveTo>
                    <a:pt x="877" y="0"/>
                  </a:moveTo>
                  <a:cubicBezTo>
                    <a:pt x="701" y="1360"/>
                    <a:pt x="554" y="2724"/>
                    <a:pt x="421" y="4092"/>
                  </a:cubicBezTo>
                  <a:cubicBezTo>
                    <a:pt x="277" y="5455"/>
                    <a:pt x="156" y="6823"/>
                    <a:pt x="44" y="8191"/>
                  </a:cubicBezTo>
                  <a:lnTo>
                    <a:pt x="22" y="8446"/>
                  </a:lnTo>
                  <a:lnTo>
                    <a:pt x="8" y="8618"/>
                  </a:lnTo>
                  <a:cubicBezTo>
                    <a:pt x="5" y="8686"/>
                    <a:pt x="1" y="8765"/>
                    <a:pt x="8" y="8847"/>
                  </a:cubicBezTo>
                  <a:cubicBezTo>
                    <a:pt x="12" y="9005"/>
                    <a:pt x="37" y="9192"/>
                    <a:pt x="98" y="9382"/>
                  </a:cubicBezTo>
                  <a:cubicBezTo>
                    <a:pt x="163" y="9576"/>
                    <a:pt x="267" y="9781"/>
                    <a:pt x="414" y="9953"/>
                  </a:cubicBezTo>
                  <a:cubicBezTo>
                    <a:pt x="561" y="10125"/>
                    <a:pt x="737" y="10258"/>
                    <a:pt x="909" y="10351"/>
                  </a:cubicBezTo>
                  <a:cubicBezTo>
                    <a:pt x="1074" y="10434"/>
                    <a:pt x="1243" y="10495"/>
                    <a:pt x="1387" y="10527"/>
                  </a:cubicBezTo>
                  <a:cubicBezTo>
                    <a:pt x="1621" y="10580"/>
                    <a:pt x="1820" y="10594"/>
                    <a:pt x="2005" y="10594"/>
                  </a:cubicBezTo>
                  <a:cubicBezTo>
                    <a:pt x="2058" y="10594"/>
                    <a:pt x="2110" y="10593"/>
                    <a:pt x="2162" y="10591"/>
                  </a:cubicBezTo>
                  <a:cubicBezTo>
                    <a:pt x="2618" y="10566"/>
                    <a:pt x="3005" y="10484"/>
                    <a:pt x="3375" y="10384"/>
                  </a:cubicBezTo>
                  <a:cubicBezTo>
                    <a:pt x="3741" y="10280"/>
                    <a:pt x="4089" y="10161"/>
                    <a:pt x="4430" y="10031"/>
                  </a:cubicBezTo>
                  <a:cubicBezTo>
                    <a:pt x="5780" y="9493"/>
                    <a:pt x="7011" y="8851"/>
                    <a:pt x="8210" y="8093"/>
                  </a:cubicBezTo>
                  <a:lnTo>
                    <a:pt x="7679" y="7078"/>
                  </a:lnTo>
                  <a:cubicBezTo>
                    <a:pt x="7057" y="7314"/>
                    <a:pt x="6418" y="7555"/>
                    <a:pt x="5787" y="7774"/>
                  </a:cubicBezTo>
                  <a:cubicBezTo>
                    <a:pt x="5155" y="7997"/>
                    <a:pt x="4516" y="8197"/>
                    <a:pt x="3888" y="8356"/>
                  </a:cubicBezTo>
                  <a:cubicBezTo>
                    <a:pt x="3576" y="8438"/>
                    <a:pt x="3264" y="8510"/>
                    <a:pt x="2962" y="8560"/>
                  </a:cubicBezTo>
                  <a:cubicBezTo>
                    <a:pt x="2704" y="8603"/>
                    <a:pt x="2448" y="8634"/>
                    <a:pt x="2233" y="8634"/>
                  </a:cubicBezTo>
                  <a:cubicBezTo>
                    <a:pt x="2200" y="8634"/>
                    <a:pt x="2168" y="8633"/>
                    <a:pt x="2137" y="8632"/>
                  </a:cubicBezTo>
                  <a:cubicBezTo>
                    <a:pt x="2129" y="8631"/>
                    <a:pt x="2120" y="8630"/>
                    <a:pt x="2112" y="8630"/>
                  </a:cubicBezTo>
                  <a:lnTo>
                    <a:pt x="2112" y="8630"/>
                  </a:lnTo>
                  <a:lnTo>
                    <a:pt x="2140" y="8431"/>
                  </a:lnTo>
                  <a:cubicBezTo>
                    <a:pt x="2338" y="7074"/>
                    <a:pt x="2528" y="5714"/>
                    <a:pt x="2697" y="4350"/>
                  </a:cubicBezTo>
                  <a:cubicBezTo>
                    <a:pt x="2873" y="2989"/>
                    <a:pt x="3037" y="1626"/>
                    <a:pt x="3178" y="262"/>
                  </a:cubicBezTo>
                  <a:lnTo>
                    <a:pt x="877"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0"/>
            <p:cNvSpPr/>
            <p:nvPr/>
          </p:nvSpPr>
          <p:spPr>
            <a:xfrm>
              <a:off x="1067626" y="3609125"/>
              <a:ext cx="170931" cy="212176"/>
            </a:xfrm>
            <a:custGeom>
              <a:rect b="b" l="l" r="r" t="t"/>
              <a:pathLst>
                <a:path extrusionOk="0" h="6060" w="4882">
                  <a:moveTo>
                    <a:pt x="2366" y="0"/>
                  </a:moveTo>
                  <a:cubicBezTo>
                    <a:pt x="2255" y="0"/>
                    <a:pt x="2142" y="16"/>
                    <a:pt x="2029" y="51"/>
                  </a:cubicBezTo>
                  <a:cubicBezTo>
                    <a:pt x="1109" y="331"/>
                    <a:pt x="1" y="3503"/>
                    <a:pt x="1" y="3503"/>
                  </a:cubicBezTo>
                  <a:lnTo>
                    <a:pt x="3576" y="6059"/>
                  </a:lnTo>
                  <a:cubicBezTo>
                    <a:pt x="3576" y="6059"/>
                    <a:pt x="4882" y="3410"/>
                    <a:pt x="4494" y="2219"/>
                  </a:cubicBezTo>
                  <a:cubicBezTo>
                    <a:pt x="4136" y="1114"/>
                    <a:pt x="3291" y="0"/>
                    <a:pt x="2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0"/>
            <p:cNvSpPr/>
            <p:nvPr/>
          </p:nvSpPr>
          <p:spPr>
            <a:xfrm>
              <a:off x="1058943" y="3721726"/>
              <a:ext cx="146702" cy="110639"/>
            </a:xfrm>
            <a:custGeom>
              <a:rect b="b" l="l" r="r" t="t"/>
              <a:pathLst>
                <a:path extrusionOk="0" h="3160" w="4190">
                  <a:moveTo>
                    <a:pt x="83" y="1"/>
                  </a:moveTo>
                  <a:lnTo>
                    <a:pt x="1" y="370"/>
                  </a:lnTo>
                  <a:lnTo>
                    <a:pt x="3856" y="3160"/>
                  </a:lnTo>
                  <a:lnTo>
                    <a:pt x="4190" y="2786"/>
                  </a:lnTo>
                  <a:lnTo>
                    <a:pt x="83"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0"/>
            <p:cNvSpPr/>
            <p:nvPr/>
          </p:nvSpPr>
          <p:spPr>
            <a:xfrm>
              <a:off x="1371887" y="3873296"/>
              <a:ext cx="78953" cy="98700"/>
            </a:xfrm>
            <a:custGeom>
              <a:rect b="b" l="l" r="r" t="t"/>
              <a:pathLst>
                <a:path extrusionOk="0" h="2819" w="2255">
                  <a:moveTo>
                    <a:pt x="1802" y="0"/>
                  </a:moveTo>
                  <a:lnTo>
                    <a:pt x="0" y="610"/>
                  </a:lnTo>
                  <a:lnTo>
                    <a:pt x="657" y="2818"/>
                  </a:lnTo>
                  <a:lnTo>
                    <a:pt x="2254" y="1881"/>
                  </a:lnTo>
                  <a:lnTo>
                    <a:pt x="180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0"/>
            <p:cNvSpPr/>
            <p:nvPr/>
          </p:nvSpPr>
          <p:spPr>
            <a:xfrm>
              <a:off x="1602475" y="2573725"/>
              <a:ext cx="2872536" cy="797926"/>
            </a:xfrm>
            <a:custGeom>
              <a:rect b="b" l="l" r="r" t="t"/>
              <a:pathLst>
                <a:path extrusionOk="0" h="6333" w="9145">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rgbClr val="434343"/>
            </a:solidFill>
            <a:ln>
              <a:noFill/>
            </a:ln>
          </p:spPr>
          <p:txBody>
            <a:bodyPr anchorCtr="0" anchor="t" bIns="91425" lIns="91425" spcFirstLastPara="1" rIns="91425" wrap="square" tIns="91425">
              <a:noAutofit/>
            </a:bodyPr>
            <a:lstStyle/>
            <a:p>
              <a:pPr indent="0" lvl="0" marL="0" marR="72000" rtl="0" algn="ctr">
                <a:spcBef>
                  <a:spcPts val="0"/>
                </a:spcBef>
                <a:spcAft>
                  <a:spcPts val="0"/>
                </a:spcAft>
                <a:buNone/>
              </a:pPr>
              <a:r>
                <a:rPr lang="en" sz="1000">
                  <a:solidFill>
                    <a:srgbClr val="FFF2CC"/>
                  </a:solidFill>
                  <a:latin typeface="Anaheim"/>
                  <a:ea typeface="Anaheim"/>
                  <a:cs typeface="Anaheim"/>
                  <a:sym typeface="Anaheim"/>
                </a:rPr>
                <a:t>Este diseño es mejor que el anterior pues tiene </a:t>
              </a:r>
              <a:r>
                <a:rPr b="1" lang="en" sz="1000">
                  <a:solidFill>
                    <a:srgbClr val="FFF2CC"/>
                  </a:solidFill>
                  <a:latin typeface="Anaheim"/>
                  <a:ea typeface="Anaheim"/>
                  <a:cs typeface="Anaheim"/>
                  <a:sym typeface="Anaheim"/>
                </a:rPr>
                <a:t>mayor cohesión</a:t>
              </a:r>
              <a:r>
                <a:rPr lang="en" sz="1000">
                  <a:solidFill>
                    <a:srgbClr val="FFF2CC"/>
                  </a:solidFill>
                  <a:latin typeface="Anaheim"/>
                  <a:ea typeface="Anaheim"/>
                  <a:cs typeface="Anaheim"/>
                  <a:sym typeface="Anaheim"/>
                </a:rPr>
                <a:t> (separa las responsabilidades </a:t>
              </a:r>
              <a:br>
                <a:rPr lang="en" sz="1000">
                  <a:solidFill>
                    <a:srgbClr val="FFF2CC"/>
                  </a:solidFill>
                  <a:latin typeface="Anaheim"/>
                  <a:ea typeface="Anaheim"/>
                  <a:cs typeface="Anaheim"/>
                  <a:sym typeface="Anaheim"/>
                </a:rPr>
              </a:br>
              <a:r>
                <a:rPr lang="en" sz="1000">
                  <a:solidFill>
                    <a:srgbClr val="FFF2CC"/>
                  </a:solidFill>
                  <a:latin typeface="Anaheim"/>
                  <a:ea typeface="Anaheim"/>
                  <a:cs typeface="Anaheim"/>
                  <a:sym typeface="Anaheim"/>
                </a:rPr>
                <a:t>de un monedero y de las monedas).</a:t>
              </a:r>
              <a:endParaRPr sz="1000">
                <a:solidFill>
                  <a:srgbClr val="FFF2CC"/>
                </a:solidFill>
                <a:latin typeface="Anaheim"/>
                <a:ea typeface="Anaheim"/>
                <a:cs typeface="Anaheim"/>
                <a:sym typeface="Anaheim"/>
              </a:endParaRPr>
            </a:p>
            <a:p>
              <a:pPr indent="0" lvl="0" marL="0" marR="72000" rtl="0" algn="ctr">
                <a:spcBef>
                  <a:spcPts val="0"/>
                </a:spcBef>
                <a:spcAft>
                  <a:spcPts val="0"/>
                </a:spcAft>
                <a:buNone/>
              </a:pPr>
              <a:r>
                <a:t/>
              </a:r>
              <a:endParaRPr sz="1000">
                <a:solidFill>
                  <a:srgbClr val="FFF2CC"/>
                </a:solidFill>
                <a:latin typeface="Anaheim"/>
                <a:ea typeface="Anaheim"/>
                <a:cs typeface="Anaheim"/>
                <a:sym typeface="Anaheim"/>
              </a:endParaRPr>
            </a:p>
          </p:txBody>
        </p:sp>
      </p:grpSp>
      <p:pic>
        <p:nvPicPr>
          <p:cNvPr id="758" name="Google Shape;758;p30"/>
          <p:cNvPicPr preferRelativeResize="0"/>
          <p:nvPr/>
        </p:nvPicPr>
        <p:blipFill>
          <a:blip r:embed="rId4">
            <a:alphaModFix/>
          </a:blip>
          <a:stretch>
            <a:fillRect/>
          </a:stretch>
        </p:blipFill>
        <p:spPr>
          <a:xfrm>
            <a:off x="3902618" y="2567331"/>
            <a:ext cx="5518801" cy="2674143"/>
          </a:xfrm>
          <a:prstGeom prst="rect">
            <a:avLst/>
          </a:prstGeom>
          <a:noFill/>
          <a:ln>
            <a:noFill/>
          </a:ln>
        </p:spPr>
      </p:pic>
      <p:pic>
        <p:nvPicPr>
          <p:cNvPr id="759" name="Google Shape;759;p30">
            <a:hlinkClick r:id="rId5"/>
          </p:cNvPr>
          <p:cNvPicPr preferRelativeResize="0"/>
          <p:nvPr/>
        </p:nvPicPr>
        <p:blipFill>
          <a:blip r:embed="rId6">
            <a:alphaModFix/>
          </a:blip>
          <a:stretch>
            <a:fillRect/>
          </a:stretch>
        </p:blipFill>
        <p:spPr>
          <a:xfrm>
            <a:off x="3195236" y="2055442"/>
            <a:ext cx="707400" cy="707400"/>
          </a:xfrm>
          <a:prstGeom prst="roundRect">
            <a:avLst>
              <a:gd fmla="val 16667" name="adj"/>
            </a:avLst>
          </a:prstGeom>
          <a:noFill/>
          <a:ln cap="flat" cmpd="sng" w="9525">
            <a:solidFill>
              <a:srgbClr val="000000"/>
            </a:solidFill>
            <a:prstDash val="solid"/>
            <a:round/>
            <a:headEnd len="sm" w="sm" type="none"/>
            <a:tailEnd len="sm" w="sm" type="none"/>
          </a:ln>
        </p:spPr>
      </p:pic>
      <p:pic>
        <p:nvPicPr>
          <p:cNvPr id="760" name="Google Shape;760;p30">
            <a:hlinkClick r:id="rId7"/>
          </p:cNvPr>
          <p:cNvPicPr preferRelativeResize="0"/>
          <p:nvPr/>
        </p:nvPicPr>
        <p:blipFill>
          <a:blip r:embed="rId8">
            <a:alphaModFix/>
          </a:blip>
          <a:stretch>
            <a:fillRect/>
          </a:stretch>
        </p:blipFill>
        <p:spPr>
          <a:xfrm>
            <a:off x="2297329" y="2055438"/>
            <a:ext cx="745500" cy="707400"/>
          </a:xfrm>
          <a:prstGeom prst="roundRect">
            <a:avLst>
              <a:gd fmla="val 16667" name="adj"/>
            </a:avLst>
          </a:prstGeom>
          <a:noFill/>
          <a:ln cap="flat" cmpd="sng" w="9525">
            <a:solidFill>
              <a:srgbClr val="000000"/>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conomy Thesis by Slidesgo">
  <a:themeElements>
    <a:clrScheme name="Simple Light">
      <a:dk1>
        <a:srgbClr val="EFEFEF"/>
      </a:dk1>
      <a:lt1>
        <a:srgbClr val="FFF2CC"/>
      </a:lt1>
      <a:dk2>
        <a:srgbClr val="FFE599"/>
      </a:dk2>
      <a:lt2>
        <a:srgbClr val="FFD966"/>
      </a:lt2>
      <a:accent1>
        <a:srgbClr val="F1C232"/>
      </a:accent1>
      <a:accent2>
        <a:srgbClr val="BF9000"/>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