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Josefin Slab"/>
      <p:regular r:id="rId19"/>
      <p:bold r:id="rId20"/>
      <p:italic r:id="rId21"/>
      <p:boldItalic r:id="rId22"/>
    </p:embeddedFont>
    <p:embeddedFont>
      <p:font typeface="Anton"/>
      <p:regular r:id="rId23"/>
    </p:embeddedFont>
    <p:embeddedFont>
      <p:font typeface="Staatliches"/>
      <p:regular r:id="rId24"/>
    </p:embeddedFont>
    <p:embeddedFont>
      <p:font typeface="Anaheim"/>
      <p:regular r:id="rId25"/>
    </p:embeddedFont>
    <p:embeddedFont>
      <p:font typeface="Abel"/>
      <p:regular r:id="rId26"/>
    </p:embeddedFont>
    <p:embeddedFont>
      <p:font typeface="Josefin Sans"/>
      <p:regular r:id="rId27"/>
      <p:bold r:id="rId28"/>
      <p:italic r:id="rId29"/>
      <p:boldItalic r:id="rId30"/>
    </p:embeddedFont>
    <p:embeddedFont>
      <p:font typeface="Unica On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27"/>
        <p:guide pos="297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lab-bold.fntdata"/><Relationship Id="rId22" Type="http://schemas.openxmlformats.org/officeDocument/2006/relationships/font" Target="fonts/JosefinSlab-boldItalic.fntdata"/><Relationship Id="rId21" Type="http://schemas.openxmlformats.org/officeDocument/2006/relationships/font" Target="fonts/JosefinSlab-italic.fntdata"/><Relationship Id="rId24" Type="http://schemas.openxmlformats.org/officeDocument/2006/relationships/font" Target="fonts/Staatliches-regular.fntdata"/><Relationship Id="rId23" Type="http://schemas.openxmlformats.org/officeDocument/2006/relationships/font" Target="fonts/Anton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bel-regular.fntdata"/><Relationship Id="rId25" Type="http://schemas.openxmlformats.org/officeDocument/2006/relationships/font" Target="fonts/Anaheim-regular.fntdata"/><Relationship Id="rId28" Type="http://schemas.openxmlformats.org/officeDocument/2006/relationships/font" Target="fonts/JosefinSans-bold.fntdata"/><Relationship Id="rId27" Type="http://schemas.openxmlformats.org/officeDocument/2006/relationships/font" Target="fonts/Josefi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Josefi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nicaOne-regular.fntdata"/><Relationship Id="rId30" Type="http://schemas.openxmlformats.org/officeDocument/2006/relationships/font" Target="fonts/Josefi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JosefinSlab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2156a1625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2156a1625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2156a1625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2156a1625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2156a16259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2156a16259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5465e7bc0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5465e7bc0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08d0fa1da_0_8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08d0fa1da_0_8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2627ebac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2627ebac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1df30e2c7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1df30e2c7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2156a162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2156a162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2156a1625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2156a1625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2156a1625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2156a1625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2156a1625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2156a1625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2156a1625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2156a1625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rgbClr val="F3F3F3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rgbClr val="F3F3F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65" name="Google Shape;65;p11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rgbClr val="F3F3F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rgbClr val="F3F3F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rgbClr val="F3F3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4" name="Google Shape;84;p14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14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6" name="Google Shape;86;p14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14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14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0" name="Google Shape;90;p14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4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2" name="Google Shape;92;p14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4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rgbClr val="F3F3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15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3" name="Google Shape;103;p15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rgbClr val="F3F3F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hasCustomPrompt="1"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/>
          <p:nvPr>
            <p:ph hasCustomPrompt="1"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/>
          <p:nvPr>
            <p:ph hasCustomPrompt="1"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rgbClr val="F3F3F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rgbClr val="F3F3F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8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9" name="Google Shape;119;p18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rgbClr val="F3F3F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en" sz="900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b="1" sz="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4" name="Google Shape;124;p19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rgbClr val="EFEFE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rgbClr val="F3F3F3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620"/>
          </a:srgbClr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rgbClr val="F3F3F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rgbClr val="F3F3F3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rgbClr val="F3F3F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6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rgbClr val="F3F3F3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rgbClr val="F3F3F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rgbClr val="F3F3F3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rgbClr val="F3F3F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8FAF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hyperlink" Target="https://www.onlinegdb.com/BJ3wdXIKI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meaguilar@uca.edu.sv" TargetMode="External"/><Relationship Id="rId4" Type="http://schemas.openxmlformats.org/officeDocument/2006/relationships/hyperlink" Target="mailto:rcanizales@uca.edu.sv" TargetMode="External"/><Relationship Id="rId5" Type="http://schemas.openxmlformats.org/officeDocument/2006/relationships/hyperlink" Target="mailto:gcortes@uca.edu.sv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hyperlink" Target="https://github.com/armandocodigos/0122POO-UCA/tree/main/T5/DiferirEvaluacion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3.jpg"/><Relationship Id="rId5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fmla="val 1472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22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34" name="Google Shape;134;p22"/>
            <p:cNvSpPr/>
            <p:nvPr/>
          </p:nvSpPr>
          <p:spPr>
            <a:xfrm>
              <a:off x="4742978" y="1175558"/>
              <a:ext cx="3028387" cy="2357928"/>
            </a:xfrm>
            <a:custGeom>
              <a:rect b="b" l="l" r="r" t="t"/>
              <a:pathLst>
                <a:path extrusionOk="0" h="53745" w="69027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5574260" y="2190926"/>
              <a:ext cx="5265" cy="1142615"/>
            </a:xfrm>
            <a:custGeom>
              <a:rect b="b" l="l" r="r" t="t"/>
              <a:pathLst>
                <a:path extrusionOk="0" h="26044" w="12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6886640" y="2190926"/>
              <a:ext cx="5001" cy="1142615"/>
            </a:xfrm>
            <a:custGeom>
              <a:rect b="b" l="l" r="r" t="t"/>
              <a:pathLst>
                <a:path extrusionOk="0" h="26044" w="114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6022366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7401651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6415194" y="1647223"/>
              <a:ext cx="5221" cy="1686327"/>
            </a:xfrm>
            <a:custGeom>
              <a:rect b="b" l="l" r="r" t="t"/>
              <a:pathLst>
                <a:path extrusionOk="0" h="38437" w="119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6406946" y="1636475"/>
              <a:ext cx="21541" cy="21322"/>
            </a:xfrm>
            <a:custGeom>
              <a:rect b="b" l="l" r="r" t="t"/>
              <a:pathLst>
                <a:path extrusionOk="0" h="486" w="491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4916447" y="2115949"/>
              <a:ext cx="2589355" cy="652691"/>
            </a:xfrm>
            <a:custGeom>
              <a:rect b="b" l="l" r="r" t="t"/>
              <a:pathLst>
                <a:path extrusionOk="0" h="14877" w="5902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5106104" y="1442255"/>
              <a:ext cx="527304" cy="29395"/>
            </a:xfrm>
            <a:custGeom>
              <a:rect b="b" l="l" r="r" t="t"/>
              <a:pathLst>
                <a:path extrusionOk="0" h="670" w="12019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5106104" y="1510870"/>
              <a:ext cx="260603" cy="29395"/>
            </a:xfrm>
            <a:custGeom>
              <a:rect b="b" l="l" r="r" t="t"/>
              <a:pathLst>
                <a:path extrusionOk="0" h="670" w="594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4741999" y="986350"/>
              <a:ext cx="3028454" cy="191920"/>
            </a:xfrm>
            <a:custGeom>
              <a:rect b="b" l="l" r="r" t="t"/>
              <a:pathLst>
                <a:path extrusionOk="0" h="4375" w="69001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4857439" y="1065308"/>
              <a:ext cx="41460" cy="41284"/>
            </a:xfrm>
            <a:custGeom>
              <a:rect b="b" l="l" r="r" t="t"/>
              <a:pathLst>
                <a:path extrusionOk="0" h="941" w="945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4947727" y="1065308"/>
              <a:ext cx="41240" cy="41284"/>
            </a:xfrm>
            <a:custGeom>
              <a:rect b="b" l="l" r="r" t="t"/>
              <a:pathLst>
                <a:path extrusionOk="0" h="941" w="94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5037840" y="1065308"/>
              <a:ext cx="41284" cy="41284"/>
            </a:xfrm>
            <a:custGeom>
              <a:rect b="b" l="l" r="r" t="t"/>
              <a:pathLst>
                <a:path extrusionOk="0" h="941" w="941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5988347" y="1835302"/>
              <a:ext cx="75197" cy="75197"/>
            </a:xfrm>
            <a:custGeom>
              <a:rect b="b" l="l" r="r" t="t"/>
              <a:pathLst>
                <a:path extrusionOk="0" h="1714" w="1714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22"/>
          <p:cNvSpPr/>
          <p:nvPr/>
        </p:nvSpPr>
        <p:spPr>
          <a:xfrm>
            <a:off x="5989825" y="1384119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22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1" name="Google Shape;151;p22"/>
            <p:cNvSpPr/>
            <p:nvPr/>
          </p:nvSpPr>
          <p:spPr>
            <a:xfrm>
              <a:off x="3597011" y="2562740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3551493" y="2606065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3714500" y="2671849"/>
              <a:ext cx="170313" cy="151404"/>
            </a:xfrm>
            <a:custGeom>
              <a:rect b="b" l="l" r="r" t="t"/>
              <a:pathLst>
                <a:path extrusionOk="0" h="3451" w="3882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3756134" y="2721819"/>
              <a:ext cx="87087" cy="54928"/>
            </a:xfrm>
            <a:custGeom>
              <a:rect b="b" l="l" r="r" t="t"/>
              <a:pathLst>
                <a:path extrusionOk="0" h="1252" w="1985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4012257" y="2708832"/>
              <a:ext cx="705031" cy="5001"/>
            </a:xfrm>
            <a:custGeom>
              <a:rect b="b" l="l" r="r" t="t"/>
              <a:pathLst>
                <a:path extrusionOk="0" h="114" w="1607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4020505" y="2777623"/>
              <a:ext cx="407707" cy="5045"/>
            </a:xfrm>
            <a:custGeom>
              <a:rect b="b" l="l" r="r" t="t"/>
              <a:pathLst>
                <a:path extrusionOk="0" h="115" w="9293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22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58" name="Google Shape;158;p22"/>
            <p:cNvSpPr/>
            <p:nvPr/>
          </p:nvSpPr>
          <p:spPr>
            <a:xfrm>
              <a:off x="7764635" y="2517069"/>
              <a:ext cx="238359" cy="604782"/>
            </a:xfrm>
            <a:custGeom>
              <a:rect b="b" l="l" r="r" t="t"/>
              <a:pathLst>
                <a:path extrusionOk="0" h="13785" w="5433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7976141" y="2404362"/>
              <a:ext cx="142059" cy="360456"/>
            </a:xfrm>
            <a:custGeom>
              <a:rect b="b" l="l" r="r" t="t"/>
              <a:pathLst>
                <a:path extrusionOk="0" h="8216" w="3238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22"/>
          <p:cNvSpPr/>
          <p:nvPr/>
        </p:nvSpPr>
        <p:spPr>
          <a:xfrm>
            <a:off x="4577856" y="957875"/>
            <a:ext cx="238359" cy="604739"/>
          </a:xfrm>
          <a:custGeom>
            <a:rect b="b" l="l" r="r" t="t"/>
            <a:pathLst>
              <a:path extrusionOk="0" h="13784" w="5433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4437554" y="1301654"/>
            <a:ext cx="144253" cy="365414"/>
          </a:xfrm>
          <a:custGeom>
            <a:rect b="b" l="l" r="r" t="t"/>
            <a:pathLst>
              <a:path extrusionOk="0" h="8329" w="3288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22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63" name="Google Shape;163;p22"/>
            <p:cNvSpPr/>
            <p:nvPr/>
          </p:nvSpPr>
          <p:spPr>
            <a:xfrm>
              <a:off x="7825967" y="3240163"/>
              <a:ext cx="777728" cy="1015297"/>
            </a:xfrm>
            <a:custGeom>
              <a:rect b="b" l="l" r="r" t="t"/>
              <a:pathLst>
                <a:path extrusionOk="0" h="23142" w="17727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8008869" y="3262319"/>
              <a:ext cx="542308" cy="1312226"/>
            </a:xfrm>
            <a:custGeom>
              <a:rect b="b" l="l" r="r" t="t"/>
              <a:pathLst>
                <a:path extrusionOk="0" h="29910" w="12361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8156322" y="3423942"/>
              <a:ext cx="48962" cy="303159"/>
            </a:xfrm>
            <a:custGeom>
              <a:rect b="b" l="l" r="r" t="t"/>
              <a:pathLst>
                <a:path extrusionOk="0" h="6910" w="1116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8204844" y="3651900"/>
              <a:ext cx="358394" cy="75197"/>
            </a:xfrm>
            <a:custGeom>
              <a:rect b="b" l="l" r="r" t="t"/>
              <a:pathLst>
                <a:path extrusionOk="0" h="1714" w="8169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7865277" y="3676029"/>
              <a:ext cx="192556" cy="449649"/>
            </a:xfrm>
            <a:custGeom>
              <a:rect b="b" l="l" r="r" t="t"/>
              <a:pathLst>
                <a:path extrusionOk="0" h="10249" w="4389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8057610" y="3961942"/>
              <a:ext cx="474920" cy="163732"/>
            </a:xfrm>
            <a:custGeom>
              <a:rect b="b" l="l" r="r" t="t"/>
              <a:pathLst>
                <a:path extrusionOk="0" h="3732" w="10825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22"/>
          <p:cNvSpPr/>
          <p:nvPr/>
        </p:nvSpPr>
        <p:spPr>
          <a:xfrm>
            <a:off x="3503875" y="4691494"/>
            <a:ext cx="5958719" cy="5089"/>
          </a:xfrm>
          <a:custGeom>
            <a:rect b="b" l="l" r="r" t="t"/>
            <a:pathLst>
              <a:path extrusionOk="0" h="116" w="135819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Google Shape;170;p22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71" name="Google Shape;171;p22"/>
            <p:cNvSpPr/>
            <p:nvPr/>
          </p:nvSpPr>
          <p:spPr>
            <a:xfrm>
              <a:off x="3429656" y="4237325"/>
              <a:ext cx="230725" cy="140304"/>
            </a:xfrm>
            <a:custGeom>
              <a:rect b="b" l="l" r="r" t="t"/>
              <a:pathLst>
                <a:path extrusionOk="0" h="3198" w="5259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3554866" y="3785314"/>
              <a:ext cx="162065" cy="334616"/>
            </a:xfrm>
            <a:custGeom>
              <a:rect b="b" l="l" r="r" t="t"/>
              <a:pathLst>
                <a:path extrusionOk="0" h="7627" w="3694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3727853" y="3883016"/>
              <a:ext cx="278766" cy="276572"/>
            </a:xfrm>
            <a:custGeom>
              <a:rect b="b" l="l" r="r" t="t"/>
              <a:pathLst>
                <a:path extrusionOk="0" h="6304" w="6354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3539555" y="4279398"/>
              <a:ext cx="159169" cy="279248"/>
            </a:xfrm>
            <a:custGeom>
              <a:rect b="b" l="l" r="r" t="t"/>
              <a:pathLst>
                <a:path extrusionOk="0" h="6365" w="3628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3625017" y="3907278"/>
              <a:ext cx="73881" cy="622375"/>
            </a:xfrm>
            <a:custGeom>
              <a:rect b="b" l="l" r="r" t="t"/>
              <a:pathLst>
                <a:path extrusionOk="0" h="14186" w="1684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3694861" y="3953650"/>
              <a:ext cx="204183" cy="424379"/>
            </a:xfrm>
            <a:custGeom>
              <a:rect b="b" l="l" r="r" t="t"/>
              <a:pathLst>
                <a:path extrusionOk="0" h="9673" w="4654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2"/>
          <p:cNvSpPr/>
          <p:nvPr/>
        </p:nvSpPr>
        <p:spPr>
          <a:xfrm>
            <a:off x="62416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7105967" y="2325226"/>
            <a:ext cx="21541" cy="21541"/>
          </a:xfrm>
          <a:custGeom>
            <a:rect b="b" l="l" r="r" t="t"/>
            <a:pathLst>
              <a:path extrusionOk="0" h="491" w="491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6948775" y="3888553"/>
            <a:ext cx="69055" cy="15619"/>
          </a:xfrm>
          <a:custGeom>
            <a:rect b="b" l="l" r="r" t="t"/>
            <a:pathLst>
              <a:path extrusionOk="0" h="356" w="1574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7189192" y="3888553"/>
            <a:ext cx="69231" cy="15619"/>
          </a:xfrm>
          <a:custGeom>
            <a:rect b="b" l="l" r="r" t="t"/>
            <a:pathLst>
              <a:path extrusionOk="0" h="356" w="1578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7429785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7670422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7103072" y="3160632"/>
            <a:ext cx="24437" cy="23384"/>
          </a:xfrm>
          <a:custGeom>
            <a:rect b="b" l="l" r="r" t="t"/>
            <a:pathLst>
              <a:path extrusionOk="0" h="533" w="557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6276325" y="2796625"/>
            <a:ext cx="1613430" cy="1461858"/>
          </a:xfrm>
          <a:custGeom>
            <a:rect b="b" l="l" r="r" t="t"/>
            <a:pathLst>
              <a:path extrusionOk="0" h="15301" w="35998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7388589" y="3109215"/>
            <a:ext cx="24393" cy="23603"/>
          </a:xfrm>
          <a:custGeom>
            <a:rect b="b" l="l" r="r" t="t"/>
            <a:pathLst>
              <a:path extrusionOk="0" h="538" w="556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22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87" name="Google Shape;187;p22"/>
            <p:cNvSpPr/>
            <p:nvPr/>
          </p:nvSpPr>
          <p:spPr>
            <a:xfrm>
              <a:off x="6117656" y="3670896"/>
              <a:ext cx="54095" cy="15750"/>
            </a:xfrm>
            <a:custGeom>
              <a:rect b="b" l="l" r="r" t="t"/>
              <a:pathLst>
                <a:path extrusionOk="0" h="359" w="1233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6239970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6480563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6117656" y="3463032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6117656" y="3071564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6117656" y="2874843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6120332" y="3267276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6197415" y="2752309"/>
              <a:ext cx="1312797" cy="936853"/>
            </a:xfrm>
            <a:custGeom>
              <a:rect b="b" l="l" r="r" t="t"/>
              <a:pathLst>
                <a:path extrusionOk="0" h="21354" w="29923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6267425" y="3272494"/>
              <a:ext cx="1244945" cy="5177"/>
            </a:xfrm>
            <a:custGeom>
              <a:rect b="b" l="l" r="r" t="t"/>
              <a:pathLst>
                <a:path extrusionOk="0" h="118" w="29018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6267425" y="307669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6267425" y="287997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6267425" y="3468249"/>
              <a:ext cx="1244945" cy="5001"/>
            </a:xfrm>
            <a:custGeom>
              <a:rect b="b" l="l" r="r" t="t"/>
              <a:pathLst>
                <a:path extrusionOk="0" h="114" w="29018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6265284" y="2766699"/>
              <a:ext cx="1244926" cy="877801"/>
            </a:xfrm>
            <a:custGeom>
              <a:rect b="b" l="l" r="r" t="t"/>
              <a:pathLst>
                <a:path extrusionOk="0" h="20008" w="28376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6265284" y="2819433"/>
              <a:ext cx="1260062" cy="709243"/>
            </a:xfrm>
            <a:custGeom>
              <a:rect b="b" l="l" r="r" t="t"/>
              <a:pathLst>
                <a:path extrusionOk="0" h="16166" w="28721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6508159" y="3234899"/>
              <a:ext cx="24569" cy="23603"/>
            </a:xfrm>
            <a:custGeom>
              <a:rect b="b" l="l" r="r" t="t"/>
              <a:pathLst>
                <a:path extrusionOk="0" h="538" w="56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6239970" y="3886175"/>
              <a:ext cx="157985" cy="152281"/>
            </a:xfrm>
            <a:custGeom>
              <a:rect b="b" l="l" r="r" t="t"/>
              <a:pathLst>
                <a:path extrusionOk="0" h="3471" w="3601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6515090" y="3911314"/>
              <a:ext cx="927816" cy="28605"/>
            </a:xfrm>
            <a:custGeom>
              <a:rect b="b" l="l" r="r" t="t"/>
              <a:pathLst>
                <a:path extrusionOk="0" h="652" w="21148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6515090" y="3982430"/>
              <a:ext cx="385244" cy="28649"/>
            </a:xfrm>
            <a:custGeom>
              <a:rect b="b" l="l" r="r" t="t"/>
              <a:pathLst>
                <a:path extrusionOk="0" h="653" w="8781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22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206" name="Google Shape;206;p22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07" name="Google Shape;207;p22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2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9" name="Google Shape;209;p22"/>
            <p:cNvSpPr/>
            <p:nvPr/>
          </p:nvSpPr>
          <p:spPr>
            <a:xfrm>
              <a:off x="4099654" y="1961924"/>
              <a:ext cx="114112" cy="114156"/>
            </a:xfrm>
            <a:custGeom>
              <a:rect b="b" l="l" r="r" t="t"/>
              <a:pathLst>
                <a:path extrusionOk="0" h="2602" w="2601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4270842" y="1979561"/>
              <a:ext cx="397704" cy="22112"/>
            </a:xfrm>
            <a:custGeom>
              <a:rect b="b" l="l" r="r" t="t"/>
              <a:pathLst>
                <a:path extrusionOk="0" h="504" w="9065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4270842" y="2029574"/>
              <a:ext cx="773516" cy="22331"/>
            </a:xfrm>
            <a:custGeom>
              <a:rect b="b" l="l" r="r" t="t"/>
              <a:pathLst>
                <a:path extrusionOk="0" h="509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4099654" y="2137367"/>
              <a:ext cx="114112" cy="114112"/>
            </a:xfrm>
            <a:custGeom>
              <a:rect b="b" l="l" r="r" t="t"/>
              <a:pathLst>
                <a:path extrusionOk="0" h="2601" w="2601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4270842" y="2154960"/>
              <a:ext cx="203086" cy="22156"/>
            </a:xfrm>
            <a:custGeom>
              <a:rect b="b" l="l" r="r" t="t"/>
              <a:pathLst>
                <a:path extrusionOk="0" h="505" w="4629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4270842" y="2205018"/>
              <a:ext cx="773516" cy="22287"/>
            </a:xfrm>
            <a:custGeom>
              <a:rect b="b" l="l" r="r" t="t"/>
              <a:pathLst>
                <a:path extrusionOk="0" h="508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22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16" name="Google Shape;216;p22"/>
            <p:cNvSpPr/>
            <p:nvPr/>
          </p:nvSpPr>
          <p:spPr>
            <a:xfrm>
              <a:off x="5966342" y="1378202"/>
              <a:ext cx="153861" cy="136663"/>
            </a:xfrm>
            <a:custGeom>
              <a:rect b="b" l="l" r="r" t="t"/>
              <a:pathLst>
                <a:path extrusionOk="0" h="3115" w="3507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6003940" y="1423214"/>
              <a:ext cx="78839" cy="50146"/>
            </a:xfrm>
            <a:custGeom>
              <a:rect b="b" l="l" r="r" t="t"/>
              <a:pathLst>
                <a:path extrusionOk="0" h="1143" w="1797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6235364" y="1411237"/>
              <a:ext cx="636985" cy="5177"/>
            </a:xfrm>
            <a:custGeom>
              <a:rect b="b" l="l" r="r" t="t"/>
              <a:pathLst>
                <a:path extrusionOk="0" h="118" w="14519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6242822" y="1473535"/>
              <a:ext cx="368178" cy="5001"/>
            </a:xfrm>
            <a:custGeom>
              <a:rect b="b" l="l" r="r" t="t"/>
              <a:pathLst>
                <a:path extrusionOk="0" h="114" w="8392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22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21" name="Google Shape;221;p22"/>
            <p:cNvSpPr/>
            <p:nvPr/>
          </p:nvSpPr>
          <p:spPr>
            <a:xfrm>
              <a:off x="7814487" y="2708836"/>
              <a:ext cx="496812" cy="472595"/>
            </a:xfrm>
            <a:custGeom>
              <a:rect b="b" l="l" r="r" t="t"/>
              <a:pathLst>
                <a:path extrusionOk="0" h="10772" w="11324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7997564" y="2870459"/>
              <a:ext cx="149956" cy="166277"/>
            </a:xfrm>
            <a:custGeom>
              <a:rect b="b" l="l" r="r" t="t"/>
              <a:pathLst>
                <a:path extrusionOk="0" h="3790" w="3418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22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24" name="Google Shape;224;p22"/>
            <p:cNvSpPr/>
            <p:nvPr/>
          </p:nvSpPr>
          <p:spPr>
            <a:xfrm>
              <a:off x="7739700" y="1512500"/>
              <a:ext cx="1109728" cy="1002828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5" name="Google Shape;225;p22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26" name="Google Shape;226;p22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rect b="b" l="l" r="r" t="t"/>
                <a:pathLst>
                  <a:path extrusionOk="0" h="486" w="491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2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rect b="b" l="l" r="r" t="t"/>
                <a:pathLst>
                  <a:path extrusionOk="0" h="4940" w="1342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2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2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2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2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rect b="b" l="l" r="r" t="t"/>
                <a:pathLst>
                  <a:path extrusionOk="0" h="10966" w="1346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2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2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rect b="b" l="l" r="r" t="t"/>
                <a:pathLst>
                  <a:path extrusionOk="0" h="13584" w="1342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2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rect b="b" l="l" r="r" t="t"/>
                <a:pathLst>
                  <a:path extrusionOk="0" h="118" w="21415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2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rect b="b" l="l" r="r" t="t"/>
                <a:pathLst>
                  <a:path extrusionOk="0" h="271" w="824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2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rect b="b" l="l" r="r" t="t"/>
                <a:pathLst>
                  <a:path extrusionOk="0" h="272" w="824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2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2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2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rect b="b" l="l" r="r" t="t"/>
                <a:pathLst>
                  <a:path extrusionOk="0" h="272" w="822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2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2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2" name="Google Shape;242;p22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243" name="Google Shape;243;p22"/>
            <p:cNvSpPr/>
            <p:nvPr/>
          </p:nvSpPr>
          <p:spPr>
            <a:xfrm>
              <a:off x="4161633" y="3060816"/>
              <a:ext cx="1579322" cy="671293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4276884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4295266" y="3434077"/>
              <a:ext cx="328517" cy="168383"/>
            </a:xfrm>
            <a:custGeom>
              <a:rect b="b" l="l" r="r" t="t"/>
              <a:pathLst>
                <a:path extrusionOk="0" h="3838" w="7488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4746970" y="3289739"/>
              <a:ext cx="833709" cy="37774"/>
            </a:xfrm>
            <a:custGeom>
              <a:rect b="b" l="l" r="r" t="t"/>
              <a:pathLst>
                <a:path extrusionOk="0" h="861" w="19003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4746970" y="3389240"/>
              <a:ext cx="833709" cy="37818"/>
            </a:xfrm>
            <a:custGeom>
              <a:rect b="b" l="l" r="r" t="t"/>
              <a:pathLst>
                <a:path extrusionOk="0" h="862" w="19003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4746970" y="3499489"/>
              <a:ext cx="450658" cy="37818"/>
            </a:xfrm>
            <a:custGeom>
              <a:rect b="b" l="l" r="r" t="t"/>
              <a:pathLst>
                <a:path extrusionOk="0" h="862" w="10272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22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5794118" y="2303902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76223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"/>
          <p:cNvSpPr/>
          <p:nvPr/>
        </p:nvSpPr>
        <p:spPr>
          <a:xfrm>
            <a:off x="4322798" y="3275550"/>
            <a:ext cx="1579326" cy="644066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"/>
          <p:cNvSpPr/>
          <p:nvPr/>
        </p:nvSpPr>
        <p:spPr>
          <a:xfrm>
            <a:off x="3703893" y="2892765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"/>
          <p:cNvSpPr/>
          <p:nvPr/>
        </p:nvSpPr>
        <p:spPr>
          <a:xfrm>
            <a:off x="5951893" y="1353648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"/>
          <p:cNvSpPr txBox="1"/>
          <p:nvPr/>
        </p:nvSpPr>
        <p:spPr>
          <a:xfrm>
            <a:off x="452000" y="3299597"/>
            <a:ext cx="33267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Ciclo semipresencial 01/2022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Depto. de Electrónica e Informática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Facultad de Ingeniería y Arquitectura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Universidad Centroamericana José Simeón Cañas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7" name="Google Shape;257;p22"/>
          <p:cNvSpPr txBox="1"/>
          <p:nvPr/>
        </p:nvSpPr>
        <p:spPr>
          <a:xfrm>
            <a:off x="452000" y="738325"/>
            <a:ext cx="3861000" cy="26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Programación Orientada a Objetos</a:t>
            </a:r>
            <a:endParaRPr sz="5400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Google Shape;7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438" y="152400"/>
            <a:ext cx="4711200" cy="4838700"/>
          </a:xfrm>
          <a:prstGeom prst="roundRect">
            <a:avLst>
              <a:gd fmla="val 4108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8" name="Google Shape;7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38" y="152400"/>
            <a:ext cx="8082900" cy="4838700"/>
          </a:xfrm>
          <a:prstGeom prst="roundRect">
            <a:avLst>
              <a:gd fmla="val 7048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3" name="Google Shape;743;p33"/>
          <p:cNvGrpSpPr/>
          <p:nvPr/>
        </p:nvGrpSpPr>
        <p:grpSpPr>
          <a:xfrm flipH="1" rot="2460245">
            <a:off x="6173815" y="3704053"/>
            <a:ext cx="813962" cy="1082145"/>
            <a:chOff x="7956672" y="2244555"/>
            <a:chExt cx="832114" cy="1098874"/>
          </a:xfrm>
        </p:grpSpPr>
        <p:sp>
          <p:nvSpPr>
            <p:cNvPr id="744" name="Google Shape;744;p33"/>
            <p:cNvSpPr/>
            <p:nvPr/>
          </p:nvSpPr>
          <p:spPr>
            <a:xfrm flipH="1">
              <a:off x="8344676" y="2244555"/>
              <a:ext cx="392291" cy="380866"/>
            </a:xfrm>
            <a:custGeom>
              <a:rect b="b" l="l" r="r" t="t"/>
              <a:pathLst>
                <a:path extrusionOk="0" h="10878" w="11174">
                  <a:moveTo>
                    <a:pt x="7624" y="1"/>
                  </a:moveTo>
                  <a:cubicBezTo>
                    <a:pt x="7272" y="1"/>
                    <a:pt x="6880" y="36"/>
                    <a:pt x="6446" y="111"/>
                  </a:cubicBezTo>
                  <a:cubicBezTo>
                    <a:pt x="3478" y="623"/>
                    <a:pt x="1934" y="2250"/>
                    <a:pt x="2139" y="3136"/>
                  </a:cubicBezTo>
                  <a:cubicBezTo>
                    <a:pt x="851" y="3531"/>
                    <a:pt x="0" y="8656"/>
                    <a:pt x="2666" y="10308"/>
                  </a:cubicBezTo>
                  <a:cubicBezTo>
                    <a:pt x="3333" y="10722"/>
                    <a:pt x="4200" y="10877"/>
                    <a:pt x="5124" y="10877"/>
                  </a:cubicBezTo>
                  <a:cubicBezTo>
                    <a:pt x="7890" y="10877"/>
                    <a:pt x="11173" y="9486"/>
                    <a:pt x="11173" y="9486"/>
                  </a:cubicBezTo>
                  <a:cubicBezTo>
                    <a:pt x="11173" y="9486"/>
                    <a:pt x="10290" y="8434"/>
                    <a:pt x="10585" y="5641"/>
                  </a:cubicBezTo>
                  <a:cubicBezTo>
                    <a:pt x="10848" y="3167"/>
                    <a:pt x="10967" y="1"/>
                    <a:pt x="76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 flipH="1">
              <a:off x="8031800" y="2795690"/>
              <a:ext cx="314177" cy="524242"/>
            </a:xfrm>
            <a:custGeom>
              <a:rect b="b" l="l" r="r" t="t"/>
              <a:pathLst>
                <a:path extrusionOk="0" h="14973" w="8949">
                  <a:moveTo>
                    <a:pt x="2312" y="1"/>
                  </a:moveTo>
                  <a:lnTo>
                    <a:pt x="1" y="144"/>
                  </a:lnTo>
                  <a:cubicBezTo>
                    <a:pt x="44" y="913"/>
                    <a:pt x="133" y="1616"/>
                    <a:pt x="234" y="2345"/>
                  </a:cubicBezTo>
                  <a:cubicBezTo>
                    <a:pt x="338" y="3066"/>
                    <a:pt x="475" y="3784"/>
                    <a:pt x="629" y="4498"/>
                  </a:cubicBezTo>
                  <a:cubicBezTo>
                    <a:pt x="790" y="5212"/>
                    <a:pt x="959" y="5927"/>
                    <a:pt x="1185" y="6630"/>
                  </a:cubicBezTo>
                  <a:cubicBezTo>
                    <a:pt x="1397" y="7337"/>
                    <a:pt x="1651" y="8038"/>
                    <a:pt x="1949" y="8727"/>
                  </a:cubicBezTo>
                  <a:lnTo>
                    <a:pt x="2183" y="9244"/>
                  </a:lnTo>
                  <a:cubicBezTo>
                    <a:pt x="2216" y="9322"/>
                    <a:pt x="2276" y="9433"/>
                    <a:pt x="2327" y="9531"/>
                  </a:cubicBezTo>
                  <a:cubicBezTo>
                    <a:pt x="2380" y="9631"/>
                    <a:pt x="2438" y="9721"/>
                    <a:pt x="2491" y="9814"/>
                  </a:cubicBezTo>
                  <a:cubicBezTo>
                    <a:pt x="2714" y="10173"/>
                    <a:pt x="2962" y="10478"/>
                    <a:pt x="3210" y="10773"/>
                  </a:cubicBezTo>
                  <a:cubicBezTo>
                    <a:pt x="3712" y="11358"/>
                    <a:pt x="4243" y="11867"/>
                    <a:pt x="4789" y="12355"/>
                  </a:cubicBezTo>
                  <a:cubicBezTo>
                    <a:pt x="5890" y="13321"/>
                    <a:pt x="7025" y="14186"/>
                    <a:pt x="8246" y="14972"/>
                  </a:cubicBezTo>
                  <a:lnTo>
                    <a:pt x="8949" y="14068"/>
                  </a:lnTo>
                  <a:cubicBezTo>
                    <a:pt x="8453" y="13586"/>
                    <a:pt x="7948" y="13094"/>
                    <a:pt x="7463" y="12599"/>
                  </a:cubicBezTo>
                  <a:cubicBezTo>
                    <a:pt x="6971" y="12108"/>
                    <a:pt x="6493" y="11605"/>
                    <a:pt x="6038" y="11096"/>
                  </a:cubicBezTo>
                  <a:cubicBezTo>
                    <a:pt x="5579" y="10589"/>
                    <a:pt x="5144" y="10069"/>
                    <a:pt x="4764" y="9545"/>
                  </a:cubicBezTo>
                  <a:cubicBezTo>
                    <a:pt x="4573" y="9287"/>
                    <a:pt x="4404" y="9021"/>
                    <a:pt x="4268" y="8770"/>
                  </a:cubicBezTo>
                  <a:cubicBezTo>
                    <a:pt x="4240" y="8709"/>
                    <a:pt x="4204" y="8644"/>
                    <a:pt x="4179" y="8587"/>
                  </a:cubicBezTo>
                  <a:cubicBezTo>
                    <a:pt x="4154" y="8522"/>
                    <a:pt x="4132" y="8482"/>
                    <a:pt x="4100" y="8396"/>
                  </a:cubicBezTo>
                  <a:lnTo>
                    <a:pt x="3924" y="7934"/>
                  </a:lnTo>
                  <a:cubicBezTo>
                    <a:pt x="3465" y="6691"/>
                    <a:pt x="3142" y="5371"/>
                    <a:pt x="2875" y="4036"/>
                  </a:cubicBezTo>
                  <a:cubicBezTo>
                    <a:pt x="2743" y="3368"/>
                    <a:pt x="2646" y="2689"/>
                    <a:pt x="2545" y="2015"/>
                  </a:cubicBezTo>
                  <a:cubicBezTo>
                    <a:pt x="2448" y="1344"/>
                    <a:pt x="2373" y="643"/>
                    <a:pt x="231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 flipH="1">
              <a:off x="8234897" y="2698705"/>
              <a:ext cx="176836" cy="233253"/>
            </a:xfrm>
            <a:custGeom>
              <a:rect b="b" l="l" r="r" t="t"/>
              <a:pathLst>
                <a:path extrusionOk="0" h="6662" w="5037">
                  <a:moveTo>
                    <a:pt x="2431" y="1"/>
                  </a:moveTo>
                  <a:cubicBezTo>
                    <a:pt x="1717" y="1"/>
                    <a:pt x="1248" y="323"/>
                    <a:pt x="718" y="1080"/>
                  </a:cubicBezTo>
                  <a:cubicBezTo>
                    <a:pt x="0" y="2107"/>
                    <a:pt x="1468" y="6662"/>
                    <a:pt x="1468" y="6662"/>
                  </a:cubicBezTo>
                  <a:lnTo>
                    <a:pt x="5036" y="4235"/>
                  </a:lnTo>
                  <a:cubicBezTo>
                    <a:pt x="5036" y="4235"/>
                    <a:pt x="4386" y="391"/>
                    <a:pt x="3449" y="154"/>
                  </a:cubicBezTo>
                  <a:cubicBezTo>
                    <a:pt x="3055" y="55"/>
                    <a:pt x="2722" y="1"/>
                    <a:pt x="24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 flipH="1">
              <a:off x="8280432" y="2797826"/>
              <a:ext cx="1650" cy="8858"/>
            </a:xfrm>
            <a:custGeom>
              <a:rect b="b" l="l" r="r" t="t"/>
              <a:pathLst>
                <a:path extrusionOk="0" h="253" w="47">
                  <a:moveTo>
                    <a:pt x="0" y="1"/>
                  </a:moveTo>
                  <a:lnTo>
                    <a:pt x="0" y="252"/>
                  </a:lnTo>
                  <a:lnTo>
                    <a:pt x="47" y="252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 flipH="1">
              <a:off x="8226226" y="2832034"/>
              <a:ext cx="150365" cy="113756"/>
            </a:xfrm>
            <a:custGeom>
              <a:rect b="b" l="l" r="r" t="t"/>
              <a:pathLst>
                <a:path extrusionOk="0" h="3249" w="4283">
                  <a:moveTo>
                    <a:pt x="4200" y="1"/>
                  </a:moveTo>
                  <a:lnTo>
                    <a:pt x="0" y="2829"/>
                  </a:lnTo>
                  <a:lnTo>
                    <a:pt x="270" y="3248"/>
                  </a:lnTo>
                  <a:lnTo>
                    <a:pt x="4282" y="374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 flipH="1">
              <a:off x="7956672" y="3276661"/>
              <a:ext cx="112344" cy="66769"/>
            </a:xfrm>
            <a:custGeom>
              <a:rect b="b" l="l" r="r" t="t"/>
              <a:pathLst>
                <a:path extrusionOk="0" h="1907" w="3200">
                  <a:moveTo>
                    <a:pt x="632" y="0"/>
                  </a:moveTo>
                  <a:lnTo>
                    <a:pt x="1" y="671"/>
                  </a:lnTo>
                  <a:cubicBezTo>
                    <a:pt x="249" y="1580"/>
                    <a:pt x="1666" y="1906"/>
                    <a:pt x="1666" y="1906"/>
                  </a:cubicBezTo>
                  <a:lnTo>
                    <a:pt x="3199" y="184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 flipH="1">
              <a:off x="8252695" y="2681164"/>
              <a:ext cx="456187" cy="501659"/>
            </a:xfrm>
            <a:custGeom>
              <a:rect b="b" l="l" r="r" t="t"/>
              <a:pathLst>
                <a:path extrusionOk="0" h="14328" w="12994">
                  <a:moveTo>
                    <a:pt x="6302" y="1"/>
                  </a:moveTo>
                  <a:cubicBezTo>
                    <a:pt x="5548" y="1"/>
                    <a:pt x="4771" y="34"/>
                    <a:pt x="3909" y="74"/>
                  </a:cubicBezTo>
                  <a:cubicBezTo>
                    <a:pt x="1928" y="170"/>
                    <a:pt x="1" y="591"/>
                    <a:pt x="1" y="591"/>
                  </a:cubicBezTo>
                  <a:cubicBezTo>
                    <a:pt x="1792" y="8276"/>
                    <a:pt x="1788" y="10583"/>
                    <a:pt x="1634" y="14327"/>
                  </a:cubicBezTo>
                  <a:lnTo>
                    <a:pt x="10833" y="14327"/>
                  </a:lnTo>
                  <a:cubicBezTo>
                    <a:pt x="12994" y="1036"/>
                    <a:pt x="11913" y="655"/>
                    <a:pt x="11913" y="655"/>
                  </a:cubicBezTo>
                  <a:cubicBezTo>
                    <a:pt x="11913" y="655"/>
                    <a:pt x="9882" y="239"/>
                    <a:pt x="8087" y="77"/>
                  </a:cubicBezTo>
                  <a:cubicBezTo>
                    <a:pt x="7485" y="22"/>
                    <a:pt x="6900" y="1"/>
                    <a:pt x="6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 flipH="1">
              <a:off x="8376555" y="2519125"/>
              <a:ext cx="195127" cy="293475"/>
            </a:xfrm>
            <a:custGeom>
              <a:rect b="b" l="l" r="r" t="t"/>
              <a:pathLst>
                <a:path extrusionOk="0" h="8382" w="5558">
                  <a:moveTo>
                    <a:pt x="414" y="0"/>
                  </a:moveTo>
                  <a:lnTo>
                    <a:pt x="414" y="0"/>
                  </a:lnTo>
                  <a:cubicBezTo>
                    <a:pt x="680" y="1342"/>
                    <a:pt x="942" y="3808"/>
                    <a:pt x="1" y="4702"/>
                  </a:cubicBezTo>
                  <a:cubicBezTo>
                    <a:pt x="1" y="4702"/>
                    <a:pt x="1243" y="7089"/>
                    <a:pt x="3695" y="8381"/>
                  </a:cubicBezTo>
                  <a:cubicBezTo>
                    <a:pt x="5557" y="6892"/>
                    <a:pt x="4179" y="4705"/>
                    <a:pt x="4179" y="4705"/>
                  </a:cubicBezTo>
                  <a:cubicBezTo>
                    <a:pt x="2679" y="4346"/>
                    <a:pt x="2718" y="3234"/>
                    <a:pt x="2981" y="2189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 flipH="1">
              <a:off x="8467168" y="2585964"/>
              <a:ext cx="11515" cy="9839"/>
            </a:xfrm>
            <a:custGeom>
              <a:rect b="b" l="l" r="r" t="t"/>
              <a:pathLst>
                <a:path extrusionOk="0" h="281" w="328">
                  <a:moveTo>
                    <a:pt x="1" y="0"/>
                  </a:moveTo>
                  <a:lnTo>
                    <a:pt x="327" y="280"/>
                  </a:lnTo>
                  <a:lnTo>
                    <a:pt x="327" y="28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 flipH="1">
              <a:off x="8471451" y="2619646"/>
              <a:ext cx="281" cy="2066"/>
            </a:xfrm>
            <a:custGeom>
              <a:rect b="b" l="l" r="r" t="t"/>
              <a:pathLst>
                <a:path extrusionOk="0" h="59" w="8">
                  <a:moveTo>
                    <a:pt x="8" y="0"/>
                  </a:moveTo>
                  <a:cubicBezTo>
                    <a:pt x="4" y="22"/>
                    <a:pt x="4" y="40"/>
                    <a:pt x="0" y="58"/>
                  </a:cubicBezTo>
                  <a:lnTo>
                    <a:pt x="0" y="58"/>
                  </a:lnTo>
                  <a:cubicBezTo>
                    <a:pt x="4" y="40"/>
                    <a:pt x="4" y="22"/>
                    <a:pt x="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 flipH="1">
              <a:off x="8467167" y="2550391"/>
              <a:ext cx="62526" cy="71320"/>
            </a:xfrm>
            <a:custGeom>
              <a:rect b="b" l="l" r="r" t="t"/>
              <a:pathLst>
                <a:path extrusionOk="0" h="2037" w="1781">
                  <a:moveTo>
                    <a:pt x="262" y="1"/>
                  </a:moveTo>
                  <a:cubicBezTo>
                    <a:pt x="216" y="141"/>
                    <a:pt x="1" y="550"/>
                    <a:pt x="57" y="844"/>
                  </a:cubicBezTo>
                  <a:cubicBezTo>
                    <a:pt x="180" y="1465"/>
                    <a:pt x="1081" y="1953"/>
                    <a:pt x="1651" y="2036"/>
                  </a:cubicBezTo>
                  <a:cubicBezTo>
                    <a:pt x="1655" y="2018"/>
                    <a:pt x="1655" y="2000"/>
                    <a:pt x="1659" y="1978"/>
                  </a:cubicBezTo>
                  <a:cubicBezTo>
                    <a:pt x="1677" y="1752"/>
                    <a:pt x="1723" y="1523"/>
                    <a:pt x="1780" y="1296"/>
                  </a:cubicBezTo>
                  <a:lnTo>
                    <a:pt x="1454" y="1016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 flipH="1">
              <a:off x="8396706" y="2305232"/>
              <a:ext cx="259655" cy="296171"/>
            </a:xfrm>
            <a:custGeom>
              <a:rect b="b" l="l" r="r" t="t"/>
              <a:pathLst>
                <a:path extrusionOk="0" h="8459" w="7396">
                  <a:moveTo>
                    <a:pt x="3493" y="1"/>
                  </a:moveTo>
                  <a:cubicBezTo>
                    <a:pt x="1462" y="1"/>
                    <a:pt x="1" y="1964"/>
                    <a:pt x="572" y="3948"/>
                  </a:cubicBezTo>
                  <a:cubicBezTo>
                    <a:pt x="1193" y="6109"/>
                    <a:pt x="1412" y="7039"/>
                    <a:pt x="2769" y="7918"/>
                  </a:cubicBezTo>
                  <a:cubicBezTo>
                    <a:pt x="3342" y="8290"/>
                    <a:pt x="3953" y="8459"/>
                    <a:pt x="4536" y="8459"/>
                  </a:cubicBezTo>
                  <a:cubicBezTo>
                    <a:pt x="6027" y="8459"/>
                    <a:pt x="7337" y="7354"/>
                    <a:pt x="7363" y="5700"/>
                  </a:cubicBezTo>
                  <a:cubicBezTo>
                    <a:pt x="7395" y="3625"/>
                    <a:pt x="6372" y="441"/>
                    <a:pt x="4036" y="46"/>
                  </a:cubicBezTo>
                  <a:cubicBezTo>
                    <a:pt x="3851" y="15"/>
                    <a:pt x="3670" y="1"/>
                    <a:pt x="3493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 flipH="1">
              <a:off x="8449157" y="2289581"/>
              <a:ext cx="221809" cy="210880"/>
            </a:xfrm>
            <a:custGeom>
              <a:rect b="b" l="l" r="r" t="t"/>
              <a:pathLst>
                <a:path extrusionOk="0" h="6023" w="6318">
                  <a:moveTo>
                    <a:pt x="5206" y="0"/>
                  </a:moveTo>
                  <a:cubicBezTo>
                    <a:pt x="5155" y="0"/>
                    <a:pt x="5105" y="4"/>
                    <a:pt x="5055" y="13"/>
                  </a:cubicBezTo>
                  <a:lnTo>
                    <a:pt x="2678" y="404"/>
                  </a:lnTo>
                  <a:cubicBezTo>
                    <a:pt x="2514" y="432"/>
                    <a:pt x="2359" y="505"/>
                    <a:pt x="2229" y="616"/>
                  </a:cubicBezTo>
                  <a:lnTo>
                    <a:pt x="561" y="2055"/>
                  </a:lnTo>
                  <a:cubicBezTo>
                    <a:pt x="395" y="2198"/>
                    <a:pt x="284" y="2396"/>
                    <a:pt x="252" y="2611"/>
                  </a:cubicBezTo>
                  <a:lnTo>
                    <a:pt x="19" y="4144"/>
                  </a:lnTo>
                  <a:cubicBezTo>
                    <a:pt x="1" y="4266"/>
                    <a:pt x="8" y="4391"/>
                    <a:pt x="37" y="4510"/>
                  </a:cubicBezTo>
                  <a:cubicBezTo>
                    <a:pt x="155" y="4956"/>
                    <a:pt x="505" y="6023"/>
                    <a:pt x="1139" y="6023"/>
                  </a:cubicBezTo>
                  <a:cubicBezTo>
                    <a:pt x="1178" y="6023"/>
                    <a:pt x="1219" y="6019"/>
                    <a:pt x="1260" y="6010"/>
                  </a:cubicBezTo>
                  <a:cubicBezTo>
                    <a:pt x="2151" y="5828"/>
                    <a:pt x="2746" y="3692"/>
                    <a:pt x="2204" y="2920"/>
                  </a:cubicBezTo>
                  <a:lnTo>
                    <a:pt x="2204" y="2920"/>
                  </a:lnTo>
                  <a:cubicBezTo>
                    <a:pt x="2302" y="2926"/>
                    <a:pt x="2398" y="2929"/>
                    <a:pt x="2493" y="2929"/>
                  </a:cubicBezTo>
                  <a:cubicBezTo>
                    <a:pt x="3998" y="2929"/>
                    <a:pt x="5113" y="2231"/>
                    <a:pt x="5819" y="1595"/>
                  </a:cubicBezTo>
                  <a:cubicBezTo>
                    <a:pt x="6318" y="1146"/>
                    <a:pt x="6178" y="339"/>
                    <a:pt x="5564" y="74"/>
                  </a:cubicBezTo>
                  <a:cubicBezTo>
                    <a:pt x="5450" y="25"/>
                    <a:pt x="5328" y="0"/>
                    <a:pt x="5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 flipH="1">
              <a:off x="8492866" y="2423610"/>
              <a:ext cx="17554" cy="22863"/>
            </a:xfrm>
            <a:custGeom>
              <a:rect b="b" l="l" r="r" t="t"/>
              <a:pathLst>
                <a:path extrusionOk="0" h="653" w="500">
                  <a:moveTo>
                    <a:pt x="207" y="0"/>
                  </a:moveTo>
                  <a:cubicBezTo>
                    <a:pt x="197" y="0"/>
                    <a:pt x="186" y="1"/>
                    <a:pt x="176" y="4"/>
                  </a:cubicBezTo>
                  <a:cubicBezTo>
                    <a:pt x="61" y="29"/>
                    <a:pt x="0" y="197"/>
                    <a:pt x="40" y="373"/>
                  </a:cubicBezTo>
                  <a:cubicBezTo>
                    <a:pt x="76" y="537"/>
                    <a:pt x="184" y="653"/>
                    <a:pt x="290" y="653"/>
                  </a:cubicBezTo>
                  <a:cubicBezTo>
                    <a:pt x="300" y="653"/>
                    <a:pt x="310" y="652"/>
                    <a:pt x="320" y="650"/>
                  </a:cubicBezTo>
                  <a:cubicBezTo>
                    <a:pt x="439" y="625"/>
                    <a:pt x="499" y="459"/>
                    <a:pt x="460" y="280"/>
                  </a:cubicBezTo>
                  <a:cubicBezTo>
                    <a:pt x="424" y="117"/>
                    <a:pt x="316" y="0"/>
                    <a:pt x="2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 flipH="1">
              <a:off x="8422055" y="2407889"/>
              <a:ext cx="17659" cy="22898"/>
            </a:xfrm>
            <a:custGeom>
              <a:rect b="b" l="l" r="r" t="t"/>
              <a:pathLst>
                <a:path extrusionOk="0" h="654" w="503">
                  <a:moveTo>
                    <a:pt x="210" y="1"/>
                  </a:moveTo>
                  <a:cubicBezTo>
                    <a:pt x="200" y="1"/>
                    <a:pt x="190" y="2"/>
                    <a:pt x="180" y="4"/>
                  </a:cubicBezTo>
                  <a:cubicBezTo>
                    <a:pt x="65" y="33"/>
                    <a:pt x="0" y="198"/>
                    <a:pt x="40" y="373"/>
                  </a:cubicBezTo>
                  <a:cubicBezTo>
                    <a:pt x="75" y="538"/>
                    <a:pt x="186" y="653"/>
                    <a:pt x="293" y="653"/>
                  </a:cubicBezTo>
                  <a:cubicBezTo>
                    <a:pt x="303" y="653"/>
                    <a:pt x="313" y="652"/>
                    <a:pt x="323" y="650"/>
                  </a:cubicBezTo>
                  <a:cubicBezTo>
                    <a:pt x="441" y="625"/>
                    <a:pt x="503" y="459"/>
                    <a:pt x="463" y="280"/>
                  </a:cubicBezTo>
                  <a:cubicBezTo>
                    <a:pt x="427" y="120"/>
                    <a:pt x="319" y="1"/>
                    <a:pt x="2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 flipH="1">
              <a:off x="8421037" y="2401097"/>
              <a:ext cx="14148" cy="9138"/>
            </a:xfrm>
            <a:custGeom>
              <a:rect b="b" l="l" r="r" t="t"/>
              <a:pathLst>
                <a:path extrusionOk="0" h="261" w="403">
                  <a:moveTo>
                    <a:pt x="402" y="0"/>
                  </a:moveTo>
                  <a:lnTo>
                    <a:pt x="1" y="219"/>
                  </a:lnTo>
                  <a:cubicBezTo>
                    <a:pt x="46" y="249"/>
                    <a:pt x="88" y="261"/>
                    <a:pt x="126" y="261"/>
                  </a:cubicBezTo>
                  <a:cubicBezTo>
                    <a:pt x="303" y="261"/>
                    <a:pt x="402" y="1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 flipH="1">
              <a:off x="8426338" y="2437055"/>
              <a:ext cx="31281" cy="44116"/>
            </a:xfrm>
            <a:custGeom>
              <a:rect b="b" l="l" r="r" t="t"/>
              <a:pathLst>
                <a:path extrusionOk="0" h="1260" w="891">
                  <a:moveTo>
                    <a:pt x="0" y="0"/>
                  </a:moveTo>
                  <a:lnTo>
                    <a:pt x="280" y="1260"/>
                  </a:lnTo>
                  <a:cubicBezTo>
                    <a:pt x="280" y="1260"/>
                    <a:pt x="283" y="1260"/>
                    <a:pt x="287" y="1260"/>
                  </a:cubicBezTo>
                  <a:cubicBezTo>
                    <a:pt x="343" y="1260"/>
                    <a:pt x="718" y="1250"/>
                    <a:pt x="890" y="998"/>
                  </a:cubicBezTo>
                  <a:cubicBezTo>
                    <a:pt x="474" y="70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 flipH="1">
              <a:off x="8465377" y="2497172"/>
              <a:ext cx="50695" cy="16176"/>
            </a:xfrm>
            <a:custGeom>
              <a:rect b="b" l="l" r="r" t="t"/>
              <a:pathLst>
                <a:path extrusionOk="0" h="462" w="1444">
                  <a:moveTo>
                    <a:pt x="59" y="0"/>
                  </a:moveTo>
                  <a:cubicBezTo>
                    <a:pt x="46" y="0"/>
                    <a:pt x="33" y="6"/>
                    <a:pt x="22" y="17"/>
                  </a:cubicBezTo>
                  <a:cubicBezTo>
                    <a:pt x="0" y="38"/>
                    <a:pt x="0" y="74"/>
                    <a:pt x="22" y="92"/>
                  </a:cubicBezTo>
                  <a:cubicBezTo>
                    <a:pt x="39" y="113"/>
                    <a:pt x="407" y="462"/>
                    <a:pt x="1022" y="462"/>
                  </a:cubicBezTo>
                  <a:cubicBezTo>
                    <a:pt x="1056" y="462"/>
                    <a:pt x="1091" y="461"/>
                    <a:pt x="1127" y="458"/>
                  </a:cubicBezTo>
                  <a:cubicBezTo>
                    <a:pt x="1213" y="451"/>
                    <a:pt x="1303" y="440"/>
                    <a:pt x="1397" y="419"/>
                  </a:cubicBezTo>
                  <a:cubicBezTo>
                    <a:pt x="1425" y="412"/>
                    <a:pt x="1443" y="383"/>
                    <a:pt x="1435" y="354"/>
                  </a:cubicBezTo>
                  <a:cubicBezTo>
                    <a:pt x="1430" y="331"/>
                    <a:pt x="1409" y="312"/>
                    <a:pt x="1386" y="312"/>
                  </a:cubicBezTo>
                  <a:cubicBezTo>
                    <a:pt x="1381" y="312"/>
                    <a:pt x="1376" y="313"/>
                    <a:pt x="1371" y="315"/>
                  </a:cubicBezTo>
                  <a:cubicBezTo>
                    <a:pt x="1249" y="341"/>
                    <a:pt x="1134" y="353"/>
                    <a:pt x="1028" y="353"/>
                  </a:cubicBezTo>
                  <a:cubicBezTo>
                    <a:pt x="448" y="353"/>
                    <a:pt x="100" y="19"/>
                    <a:pt x="97" y="17"/>
                  </a:cubicBezTo>
                  <a:cubicBezTo>
                    <a:pt x="86" y="6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 flipH="1">
              <a:off x="8577018" y="2477425"/>
              <a:ext cx="74674" cy="66174"/>
            </a:xfrm>
            <a:custGeom>
              <a:rect b="b" l="l" r="r" t="t"/>
              <a:pathLst>
                <a:path extrusionOk="0" h="1890" w="2127">
                  <a:moveTo>
                    <a:pt x="849" y="0"/>
                  </a:moveTo>
                  <a:cubicBezTo>
                    <a:pt x="800" y="0"/>
                    <a:pt x="751" y="6"/>
                    <a:pt x="701" y="17"/>
                  </a:cubicBezTo>
                  <a:cubicBezTo>
                    <a:pt x="163" y="143"/>
                    <a:pt x="1" y="742"/>
                    <a:pt x="295" y="1187"/>
                  </a:cubicBezTo>
                  <a:cubicBezTo>
                    <a:pt x="554" y="1575"/>
                    <a:pt x="966" y="1808"/>
                    <a:pt x="1344" y="1876"/>
                  </a:cubicBezTo>
                  <a:cubicBezTo>
                    <a:pt x="1393" y="1885"/>
                    <a:pt x="1441" y="1890"/>
                    <a:pt x="1485" y="1890"/>
                  </a:cubicBezTo>
                  <a:cubicBezTo>
                    <a:pt x="1948" y="1890"/>
                    <a:pt x="2126" y="1419"/>
                    <a:pt x="1943" y="954"/>
                  </a:cubicBezTo>
                  <a:cubicBezTo>
                    <a:pt x="1776" y="539"/>
                    <a:pt x="1340" y="0"/>
                    <a:pt x="849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 flipH="1">
              <a:off x="8497535" y="2386392"/>
              <a:ext cx="44130" cy="22968"/>
            </a:xfrm>
            <a:custGeom>
              <a:rect b="b" l="l" r="r" t="t"/>
              <a:pathLst>
                <a:path extrusionOk="0" h="656" w="1257">
                  <a:moveTo>
                    <a:pt x="1124" y="0"/>
                  </a:moveTo>
                  <a:cubicBezTo>
                    <a:pt x="990" y="0"/>
                    <a:pt x="359" y="38"/>
                    <a:pt x="37" y="485"/>
                  </a:cubicBezTo>
                  <a:cubicBezTo>
                    <a:pt x="0" y="532"/>
                    <a:pt x="11" y="600"/>
                    <a:pt x="58" y="636"/>
                  </a:cubicBezTo>
                  <a:cubicBezTo>
                    <a:pt x="69" y="639"/>
                    <a:pt x="80" y="647"/>
                    <a:pt x="90" y="650"/>
                  </a:cubicBezTo>
                  <a:cubicBezTo>
                    <a:pt x="101" y="654"/>
                    <a:pt x="112" y="656"/>
                    <a:pt x="123" y="656"/>
                  </a:cubicBezTo>
                  <a:cubicBezTo>
                    <a:pt x="155" y="656"/>
                    <a:pt x="187" y="641"/>
                    <a:pt x="209" y="611"/>
                  </a:cubicBezTo>
                  <a:cubicBezTo>
                    <a:pt x="494" y="215"/>
                    <a:pt x="1117" y="212"/>
                    <a:pt x="1144" y="212"/>
                  </a:cubicBezTo>
                  <a:cubicBezTo>
                    <a:pt x="1145" y="212"/>
                    <a:pt x="1145" y="212"/>
                    <a:pt x="1145" y="212"/>
                  </a:cubicBezTo>
                  <a:cubicBezTo>
                    <a:pt x="1148" y="212"/>
                    <a:pt x="1150" y="212"/>
                    <a:pt x="1153" y="212"/>
                  </a:cubicBezTo>
                  <a:cubicBezTo>
                    <a:pt x="1210" y="212"/>
                    <a:pt x="1253" y="163"/>
                    <a:pt x="1256" y="109"/>
                  </a:cubicBezTo>
                  <a:cubicBezTo>
                    <a:pt x="1256" y="47"/>
                    <a:pt x="1210" y="1"/>
                    <a:pt x="1149" y="1"/>
                  </a:cubicBezTo>
                  <a:cubicBezTo>
                    <a:pt x="1146" y="1"/>
                    <a:pt x="1138" y="0"/>
                    <a:pt x="11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 flipH="1">
              <a:off x="8419527" y="2357786"/>
              <a:ext cx="39356" cy="11554"/>
            </a:xfrm>
            <a:custGeom>
              <a:rect b="b" l="l" r="r" t="t"/>
              <a:pathLst>
                <a:path extrusionOk="0" h="330" w="1121">
                  <a:moveTo>
                    <a:pt x="537" y="0"/>
                  </a:moveTo>
                  <a:cubicBezTo>
                    <a:pt x="265" y="0"/>
                    <a:pt x="80" y="103"/>
                    <a:pt x="69" y="111"/>
                  </a:cubicBezTo>
                  <a:cubicBezTo>
                    <a:pt x="18" y="139"/>
                    <a:pt x="0" y="204"/>
                    <a:pt x="30" y="258"/>
                  </a:cubicBezTo>
                  <a:cubicBezTo>
                    <a:pt x="49" y="292"/>
                    <a:pt x="84" y="311"/>
                    <a:pt x="122" y="311"/>
                  </a:cubicBezTo>
                  <a:cubicBezTo>
                    <a:pt x="140" y="311"/>
                    <a:pt x="159" y="306"/>
                    <a:pt x="177" y="297"/>
                  </a:cubicBezTo>
                  <a:cubicBezTo>
                    <a:pt x="188" y="290"/>
                    <a:pt x="327" y="214"/>
                    <a:pt x="535" y="214"/>
                  </a:cubicBezTo>
                  <a:cubicBezTo>
                    <a:pt x="655" y="214"/>
                    <a:pt x="798" y="239"/>
                    <a:pt x="952" y="318"/>
                  </a:cubicBezTo>
                  <a:cubicBezTo>
                    <a:pt x="969" y="326"/>
                    <a:pt x="987" y="330"/>
                    <a:pt x="1006" y="330"/>
                  </a:cubicBezTo>
                  <a:cubicBezTo>
                    <a:pt x="1042" y="326"/>
                    <a:pt x="1077" y="305"/>
                    <a:pt x="1095" y="272"/>
                  </a:cubicBezTo>
                  <a:cubicBezTo>
                    <a:pt x="1120" y="218"/>
                    <a:pt x="1099" y="154"/>
                    <a:pt x="1049" y="125"/>
                  </a:cubicBezTo>
                  <a:cubicBezTo>
                    <a:pt x="861" y="31"/>
                    <a:pt x="686" y="0"/>
                    <a:pt x="5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 flipH="1">
              <a:off x="8491848" y="2416818"/>
              <a:ext cx="14043" cy="9138"/>
            </a:xfrm>
            <a:custGeom>
              <a:rect b="b" l="l" r="r" t="t"/>
              <a:pathLst>
                <a:path extrusionOk="0" h="261" w="400">
                  <a:moveTo>
                    <a:pt x="399" y="0"/>
                  </a:moveTo>
                  <a:lnTo>
                    <a:pt x="1" y="219"/>
                  </a:lnTo>
                  <a:cubicBezTo>
                    <a:pt x="46" y="248"/>
                    <a:pt x="87" y="260"/>
                    <a:pt x="125" y="260"/>
                  </a:cubicBezTo>
                  <a:cubicBezTo>
                    <a:pt x="302" y="260"/>
                    <a:pt x="399" y="0"/>
                    <a:pt x="3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 flipH="1">
              <a:off x="8318346" y="3161399"/>
              <a:ext cx="347424" cy="35853"/>
            </a:xfrm>
            <a:custGeom>
              <a:rect b="b" l="l" r="r" t="t"/>
              <a:pathLst>
                <a:path extrusionOk="0" h="1024" w="9896">
                  <a:moveTo>
                    <a:pt x="416" y="1"/>
                  </a:moveTo>
                  <a:cubicBezTo>
                    <a:pt x="348" y="1"/>
                    <a:pt x="287" y="30"/>
                    <a:pt x="265" y="73"/>
                  </a:cubicBezTo>
                  <a:lnTo>
                    <a:pt x="32" y="895"/>
                  </a:lnTo>
                  <a:cubicBezTo>
                    <a:pt x="0" y="959"/>
                    <a:pt x="75" y="1024"/>
                    <a:pt x="183" y="1024"/>
                  </a:cubicBezTo>
                  <a:lnTo>
                    <a:pt x="9652" y="1024"/>
                  </a:lnTo>
                  <a:cubicBezTo>
                    <a:pt x="9734" y="1024"/>
                    <a:pt x="9802" y="984"/>
                    <a:pt x="9806" y="931"/>
                  </a:cubicBezTo>
                  <a:lnTo>
                    <a:pt x="9889" y="108"/>
                  </a:lnTo>
                  <a:cubicBezTo>
                    <a:pt x="9895" y="51"/>
                    <a:pt x="9824" y="1"/>
                    <a:pt x="9734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 flipH="1">
              <a:off x="8603735" y="3158913"/>
              <a:ext cx="19450" cy="41490"/>
            </a:xfrm>
            <a:custGeom>
              <a:rect b="b" l="l" r="r" t="t"/>
              <a:pathLst>
                <a:path extrusionOk="0" h="1185" w="554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cubicBezTo>
                    <a:pt x="0" y="1160"/>
                    <a:pt x="36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cubicBezTo>
                    <a:pt x="553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 flipH="1">
              <a:off x="8603876" y="3158913"/>
              <a:ext cx="19309" cy="41490"/>
            </a:xfrm>
            <a:custGeom>
              <a:rect b="b" l="l" r="r" t="t"/>
              <a:pathLst>
                <a:path extrusionOk="0" h="1185" w="550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lnTo>
                    <a:pt x="3" y="1131"/>
                  </a:lnTo>
                  <a:cubicBezTo>
                    <a:pt x="0" y="1160"/>
                    <a:pt x="40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lnTo>
                    <a:pt x="550" y="54"/>
                  </a:lnTo>
                  <a:cubicBezTo>
                    <a:pt x="550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 flipH="1">
              <a:off x="8343941" y="3158913"/>
              <a:ext cx="19520" cy="41490"/>
            </a:xfrm>
            <a:custGeom>
              <a:rect b="b" l="l" r="r" t="t"/>
              <a:pathLst>
                <a:path extrusionOk="0" h="1185" w="556">
                  <a:moveTo>
                    <a:pt x="219" y="0"/>
                  </a:moveTo>
                  <a:cubicBezTo>
                    <a:pt x="168" y="0"/>
                    <a:pt x="125" y="25"/>
                    <a:pt x="122" y="58"/>
                  </a:cubicBezTo>
                  <a:lnTo>
                    <a:pt x="3" y="1127"/>
                  </a:lnTo>
                  <a:cubicBezTo>
                    <a:pt x="0" y="1160"/>
                    <a:pt x="39" y="1185"/>
                    <a:pt x="90" y="1185"/>
                  </a:cubicBezTo>
                  <a:lnTo>
                    <a:pt x="337" y="1185"/>
                  </a:lnTo>
                  <a:cubicBezTo>
                    <a:pt x="388" y="1185"/>
                    <a:pt x="431" y="1160"/>
                    <a:pt x="434" y="1127"/>
                  </a:cubicBezTo>
                  <a:lnTo>
                    <a:pt x="552" y="58"/>
                  </a:lnTo>
                  <a:cubicBezTo>
                    <a:pt x="556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 flipH="1">
              <a:off x="8473347" y="3158913"/>
              <a:ext cx="19414" cy="41490"/>
            </a:xfrm>
            <a:custGeom>
              <a:rect b="b" l="l" r="r" t="t"/>
              <a:pathLst>
                <a:path extrusionOk="0" h="1185" w="553">
                  <a:moveTo>
                    <a:pt x="216" y="0"/>
                  </a:moveTo>
                  <a:cubicBezTo>
                    <a:pt x="165" y="0"/>
                    <a:pt x="122" y="25"/>
                    <a:pt x="118" y="58"/>
                  </a:cubicBezTo>
                  <a:lnTo>
                    <a:pt x="4" y="1127"/>
                  </a:lnTo>
                  <a:cubicBezTo>
                    <a:pt x="0" y="1160"/>
                    <a:pt x="36" y="1185"/>
                    <a:pt x="87" y="1185"/>
                  </a:cubicBezTo>
                  <a:lnTo>
                    <a:pt x="337" y="1185"/>
                  </a:lnTo>
                  <a:cubicBezTo>
                    <a:pt x="384" y="1185"/>
                    <a:pt x="431" y="1160"/>
                    <a:pt x="435" y="1127"/>
                  </a:cubicBezTo>
                  <a:lnTo>
                    <a:pt x="549" y="58"/>
                  </a:lnTo>
                  <a:cubicBezTo>
                    <a:pt x="553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 flipH="1">
              <a:off x="7956672" y="3257929"/>
              <a:ext cx="72778" cy="85501"/>
            </a:xfrm>
            <a:custGeom>
              <a:rect b="b" l="l" r="r" t="t"/>
              <a:pathLst>
                <a:path extrusionOk="0" h="2442" w="2073">
                  <a:moveTo>
                    <a:pt x="1375" y="0"/>
                  </a:moveTo>
                  <a:lnTo>
                    <a:pt x="1" y="1486"/>
                  </a:lnTo>
                  <a:lnTo>
                    <a:pt x="539" y="2441"/>
                  </a:lnTo>
                  <a:lnTo>
                    <a:pt x="2072" y="719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 flipH="1">
              <a:off x="8451896" y="2985600"/>
              <a:ext cx="70250" cy="105878"/>
            </a:xfrm>
            <a:custGeom>
              <a:rect b="b" l="l" r="r" t="t"/>
              <a:pathLst>
                <a:path extrusionOk="0" h="3024" w="2001">
                  <a:moveTo>
                    <a:pt x="1343" y="0"/>
                  </a:moveTo>
                  <a:lnTo>
                    <a:pt x="1" y="2046"/>
                  </a:lnTo>
                  <a:lnTo>
                    <a:pt x="76" y="2980"/>
                  </a:lnTo>
                  <a:cubicBezTo>
                    <a:pt x="178" y="3010"/>
                    <a:pt x="283" y="3023"/>
                    <a:pt x="386" y="3023"/>
                  </a:cubicBezTo>
                  <a:cubicBezTo>
                    <a:pt x="1199" y="3023"/>
                    <a:pt x="2000" y="2208"/>
                    <a:pt x="2000" y="2208"/>
                  </a:cubicBezTo>
                  <a:lnTo>
                    <a:pt x="134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 flipH="1">
              <a:off x="8488933" y="2797371"/>
              <a:ext cx="288268" cy="370957"/>
            </a:xfrm>
            <a:custGeom>
              <a:rect b="b" l="l" r="r" t="t"/>
              <a:pathLst>
                <a:path extrusionOk="0" h="10595" w="8211">
                  <a:moveTo>
                    <a:pt x="1882" y="8579"/>
                  </a:moveTo>
                  <a:cubicBezTo>
                    <a:pt x="1885" y="8579"/>
                    <a:pt x="1888" y="8580"/>
                    <a:pt x="1892" y="8582"/>
                  </a:cubicBezTo>
                  <a:cubicBezTo>
                    <a:pt x="1905" y="8585"/>
                    <a:pt x="1922" y="8593"/>
                    <a:pt x="1940" y="8605"/>
                  </a:cubicBezTo>
                  <a:lnTo>
                    <a:pt x="1940" y="8605"/>
                  </a:lnTo>
                  <a:cubicBezTo>
                    <a:pt x="1919" y="8600"/>
                    <a:pt x="1902" y="8594"/>
                    <a:pt x="1892" y="8589"/>
                  </a:cubicBezTo>
                  <a:cubicBezTo>
                    <a:pt x="1877" y="8584"/>
                    <a:pt x="1877" y="8579"/>
                    <a:pt x="1882" y="8579"/>
                  </a:cubicBezTo>
                  <a:close/>
                  <a:moveTo>
                    <a:pt x="877" y="0"/>
                  </a:moveTo>
                  <a:cubicBezTo>
                    <a:pt x="701" y="1360"/>
                    <a:pt x="554" y="2724"/>
                    <a:pt x="421" y="4092"/>
                  </a:cubicBezTo>
                  <a:cubicBezTo>
                    <a:pt x="277" y="5455"/>
                    <a:pt x="156" y="6823"/>
                    <a:pt x="44" y="8191"/>
                  </a:cubicBezTo>
                  <a:lnTo>
                    <a:pt x="22" y="8446"/>
                  </a:lnTo>
                  <a:lnTo>
                    <a:pt x="8" y="8618"/>
                  </a:lnTo>
                  <a:cubicBezTo>
                    <a:pt x="5" y="8686"/>
                    <a:pt x="1" y="8765"/>
                    <a:pt x="8" y="8847"/>
                  </a:cubicBezTo>
                  <a:cubicBezTo>
                    <a:pt x="12" y="9005"/>
                    <a:pt x="37" y="9192"/>
                    <a:pt x="98" y="9382"/>
                  </a:cubicBezTo>
                  <a:cubicBezTo>
                    <a:pt x="163" y="9576"/>
                    <a:pt x="267" y="9781"/>
                    <a:pt x="414" y="9953"/>
                  </a:cubicBezTo>
                  <a:cubicBezTo>
                    <a:pt x="561" y="10125"/>
                    <a:pt x="737" y="10258"/>
                    <a:pt x="909" y="10351"/>
                  </a:cubicBezTo>
                  <a:cubicBezTo>
                    <a:pt x="1074" y="10434"/>
                    <a:pt x="1243" y="10495"/>
                    <a:pt x="1387" y="10527"/>
                  </a:cubicBezTo>
                  <a:cubicBezTo>
                    <a:pt x="1621" y="10580"/>
                    <a:pt x="1820" y="10594"/>
                    <a:pt x="2005" y="10594"/>
                  </a:cubicBezTo>
                  <a:cubicBezTo>
                    <a:pt x="2058" y="10594"/>
                    <a:pt x="2110" y="10593"/>
                    <a:pt x="2162" y="10591"/>
                  </a:cubicBezTo>
                  <a:cubicBezTo>
                    <a:pt x="2618" y="10566"/>
                    <a:pt x="3005" y="10484"/>
                    <a:pt x="3375" y="10384"/>
                  </a:cubicBezTo>
                  <a:cubicBezTo>
                    <a:pt x="3741" y="10280"/>
                    <a:pt x="4089" y="10161"/>
                    <a:pt x="4430" y="10031"/>
                  </a:cubicBezTo>
                  <a:cubicBezTo>
                    <a:pt x="5780" y="9493"/>
                    <a:pt x="7011" y="8851"/>
                    <a:pt x="8210" y="8093"/>
                  </a:cubicBezTo>
                  <a:lnTo>
                    <a:pt x="7679" y="7078"/>
                  </a:lnTo>
                  <a:cubicBezTo>
                    <a:pt x="7057" y="7314"/>
                    <a:pt x="6418" y="7555"/>
                    <a:pt x="5787" y="7774"/>
                  </a:cubicBezTo>
                  <a:cubicBezTo>
                    <a:pt x="5155" y="7997"/>
                    <a:pt x="4516" y="8197"/>
                    <a:pt x="3888" y="8356"/>
                  </a:cubicBezTo>
                  <a:cubicBezTo>
                    <a:pt x="3576" y="8438"/>
                    <a:pt x="3264" y="8510"/>
                    <a:pt x="2962" y="8560"/>
                  </a:cubicBezTo>
                  <a:cubicBezTo>
                    <a:pt x="2704" y="8603"/>
                    <a:pt x="2448" y="8634"/>
                    <a:pt x="2233" y="8634"/>
                  </a:cubicBezTo>
                  <a:cubicBezTo>
                    <a:pt x="2200" y="8634"/>
                    <a:pt x="2168" y="8633"/>
                    <a:pt x="2137" y="8632"/>
                  </a:cubicBezTo>
                  <a:cubicBezTo>
                    <a:pt x="2129" y="8631"/>
                    <a:pt x="2120" y="8630"/>
                    <a:pt x="2112" y="8630"/>
                  </a:cubicBezTo>
                  <a:lnTo>
                    <a:pt x="2112" y="8630"/>
                  </a:lnTo>
                  <a:lnTo>
                    <a:pt x="2140" y="8431"/>
                  </a:lnTo>
                  <a:cubicBezTo>
                    <a:pt x="2338" y="7074"/>
                    <a:pt x="2528" y="5714"/>
                    <a:pt x="2697" y="4350"/>
                  </a:cubicBezTo>
                  <a:cubicBezTo>
                    <a:pt x="2873" y="2989"/>
                    <a:pt x="3037" y="1626"/>
                    <a:pt x="3178" y="262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3"/>
            <p:cNvSpPr/>
            <p:nvPr/>
          </p:nvSpPr>
          <p:spPr>
            <a:xfrm flipH="1">
              <a:off x="8608685" y="2700071"/>
              <a:ext cx="171395" cy="212176"/>
            </a:xfrm>
            <a:custGeom>
              <a:rect b="b" l="l" r="r" t="t"/>
              <a:pathLst>
                <a:path extrusionOk="0" h="6060" w="4882">
                  <a:moveTo>
                    <a:pt x="2366" y="0"/>
                  </a:moveTo>
                  <a:cubicBezTo>
                    <a:pt x="2255" y="0"/>
                    <a:pt x="2142" y="16"/>
                    <a:pt x="2029" y="51"/>
                  </a:cubicBezTo>
                  <a:cubicBezTo>
                    <a:pt x="1109" y="331"/>
                    <a:pt x="1" y="3503"/>
                    <a:pt x="1" y="3503"/>
                  </a:cubicBezTo>
                  <a:lnTo>
                    <a:pt x="3576" y="6059"/>
                  </a:lnTo>
                  <a:cubicBezTo>
                    <a:pt x="3576" y="6059"/>
                    <a:pt x="4882" y="3410"/>
                    <a:pt x="4494" y="2219"/>
                  </a:cubicBezTo>
                  <a:cubicBezTo>
                    <a:pt x="4136" y="1114"/>
                    <a:pt x="3291" y="0"/>
                    <a:pt x="2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3"/>
            <p:cNvSpPr/>
            <p:nvPr/>
          </p:nvSpPr>
          <p:spPr>
            <a:xfrm flipH="1">
              <a:off x="8641686" y="2812672"/>
              <a:ext cx="147100" cy="110640"/>
            </a:xfrm>
            <a:custGeom>
              <a:rect b="b" l="l" r="r" t="t"/>
              <a:pathLst>
                <a:path extrusionOk="0" h="3160" w="4190">
                  <a:moveTo>
                    <a:pt x="83" y="1"/>
                  </a:moveTo>
                  <a:lnTo>
                    <a:pt x="1" y="370"/>
                  </a:lnTo>
                  <a:lnTo>
                    <a:pt x="3856" y="3160"/>
                  </a:lnTo>
                  <a:lnTo>
                    <a:pt x="4190" y="2786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3"/>
            <p:cNvSpPr/>
            <p:nvPr/>
          </p:nvSpPr>
          <p:spPr>
            <a:xfrm flipH="1">
              <a:off x="8395829" y="2964242"/>
              <a:ext cx="79167" cy="98700"/>
            </a:xfrm>
            <a:custGeom>
              <a:rect b="b" l="l" r="r" t="t"/>
              <a:pathLst>
                <a:path extrusionOk="0" h="2819" w="2255">
                  <a:moveTo>
                    <a:pt x="1802" y="0"/>
                  </a:moveTo>
                  <a:lnTo>
                    <a:pt x="0" y="610"/>
                  </a:lnTo>
                  <a:lnTo>
                    <a:pt x="657" y="2818"/>
                  </a:lnTo>
                  <a:lnTo>
                    <a:pt x="2254" y="1881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7" name="Google Shape;777;p33"/>
          <p:cNvSpPr/>
          <p:nvPr/>
        </p:nvSpPr>
        <p:spPr>
          <a:xfrm>
            <a:off x="6530962" y="1930700"/>
            <a:ext cx="2423448" cy="1626093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Ejercicios propuestos (opcionales):</a:t>
            </a:r>
            <a:endParaRPr b="1"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1. </a:t>
            </a: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Crear diagrama de </a:t>
            </a: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secuencias</a:t>
            </a: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 para el caso de uso “depositar dinero”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2. Implementar el caso de uso “depositar dinero”.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3. Leer contenido de la clase Biblioteca- Juegos desde un archivo de texto.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778" name="Google Shape;7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88" y="1236475"/>
            <a:ext cx="6166500" cy="3602700"/>
          </a:xfrm>
          <a:prstGeom prst="roundRect">
            <a:avLst>
              <a:gd fmla="val 53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9" name="Google Shape;779;p3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Solución propuesta</a:t>
            </a:r>
            <a:endParaRPr/>
          </a:p>
        </p:txBody>
      </p:sp>
      <p:pic>
        <p:nvPicPr>
          <p:cNvPr id="780" name="Google Shape;780;p3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9380" y="344196"/>
            <a:ext cx="707400" cy="707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1" name="Google Shape;78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486" y="344196"/>
            <a:ext cx="745500" cy="707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4"/>
          <p:cNvSpPr txBox="1"/>
          <p:nvPr>
            <p:ph type="ctrTitle"/>
          </p:nvPr>
        </p:nvSpPr>
        <p:spPr>
          <a:xfrm>
            <a:off x="529100" y="920850"/>
            <a:ext cx="32484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Muchas gracias por su atención</a:t>
            </a:r>
            <a:endParaRPr sz="3600"/>
          </a:p>
        </p:txBody>
      </p:sp>
      <p:sp>
        <p:nvSpPr>
          <p:cNvPr id="787" name="Google Shape;787;p34"/>
          <p:cNvSpPr txBox="1"/>
          <p:nvPr>
            <p:ph idx="1" type="subTitle"/>
          </p:nvPr>
        </p:nvSpPr>
        <p:spPr>
          <a:xfrm>
            <a:off x="833900" y="2150750"/>
            <a:ext cx="2463000" cy="156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Presentación realizada por: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Ing. Marlene Navarro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meaguilar@uca.edu.sv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Lic. Ronaldo Canizales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rcanizales@uca.edu.sv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Lic. Guillermo Cortés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gcortes@uca.edu.sv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8" name="Google Shape;788;p34"/>
          <p:cNvGrpSpPr/>
          <p:nvPr/>
        </p:nvGrpSpPr>
        <p:grpSpPr>
          <a:xfrm flipH="1">
            <a:off x="7934272" y="3156168"/>
            <a:ext cx="921144" cy="1561106"/>
            <a:chOff x="4321997" y="3141168"/>
            <a:chExt cx="921144" cy="1561106"/>
          </a:xfrm>
        </p:grpSpPr>
        <p:sp>
          <p:nvSpPr>
            <p:cNvPr id="789" name="Google Shape;789;p34"/>
            <p:cNvSpPr/>
            <p:nvPr/>
          </p:nvSpPr>
          <p:spPr>
            <a:xfrm>
              <a:off x="4321997" y="3141168"/>
              <a:ext cx="921144" cy="1187366"/>
            </a:xfrm>
            <a:custGeom>
              <a:rect b="b" l="l" r="r" t="t"/>
              <a:pathLst>
                <a:path extrusionOk="0" h="26747" w="20750">
                  <a:moveTo>
                    <a:pt x="2574" y="0"/>
                  </a:moveTo>
                  <a:cubicBezTo>
                    <a:pt x="1560" y="0"/>
                    <a:pt x="524" y="638"/>
                    <a:pt x="269" y="1627"/>
                  </a:cubicBezTo>
                  <a:cubicBezTo>
                    <a:pt x="0" y="2664"/>
                    <a:pt x="607" y="3716"/>
                    <a:pt x="1264" y="4552"/>
                  </a:cubicBezTo>
                  <a:cubicBezTo>
                    <a:pt x="2240" y="5797"/>
                    <a:pt x="3396" y="6900"/>
                    <a:pt x="4680" y="7811"/>
                  </a:cubicBezTo>
                  <a:cubicBezTo>
                    <a:pt x="4910" y="7977"/>
                    <a:pt x="5162" y="8152"/>
                    <a:pt x="5251" y="8425"/>
                  </a:cubicBezTo>
                  <a:cubicBezTo>
                    <a:pt x="5412" y="8913"/>
                    <a:pt x="4946" y="9402"/>
                    <a:pt x="4461" y="9563"/>
                  </a:cubicBezTo>
                  <a:cubicBezTo>
                    <a:pt x="3916" y="9746"/>
                    <a:pt x="3320" y="9688"/>
                    <a:pt x="2745" y="9756"/>
                  </a:cubicBezTo>
                  <a:cubicBezTo>
                    <a:pt x="2175" y="9824"/>
                    <a:pt x="1554" y="10076"/>
                    <a:pt x="1335" y="10618"/>
                  </a:cubicBezTo>
                  <a:cubicBezTo>
                    <a:pt x="1034" y="11368"/>
                    <a:pt x="1662" y="12158"/>
                    <a:pt x="2283" y="12672"/>
                  </a:cubicBezTo>
                  <a:cubicBezTo>
                    <a:pt x="3521" y="13705"/>
                    <a:pt x="4935" y="14519"/>
                    <a:pt x="6443" y="15072"/>
                  </a:cubicBezTo>
                  <a:cubicBezTo>
                    <a:pt x="6981" y="15270"/>
                    <a:pt x="7552" y="15445"/>
                    <a:pt x="7986" y="15826"/>
                  </a:cubicBezTo>
                  <a:cubicBezTo>
                    <a:pt x="8424" y="16207"/>
                    <a:pt x="8686" y="16867"/>
                    <a:pt x="8424" y="17384"/>
                  </a:cubicBezTo>
                  <a:cubicBezTo>
                    <a:pt x="8209" y="17803"/>
                    <a:pt x="7723" y="17991"/>
                    <a:pt x="7244" y="17991"/>
                  </a:cubicBezTo>
                  <a:cubicBezTo>
                    <a:pt x="7133" y="17991"/>
                    <a:pt x="7023" y="17981"/>
                    <a:pt x="6917" y="17962"/>
                  </a:cubicBezTo>
                  <a:cubicBezTo>
                    <a:pt x="6350" y="17857"/>
                    <a:pt x="5843" y="17549"/>
                    <a:pt x="5305" y="17348"/>
                  </a:cubicBezTo>
                  <a:cubicBezTo>
                    <a:pt x="4931" y="17206"/>
                    <a:pt x="4517" y="17126"/>
                    <a:pt x="4111" y="17126"/>
                  </a:cubicBezTo>
                  <a:cubicBezTo>
                    <a:pt x="3419" y="17126"/>
                    <a:pt x="2751" y="17358"/>
                    <a:pt x="2344" y="17908"/>
                  </a:cubicBezTo>
                  <a:cubicBezTo>
                    <a:pt x="1917" y="18482"/>
                    <a:pt x="1881" y="19279"/>
                    <a:pt x="2096" y="19964"/>
                  </a:cubicBezTo>
                  <a:cubicBezTo>
                    <a:pt x="2308" y="20650"/>
                    <a:pt x="2745" y="21238"/>
                    <a:pt x="3209" y="21781"/>
                  </a:cubicBezTo>
                  <a:cubicBezTo>
                    <a:pt x="4828" y="23680"/>
                    <a:pt x="6902" y="25209"/>
                    <a:pt x="9246" y="26024"/>
                  </a:cubicBezTo>
                  <a:cubicBezTo>
                    <a:pt x="10555" y="26477"/>
                    <a:pt x="11811" y="26747"/>
                    <a:pt x="13072" y="26747"/>
                  </a:cubicBezTo>
                  <a:cubicBezTo>
                    <a:pt x="14065" y="26747"/>
                    <a:pt x="15061" y="26579"/>
                    <a:pt x="16087" y="26203"/>
                  </a:cubicBezTo>
                  <a:cubicBezTo>
                    <a:pt x="19885" y="23551"/>
                    <a:pt x="20749" y="18626"/>
                    <a:pt x="20599" y="14196"/>
                  </a:cubicBezTo>
                  <a:cubicBezTo>
                    <a:pt x="20574" y="13457"/>
                    <a:pt x="20653" y="12678"/>
                    <a:pt x="20301" y="12029"/>
                  </a:cubicBezTo>
                  <a:cubicBezTo>
                    <a:pt x="20028" y="11528"/>
                    <a:pt x="19475" y="11148"/>
                    <a:pt x="18933" y="11148"/>
                  </a:cubicBezTo>
                  <a:cubicBezTo>
                    <a:pt x="18776" y="11148"/>
                    <a:pt x="18619" y="11180"/>
                    <a:pt x="18471" y="11250"/>
                  </a:cubicBezTo>
                  <a:cubicBezTo>
                    <a:pt x="17921" y="11509"/>
                    <a:pt x="17681" y="12147"/>
                    <a:pt x="17373" y="12675"/>
                  </a:cubicBezTo>
                  <a:cubicBezTo>
                    <a:pt x="16967" y="13378"/>
                    <a:pt x="16356" y="13959"/>
                    <a:pt x="15639" y="14330"/>
                  </a:cubicBezTo>
                  <a:cubicBezTo>
                    <a:pt x="15341" y="14484"/>
                    <a:pt x="15000" y="14601"/>
                    <a:pt x="14672" y="14601"/>
                  </a:cubicBezTo>
                  <a:cubicBezTo>
                    <a:pt x="14481" y="14601"/>
                    <a:pt x="14294" y="14561"/>
                    <a:pt x="14124" y="14466"/>
                  </a:cubicBezTo>
                  <a:cubicBezTo>
                    <a:pt x="13485" y="14114"/>
                    <a:pt x="13410" y="13235"/>
                    <a:pt x="13413" y="12499"/>
                  </a:cubicBezTo>
                  <a:cubicBezTo>
                    <a:pt x="13424" y="11128"/>
                    <a:pt x="13432" y="9760"/>
                    <a:pt x="13442" y="8389"/>
                  </a:cubicBezTo>
                  <a:cubicBezTo>
                    <a:pt x="13445" y="7654"/>
                    <a:pt x="13445" y="6903"/>
                    <a:pt x="13220" y="6206"/>
                  </a:cubicBezTo>
                  <a:cubicBezTo>
                    <a:pt x="12990" y="5507"/>
                    <a:pt x="12484" y="4861"/>
                    <a:pt x="11784" y="4664"/>
                  </a:cubicBezTo>
                  <a:cubicBezTo>
                    <a:pt x="11666" y="4631"/>
                    <a:pt x="11543" y="4615"/>
                    <a:pt x="11419" y="4615"/>
                  </a:cubicBezTo>
                  <a:cubicBezTo>
                    <a:pt x="10815" y="4615"/>
                    <a:pt x="10198" y="4993"/>
                    <a:pt x="10075" y="5590"/>
                  </a:cubicBezTo>
                  <a:cubicBezTo>
                    <a:pt x="10011" y="5891"/>
                    <a:pt x="10072" y="6203"/>
                    <a:pt x="10054" y="6505"/>
                  </a:cubicBezTo>
                  <a:cubicBezTo>
                    <a:pt x="10032" y="6814"/>
                    <a:pt x="9888" y="7151"/>
                    <a:pt x="9602" y="7233"/>
                  </a:cubicBezTo>
                  <a:cubicBezTo>
                    <a:pt x="9555" y="7247"/>
                    <a:pt x="9508" y="7253"/>
                    <a:pt x="9462" y="7253"/>
                  </a:cubicBezTo>
                  <a:cubicBezTo>
                    <a:pt x="9216" y="7253"/>
                    <a:pt x="8978" y="7077"/>
                    <a:pt x="8794" y="6896"/>
                  </a:cubicBezTo>
                  <a:cubicBezTo>
                    <a:pt x="8033" y="6156"/>
                    <a:pt x="7520" y="5199"/>
                    <a:pt x="7039" y="4247"/>
                  </a:cubicBezTo>
                  <a:cubicBezTo>
                    <a:pt x="6557" y="3296"/>
                    <a:pt x="6091" y="2323"/>
                    <a:pt x="5402" y="1516"/>
                  </a:cubicBezTo>
                  <a:cubicBezTo>
                    <a:pt x="4713" y="704"/>
                    <a:pt x="3762" y="62"/>
                    <a:pt x="2710" y="4"/>
                  </a:cubicBezTo>
                  <a:cubicBezTo>
                    <a:pt x="2665" y="2"/>
                    <a:pt x="2619" y="0"/>
                    <a:pt x="2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4380949" y="3168602"/>
              <a:ext cx="665088" cy="1533672"/>
            </a:xfrm>
            <a:custGeom>
              <a:rect b="b" l="l" r="r" t="t"/>
              <a:pathLst>
                <a:path extrusionOk="0" h="34548" w="14982">
                  <a:moveTo>
                    <a:pt x="0" y="0"/>
                  </a:moveTo>
                  <a:cubicBezTo>
                    <a:pt x="0" y="4"/>
                    <a:pt x="25" y="25"/>
                    <a:pt x="72" y="72"/>
                  </a:cubicBezTo>
                  <a:cubicBezTo>
                    <a:pt x="125" y="118"/>
                    <a:pt x="201" y="183"/>
                    <a:pt x="291" y="266"/>
                  </a:cubicBezTo>
                  <a:cubicBezTo>
                    <a:pt x="485" y="434"/>
                    <a:pt x="768" y="686"/>
                    <a:pt x="1124" y="1019"/>
                  </a:cubicBezTo>
                  <a:cubicBezTo>
                    <a:pt x="1838" y="1684"/>
                    <a:pt x="2843" y="2681"/>
                    <a:pt x="3934" y="4049"/>
                  </a:cubicBezTo>
                  <a:cubicBezTo>
                    <a:pt x="4480" y="4731"/>
                    <a:pt x="5047" y="5502"/>
                    <a:pt x="5643" y="6342"/>
                  </a:cubicBezTo>
                  <a:cubicBezTo>
                    <a:pt x="6238" y="7182"/>
                    <a:pt x="6866" y="8083"/>
                    <a:pt x="7491" y="9056"/>
                  </a:cubicBezTo>
                  <a:cubicBezTo>
                    <a:pt x="8115" y="10029"/>
                    <a:pt x="8744" y="11073"/>
                    <a:pt x="9304" y="12200"/>
                  </a:cubicBezTo>
                  <a:cubicBezTo>
                    <a:pt x="9587" y="12760"/>
                    <a:pt x="9842" y="13349"/>
                    <a:pt x="10096" y="13949"/>
                  </a:cubicBezTo>
                  <a:cubicBezTo>
                    <a:pt x="10355" y="14547"/>
                    <a:pt x="10613" y="15158"/>
                    <a:pt x="10879" y="15771"/>
                  </a:cubicBezTo>
                  <a:cubicBezTo>
                    <a:pt x="11924" y="18238"/>
                    <a:pt x="12843" y="20620"/>
                    <a:pt x="13499" y="22846"/>
                  </a:cubicBezTo>
                  <a:cubicBezTo>
                    <a:pt x="14160" y="25072"/>
                    <a:pt x="14551" y="27132"/>
                    <a:pt x="14723" y="28876"/>
                  </a:cubicBezTo>
                  <a:cubicBezTo>
                    <a:pt x="14899" y="30624"/>
                    <a:pt x="14864" y="32053"/>
                    <a:pt x="14791" y="33029"/>
                  </a:cubicBezTo>
                  <a:cubicBezTo>
                    <a:pt x="14752" y="33517"/>
                    <a:pt x="14716" y="33898"/>
                    <a:pt x="14680" y="34156"/>
                  </a:cubicBezTo>
                  <a:cubicBezTo>
                    <a:pt x="14666" y="34279"/>
                    <a:pt x="14655" y="34375"/>
                    <a:pt x="14648" y="34447"/>
                  </a:cubicBezTo>
                  <a:cubicBezTo>
                    <a:pt x="14640" y="34515"/>
                    <a:pt x="14637" y="34547"/>
                    <a:pt x="14640" y="34547"/>
                  </a:cubicBezTo>
                  <a:cubicBezTo>
                    <a:pt x="14645" y="34547"/>
                    <a:pt x="14652" y="34515"/>
                    <a:pt x="14662" y="34451"/>
                  </a:cubicBezTo>
                  <a:cubicBezTo>
                    <a:pt x="14673" y="34378"/>
                    <a:pt x="14688" y="34282"/>
                    <a:pt x="14709" y="34160"/>
                  </a:cubicBezTo>
                  <a:cubicBezTo>
                    <a:pt x="14752" y="33905"/>
                    <a:pt x="14799" y="33525"/>
                    <a:pt x="14845" y="33033"/>
                  </a:cubicBezTo>
                  <a:cubicBezTo>
                    <a:pt x="14932" y="32053"/>
                    <a:pt x="14982" y="30624"/>
                    <a:pt x="14817" y="28869"/>
                  </a:cubicBezTo>
                  <a:cubicBezTo>
                    <a:pt x="14659" y="27114"/>
                    <a:pt x="14274" y="25043"/>
                    <a:pt x="13618" y="22810"/>
                  </a:cubicBezTo>
                  <a:cubicBezTo>
                    <a:pt x="12965" y="20574"/>
                    <a:pt x="12049" y="18183"/>
                    <a:pt x="11001" y="15718"/>
                  </a:cubicBezTo>
                  <a:cubicBezTo>
                    <a:pt x="10739" y="15104"/>
                    <a:pt x="10477" y="14494"/>
                    <a:pt x="10222" y="13894"/>
                  </a:cubicBezTo>
                  <a:cubicBezTo>
                    <a:pt x="9964" y="13295"/>
                    <a:pt x="9709" y="12703"/>
                    <a:pt x="9422" y="12140"/>
                  </a:cubicBezTo>
                  <a:cubicBezTo>
                    <a:pt x="8855" y="11009"/>
                    <a:pt x="8227" y="9960"/>
                    <a:pt x="7595" y="8988"/>
                  </a:cubicBezTo>
                  <a:cubicBezTo>
                    <a:pt x="6967" y="8015"/>
                    <a:pt x="6332" y="7114"/>
                    <a:pt x="5732" y="6274"/>
                  </a:cubicBezTo>
                  <a:cubicBezTo>
                    <a:pt x="5133" y="5438"/>
                    <a:pt x="4558" y="4670"/>
                    <a:pt x="4006" y="3988"/>
                  </a:cubicBezTo>
                  <a:cubicBezTo>
                    <a:pt x="2903" y="2624"/>
                    <a:pt x="1884" y="1634"/>
                    <a:pt x="1159" y="980"/>
                  </a:cubicBezTo>
                  <a:cubicBezTo>
                    <a:pt x="797" y="653"/>
                    <a:pt x="506" y="406"/>
                    <a:pt x="309" y="244"/>
                  </a:cubicBezTo>
                  <a:cubicBezTo>
                    <a:pt x="211" y="166"/>
                    <a:pt x="140" y="105"/>
                    <a:pt x="82" y="61"/>
                  </a:cubicBezTo>
                  <a:cubicBezTo>
                    <a:pt x="29" y="18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4797120" y="3348164"/>
              <a:ext cx="48477" cy="359002"/>
            </a:xfrm>
            <a:custGeom>
              <a:rect b="b" l="l" r="r" t="t"/>
              <a:pathLst>
                <a:path extrusionOk="0" h="8087" w="1092">
                  <a:moveTo>
                    <a:pt x="1081" y="1"/>
                  </a:moveTo>
                  <a:lnTo>
                    <a:pt x="1081" y="1"/>
                  </a:lnTo>
                  <a:cubicBezTo>
                    <a:pt x="1074" y="1"/>
                    <a:pt x="1041" y="108"/>
                    <a:pt x="991" y="309"/>
                  </a:cubicBezTo>
                  <a:cubicBezTo>
                    <a:pt x="937" y="510"/>
                    <a:pt x="876" y="801"/>
                    <a:pt x="808" y="1167"/>
                  </a:cubicBezTo>
                  <a:cubicBezTo>
                    <a:pt x="668" y="1892"/>
                    <a:pt x="528" y="2908"/>
                    <a:pt x="413" y="4028"/>
                  </a:cubicBezTo>
                  <a:cubicBezTo>
                    <a:pt x="302" y="5133"/>
                    <a:pt x="198" y="6135"/>
                    <a:pt x="123" y="6899"/>
                  </a:cubicBezTo>
                  <a:cubicBezTo>
                    <a:pt x="87" y="7244"/>
                    <a:pt x="54" y="7535"/>
                    <a:pt x="29" y="7767"/>
                  </a:cubicBezTo>
                  <a:cubicBezTo>
                    <a:pt x="7" y="7972"/>
                    <a:pt x="0" y="8087"/>
                    <a:pt x="7" y="8087"/>
                  </a:cubicBezTo>
                  <a:cubicBezTo>
                    <a:pt x="7" y="8087"/>
                    <a:pt x="8" y="8087"/>
                    <a:pt x="8" y="8087"/>
                  </a:cubicBezTo>
                  <a:cubicBezTo>
                    <a:pt x="19" y="8087"/>
                    <a:pt x="44" y="7976"/>
                    <a:pt x="80" y="7775"/>
                  </a:cubicBezTo>
                  <a:cubicBezTo>
                    <a:pt x="118" y="7570"/>
                    <a:pt x="166" y="7276"/>
                    <a:pt x="216" y="6910"/>
                  </a:cubicBezTo>
                  <a:cubicBezTo>
                    <a:pt x="320" y="6178"/>
                    <a:pt x="431" y="5161"/>
                    <a:pt x="546" y="4042"/>
                  </a:cubicBezTo>
                  <a:cubicBezTo>
                    <a:pt x="661" y="2922"/>
                    <a:pt x="786" y="1910"/>
                    <a:pt x="901" y="1182"/>
                  </a:cubicBezTo>
                  <a:cubicBezTo>
                    <a:pt x="955" y="819"/>
                    <a:pt x="1006" y="524"/>
                    <a:pt x="1041" y="320"/>
                  </a:cubicBezTo>
                  <a:cubicBezTo>
                    <a:pt x="1077" y="119"/>
                    <a:pt x="1092" y="4"/>
                    <a:pt x="108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4377886" y="3628362"/>
              <a:ext cx="419731" cy="78930"/>
            </a:xfrm>
            <a:custGeom>
              <a:rect b="b" l="l" r="r" t="t"/>
              <a:pathLst>
                <a:path extrusionOk="0" h="1778" w="9455">
                  <a:moveTo>
                    <a:pt x="209" y="1"/>
                  </a:moveTo>
                  <a:cubicBezTo>
                    <a:pt x="74" y="1"/>
                    <a:pt x="0" y="4"/>
                    <a:pt x="0" y="9"/>
                  </a:cubicBezTo>
                  <a:cubicBezTo>
                    <a:pt x="0" y="20"/>
                    <a:pt x="137" y="34"/>
                    <a:pt x="378" y="55"/>
                  </a:cubicBezTo>
                  <a:cubicBezTo>
                    <a:pt x="622" y="77"/>
                    <a:pt x="974" y="106"/>
                    <a:pt x="1405" y="156"/>
                  </a:cubicBezTo>
                  <a:cubicBezTo>
                    <a:pt x="2270" y="249"/>
                    <a:pt x="3461" y="422"/>
                    <a:pt x="4768" y="666"/>
                  </a:cubicBezTo>
                  <a:cubicBezTo>
                    <a:pt x="6074" y="917"/>
                    <a:pt x="7248" y="1190"/>
                    <a:pt x="8088" y="1417"/>
                  </a:cubicBezTo>
                  <a:cubicBezTo>
                    <a:pt x="8511" y="1524"/>
                    <a:pt x="8848" y="1621"/>
                    <a:pt x="9085" y="1685"/>
                  </a:cubicBezTo>
                  <a:cubicBezTo>
                    <a:pt x="9288" y="1745"/>
                    <a:pt x="9415" y="1777"/>
                    <a:pt x="9445" y="1777"/>
                  </a:cubicBezTo>
                  <a:cubicBezTo>
                    <a:pt x="9449" y="1777"/>
                    <a:pt x="9451" y="1776"/>
                    <a:pt x="9451" y="1775"/>
                  </a:cubicBezTo>
                  <a:cubicBezTo>
                    <a:pt x="9455" y="1768"/>
                    <a:pt x="9330" y="1718"/>
                    <a:pt x="9100" y="1635"/>
                  </a:cubicBezTo>
                  <a:cubicBezTo>
                    <a:pt x="8870" y="1553"/>
                    <a:pt x="8533" y="1442"/>
                    <a:pt x="8113" y="1319"/>
                  </a:cubicBezTo>
                  <a:cubicBezTo>
                    <a:pt x="7276" y="1072"/>
                    <a:pt x="6103" y="781"/>
                    <a:pt x="4793" y="534"/>
                  </a:cubicBezTo>
                  <a:cubicBezTo>
                    <a:pt x="3482" y="285"/>
                    <a:pt x="2283" y="128"/>
                    <a:pt x="1415" y="60"/>
                  </a:cubicBezTo>
                  <a:cubicBezTo>
                    <a:pt x="981" y="24"/>
                    <a:pt x="625" y="9"/>
                    <a:pt x="381" y="2"/>
                  </a:cubicBezTo>
                  <a:cubicBezTo>
                    <a:pt x="316" y="1"/>
                    <a:pt x="258" y="1"/>
                    <a:pt x="209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4980013" y="3637507"/>
              <a:ext cx="211663" cy="535906"/>
            </a:xfrm>
            <a:custGeom>
              <a:rect b="b" l="l" r="r" t="t"/>
              <a:pathLst>
                <a:path extrusionOk="0" h="12072" w="4768">
                  <a:moveTo>
                    <a:pt x="4764" y="0"/>
                  </a:moveTo>
                  <a:lnTo>
                    <a:pt x="4764" y="0"/>
                  </a:lnTo>
                  <a:cubicBezTo>
                    <a:pt x="4760" y="0"/>
                    <a:pt x="4739" y="40"/>
                    <a:pt x="4699" y="119"/>
                  </a:cubicBezTo>
                  <a:cubicBezTo>
                    <a:pt x="4656" y="209"/>
                    <a:pt x="4602" y="323"/>
                    <a:pt x="4538" y="460"/>
                  </a:cubicBezTo>
                  <a:cubicBezTo>
                    <a:pt x="4397" y="758"/>
                    <a:pt x="4208" y="1192"/>
                    <a:pt x="3981" y="1734"/>
                  </a:cubicBezTo>
                  <a:cubicBezTo>
                    <a:pt x="3526" y="2818"/>
                    <a:pt x="2944" y="4333"/>
                    <a:pt x="2323" y="6013"/>
                  </a:cubicBezTo>
                  <a:cubicBezTo>
                    <a:pt x="1702" y="7696"/>
                    <a:pt x="1132" y="9214"/>
                    <a:pt x="701" y="10306"/>
                  </a:cubicBezTo>
                  <a:cubicBezTo>
                    <a:pt x="489" y="10833"/>
                    <a:pt x="313" y="11271"/>
                    <a:pt x="184" y="11594"/>
                  </a:cubicBezTo>
                  <a:cubicBezTo>
                    <a:pt x="130" y="11734"/>
                    <a:pt x="83" y="11853"/>
                    <a:pt x="47" y="11946"/>
                  </a:cubicBezTo>
                  <a:cubicBezTo>
                    <a:pt x="15" y="12028"/>
                    <a:pt x="1" y="12072"/>
                    <a:pt x="4" y="12072"/>
                  </a:cubicBezTo>
                  <a:cubicBezTo>
                    <a:pt x="4" y="12072"/>
                    <a:pt x="5" y="12072"/>
                    <a:pt x="5" y="12072"/>
                  </a:cubicBezTo>
                  <a:cubicBezTo>
                    <a:pt x="14" y="12072"/>
                    <a:pt x="35" y="12032"/>
                    <a:pt x="69" y="11957"/>
                  </a:cubicBezTo>
                  <a:cubicBezTo>
                    <a:pt x="116" y="11866"/>
                    <a:pt x="169" y="11752"/>
                    <a:pt x="231" y="11616"/>
                  </a:cubicBezTo>
                  <a:cubicBezTo>
                    <a:pt x="370" y="11318"/>
                    <a:pt x="561" y="10884"/>
                    <a:pt x="791" y="10342"/>
                  </a:cubicBezTo>
                  <a:cubicBezTo>
                    <a:pt x="1246" y="9257"/>
                    <a:pt x="1828" y="7743"/>
                    <a:pt x="2449" y="6063"/>
                  </a:cubicBezTo>
                  <a:cubicBezTo>
                    <a:pt x="3070" y="4380"/>
                    <a:pt x="3637" y="2861"/>
                    <a:pt x="4071" y="1770"/>
                  </a:cubicBezTo>
                  <a:cubicBezTo>
                    <a:pt x="4283" y="1242"/>
                    <a:pt x="4455" y="805"/>
                    <a:pt x="4584" y="482"/>
                  </a:cubicBezTo>
                  <a:cubicBezTo>
                    <a:pt x="4642" y="341"/>
                    <a:pt x="4689" y="223"/>
                    <a:pt x="4725" y="129"/>
                  </a:cubicBezTo>
                  <a:cubicBezTo>
                    <a:pt x="4753" y="48"/>
                    <a:pt x="4768" y="5"/>
                    <a:pt x="4764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4422677" y="3993702"/>
              <a:ext cx="557747" cy="179790"/>
            </a:xfrm>
            <a:custGeom>
              <a:rect b="b" l="l" r="r" t="t"/>
              <a:pathLst>
                <a:path extrusionOk="0" h="4050" w="12564">
                  <a:moveTo>
                    <a:pt x="8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6"/>
                    <a:pt x="43" y="24"/>
                    <a:pt x="126" y="52"/>
                  </a:cubicBezTo>
                  <a:cubicBezTo>
                    <a:pt x="227" y="85"/>
                    <a:pt x="345" y="125"/>
                    <a:pt x="492" y="175"/>
                  </a:cubicBezTo>
                  <a:cubicBezTo>
                    <a:pt x="830" y="286"/>
                    <a:pt x="1282" y="433"/>
                    <a:pt x="1834" y="612"/>
                  </a:cubicBezTo>
                  <a:cubicBezTo>
                    <a:pt x="2972" y="978"/>
                    <a:pt x="4534" y="1506"/>
                    <a:pt x="6260" y="2091"/>
                  </a:cubicBezTo>
                  <a:cubicBezTo>
                    <a:pt x="7987" y="2676"/>
                    <a:pt x="9555" y="3186"/>
                    <a:pt x="10700" y="3531"/>
                  </a:cubicBezTo>
                  <a:cubicBezTo>
                    <a:pt x="11271" y="3706"/>
                    <a:pt x="11734" y="3839"/>
                    <a:pt x="12057" y="3925"/>
                  </a:cubicBezTo>
                  <a:cubicBezTo>
                    <a:pt x="12204" y="3965"/>
                    <a:pt x="12330" y="3998"/>
                    <a:pt x="12430" y="4026"/>
                  </a:cubicBezTo>
                  <a:cubicBezTo>
                    <a:pt x="12495" y="4040"/>
                    <a:pt x="12538" y="4050"/>
                    <a:pt x="12553" y="4050"/>
                  </a:cubicBezTo>
                  <a:cubicBezTo>
                    <a:pt x="12557" y="4050"/>
                    <a:pt x="12559" y="4049"/>
                    <a:pt x="12559" y="4048"/>
                  </a:cubicBezTo>
                  <a:cubicBezTo>
                    <a:pt x="12563" y="4044"/>
                    <a:pt x="12520" y="4026"/>
                    <a:pt x="12438" y="3998"/>
                  </a:cubicBezTo>
                  <a:cubicBezTo>
                    <a:pt x="12337" y="3965"/>
                    <a:pt x="12219" y="3925"/>
                    <a:pt x="12072" y="3875"/>
                  </a:cubicBezTo>
                  <a:cubicBezTo>
                    <a:pt x="11734" y="3768"/>
                    <a:pt x="11282" y="3620"/>
                    <a:pt x="10725" y="3441"/>
                  </a:cubicBezTo>
                  <a:cubicBezTo>
                    <a:pt x="9591" y="3072"/>
                    <a:pt x="8030" y="2543"/>
                    <a:pt x="6303" y="1962"/>
                  </a:cubicBezTo>
                  <a:cubicBezTo>
                    <a:pt x="4577" y="1377"/>
                    <a:pt x="3008" y="864"/>
                    <a:pt x="1864" y="519"/>
                  </a:cubicBezTo>
                  <a:cubicBezTo>
                    <a:pt x="1292" y="347"/>
                    <a:pt x="830" y="211"/>
                    <a:pt x="507" y="125"/>
                  </a:cubicBezTo>
                  <a:cubicBezTo>
                    <a:pt x="356" y="85"/>
                    <a:pt x="234" y="52"/>
                    <a:pt x="133" y="27"/>
                  </a:cubicBezTo>
                  <a:cubicBezTo>
                    <a:pt x="65" y="10"/>
                    <a:pt x="23" y="0"/>
                    <a:pt x="8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34"/>
          <p:cNvGrpSpPr/>
          <p:nvPr/>
        </p:nvGrpSpPr>
        <p:grpSpPr>
          <a:xfrm>
            <a:off x="4534350" y="4713051"/>
            <a:ext cx="4600713" cy="150450"/>
            <a:chOff x="0" y="4397412"/>
            <a:chExt cx="4600713" cy="150450"/>
          </a:xfrm>
        </p:grpSpPr>
        <p:sp>
          <p:nvSpPr>
            <p:cNvPr id="796" name="Google Shape;796;p34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1" name="Google Shape;801;p34"/>
          <p:cNvSpPr txBox="1"/>
          <p:nvPr/>
        </p:nvSpPr>
        <p:spPr>
          <a:xfrm>
            <a:off x="833913" y="4055729"/>
            <a:ext cx="2427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Please keep this slide for attribution.</a:t>
            </a:r>
            <a:endParaRPr sz="9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02" name="Google Shape;802;p34"/>
          <p:cNvSpPr/>
          <p:nvPr/>
        </p:nvSpPr>
        <p:spPr>
          <a:xfrm>
            <a:off x="4750188" y="2404477"/>
            <a:ext cx="2801100" cy="1777500"/>
          </a:xfrm>
          <a:prstGeom prst="roundRect">
            <a:avLst>
              <a:gd fmla="val 5444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3" name="Google Shape;803;p34"/>
          <p:cNvGrpSpPr/>
          <p:nvPr/>
        </p:nvGrpSpPr>
        <p:grpSpPr>
          <a:xfrm>
            <a:off x="4848518" y="2502124"/>
            <a:ext cx="2800975" cy="2133301"/>
            <a:chOff x="3578510" y="1419647"/>
            <a:chExt cx="4021500" cy="3062887"/>
          </a:xfrm>
        </p:grpSpPr>
        <p:sp>
          <p:nvSpPr>
            <p:cNvPr id="804" name="Google Shape;804;p34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fmla="val 385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6" name="Google Shape;806;p34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07" name="Google Shape;807;p34"/>
            <p:cNvSpPr/>
            <p:nvPr/>
          </p:nvSpPr>
          <p:spPr>
            <a:xfrm>
              <a:off x="4900908" y="3963886"/>
              <a:ext cx="1373274" cy="518648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808" name="Google Shape;808;p34"/>
          <p:cNvSpPr txBox="1"/>
          <p:nvPr>
            <p:ph type="ctrTitle"/>
          </p:nvPr>
        </p:nvSpPr>
        <p:spPr>
          <a:xfrm>
            <a:off x="5017500" y="2847125"/>
            <a:ext cx="2463000" cy="10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¿Preguntas?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/>
          <p:nvPr>
            <p:ph type="ctrTitle"/>
          </p:nvPr>
        </p:nvSpPr>
        <p:spPr>
          <a:xfrm>
            <a:off x="889500" y="1715300"/>
            <a:ext cx="28122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T5:</a:t>
            </a:r>
            <a:r>
              <a:rPr lang="en"/>
              <a:t> </a:t>
            </a:r>
            <a:r>
              <a:rPr lang="en"/>
              <a:t>Introducción </a:t>
            </a:r>
            <a:br>
              <a:rPr lang="en"/>
            </a:br>
            <a:r>
              <a:rPr lang="en"/>
              <a:t>a la POO (Cont.)</a:t>
            </a:r>
            <a:endParaRPr/>
          </a:p>
        </p:txBody>
      </p:sp>
      <p:grpSp>
        <p:nvGrpSpPr>
          <p:cNvPr id="263" name="Google Shape;263;p23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264" name="Google Shape;264;p23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23"/>
          <p:cNvGrpSpPr/>
          <p:nvPr/>
        </p:nvGrpSpPr>
        <p:grpSpPr>
          <a:xfrm>
            <a:off x="5215730" y="639227"/>
            <a:ext cx="3081703" cy="3447997"/>
            <a:chOff x="5150194" y="1591500"/>
            <a:chExt cx="3081703" cy="2529341"/>
          </a:xfrm>
        </p:grpSpPr>
        <p:sp>
          <p:nvSpPr>
            <p:cNvPr id="270" name="Google Shape;270;p23"/>
            <p:cNvSpPr/>
            <p:nvPr/>
          </p:nvSpPr>
          <p:spPr>
            <a:xfrm>
              <a:off x="5150194" y="1591500"/>
              <a:ext cx="1147444" cy="2529341"/>
            </a:xfrm>
            <a:custGeom>
              <a:rect b="b" l="l" r="r" t="t"/>
              <a:pathLst>
                <a:path extrusionOk="0" h="64368" w="46540">
                  <a:moveTo>
                    <a:pt x="45240" y="58"/>
                  </a:moveTo>
                  <a:cubicBezTo>
                    <a:pt x="45926" y="58"/>
                    <a:pt x="46482" y="614"/>
                    <a:pt x="46482" y="1299"/>
                  </a:cubicBezTo>
                  <a:lnTo>
                    <a:pt x="46482" y="63068"/>
                  </a:lnTo>
                  <a:cubicBezTo>
                    <a:pt x="46482" y="63753"/>
                    <a:pt x="45926" y="64310"/>
                    <a:pt x="45240" y="64310"/>
                  </a:cubicBezTo>
                  <a:lnTo>
                    <a:pt x="1299" y="64310"/>
                  </a:lnTo>
                  <a:cubicBezTo>
                    <a:pt x="615" y="64310"/>
                    <a:pt x="58" y="63753"/>
                    <a:pt x="58" y="63068"/>
                  </a:cubicBezTo>
                  <a:lnTo>
                    <a:pt x="58" y="1299"/>
                  </a:lnTo>
                  <a:cubicBezTo>
                    <a:pt x="58" y="614"/>
                    <a:pt x="615" y="58"/>
                    <a:pt x="1299" y="58"/>
                  </a:cubicBezTo>
                  <a:close/>
                  <a:moveTo>
                    <a:pt x="1299" y="0"/>
                  </a:moveTo>
                  <a:cubicBezTo>
                    <a:pt x="582" y="0"/>
                    <a:pt x="0" y="582"/>
                    <a:pt x="0" y="1299"/>
                  </a:cubicBezTo>
                  <a:lnTo>
                    <a:pt x="0" y="63068"/>
                  </a:lnTo>
                  <a:cubicBezTo>
                    <a:pt x="0" y="63786"/>
                    <a:pt x="582" y="64368"/>
                    <a:pt x="1299" y="64368"/>
                  </a:cubicBezTo>
                  <a:lnTo>
                    <a:pt x="45240" y="64368"/>
                  </a:lnTo>
                  <a:cubicBezTo>
                    <a:pt x="45958" y="64368"/>
                    <a:pt x="46539" y="63786"/>
                    <a:pt x="46539" y="63068"/>
                  </a:cubicBezTo>
                  <a:lnTo>
                    <a:pt x="46539" y="1299"/>
                  </a:lnTo>
                  <a:cubicBezTo>
                    <a:pt x="46539" y="582"/>
                    <a:pt x="45958" y="0"/>
                    <a:pt x="45240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6402990" y="1591500"/>
              <a:ext cx="1828907" cy="2529341"/>
            </a:xfrm>
            <a:custGeom>
              <a:rect b="b" l="l" r="r" t="t"/>
              <a:pathLst>
                <a:path extrusionOk="0" h="64368" w="46543">
                  <a:moveTo>
                    <a:pt x="45243" y="58"/>
                  </a:moveTo>
                  <a:cubicBezTo>
                    <a:pt x="45928" y="58"/>
                    <a:pt x="46485" y="614"/>
                    <a:pt x="46485" y="1299"/>
                  </a:cubicBezTo>
                  <a:lnTo>
                    <a:pt x="46485" y="63068"/>
                  </a:lnTo>
                  <a:cubicBezTo>
                    <a:pt x="46485" y="63753"/>
                    <a:pt x="45928" y="64310"/>
                    <a:pt x="45243" y="64310"/>
                  </a:cubicBezTo>
                  <a:lnTo>
                    <a:pt x="1299" y="64310"/>
                  </a:lnTo>
                  <a:cubicBezTo>
                    <a:pt x="617" y="64310"/>
                    <a:pt x="57" y="63753"/>
                    <a:pt x="57" y="63068"/>
                  </a:cubicBezTo>
                  <a:lnTo>
                    <a:pt x="57" y="1299"/>
                  </a:lnTo>
                  <a:cubicBezTo>
                    <a:pt x="57" y="614"/>
                    <a:pt x="617" y="58"/>
                    <a:pt x="1299" y="58"/>
                  </a:cubicBezTo>
                  <a:close/>
                  <a:moveTo>
                    <a:pt x="1299" y="0"/>
                  </a:moveTo>
                  <a:cubicBezTo>
                    <a:pt x="585" y="0"/>
                    <a:pt x="0" y="582"/>
                    <a:pt x="0" y="1299"/>
                  </a:cubicBezTo>
                  <a:lnTo>
                    <a:pt x="0" y="63068"/>
                  </a:lnTo>
                  <a:cubicBezTo>
                    <a:pt x="0" y="63786"/>
                    <a:pt x="585" y="64368"/>
                    <a:pt x="1299" y="64368"/>
                  </a:cubicBezTo>
                  <a:lnTo>
                    <a:pt x="45243" y="64368"/>
                  </a:lnTo>
                  <a:cubicBezTo>
                    <a:pt x="45961" y="64368"/>
                    <a:pt x="46542" y="63786"/>
                    <a:pt x="46542" y="63068"/>
                  </a:cubicBezTo>
                  <a:lnTo>
                    <a:pt x="46542" y="1299"/>
                  </a:lnTo>
                  <a:cubicBezTo>
                    <a:pt x="46542" y="582"/>
                    <a:pt x="45961" y="0"/>
                    <a:pt x="45243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23"/>
          <p:cNvGrpSpPr/>
          <p:nvPr/>
        </p:nvGrpSpPr>
        <p:grpSpPr>
          <a:xfrm>
            <a:off x="5723516" y="449281"/>
            <a:ext cx="2288423" cy="1787926"/>
            <a:chOff x="5723516" y="1479118"/>
            <a:chExt cx="2288423" cy="1787926"/>
          </a:xfrm>
        </p:grpSpPr>
        <p:sp>
          <p:nvSpPr>
            <p:cNvPr id="273" name="Google Shape;273;p23"/>
            <p:cNvSpPr/>
            <p:nvPr/>
          </p:nvSpPr>
          <p:spPr>
            <a:xfrm>
              <a:off x="5723516" y="1479118"/>
              <a:ext cx="2288423" cy="291294"/>
            </a:xfrm>
            <a:custGeom>
              <a:rect b="b" l="l" r="r" t="t"/>
              <a:pathLst>
                <a:path extrusionOk="0" h="7413" w="58237">
                  <a:moveTo>
                    <a:pt x="1756" y="1"/>
                  </a:moveTo>
                  <a:cubicBezTo>
                    <a:pt x="791" y="1"/>
                    <a:pt x="1" y="794"/>
                    <a:pt x="1" y="1760"/>
                  </a:cubicBezTo>
                  <a:lnTo>
                    <a:pt x="1" y="7413"/>
                  </a:lnTo>
                  <a:lnTo>
                    <a:pt x="58237" y="7413"/>
                  </a:lnTo>
                  <a:lnTo>
                    <a:pt x="58237" y="1760"/>
                  </a:lnTo>
                  <a:cubicBezTo>
                    <a:pt x="58237" y="794"/>
                    <a:pt x="57448" y="1"/>
                    <a:pt x="5648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6229445" y="1572681"/>
              <a:ext cx="104407" cy="104368"/>
            </a:xfrm>
            <a:custGeom>
              <a:rect b="b" l="l" r="r" t="t"/>
              <a:pathLst>
                <a:path extrusionOk="0" h="2656" w="2657">
                  <a:moveTo>
                    <a:pt x="1329" y="0"/>
                  </a:moveTo>
                  <a:cubicBezTo>
                    <a:pt x="597" y="0"/>
                    <a:pt x="1" y="595"/>
                    <a:pt x="1" y="1328"/>
                  </a:cubicBezTo>
                  <a:cubicBezTo>
                    <a:pt x="1" y="2060"/>
                    <a:pt x="597" y="2656"/>
                    <a:pt x="1329" y="2656"/>
                  </a:cubicBezTo>
                  <a:cubicBezTo>
                    <a:pt x="2065" y="2656"/>
                    <a:pt x="2656" y="2060"/>
                    <a:pt x="2656" y="1328"/>
                  </a:cubicBezTo>
                  <a:cubicBezTo>
                    <a:pt x="2656" y="595"/>
                    <a:pt x="2065" y="0"/>
                    <a:pt x="13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6044560" y="1572681"/>
              <a:ext cx="104407" cy="104368"/>
            </a:xfrm>
            <a:custGeom>
              <a:rect b="b" l="l" r="r" t="t"/>
              <a:pathLst>
                <a:path extrusionOk="0" h="2656" w="2657">
                  <a:moveTo>
                    <a:pt x="1328" y="0"/>
                  </a:moveTo>
                  <a:cubicBezTo>
                    <a:pt x="596" y="0"/>
                    <a:pt x="0" y="595"/>
                    <a:pt x="0" y="1328"/>
                  </a:cubicBezTo>
                  <a:cubicBezTo>
                    <a:pt x="0" y="2060"/>
                    <a:pt x="596" y="2656"/>
                    <a:pt x="1328" y="2656"/>
                  </a:cubicBezTo>
                  <a:cubicBezTo>
                    <a:pt x="2060" y="2656"/>
                    <a:pt x="2656" y="2060"/>
                    <a:pt x="2656" y="1328"/>
                  </a:cubicBezTo>
                  <a:cubicBezTo>
                    <a:pt x="2656" y="595"/>
                    <a:pt x="2060" y="0"/>
                    <a:pt x="132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5859635" y="1572681"/>
              <a:ext cx="104407" cy="104368"/>
            </a:xfrm>
            <a:custGeom>
              <a:rect b="b" l="l" r="r" t="t"/>
              <a:pathLst>
                <a:path extrusionOk="0" h="2656" w="2657">
                  <a:moveTo>
                    <a:pt x="1329" y="0"/>
                  </a:moveTo>
                  <a:cubicBezTo>
                    <a:pt x="593" y="0"/>
                    <a:pt x="0" y="595"/>
                    <a:pt x="0" y="1328"/>
                  </a:cubicBezTo>
                  <a:cubicBezTo>
                    <a:pt x="0" y="2060"/>
                    <a:pt x="593" y="2656"/>
                    <a:pt x="1329" y="2656"/>
                  </a:cubicBezTo>
                  <a:cubicBezTo>
                    <a:pt x="2061" y="2656"/>
                    <a:pt x="2656" y="2060"/>
                    <a:pt x="2656" y="1328"/>
                  </a:cubicBezTo>
                  <a:cubicBezTo>
                    <a:pt x="2656" y="595"/>
                    <a:pt x="2061" y="0"/>
                    <a:pt x="1329" y="0"/>
                  </a:cubicBez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5723516" y="1770377"/>
              <a:ext cx="2288423" cy="1496668"/>
            </a:xfrm>
            <a:custGeom>
              <a:rect b="b" l="l" r="r" t="t"/>
              <a:pathLst>
                <a:path extrusionOk="0" h="38088" w="58237">
                  <a:moveTo>
                    <a:pt x="1" y="1"/>
                  </a:moveTo>
                  <a:lnTo>
                    <a:pt x="1" y="36332"/>
                  </a:lnTo>
                  <a:cubicBezTo>
                    <a:pt x="1" y="37297"/>
                    <a:pt x="791" y="38087"/>
                    <a:pt x="1756" y="38087"/>
                  </a:cubicBezTo>
                  <a:lnTo>
                    <a:pt x="56482" y="38087"/>
                  </a:lnTo>
                  <a:cubicBezTo>
                    <a:pt x="57448" y="38087"/>
                    <a:pt x="58237" y="37297"/>
                    <a:pt x="58237" y="36332"/>
                  </a:cubicBezTo>
                  <a:lnTo>
                    <a:pt x="5823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23"/>
          <p:cNvSpPr txBox="1"/>
          <p:nvPr>
            <p:ph idx="1" type="subTitle"/>
          </p:nvPr>
        </p:nvSpPr>
        <p:spPr>
          <a:xfrm>
            <a:off x="889350" y="2819625"/>
            <a:ext cx="28122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integrador de conocimientos</a:t>
            </a:r>
            <a:endParaRPr/>
          </a:p>
        </p:txBody>
      </p:sp>
      <p:grpSp>
        <p:nvGrpSpPr>
          <p:cNvPr id="279" name="Google Shape;279;p23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280" name="Google Shape;280;p23"/>
            <p:cNvSpPr/>
            <p:nvPr/>
          </p:nvSpPr>
          <p:spPr>
            <a:xfrm>
              <a:off x="5004504" y="3380350"/>
              <a:ext cx="610644" cy="1139359"/>
            </a:xfrm>
            <a:custGeom>
              <a:rect b="b" l="l" r="r" t="t"/>
              <a:pathLst>
                <a:path extrusionOk="0" h="28995" w="1554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4394088" y="3909150"/>
              <a:ext cx="610448" cy="610566"/>
            </a:xfrm>
            <a:custGeom>
              <a:rect b="b" l="l" r="r" t="t"/>
              <a:pathLst>
                <a:path extrusionOk="0" h="15538" w="15535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4394088" y="3299519"/>
              <a:ext cx="915691" cy="609662"/>
            </a:xfrm>
            <a:custGeom>
              <a:rect b="b" l="l" r="r" t="t"/>
              <a:pathLst>
                <a:path extrusionOk="0" h="15515" w="23303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23"/>
          <p:cNvSpPr/>
          <p:nvPr/>
        </p:nvSpPr>
        <p:spPr>
          <a:xfrm>
            <a:off x="4670099" y="3237152"/>
            <a:ext cx="2593" cy="5973"/>
          </a:xfrm>
          <a:custGeom>
            <a:rect b="b" l="l" r="r" t="t"/>
            <a:pathLst>
              <a:path extrusionOk="0" h="152" w="66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3"/>
          <p:cNvSpPr/>
          <p:nvPr/>
        </p:nvSpPr>
        <p:spPr>
          <a:xfrm>
            <a:off x="8052890" y="3127164"/>
            <a:ext cx="2554" cy="4951"/>
          </a:xfrm>
          <a:custGeom>
            <a:rect b="b" l="l" r="r" t="t"/>
            <a:pathLst>
              <a:path extrusionOk="0" h="126" w="65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"/>
          <p:cNvSpPr/>
          <p:nvPr/>
        </p:nvSpPr>
        <p:spPr>
          <a:xfrm>
            <a:off x="4670099" y="2168078"/>
            <a:ext cx="2593" cy="4833"/>
          </a:xfrm>
          <a:custGeom>
            <a:rect b="b" l="l" r="r" t="t"/>
            <a:pathLst>
              <a:path extrusionOk="0" h="123" w="66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3"/>
          <p:cNvSpPr/>
          <p:nvPr/>
        </p:nvSpPr>
        <p:spPr>
          <a:xfrm>
            <a:off x="8052890" y="2518830"/>
            <a:ext cx="2554" cy="5973"/>
          </a:xfrm>
          <a:custGeom>
            <a:rect b="b" l="l" r="r" t="t"/>
            <a:pathLst>
              <a:path extrusionOk="0" h="152" w="65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23"/>
          <p:cNvGrpSpPr/>
          <p:nvPr/>
        </p:nvGrpSpPr>
        <p:grpSpPr>
          <a:xfrm>
            <a:off x="4672707" y="848229"/>
            <a:ext cx="3429605" cy="3101405"/>
            <a:chOff x="4710406" y="1815485"/>
            <a:chExt cx="3380253" cy="2313100"/>
          </a:xfrm>
        </p:grpSpPr>
        <p:sp>
          <p:nvSpPr>
            <p:cNvPr id="288" name="Google Shape;288;p23"/>
            <p:cNvSpPr/>
            <p:nvPr/>
          </p:nvSpPr>
          <p:spPr>
            <a:xfrm>
              <a:off x="4710406" y="1815485"/>
              <a:ext cx="3380234" cy="2313100"/>
            </a:xfrm>
            <a:custGeom>
              <a:rect b="b" l="l" r="r" t="t"/>
              <a:pathLst>
                <a:path extrusionOk="0" h="58865" w="86022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4710425" y="2037750"/>
              <a:ext cx="3380234" cy="1927813"/>
            </a:xfrm>
            <a:custGeom>
              <a:rect b="b" l="l" r="r" t="t"/>
              <a:pathLst>
                <a:path extrusionOk="0" h="49060" w="86022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rgbClr val="F8F8F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23"/>
          <p:cNvSpPr/>
          <p:nvPr/>
        </p:nvSpPr>
        <p:spPr>
          <a:xfrm rot="-5400000">
            <a:off x="8514000" y="2006075"/>
            <a:ext cx="87600" cy="27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1" name="Google Shape;291;p23"/>
          <p:cNvGrpSpPr/>
          <p:nvPr/>
        </p:nvGrpSpPr>
        <p:grpSpPr>
          <a:xfrm>
            <a:off x="4772580" y="1241943"/>
            <a:ext cx="3229821" cy="2403814"/>
            <a:chOff x="4772580" y="1241943"/>
            <a:chExt cx="3229821" cy="2403814"/>
          </a:xfrm>
        </p:grpSpPr>
        <p:grpSp>
          <p:nvGrpSpPr>
            <p:cNvPr id="292" name="Google Shape;292;p23"/>
            <p:cNvGrpSpPr/>
            <p:nvPr/>
          </p:nvGrpSpPr>
          <p:grpSpPr>
            <a:xfrm>
              <a:off x="4772580" y="1241943"/>
              <a:ext cx="3229821" cy="2403814"/>
              <a:chOff x="4772580" y="1241943"/>
              <a:chExt cx="3229821" cy="2403814"/>
            </a:xfrm>
          </p:grpSpPr>
          <p:grpSp>
            <p:nvGrpSpPr>
              <p:cNvPr id="293" name="Google Shape;293;p23"/>
              <p:cNvGrpSpPr/>
              <p:nvPr/>
            </p:nvGrpSpPr>
            <p:grpSpPr>
              <a:xfrm>
                <a:off x="4772580" y="1241943"/>
                <a:ext cx="3229821" cy="2403814"/>
                <a:chOff x="3545138" y="1388038"/>
                <a:chExt cx="4331260" cy="3223567"/>
              </a:xfrm>
            </p:grpSpPr>
            <p:sp>
              <p:nvSpPr>
                <p:cNvPr id="294" name="Google Shape;294;p23"/>
                <p:cNvSpPr txBox="1"/>
                <p:nvPr/>
              </p:nvSpPr>
              <p:spPr>
                <a:xfrm>
                  <a:off x="3545138" y="1388038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T1</a:t>
                  </a:r>
                  <a:endParaRPr/>
                </a:p>
              </p:txBody>
            </p:sp>
            <p:sp>
              <p:nvSpPr>
                <p:cNvPr id="295" name="Google Shape;295;p23"/>
                <p:cNvSpPr txBox="1"/>
                <p:nvPr/>
              </p:nvSpPr>
              <p:spPr>
                <a:xfrm>
                  <a:off x="3545138" y="2008445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T2</a:t>
                  </a:r>
                  <a:endParaRPr/>
                </a:p>
              </p:txBody>
            </p:sp>
            <p:sp>
              <p:nvSpPr>
                <p:cNvPr id="296" name="Google Shape;296;p23"/>
                <p:cNvSpPr txBox="1"/>
                <p:nvPr/>
              </p:nvSpPr>
              <p:spPr>
                <a:xfrm>
                  <a:off x="3545138" y="2628852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T3</a:t>
                  </a:r>
                  <a:endParaRPr/>
                </a:p>
              </p:txBody>
            </p:sp>
            <p:sp>
              <p:nvSpPr>
                <p:cNvPr id="297" name="Google Shape;297;p23"/>
                <p:cNvSpPr txBox="1"/>
                <p:nvPr/>
              </p:nvSpPr>
              <p:spPr>
                <a:xfrm>
                  <a:off x="3545138" y="3249259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T4</a:t>
                  </a:r>
                  <a:endParaRPr/>
                </a:p>
              </p:txBody>
            </p:sp>
            <p:sp>
              <p:nvSpPr>
                <p:cNvPr id="298" name="Google Shape;298;p23"/>
                <p:cNvSpPr txBox="1"/>
                <p:nvPr/>
              </p:nvSpPr>
              <p:spPr>
                <a:xfrm>
                  <a:off x="3545138" y="3869666"/>
                  <a:ext cx="783900" cy="4317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T5</a:t>
                  </a:r>
                  <a:endParaRPr/>
                </a:p>
              </p:txBody>
            </p:sp>
            <p:sp>
              <p:nvSpPr>
                <p:cNvPr id="299" name="Google Shape;299;p23"/>
                <p:cNvSpPr txBox="1"/>
                <p:nvPr/>
              </p:nvSpPr>
              <p:spPr>
                <a:xfrm>
                  <a:off x="4727584" y="1388038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P1</a:t>
                  </a:r>
                  <a:endParaRPr/>
                </a:p>
              </p:txBody>
            </p:sp>
            <p:sp>
              <p:nvSpPr>
                <p:cNvPr id="300" name="Google Shape;300;p23"/>
                <p:cNvSpPr txBox="1"/>
                <p:nvPr/>
              </p:nvSpPr>
              <p:spPr>
                <a:xfrm>
                  <a:off x="4727584" y="2628852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P2</a:t>
                  </a:r>
                  <a:endParaRPr/>
                </a:p>
              </p:txBody>
            </p:sp>
            <p:sp>
              <p:nvSpPr>
                <p:cNvPr id="301" name="Google Shape;301;p23"/>
                <p:cNvSpPr txBox="1"/>
                <p:nvPr/>
              </p:nvSpPr>
              <p:spPr>
                <a:xfrm>
                  <a:off x="4727584" y="3869666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P3</a:t>
                  </a:r>
                  <a:endParaRPr/>
                </a:p>
              </p:txBody>
            </p:sp>
            <p:sp>
              <p:nvSpPr>
                <p:cNvPr id="302" name="Google Shape;302;p23"/>
                <p:cNvSpPr txBox="1"/>
                <p:nvPr/>
              </p:nvSpPr>
              <p:spPr>
                <a:xfrm>
                  <a:off x="4727584" y="2008445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PR1</a:t>
                  </a:r>
                  <a:endParaRPr/>
                </a:p>
              </p:txBody>
            </p:sp>
            <p:sp>
              <p:nvSpPr>
                <p:cNvPr id="303" name="Google Shape;303;p23"/>
                <p:cNvSpPr txBox="1"/>
                <p:nvPr/>
              </p:nvSpPr>
              <p:spPr>
                <a:xfrm>
                  <a:off x="4727584" y="3249259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PR2</a:t>
                  </a:r>
                  <a:endParaRPr/>
                </a:p>
              </p:txBody>
            </p:sp>
            <p:sp>
              <p:nvSpPr>
                <p:cNvPr id="304" name="Google Shape;304;p23"/>
                <p:cNvSpPr txBox="1"/>
                <p:nvPr/>
              </p:nvSpPr>
              <p:spPr>
                <a:xfrm>
                  <a:off x="5910030" y="1388038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CC1</a:t>
                  </a:r>
                  <a:endParaRPr/>
                </a:p>
              </p:txBody>
            </p:sp>
            <p:sp>
              <p:nvSpPr>
                <p:cNvPr id="305" name="Google Shape;305;p23"/>
                <p:cNvSpPr txBox="1"/>
                <p:nvPr/>
              </p:nvSpPr>
              <p:spPr>
                <a:xfrm>
                  <a:off x="5910030" y="2008445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CC2</a:t>
                  </a:r>
                  <a:endParaRPr/>
                </a:p>
              </p:txBody>
            </p:sp>
            <p:sp>
              <p:nvSpPr>
                <p:cNvPr id="306" name="Google Shape;306;p23"/>
                <p:cNvSpPr txBox="1"/>
                <p:nvPr/>
              </p:nvSpPr>
              <p:spPr>
                <a:xfrm>
                  <a:off x="5910030" y="2628852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CC3</a:t>
                  </a:r>
                  <a:endParaRPr/>
                </a:p>
              </p:txBody>
            </p:sp>
            <p:sp>
              <p:nvSpPr>
                <p:cNvPr id="307" name="Google Shape;307;p23"/>
                <p:cNvSpPr txBox="1"/>
                <p:nvPr/>
              </p:nvSpPr>
              <p:spPr>
                <a:xfrm>
                  <a:off x="5910030" y="3249259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CC4</a:t>
                  </a:r>
                  <a:endParaRPr/>
                </a:p>
              </p:txBody>
            </p:sp>
            <p:sp>
              <p:nvSpPr>
                <p:cNvPr id="308" name="Google Shape;308;p23"/>
                <p:cNvSpPr txBox="1"/>
                <p:nvPr/>
              </p:nvSpPr>
              <p:spPr>
                <a:xfrm>
                  <a:off x="5910030" y="3869666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CC5</a:t>
                  </a:r>
                  <a:endParaRPr/>
                </a:p>
              </p:txBody>
            </p:sp>
            <p:sp>
              <p:nvSpPr>
                <p:cNvPr id="309" name="Google Shape;309;p23"/>
                <p:cNvSpPr txBox="1"/>
                <p:nvPr/>
              </p:nvSpPr>
              <p:spPr>
                <a:xfrm>
                  <a:off x="7092487" y="1698213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CP1</a:t>
                  </a:r>
                  <a:endParaRPr/>
                </a:p>
              </p:txBody>
            </p:sp>
            <p:sp>
              <p:nvSpPr>
                <p:cNvPr id="310" name="Google Shape;310;p23"/>
                <p:cNvSpPr txBox="1"/>
                <p:nvPr/>
              </p:nvSpPr>
              <p:spPr>
                <a:xfrm>
                  <a:off x="7092487" y="2939055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CP2</a:t>
                  </a:r>
                  <a:endParaRPr/>
                </a:p>
              </p:txBody>
            </p:sp>
            <p:sp>
              <p:nvSpPr>
                <p:cNvPr id="311" name="Google Shape;311;p23"/>
                <p:cNvSpPr txBox="1"/>
                <p:nvPr/>
              </p:nvSpPr>
              <p:spPr>
                <a:xfrm>
                  <a:off x="7092498" y="4179905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EE1</a:t>
                  </a:r>
                  <a:endParaRPr/>
                </a:p>
              </p:txBody>
            </p:sp>
            <p:cxnSp>
              <p:nvCxnSpPr>
                <p:cNvPr id="312" name="Google Shape;312;p23"/>
                <p:cNvCxnSpPr>
                  <a:stCxn id="294" idx="2"/>
                  <a:endCxn id="295" idx="0"/>
                </p:cNvCxnSpPr>
                <p:nvPr/>
              </p:nvCxnSpPr>
              <p:spPr>
                <a:xfrm flipH="1" rot="-5400000">
                  <a:off x="3843038" y="1913788"/>
                  <a:ext cx="188700" cy="600"/>
                </a:xfrm>
                <a:prstGeom prst="curvedConnector3">
                  <a:avLst>
                    <a:gd fmla="val 50002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13" name="Google Shape;313;p23"/>
                <p:cNvCxnSpPr>
                  <a:stCxn id="299" idx="2"/>
                  <a:endCxn id="309" idx="1"/>
                </p:cNvCxnSpPr>
                <p:nvPr/>
              </p:nvCxnSpPr>
              <p:spPr>
                <a:xfrm flipH="1" rot="-5400000">
                  <a:off x="6058984" y="880287"/>
                  <a:ext cx="94200" cy="1973100"/>
                </a:xfrm>
                <a:prstGeom prst="curvedConnector2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14" name="Google Shape;314;p23"/>
                <p:cNvCxnSpPr>
                  <a:stCxn id="295" idx="2"/>
                  <a:endCxn id="296" idx="0"/>
                </p:cNvCxnSpPr>
                <p:nvPr/>
              </p:nvCxnSpPr>
              <p:spPr>
                <a:xfrm flipH="1" rot="-5400000">
                  <a:off x="3843038" y="2534195"/>
                  <a:ext cx="188700" cy="600"/>
                </a:xfrm>
                <a:prstGeom prst="curvedConnector3">
                  <a:avLst>
                    <a:gd fmla="val 50002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15" name="Google Shape;315;p23"/>
                <p:cNvCxnSpPr>
                  <a:stCxn id="296" idx="2"/>
                  <a:endCxn id="297" idx="0"/>
                </p:cNvCxnSpPr>
                <p:nvPr/>
              </p:nvCxnSpPr>
              <p:spPr>
                <a:xfrm flipH="1" rot="-5400000">
                  <a:off x="3843038" y="3154602"/>
                  <a:ext cx="188700" cy="600"/>
                </a:xfrm>
                <a:prstGeom prst="curvedConnector3">
                  <a:avLst>
                    <a:gd fmla="val 50002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16" name="Google Shape;316;p23"/>
                <p:cNvCxnSpPr>
                  <a:stCxn id="297" idx="2"/>
                  <a:endCxn id="298" idx="0"/>
                </p:cNvCxnSpPr>
                <p:nvPr/>
              </p:nvCxnSpPr>
              <p:spPr>
                <a:xfrm flipH="1" rot="-5400000">
                  <a:off x="3843038" y="3775009"/>
                  <a:ext cx="188700" cy="600"/>
                </a:xfrm>
                <a:prstGeom prst="curvedConnector3">
                  <a:avLst>
                    <a:gd fmla="val 50002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17" name="Google Shape;317;p23"/>
                <p:cNvCxnSpPr>
                  <a:stCxn id="295" idx="3"/>
                  <a:endCxn id="302" idx="1"/>
                </p:cNvCxnSpPr>
                <p:nvPr/>
              </p:nvCxnSpPr>
              <p:spPr>
                <a:xfrm>
                  <a:off x="4329038" y="2224295"/>
                  <a:ext cx="398400" cy="600"/>
                </a:xfrm>
                <a:prstGeom prst="curvedConnector3">
                  <a:avLst>
                    <a:gd fmla="val 50018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18" name="Google Shape;318;p23"/>
                <p:cNvCxnSpPr>
                  <a:stCxn id="296" idx="3"/>
                  <a:endCxn id="300" idx="1"/>
                </p:cNvCxnSpPr>
                <p:nvPr/>
              </p:nvCxnSpPr>
              <p:spPr>
                <a:xfrm>
                  <a:off x="4329038" y="2844702"/>
                  <a:ext cx="398400" cy="600"/>
                </a:xfrm>
                <a:prstGeom prst="curvedConnector3">
                  <a:avLst>
                    <a:gd fmla="val 50018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19" name="Google Shape;319;p23"/>
                <p:cNvCxnSpPr>
                  <a:stCxn id="300" idx="2"/>
                  <a:endCxn id="310" idx="1"/>
                </p:cNvCxnSpPr>
                <p:nvPr/>
              </p:nvCxnSpPr>
              <p:spPr>
                <a:xfrm flipH="1" rot="-5400000">
                  <a:off x="6058834" y="2121252"/>
                  <a:ext cx="94500" cy="1973100"/>
                </a:xfrm>
                <a:prstGeom prst="curvedConnector2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20" name="Google Shape;320;p23"/>
                <p:cNvCxnSpPr>
                  <a:stCxn id="309" idx="2"/>
                  <a:endCxn id="310" idx="0"/>
                </p:cNvCxnSpPr>
                <p:nvPr/>
              </p:nvCxnSpPr>
              <p:spPr>
                <a:xfrm flipH="1" rot="-5400000">
                  <a:off x="7080187" y="2534163"/>
                  <a:ext cx="809100" cy="600"/>
                </a:xfrm>
                <a:prstGeom prst="curvedConnector3">
                  <a:avLst>
                    <a:gd fmla="val 50003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21" name="Google Shape;321;p23"/>
                <p:cNvCxnSpPr>
                  <a:stCxn id="302" idx="3"/>
                  <a:endCxn id="305" idx="1"/>
                </p:cNvCxnSpPr>
                <p:nvPr/>
              </p:nvCxnSpPr>
              <p:spPr>
                <a:xfrm>
                  <a:off x="5511484" y="2224295"/>
                  <a:ext cx="398400" cy="600"/>
                </a:xfrm>
                <a:prstGeom prst="curvedConnector3">
                  <a:avLst>
                    <a:gd fmla="val 50018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22" name="Google Shape;322;p23"/>
                <p:cNvCxnSpPr>
                  <a:stCxn id="300" idx="3"/>
                  <a:endCxn id="306" idx="1"/>
                </p:cNvCxnSpPr>
                <p:nvPr/>
              </p:nvCxnSpPr>
              <p:spPr>
                <a:xfrm>
                  <a:off x="5511484" y="2844702"/>
                  <a:ext cx="398400" cy="600"/>
                </a:xfrm>
                <a:prstGeom prst="curvedConnector3">
                  <a:avLst>
                    <a:gd fmla="val 50018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23" name="Google Shape;323;p23"/>
                <p:cNvCxnSpPr>
                  <a:stCxn id="297" idx="3"/>
                  <a:endCxn id="303" idx="1"/>
                </p:cNvCxnSpPr>
                <p:nvPr/>
              </p:nvCxnSpPr>
              <p:spPr>
                <a:xfrm>
                  <a:off x="4329038" y="3465109"/>
                  <a:ext cx="398400" cy="600"/>
                </a:xfrm>
                <a:prstGeom prst="curvedConnector3">
                  <a:avLst>
                    <a:gd fmla="val 50018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24" name="Google Shape;324;p23"/>
                <p:cNvCxnSpPr>
                  <a:stCxn id="303" idx="3"/>
                  <a:endCxn id="307" idx="1"/>
                </p:cNvCxnSpPr>
                <p:nvPr/>
              </p:nvCxnSpPr>
              <p:spPr>
                <a:xfrm>
                  <a:off x="5511484" y="3465109"/>
                  <a:ext cx="398400" cy="600"/>
                </a:xfrm>
                <a:prstGeom prst="curvedConnector3">
                  <a:avLst>
                    <a:gd fmla="val 50018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25" name="Google Shape;325;p23"/>
                <p:cNvCxnSpPr>
                  <a:stCxn id="298" idx="3"/>
                  <a:endCxn id="301" idx="1"/>
                </p:cNvCxnSpPr>
                <p:nvPr/>
              </p:nvCxnSpPr>
              <p:spPr>
                <a:xfrm>
                  <a:off x="4329038" y="4085516"/>
                  <a:ext cx="398400" cy="600"/>
                </a:xfrm>
                <a:prstGeom prst="curvedConnector3">
                  <a:avLst>
                    <a:gd fmla="val 50018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26" name="Google Shape;326;p23"/>
                <p:cNvCxnSpPr>
                  <a:stCxn id="301" idx="3"/>
                  <a:endCxn id="308" idx="1"/>
                </p:cNvCxnSpPr>
                <p:nvPr/>
              </p:nvCxnSpPr>
              <p:spPr>
                <a:xfrm>
                  <a:off x="5511484" y="4085516"/>
                  <a:ext cx="398400" cy="600"/>
                </a:xfrm>
                <a:prstGeom prst="curvedConnector3">
                  <a:avLst>
                    <a:gd fmla="val 50018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27" name="Google Shape;327;p23"/>
                <p:cNvCxnSpPr>
                  <a:stCxn id="301" idx="2"/>
                  <a:endCxn id="311" idx="1"/>
                </p:cNvCxnSpPr>
                <p:nvPr/>
              </p:nvCxnSpPr>
              <p:spPr>
                <a:xfrm flipH="1" rot="-5400000">
                  <a:off x="6058834" y="3362066"/>
                  <a:ext cx="94500" cy="1973100"/>
                </a:xfrm>
                <a:prstGeom prst="curvedConnector2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28" name="Google Shape;328;p23"/>
                <p:cNvCxnSpPr>
                  <a:stCxn id="310" idx="2"/>
                  <a:endCxn id="311" idx="0"/>
                </p:cNvCxnSpPr>
                <p:nvPr/>
              </p:nvCxnSpPr>
              <p:spPr>
                <a:xfrm flipH="1" rot="-5400000">
                  <a:off x="7080187" y="3775005"/>
                  <a:ext cx="809100" cy="600"/>
                </a:xfrm>
                <a:prstGeom prst="curvedConnector3">
                  <a:avLst>
                    <a:gd fmla="val 50003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cxnSp>
            <p:nvCxnSpPr>
              <p:cNvPr id="329" name="Google Shape;329;p23"/>
              <p:cNvCxnSpPr>
                <a:stCxn id="294" idx="3"/>
                <a:endCxn id="299" idx="1"/>
              </p:cNvCxnSpPr>
              <p:nvPr/>
            </p:nvCxnSpPr>
            <p:spPr>
              <a:xfrm>
                <a:off x="5357134" y="1402903"/>
                <a:ext cx="297300" cy="600"/>
              </a:xfrm>
              <a:prstGeom prst="curvedConnector3">
                <a:avLst>
                  <a:gd fmla="val 49983" name="adj1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330" name="Google Shape;330;p23"/>
            <p:cNvCxnSpPr>
              <a:stCxn id="299" idx="3"/>
              <a:endCxn id="304" idx="1"/>
            </p:cNvCxnSpPr>
            <p:nvPr/>
          </p:nvCxnSpPr>
          <p:spPr>
            <a:xfrm>
              <a:off x="6238884" y="1402903"/>
              <a:ext cx="297300" cy="600"/>
            </a:xfrm>
            <a:prstGeom prst="curvedConnector3">
              <a:avLst>
                <a:gd fmla="val 49983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31" name="Google Shape;331;p23"/>
          <p:cNvGrpSpPr/>
          <p:nvPr/>
        </p:nvGrpSpPr>
        <p:grpSpPr>
          <a:xfrm>
            <a:off x="7733169" y="1792626"/>
            <a:ext cx="1333531" cy="2916217"/>
            <a:chOff x="7352169" y="1999451"/>
            <a:chExt cx="1333531" cy="2916217"/>
          </a:xfrm>
        </p:grpSpPr>
        <p:grpSp>
          <p:nvGrpSpPr>
            <p:cNvPr id="332" name="Google Shape;332;p23"/>
            <p:cNvGrpSpPr/>
            <p:nvPr/>
          </p:nvGrpSpPr>
          <p:grpSpPr>
            <a:xfrm>
              <a:off x="7788625" y="4788743"/>
              <a:ext cx="623190" cy="126925"/>
              <a:chOff x="7605347" y="4840573"/>
              <a:chExt cx="925164" cy="188427"/>
            </a:xfrm>
          </p:grpSpPr>
          <p:sp>
            <p:nvSpPr>
              <p:cNvPr id="333" name="Google Shape;333;p23"/>
              <p:cNvSpPr/>
              <p:nvPr/>
            </p:nvSpPr>
            <p:spPr>
              <a:xfrm flipH="1">
                <a:off x="8100033" y="4840573"/>
                <a:ext cx="429399" cy="187705"/>
              </a:xfrm>
              <a:custGeom>
                <a:rect b="b" l="l" r="r" t="t"/>
                <a:pathLst>
                  <a:path extrusionOk="0" h="2611" w="5973">
                    <a:moveTo>
                      <a:pt x="3202" y="0"/>
                    </a:moveTo>
                    <a:lnTo>
                      <a:pt x="0" y="54"/>
                    </a:lnTo>
                    <a:lnTo>
                      <a:pt x="32" y="2556"/>
                    </a:lnTo>
                    <a:lnTo>
                      <a:pt x="230" y="2563"/>
                    </a:lnTo>
                    <a:cubicBezTo>
                      <a:pt x="681" y="2581"/>
                      <a:pt x="1837" y="2611"/>
                      <a:pt x="2942" y="2611"/>
                    </a:cubicBezTo>
                    <a:cubicBezTo>
                      <a:pt x="4010" y="2611"/>
                      <a:pt x="5029" y="2583"/>
                      <a:pt x="5316" y="2491"/>
                    </a:cubicBezTo>
                    <a:cubicBezTo>
                      <a:pt x="5973" y="2279"/>
                      <a:pt x="3241" y="1713"/>
                      <a:pt x="3241" y="1713"/>
                    </a:cubicBezTo>
                    <a:lnTo>
                      <a:pt x="320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3"/>
              <p:cNvSpPr/>
              <p:nvPr/>
            </p:nvSpPr>
            <p:spPr>
              <a:xfrm flipH="1">
                <a:off x="8139206" y="4986872"/>
                <a:ext cx="61250" cy="27965"/>
              </a:xfrm>
              <a:custGeom>
                <a:rect b="b" l="l" r="r" t="t"/>
                <a:pathLst>
                  <a:path extrusionOk="0" h="389" w="852">
                    <a:moveTo>
                      <a:pt x="0" y="1"/>
                    </a:moveTo>
                    <a:cubicBezTo>
                      <a:pt x="79" y="22"/>
                      <a:pt x="155" y="47"/>
                      <a:pt x="227" y="69"/>
                    </a:cubicBezTo>
                    <a:cubicBezTo>
                      <a:pt x="98" y="26"/>
                      <a:pt x="0" y="1"/>
                      <a:pt x="0" y="1"/>
                    </a:cubicBezTo>
                    <a:close/>
                    <a:moveTo>
                      <a:pt x="833" y="349"/>
                    </a:moveTo>
                    <a:cubicBezTo>
                      <a:pt x="844" y="363"/>
                      <a:pt x="844" y="374"/>
                      <a:pt x="840" y="388"/>
                    </a:cubicBezTo>
                    <a:lnTo>
                      <a:pt x="851" y="388"/>
                    </a:lnTo>
                    <a:cubicBezTo>
                      <a:pt x="851" y="374"/>
                      <a:pt x="844" y="363"/>
                      <a:pt x="833" y="3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3"/>
              <p:cNvSpPr/>
              <p:nvPr/>
            </p:nvSpPr>
            <p:spPr>
              <a:xfrm flipH="1">
                <a:off x="8138989" y="5014766"/>
                <a:ext cx="10065" cy="5464"/>
              </a:xfrm>
              <a:custGeom>
                <a:rect b="b" l="l" r="r" t="t"/>
                <a:pathLst>
                  <a:path extrusionOk="0" h="76" w="140">
                    <a:moveTo>
                      <a:pt x="125" y="0"/>
                    </a:moveTo>
                    <a:cubicBezTo>
                      <a:pt x="118" y="25"/>
                      <a:pt x="86" y="47"/>
                      <a:pt x="25" y="68"/>
                    </a:cubicBezTo>
                    <a:cubicBezTo>
                      <a:pt x="17" y="68"/>
                      <a:pt x="7" y="72"/>
                      <a:pt x="0" y="75"/>
                    </a:cubicBezTo>
                    <a:cubicBezTo>
                      <a:pt x="72" y="61"/>
                      <a:pt x="118" y="47"/>
                      <a:pt x="129" y="32"/>
                    </a:cubicBezTo>
                    <a:cubicBezTo>
                      <a:pt x="136" y="22"/>
                      <a:pt x="140" y="11"/>
                      <a:pt x="136" y="0"/>
                    </a:cubicBezTo>
                    <a:close/>
                  </a:path>
                </a:pathLst>
              </a:custGeom>
              <a:solidFill>
                <a:srgbClr val="7D84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3"/>
              <p:cNvSpPr/>
              <p:nvPr/>
            </p:nvSpPr>
            <p:spPr>
              <a:xfrm flipH="1">
                <a:off x="8305710" y="5024255"/>
                <a:ext cx="221421" cy="4529"/>
              </a:xfrm>
              <a:custGeom>
                <a:rect b="b" l="l" r="r" t="t"/>
                <a:pathLst>
                  <a:path extrusionOk="0" h="63" w="3080">
                    <a:moveTo>
                      <a:pt x="0" y="1"/>
                    </a:moveTo>
                    <a:cubicBezTo>
                      <a:pt x="582" y="41"/>
                      <a:pt x="1433" y="62"/>
                      <a:pt x="2283" y="62"/>
                    </a:cubicBezTo>
                    <a:cubicBezTo>
                      <a:pt x="2552" y="62"/>
                      <a:pt x="2818" y="59"/>
                      <a:pt x="3080" y="54"/>
                    </a:cubicBezTo>
                    <a:lnTo>
                      <a:pt x="2882" y="54"/>
                    </a:lnTo>
                    <a:cubicBezTo>
                      <a:pt x="1784" y="54"/>
                      <a:pt x="646" y="26"/>
                      <a:pt x="198" y="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3"/>
              <p:cNvSpPr/>
              <p:nvPr/>
            </p:nvSpPr>
            <p:spPr>
              <a:xfrm flipH="1">
                <a:off x="8139716" y="4986872"/>
                <a:ext cx="387415" cy="41337"/>
              </a:xfrm>
              <a:custGeom>
                <a:rect b="b" l="l" r="r" t="t"/>
                <a:pathLst>
                  <a:path extrusionOk="0" h="575" w="5389">
                    <a:moveTo>
                      <a:pt x="4544" y="1"/>
                    </a:moveTo>
                    <a:cubicBezTo>
                      <a:pt x="4358" y="11"/>
                      <a:pt x="4268" y="417"/>
                      <a:pt x="4268" y="417"/>
                    </a:cubicBezTo>
                    <a:lnTo>
                      <a:pt x="1156" y="442"/>
                    </a:lnTo>
                    <a:lnTo>
                      <a:pt x="1156" y="456"/>
                    </a:lnTo>
                    <a:cubicBezTo>
                      <a:pt x="1153" y="456"/>
                      <a:pt x="1153" y="453"/>
                      <a:pt x="1149" y="442"/>
                    </a:cubicBezTo>
                    <a:lnTo>
                      <a:pt x="4" y="449"/>
                    </a:lnTo>
                    <a:lnTo>
                      <a:pt x="0" y="521"/>
                    </a:lnTo>
                    <a:lnTo>
                      <a:pt x="198" y="528"/>
                    </a:lnTo>
                    <a:cubicBezTo>
                      <a:pt x="646" y="546"/>
                      <a:pt x="1784" y="574"/>
                      <a:pt x="2882" y="574"/>
                    </a:cubicBezTo>
                    <a:lnTo>
                      <a:pt x="3080" y="574"/>
                    </a:lnTo>
                    <a:cubicBezTo>
                      <a:pt x="4063" y="561"/>
                      <a:pt x="4936" y="521"/>
                      <a:pt x="5259" y="463"/>
                    </a:cubicBezTo>
                    <a:cubicBezTo>
                      <a:pt x="5266" y="460"/>
                      <a:pt x="5276" y="456"/>
                      <a:pt x="5284" y="456"/>
                    </a:cubicBezTo>
                    <a:cubicBezTo>
                      <a:pt x="5345" y="435"/>
                      <a:pt x="5377" y="413"/>
                      <a:pt x="5384" y="388"/>
                    </a:cubicBezTo>
                    <a:cubicBezTo>
                      <a:pt x="5388" y="374"/>
                      <a:pt x="5388" y="363"/>
                      <a:pt x="5377" y="349"/>
                    </a:cubicBezTo>
                    <a:cubicBezTo>
                      <a:pt x="5302" y="251"/>
                      <a:pt x="4989" y="137"/>
                      <a:pt x="4771" y="69"/>
                    </a:cubicBezTo>
                    <a:cubicBezTo>
                      <a:pt x="4699" y="47"/>
                      <a:pt x="4623" y="22"/>
                      <a:pt x="4544" y="1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3"/>
              <p:cNvSpPr/>
              <p:nvPr/>
            </p:nvSpPr>
            <p:spPr>
              <a:xfrm flipH="1">
                <a:off x="8139716" y="5013040"/>
                <a:ext cx="390794" cy="8699"/>
              </a:xfrm>
              <a:custGeom>
                <a:rect b="b" l="l" r="r" t="t"/>
                <a:pathLst>
                  <a:path extrusionOk="0" h="121" w="5436">
                    <a:moveTo>
                      <a:pt x="5420" y="0"/>
                    </a:moveTo>
                    <a:cubicBezTo>
                      <a:pt x="5410" y="0"/>
                      <a:pt x="5396" y="1"/>
                      <a:pt x="5378" y="3"/>
                    </a:cubicBezTo>
                    <a:cubicBezTo>
                      <a:pt x="5331" y="3"/>
                      <a:pt x="5280" y="3"/>
                      <a:pt x="5220" y="6"/>
                    </a:cubicBezTo>
                    <a:cubicBezTo>
                      <a:pt x="5061" y="10"/>
                      <a:pt x="4868" y="17"/>
                      <a:pt x="4639" y="28"/>
                    </a:cubicBezTo>
                    <a:cubicBezTo>
                      <a:pt x="4147" y="46"/>
                      <a:pt x="3468" y="64"/>
                      <a:pt x="2718" y="78"/>
                    </a:cubicBezTo>
                    <a:cubicBezTo>
                      <a:pt x="2235" y="85"/>
                      <a:pt x="1783" y="87"/>
                      <a:pt x="1390" y="87"/>
                    </a:cubicBezTo>
                    <a:cubicBezTo>
                      <a:pt x="1172" y="87"/>
                      <a:pt x="973" y="87"/>
                      <a:pt x="797" y="85"/>
                    </a:cubicBezTo>
                    <a:cubicBezTo>
                      <a:pt x="568" y="81"/>
                      <a:pt x="374" y="81"/>
                      <a:pt x="216" y="81"/>
                    </a:cubicBezTo>
                    <a:lnTo>
                      <a:pt x="55" y="81"/>
                    </a:lnTo>
                    <a:cubicBezTo>
                      <a:pt x="19" y="81"/>
                      <a:pt x="1" y="81"/>
                      <a:pt x="1" y="85"/>
                    </a:cubicBezTo>
                    <a:cubicBezTo>
                      <a:pt x="1" y="85"/>
                      <a:pt x="19" y="85"/>
                      <a:pt x="55" y="89"/>
                    </a:cubicBezTo>
                    <a:cubicBezTo>
                      <a:pt x="105" y="92"/>
                      <a:pt x="155" y="92"/>
                      <a:pt x="212" y="96"/>
                    </a:cubicBezTo>
                    <a:cubicBezTo>
                      <a:pt x="374" y="99"/>
                      <a:pt x="568" y="107"/>
                      <a:pt x="797" y="110"/>
                    </a:cubicBezTo>
                    <a:cubicBezTo>
                      <a:pt x="1083" y="116"/>
                      <a:pt x="1432" y="120"/>
                      <a:pt x="1821" y="120"/>
                    </a:cubicBezTo>
                    <a:cubicBezTo>
                      <a:pt x="2102" y="120"/>
                      <a:pt x="2404" y="118"/>
                      <a:pt x="2718" y="114"/>
                    </a:cubicBezTo>
                    <a:cubicBezTo>
                      <a:pt x="3468" y="103"/>
                      <a:pt x="4150" y="78"/>
                      <a:pt x="4639" y="53"/>
                    </a:cubicBezTo>
                    <a:cubicBezTo>
                      <a:pt x="4868" y="42"/>
                      <a:pt x="5061" y="31"/>
                      <a:pt x="5220" y="21"/>
                    </a:cubicBezTo>
                    <a:cubicBezTo>
                      <a:pt x="5280" y="17"/>
                      <a:pt x="5331" y="13"/>
                      <a:pt x="5378" y="10"/>
                    </a:cubicBezTo>
                    <a:cubicBezTo>
                      <a:pt x="5414" y="6"/>
                      <a:pt x="5435" y="3"/>
                      <a:pt x="5435" y="3"/>
                    </a:cubicBezTo>
                    <a:cubicBezTo>
                      <a:pt x="5435" y="1"/>
                      <a:pt x="5430" y="0"/>
                      <a:pt x="5420" y="0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3"/>
              <p:cNvSpPr/>
              <p:nvPr/>
            </p:nvSpPr>
            <p:spPr>
              <a:xfrm flipH="1">
                <a:off x="8198300" y="4983996"/>
                <a:ext cx="23436" cy="36448"/>
              </a:xfrm>
              <a:custGeom>
                <a:rect b="b" l="l" r="r" t="t"/>
                <a:pathLst>
                  <a:path extrusionOk="0" h="507" w="326">
                    <a:moveTo>
                      <a:pt x="320" y="0"/>
                    </a:moveTo>
                    <a:cubicBezTo>
                      <a:pt x="304" y="0"/>
                      <a:pt x="177" y="62"/>
                      <a:pt x="92" y="209"/>
                    </a:cubicBezTo>
                    <a:cubicBezTo>
                      <a:pt x="0" y="358"/>
                      <a:pt x="9" y="507"/>
                      <a:pt x="20" y="507"/>
                    </a:cubicBezTo>
                    <a:cubicBezTo>
                      <a:pt x="20" y="507"/>
                      <a:pt x="20" y="507"/>
                      <a:pt x="20" y="507"/>
                    </a:cubicBezTo>
                    <a:cubicBezTo>
                      <a:pt x="31" y="507"/>
                      <a:pt x="38" y="371"/>
                      <a:pt x="124" y="227"/>
                    </a:cubicBezTo>
                    <a:cubicBezTo>
                      <a:pt x="207" y="84"/>
                      <a:pt x="325" y="11"/>
                      <a:pt x="322" y="1"/>
                    </a:cubicBezTo>
                    <a:cubicBezTo>
                      <a:pt x="322" y="1"/>
                      <a:pt x="321" y="0"/>
                      <a:pt x="32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3"/>
              <p:cNvSpPr/>
              <p:nvPr/>
            </p:nvSpPr>
            <p:spPr>
              <a:xfrm flipH="1">
                <a:off x="8276302" y="4967677"/>
                <a:ext cx="13156" cy="19554"/>
              </a:xfrm>
              <a:custGeom>
                <a:rect b="b" l="l" r="r" t="t"/>
                <a:pathLst>
                  <a:path extrusionOk="0" h="272" w="183">
                    <a:moveTo>
                      <a:pt x="174" y="1"/>
                    </a:moveTo>
                    <a:cubicBezTo>
                      <a:pt x="161" y="1"/>
                      <a:pt x="120" y="56"/>
                      <a:pt x="75" y="124"/>
                    </a:cubicBezTo>
                    <a:cubicBezTo>
                      <a:pt x="32" y="200"/>
                      <a:pt x="0" y="264"/>
                      <a:pt x="11" y="271"/>
                    </a:cubicBezTo>
                    <a:cubicBezTo>
                      <a:pt x="11" y="271"/>
                      <a:pt x="11" y="271"/>
                      <a:pt x="11" y="271"/>
                    </a:cubicBezTo>
                    <a:cubicBezTo>
                      <a:pt x="21" y="271"/>
                      <a:pt x="66" y="219"/>
                      <a:pt x="108" y="145"/>
                    </a:cubicBezTo>
                    <a:cubicBezTo>
                      <a:pt x="154" y="70"/>
                      <a:pt x="183" y="6"/>
                      <a:pt x="176" y="1"/>
                    </a:cubicBezTo>
                    <a:cubicBezTo>
                      <a:pt x="175" y="1"/>
                      <a:pt x="175" y="1"/>
                      <a:pt x="17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3"/>
              <p:cNvSpPr/>
              <p:nvPr/>
            </p:nvSpPr>
            <p:spPr>
              <a:xfrm flipH="1">
                <a:off x="8292765" y="4964298"/>
                <a:ext cx="15313" cy="13443"/>
              </a:xfrm>
              <a:custGeom>
                <a:rect b="b" l="l" r="r" t="t"/>
                <a:pathLst>
                  <a:path extrusionOk="0" h="187" w="213">
                    <a:moveTo>
                      <a:pt x="202" y="1"/>
                    </a:moveTo>
                    <a:cubicBezTo>
                      <a:pt x="189" y="1"/>
                      <a:pt x="143" y="32"/>
                      <a:pt x="94" y="78"/>
                    </a:cubicBezTo>
                    <a:cubicBezTo>
                      <a:pt x="40" y="128"/>
                      <a:pt x="1" y="174"/>
                      <a:pt x="8" y="185"/>
                    </a:cubicBezTo>
                    <a:cubicBezTo>
                      <a:pt x="8" y="186"/>
                      <a:pt x="9" y="186"/>
                      <a:pt x="10" y="186"/>
                    </a:cubicBezTo>
                    <a:cubicBezTo>
                      <a:pt x="24" y="186"/>
                      <a:pt x="70" y="152"/>
                      <a:pt x="119" y="106"/>
                    </a:cubicBezTo>
                    <a:cubicBezTo>
                      <a:pt x="173" y="56"/>
                      <a:pt x="213" y="10"/>
                      <a:pt x="205" y="2"/>
                    </a:cubicBezTo>
                    <a:cubicBezTo>
                      <a:pt x="204" y="1"/>
                      <a:pt x="203" y="1"/>
                      <a:pt x="2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3"/>
              <p:cNvSpPr/>
              <p:nvPr/>
            </p:nvSpPr>
            <p:spPr>
              <a:xfrm flipH="1">
                <a:off x="8295569" y="4954592"/>
                <a:ext cx="24155" cy="2732"/>
              </a:xfrm>
              <a:custGeom>
                <a:rect b="b" l="l" r="r" t="t"/>
                <a:pathLst>
                  <a:path extrusionOk="0" h="38" w="336">
                    <a:moveTo>
                      <a:pt x="205" y="0"/>
                    </a:moveTo>
                    <a:cubicBezTo>
                      <a:pt x="193" y="0"/>
                      <a:pt x="182" y="0"/>
                      <a:pt x="170" y="1"/>
                    </a:cubicBezTo>
                    <a:cubicBezTo>
                      <a:pt x="77" y="1"/>
                      <a:pt x="1" y="8"/>
                      <a:pt x="1" y="19"/>
                    </a:cubicBezTo>
                    <a:cubicBezTo>
                      <a:pt x="1" y="28"/>
                      <a:pt x="59" y="38"/>
                      <a:pt x="135" y="38"/>
                    </a:cubicBezTo>
                    <a:cubicBezTo>
                      <a:pt x="147" y="38"/>
                      <a:pt x="158" y="37"/>
                      <a:pt x="170" y="37"/>
                    </a:cubicBezTo>
                    <a:cubicBezTo>
                      <a:pt x="259" y="37"/>
                      <a:pt x="335" y="29"/>
                      <a:pt x="335" y="19"/>
                    </a:cubicBezTo>
                    <a:cubicBezTo>
                      <a:pt x="335" y="9"/>
                      <a:pt x="278" y="0"/>
                      <a:pt x="20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3"/>
              <p:cNvSpPr/>
              <p:nvPr/>
            </p:nvSpPr>
            <p:spPr>
              <a:xfrm flipH="1">
                <a:off x="8296432" y="4940430"/>
                <a:ext cx="27893" cy="4026"/>
              </a:xfrm>
              <a:custGeom>
                <a:rect b="b" l="l" r="r" t="t"/>
                <a:pathLst>
                  <a:path extrusionOk="0" h="56" w="388">
                    <a:moveTo>
                      <a:pt x="18" y="0"/>
                    </a:moveTo>
                    <a:cubicBezTo>
                      <a:pt x="10" y="0"/>
                      <a:pt x="5" y="1"/>
                      <a:pt x="5" y="4"/>
                    </a:cubicBezTo>
                    <a:cubicBezTo>
                      <a:pt x="0" y="14"/>
                      <a:pt x="83" y="51"/>
                      <a:pt x="194" y="54"/>
                    </a:cubicBezTo>
                    <a:cubicBezTo>
                      <a:pt x="208" y="55"/>
                      <a:pt x="221" y="55"/>
                      <a:pt x="234" y="55"/>
                    </a:cubicBezTo>
                    <a:cubicBezTo>
                      <a:pt x="322" y="55"/>
                      <a:pt x="387" y="35"/>
                      <a:pt x="384" y="26"/>
                    </a:cubicBezTo>
                    <a:cubicBezTo>
                      <a:pt x="384" y="20"/>
                      <a:pt x="365" y="19"/>
                      <a:pt x="334" y="19"/>
                    </a:cubicBezTo>
                    <a:cubicBezTo>
                      <a:pt x="313" y="19"/>
                      <a:pt x="288" y="20"/>
                      <a:pt x="259" y="20"/>
                    </a:cubicBezTo>
                    <a:cubicBezTo>
                      <a:pt x="239" y="20"/>
                      <a:pt x="217" y="19"/>
                      <a:pt x="194" y="19"/>
                    </a:cubicBezTo>
                    <a:cubicBezTo>
                      <a:pt x="114" y="13"/>
                      <a:pt x="46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3"/>
              <p:cNvSpPr/>
              <p:nvPr/>
            </p:nvSpPr>
            <p:spPr>
              <a:xfrm flipH="1">
                <a:off x="8237553" y="4945750"/>
                <a:ext cx="43709" cy="25161"/>
              </a:xfrm>
              <a:custGeom>
                <a:rect b="b" l="l" r="r" t="t"/>
                <a:pathLst>
                  <a:path extrusionOk="0" h="350" w="608">
                    <a:moveTo>
                      <a:pt x="415" y="38"/>
                    </a:moveTo>
                    <a:cubicBezTo>
                      <a:pt x="460" y="38"/>
                      <a:pt x="505" y="47"/>
                      <a:pt x="543" y="70"/>
                    </a:cubicBezTo>
                    <a:cubicBezTo>
                      <a:pt x="575" y="91"/>
                      <a:pt x="564" y="131"/>
                      <a:pt x="529" y="152"/>
                    </a:cubicBezTo>
                    <a:cubicBezTo>
                      <a:pt x="493" y="174"/>
                      <a:pt x="450" y="188"/>
                      <a:pt x="413" y="203"/>
                    </a:cubicBezTo>
                    <a:cubicBezTo>
                      <a:pt x="335" y="232"/>
                      <a:pt x="263" y="250"/>
                      <a:pt x="202" y="263"/>
                    </a:cubicBezTo>
                    <a:cubicBezTo>
                      <a:pt x="142" y="274"/>
                      <a:pt x="91" y="281"/>
                      <a:pt x="56" y="285"/>
                    </a:cubicBezTo>
                    <a:lnTo>
                      <a:pt x="56" y="285"/>
                    </a:lnTo>
                    <a:cubicBezTo>
                      <a:pt x="69" y="254"/>
                      <a:pt x="89" y="214"/>
                      <a:pt x="123" y="174"/>
                    </a:cubicBezTo>
                    <a:cubicBezTo>
                      <a:pt x="163" y="124"/>
                      <a:pt x="220" y="81"/>
                      <a:pt x="299" y="56"/>
                    </a:cubicBezTo>
                    <a:cubicBezTo>
                      <a:pt x="333" y="46"/>
                      <a:pt x="374" y="38"/>
                      <a:pt x="415" y="38"/>
                    </a:cubicBezTo>
                    <a:close/>
                    <a:moveTo>
                      <a:pt x="409" y="0"/>
                    </a:moveTo>
                    <a:cubicBezTo>
                      <a:pt x="271" y="0"/>
                      <a:pt x="154" y="80"/>
                      <a:pt x="102" y="156"/>
                    </a:cubicBezTo>
                    <a:cubicBezTo>
                      <a:pt x="64" y="204"/>
                      <a:pt x="46" y="254"/>
                      <a:pt x="38" y="287"/>
                    </a:cubicBezTo>
                    <a:lnTo>
                      <a:pt x="38" y="287"/>
                    </a:lnTo>
                    <a:cubicBezTo>
                      <a:pt x="14" y="290"/>
                      <a:pt x="1" y="291"/>
                      <a:pt x="1" y="293"/>
                    </a:cubicBezTo>
                    <a:cubicBezTo>
                      <a:pt x="1" y="295"/>
                      <a:pt x="13" y="298"/>
                      <a:pt x="36" y="299"/>
                    </a:cubicBezTo>
                    <a:lnTo>
                      <a:pt x="36" y="299"/>
                    </a:lnTo>
                    <a:cubicBezTo>
                      <a:pt x="30" y="331"/>
                      <a:pt x="30" y="350"/>
                      <a:pt x="34" y="350"/>
                    </a:cubicBezTo>
                    <a:cubicBezTo>
                      <a:pt x="34" y="350"/>
                      <a:pt x="34" y="350"/>
                      <a:pt x="34" y="350"/>
                    </a:cubicBezTo>
                    <a:cubicBezTo>
                      <a:pt x="37" y="350"/>
                      <a:pt x="40" y="330"/>
                      <a:pt x="51" y="300"/>
                    </a:cubicBezTo>
                    <a:lnTo>
                      <a:pt x="51" y="300"/>
                    </a:lnTo>
                    <a:cubicBezTo>
                      <a:pt x="55" y="300"/>
                      <a:pt x="59" y="300"/>
                      <a:pt x="64" y="300"/>
                    </a:cubicBezTo>
                    <a:cubicBezTo>
                      <a:pt x="99" y="300"/>
                      <a:pt x="147" y="297"/>
                      <a:pt x="206" y="289"/>
                    </a:cubicBezTo>
                    <a:cubicBezTo>
                      <a:pt x="270" y="281"/>
                      <a:pt x="345" y="263"/>
                      <a:pt x="425" y="238"/>
                    </a:cubicBezTo>
                    <a:cubicBezTo>
                      <a:pt x="464" y="225"/>
                      <a:pt x="507" y="210"/>
                      <a:pt x="550" y="185"/>
                    </a:cubicBezTo>
                    <a:cubicBezTo>
                      <a:pt x="569" y="170"/>
                      <a:pt x="593" y="152"/>
                      <a:pt x="600" y="120"/>
                    </a:cubicBezTo>
                    <a:cubicBezTo>
                      <a:pt x="607" y="88"/>
                      <a:pt x="590" y="56"/>
                      <a:pt x="569" y="38"/>
                    </a:cubicBezTo>
                    <a:cubicBezTo>
                      <a:pt x="514" y="11"/>
                      <a:pt x="460" y="0"/>
                      <a:pt x="40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3"/>
              <p:cNvSpPr/>
              <p:nvPr/>
            </p:nvSpPr>
            <p:spPr>
              <a:xfrm flipH="1">
                <a:off x="8275008" y="4939136"/>
                <a:ext cx="22430" cy="28468"/>
              </a:xfrm>
              <a:custGeom>
                <a:rect b="b" l="l" r="r" t="t"/>
                <a:pathLst>
                  <a:path extrusionOk="0" h="396" w="312">
                    <a:moveTo>
                      <a:pt x="75" y="0"/>
                    </a:moveTo>
                    <a:cubicBezTo>
                      <a:pt x="73" y="0"/>
                      <a:pt x="71" y="0"/>
                      <a:pt x="68" y="0"/>
                    </a:cubicBezTo>
                    <a:cubicBezTo>
                      <a:pt x="22" y="7"/>
                      <a:pt x="0" y="62"/>
                      <a:pt x="7" y="97"/>
                    </a:cubicBezTo>
                    <a:cubicBezTo>
                      <a:pt x="10" y="133"/>
                      <a:pt x="29" y="162"/>
                      <a:pt x="43" y="187"/>
                    </a:cubicBezTo>
                    <a:cubicBezTo>
                      <a:pt x="75" y="237"/>
                      <a:pt x="111" y="280"/>
                      <a:pt x="143" y="312"/>
                    </a:cubicBezTo>
                    <a:cubicBezTo>
                      <a:pt x="203" y="369"/>
                      <a:pt x="252" y="392"/>
                      <a:pt x="261" y="392"/>
                    </a:cubicBezTo>
                    <a:cubicBezTo>
                      <a:pt x="261" y="392"/>
                      <a:pt x="262" y="392"/>
                      <a:pt x="262" y="392"/>
                    </a:cubicBezTo>
                    <a:cubicBezTo>
                      <a:pt x="265" y="388"/>
                      <a:pt x="219" y="355"/>
                      <a:pt x="161" y="291"/>
                    </a:cubicBezTo>
                    <a:cubicBezTo>
                      <a:pt x="133" y="259"/>
                      <a:pt x="104" y="219"/>
                      <a:pt x="75" y="169"/>
                    </a:cubicBezTo>
                    <a:cubicBezTo>
                      <a:pt x="47" y="126"/>
                      <a:pt x="25" y="50"/>
                      <a:pt x="75" y="40"/>
                    </a:cubicBezTo>
                    <a:cubicBezTo>
                      <a:pt x="79" y="40"/>
                      <a:pt x="83" y="39"/>
                      <a:pt x="86" y="39"/>
                    </a:cubicBezTo>
                    <a:cubicBezTo>
                      <a:pt x="136" y="39"/>
                      <a:pt x="182" y="86"/>
                      <a:pt x="212" y="123"/>
                    </a:cubicBezTo>
                    <a:cubicBezTo>
                      <a:pt x="247" y="169"/>
                      <a:pt x="265" y="216"/>
                      <a:pt x="272" y="255"/>
                    </a:cubicBezTo>
                    <a:cubicBezTo>
                      <a:pt x="290" y="342"/>
                      <a:pt x="272" y="395"/>
                      <a:pt x="280" y="395"/>
                    </a:cubicBezTo>
                    <a:cubicBezTo>
                      <a:pt x="280" y="395"/>
                      <a:pt x="280" y="395"/>
                      <a:pt x="280" y="395"/>
                    </a:cubicBezTo>
                    <a:cubicBezTo>
                      <a:pt x="285" y="395"/>
                      <a:pt x="312" y="342"/>
                      <a:pt x="302" y="252"/>
                    </a:cubicBezTo>
                    <a:cubicBezTo>
                      <a:pt x="294" y="209"/>
                      <a:pt x="277" y="155"/>
                      <a:pt x="240" y="105"/>
                    </a:cubicBezTo>
                    <a:cubicBezTo>
                      <a:pt x="205" y="59"/>
                      <a:pt x="160" y="0"/>
                      <a:pt x="7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3"/>
              <p:cNvSpPr/>
              <p:nvPr/>
            </p:nvSpPr>
            <p:spPr>
              <a:xfrm flipH="1">
                <a:off x="8443739" y="4954305"/>
                <a:ext cx="83105" cy="65420"/>
              </a:xfrm>
              <a:custGeom>
                <a:rect b="b" l="l" r="r" t="t"/>
                <a:pathLst>
                  <a:path extrusionOk="0" h="910" w="1156">
                    <a:moveTo>
                      <a:pt x="183" y="0"/>
                    </a:moveTo>
                    <a:cubicBezTo>
                      <a:pt x="134" y="0"/>
                      <a:pt x="93" y="3"/>
                      <a:pt x="65" y="8"/>
                    </a:cubicBezTo>
                    <a:cubicBezTo>
                      <a:pt x="22" y="15"/>
                      <a:pt x="0" y="23"/>
                      <a:pt x="0" y="23"/>
                    </a:cubicBezTo>
                    <a:cubicBezTo>
                      <a:pt x="0" y="25"/>
                      <a:pt x="5" y="25"/>
                      <a:pt x="13" y="25"/>
                    </a:cubicBezTo>
                    <a:cubicBezTo>
                      <a:pt x="21" y="25"/>
                      <a:pt x="34" y="25"/>
                      <a:pt x="50" y="23"/>
                    </a:cubicBezTo>
                    <a:cubicBezTo>
                      <a:pt x="70" y="23"/>
                      <a:pt x="96" y="22"/>
                      <a:pt x="128" y="22"/>
                    </a:cubicBezTo>
                    <a:cubicBezTo>
                      <a:pt x="159" y="22"/>
                      <a:pt x="196" y="23"/>
                      <a:pt x="237" y="26"/>
                    </a:cubicBezTo>
                    <a:cubicBezTo>
                      <a:pt x="380" y="41"/>
                      <a:pt x="582" y="98"/>
                      <a:pt x="758" y="231"/>
                    </a:cubicBezTo>
                    <a:cubicBezTo>
                      <a:pt x="933" y="367"/>
                      <a:pt x="1038" y="547"/>
                      <a:pt x="1088" y="683"/>
                    </a:cubicBezTo>
                    <a:cubicBezTo>
                      <a:pt x="1137" y="817"/>
                      <a:pt x="1145" y="909"/>
                      <a:pt x="1152" y="909"/>
                    </a:cubicBezTo>
                    <a:cubicBezTo>
                      <a:pt x="1152" y="909"/>
                      <a:pt x="1152" y="909"/>
                      <a:pt x="1152" y="909"/>
                    </a:cubicBezTo>
                    <a:cubicBezTo>
                      <a:pt x="1152" y="909"/>
                      <a:pt x="1156" y="888"/>
                      <a:pt x="1152" y="845"/>
                    </a:cubicBezTo>
                    <a:cubicBezTo>
                      <a:pt x="1145" y="805"/>
                      <a:pt x="1134" y="744"/>
                      <a:pt x="1112" y="672"/>
                    </a:cubicBezTo>
                    <a:cubicBezTo>
                      <a:pt x="1069" y="532"/>
                      <a:pt x="965" y="343"/>
                      <a:pt x="783" y="202"/>
                    </a:cubicBezTo>
                    <a:cubicBezTo>
                      <a:pt x="599" y="63"/>
                      <a:pt x="388" y="8"/>
                      <a:pt x="241" y="1"/>
                    </a:cubicBezTo>
                    <a:cubicBezTo>
                      <a:pt x="220" y="0"/>
                      <a:pt x="201" y="0"/>
                      <a:pt x="18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3"/>
              <p:cNvSpPr/>
              <p:nvPr/>
            </p:nvSpPr>
            <p:spPr>
              <a:xfrm flipH="1">
                <a:off x="8502832" y="4859911"/>
                <a:ext cx="2876" cy="94535"/>
              </a:xfrm>
              <a:custGeom>
                <a:rect b="b" l="l" r="r" t="t"/>
                <a:pathLst>
                  <a:path extrusionOk="0" h="1315" w="40">
                    <a:moveTo>
                      <a:pt x="18" y="1"/>
                    </a:moveTo>
                    <a:cubicBezTo>
                      <a:pt x="18" y="1"/>
                      <a:pt x="18" y="1"/>
                      <a:pt x="18" y="1"/>
                    </a:cubicBezTo>
                    <a:cubicBezTo>
                      <a:pt x="8" y="1"/>
                      <a:pt x="0" y="294"/>
                      <a:pt x="0" y="657"/>
                    </a:cubicBezTo>
                    <a:cubicBezTo>
                      <a:pt x="0" y="1020"/>
                      <a:pt x="11" y="1314"/>
                      <a:pt x="22" y="1314"/>
                    </a:cubicBezTo>
                    <a:cubicBezTo>
                      <a:pt x="33" y="1314"/>
                      <a:pt x="40" y="1020"/>
                      <a:pt x="40" y="657"/>
                    </a:cubicBezTo>
                    <a:cubicBezTo>
                      <a:pt x="40" y="297"/>
                      <a:pt x="30" y="1"/>
                      <a:pt x="1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3"/>
              <p:cNvSpPr/>
              <p:nvPr/>
            </p:nvSpPr>
            <p:spPr>
              <a:xfrm flipH="1">
                <a:off x="8347763" y="4997440"/>
                <a:ext cx="67361" cy="3666"/>
              </a:xfrm>
              <a:custGeom>
                <a:rect b="b" l="l" r="r" t="t"/>
                <a:pathLst>
                  <a:path extrusionOk="0" h="51" w="937">
                    <a:moveTo>
                      <a:pt x="894" y="0"/>
                    </a:moveTo>
                    <a:cubicBezTo>
                      <a:pt x="820" y="0"/>
                      <a:pt x="657" y="9"/>
                      <a:pt x="471" y="11"/>
                    </a:cubicBezTo>
                    <a:cubicBezTo>
                      <a:pt x="298" y="11"/>
                      <a:pt x="147" y="7"/>
                      <a:pt x="65" y="7"/>
                    </a:cubicBezTo>
                    <a:cubicBezTo>
                      <a:pt x="24" y="7"/>
                      <a:pt x="0" y="8"/>
                      <a:pt x="0" y="11"/>
                    </a:cubicBezTo>
                    <a:cubicBezTo>
                      <a:pt x="0" y="22"/>
                      <a:pt x="208" y="51"/>
                      <a:pt x="471" y="51"/>
                    </a:cubicBezTo>
                    <a:cubicBezTo>
                      <a:pt x="729" y="47"/>
                      <a:pt x="937" y="15"/>
                      <a:pt x="937" y="4"/>
                    </a:cubicBezTo>
                    <a:cubicBezTo>
                      <a:pt x="937" y="1"/>
                      <a:pt x="922" y="0"/>
                      <a:pt x="89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3"/>
              <p:cNvSpPr/>
              <p:nvPr/>
            </p:nvSpPr>
            <p:spPr>
              <a:xfrm flipH="1">
                <a:off x="8453011" y="4998662"/>
                <a:ext cx="7836" cy="13300"/>
              </a:xfrm>
              <a:custGeom>
                <a:rect b="b" l="l" r="r" t="t"/>
                <a:pathLst>
                  <a:path extrusionOk="0" h="185" w="109">
                    <a:moveTo>
                      <a:pt x="11" y="0"/>
                    </a:moveTo>
                    <a:cubicBezTo>
                      <a:pt x="10" y="0"/>
                      <a:pt x="9" y="0"/>
                      <a:pt x="8" y="1"/>
                    </a:cubicBezTo>
                    <a:cubicBezTo>
                      <a:pt x="1" y="9"/>
                      <a:pt x="26" y="49"/>
                      <a:pt x="47" y="95"/>
                    </a:cubicBezTo>
                    <a:cubicBezTo>
                      <a:pt x="73" y="142"/>
                      <a:pt x="83" y="185"/>
                      <a:pt x="95" y="185"/>
                    </a:cubicBezTo>
                    <a:cubicBezTo>
                      <a:pt x="105" y="185"/>
                      <a:pt x="108" y="130"/>
                      <a:pt x="83" y="77"/>
                    </a:cubicBezTo>
                    <a:cubicBezTo>
                      <a:pt x="61" y="28"/>
                      <a:pt x="24" y="0"/>
                      <a:pt x="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3"/>
              <p:cNvSpPr/>
              <p:nvPr/>
            </p:nvSpPr>
            <p:spPr>
              <a:xfrm flipH="1">
                <a:off x="8468252" y="4977741"/>
                <a:ext cx="9849" cy="9058"/>
              </a:xfrm>
              <a:custGeom>
                <a:rect b="b" l="l" r="r" t="t"/>
                <a:pathLst>
                  <a:path extrusionOk="0" h="126" w="137">
                    <a:moveTo>
                      <a:pt x="11" y="1"/>
                    </a:moveTo>
                    <a:cubicBezTo>
                      <a:pt x="10" y="1"/>
                      <a:pt x="8" y="1"/>
                      <a:pt x="7" y="2"/>
                    </a:cubicBezTo>
                    <a:cubicBezTo>
                      <a:pt x="0" y="9"/>
                      <a:pt x="22" y="45"/>
                      <a:pt x="55" y="77"/>
                    </a:cubicBezTo>
                    <a:cubicBezTo>
                      <a:pt x="85" y="105"/>
                      <a:pt x="114" y="125"/>
                      <a:pt x="126" y="125"/>
                    </a:cubicBezTo>
                    <a:cubicBezTo>
                      <a:pt x="127" y="125"/>
                      <a:pt x="129" y="125"/>
                      <a:pt x="130" y="124"/>
                    </a:cubicBezTo>
                    <a:cubicBezTo>
                      <a:pt x="136" y="116"/>
                      <a:pt x="115" y="81"/>
                      <a:pt x="83" y="48"/>
                    </a:cubicBezTo>
                    <a:cubicBezTo>
                      <a:pt x="54" y="21"/>
                      <a:pt x="24" y="1"/>
                      <a:pt x="1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3"/>
              <p:cNvSpPr/>
              <p:nvPr/>
            </p:nvSpPr>
            <p:spPr>
              <a:xfrm flipH="1">
                <a:off x="8488382" y="4967245"/>
                <a:ext cx="13947" cy="5823"/>
              </a:xfrm>
              <a:custGeom>
                <a:rect b="b" l="l" r="r" t="t"/>
                <a:pathLst>
                  <a:path extrusionOk="0" h="81" w="194">
                    <a:moveTo>
                      <a:pt x="63" y="1"/>
                    </a:moveTo>
                    <a:cubicBezTo>
                      <a:pt x="27" y="1"/>
                      <a:pt x="1" y="14"/>
                      <a:pt x="4" y="19"/>
                    </a:cubicBezTo>
                    <a:cubicBezTo>
                      <a:pt x="7" y="29"/>
                      <a:pt x="50" y="29"/>
                      <a:pt x="97" y="44"/>
                    </a:cubicBezTo>
                    <a:cubicBezTo>
                      <a:pt x="138" y="60"/>
                      <a:pt x="171" y="81"/>
                      <a:pt x="183" y="81"/>
                    </a:cubicBezTo>
                    <a:cubicBezTo>
                      <a:pt x="185" y="81"/>
                      <a:pt x="186" y="81"/>
                      <a:pt x="187" y="80"/>
                    </a:cubicBezTo>
                    <a:cubicBezTo>
                      <a:pt x="193" y="72"/>
                      <a:pt x="168" y="26"/>
                      <a:pt x="107" y="7"/>
                    </a:cubicBezTo>
                    <a:cubicBezTo>
                      <a:pt x="92" y="3"/>
                      <a:pt x="77" y="1"/>
                      <a:pt x="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3"/>
              <p:cNvSpPr/>
              <p:nvPr/>
            </p:nvSpPr>
            <p:spPr>
              <a:xfrm flipH="1">
                <a:off x="8512106" y="4963866"/>
                <a:ext cx="7548" cy="3666"/>
              </a:xfrm>
              <a:custGeom>
                <a:rect b="b" l="l" r="r" t="t"/>
                <a:pathLst>
                  <a:path extrusionOk="0" h="51" w="105">
                    <a:moveTo>
                      <a:pt x="23" y="0"/>
                    </a:moveTo>
                    <a:cubicBezTo>
                      <a:pt x="13" y="0"/>
                      <a:pt x="6" y="3"/>
                      <a:pt x="4" y="8"/>
                    </a:cubicBezTo>
                    <a:cubicBezTo>
                      <a:pt x="0" y="19"/>
                      <a:pt x="18" y="33"/>
                      <a:pt x="43" y="44"/>
                    </a:cubicBezTo>
                    <a:cubicBezTo>
                      <a:pt x="57" y="49"/>
                      <a:pt x="69" y="51"/>
                      <a:pt x="79" y="51"/>
                    </a:cubicBezTo>
                    <a:cubicBezTo>
                      <a:pt x="91" y="51"/>
                      <a:pt x="99" y="48"/>
                      <a:pt x="101" y="44"/>
                    </a:cubicBezTo>
                    <a:cubicBezTo>
                      <a:pt x="105" y="33"/>
                      <a:pt x="86" y="16"/>
                      <a:pt x="58" y="8"/>
                    </a:cubicBezTo>
                    <a:cubicBezTo>
                      <a:pt x="46" y="3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3"/>
              <p:cNvSpPr/>
              <p:nvPr/>
            </p:nvSpPr>
            <p:spPr>
              <a:xfrm flipH="1">
                <a:off x="8296647" y="4914836"/>
                <a:ext cx="791" cy="27462"/>
              </a:xfrm>
              <a:custGeom>
                <a:rect b="b" l="l" r="r" t="t"/>
                <a:pathLst>
                  <a:path extrusionOk="0" h="382" w="11">
                    <a:moveTo>
                      <a:pt x="0" y="1"/>
                    </a:moveTo>
                    <a:lnTo>
                      <a:pt x="7" y="382"/>
                    </a:lnTo>
                    <a:lnTo>
                      <a:pt x="10" y="3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3"/>
              <p:cNvSpPr/>
              <p:nvPr/>
            </p:nvSpPr>
            <p:spPr>
              <a:xfrm flipH="1">
                <a:off x="8296867" y="4914621"/>
                <a:ext cx="206540" cy="34363"/>
              </a:xfrm>
              <a:custGeom>
                <a:rect b="b" l="l" r="r" t="t"/>
                <a:pathLst>
                  <a:path extrusionOk="0" h="478" w="2873">
                    <a:moveTo>
                      <a:pt x="2865" y="0"/>
                    </a:moveTo>
                    <a:lnTo>
                      <a:pt x="4" y="255"/>
                    </a:lnTo>
                    <a:cubicBezTo>
                      <a:pt x="4" y="348"/>
                      <a:pt x="1" y="428"/>
                      <a:pt x="1" y="478"/>
                    </a:cubicBezTo>
                    <a:lnTo>
                      <a:pt x="2567" y="395"/>
                    </a:lnTo>
                    <a:cubicBezTo>
                      <a:pt x="2524" y="385"/>
                      <a:pt x="2496" y="370"/>
                      <a:pt x="2496" y="363"/>
                    </a:cubicBezTo>
                    <a:cubicBezTo>
                      <a:pt x="2499" y="360"/>
                      <a:pt x="2502" y="360"/>
                      <a:pt x="2509" y="360"/>
                    </a:cubicBezTo>
                    <a:cubicBezTo>
                      <a:pt x="2539" y="360"/>
                      <a:pt x="2607" y="370"/>
                      <a:pt x="2685" y="378"/>
                    </a:cubicBezTo>
                    <a:cubicBezTo>
                      <a:pt x="2779" y="381"/>
                      <a:pt x="2857" y="378"/>
                      <a:pt x="2872" y="385"/>
                    </a:cubicBezTo>
                    <a:lnTo>
                      <a:pt x="2865" y="4"/>
                    </a:lnTo>
                    <a:lnTo>
                      <a:pt x="2865" y="0"/>
                    </a:ln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3"/>
              <p:cNvSpPr/>
              <p:nvPr/>
            </p:nvSpPr>
            <p:spPr>
              <a:xfrm flipH="1">
                <a:off x="8296647" y="4940430"/>
                <a:ext cx="27390" cy="2588"/>
              </a:xfrm>
              <a:custGeom>
                <a:rect b="b" l="l" r="r" t="t"/>
                <a:pathLst>
                  <a:path extrusionOk="0" h="36" w="381">
                    <a:moveTo>
                      <a:pt x="14" y="1"/>
                    </a:moveTo>
                    <a:cubicBezTo>
                      <a:pt x="7" y="1"/>
                      <a:pt x="4" y="1"/>
                      <a:pt x="1" y="4"/>
                    </a:cubicBezTo>
                    <a:cubicBezTo>
                      <a:pt x="1" y="11"/>
                      <a:pt x="29" y="26"/>
                      <a:pt x="72" y="36"/>
                    </a:cubicBezTo>
                    <a:lnTo>
                      <a:pt x="380" y="26"/>
                    </a:lnTo>
                    <a:lnTo>
                      <a:pt x="377" y="26"/>
                    </a:lnTo>
                    <a:cubicBezTo>
                      <a:pt x="362" y="19"/>
                      <a:pt x="284" y="22"/>
                      <a:pt x="190" y="19"/>
                    </a:cubicBezTo>
                    <a:cubicBezTo>
                      <a:pt x="112" y="11"/>
                      <a:pt x="44" y="1"/>
                      <a:pt x="14" y="1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3"/>
              <p:cNvSpPr/>
              <p:nvPr/>
            </p:nvSpPr>
            <p:spPr>
              <a:xfrm flipH="1">
                <a:off x="8528066" y="4935254"/>
                <a:ext cx="647" cy="3163"/>
              </a:xfrm>
              <a:custGeom>
                <a:rect b="b" l="l" r="r" t="t"/>
                <a:pathLst>
                  <a:path extrusionOk="0" h="44" w="9">
                    <a:moveTo>
                      <a:pt x="1" y="0"/>
                    </a:moveTo>
                    <a:lnTo>
                      <a:pt x="8" y="43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3"/>
              <p:cNvSpPr/>
              <p:nvPr/>
            </p:nvSpPr>
            <p:spPr>
              <a:xfrm flipH="1">
                <a:off x="8504630" y="4933169"/>
                <a:ext cx="23508" cy="16607"/>
              </a:xfrm>
              <a:custGeom>
                <a:rect b="b" l="l" r="r" t="t"/>
                <a:pathLst>
                  <a:path extrusionOk="0" h="231" w="327">
                    <a:moveTo>
                      <a:pt x="316" y="1"/>
                    </a:moveTo>
                    <a:lnTo>
                      <a:pt x="0" y="29"/>
                    </a:lnTo>
                    <a:lnTo>
                      <a:pt x="0" y="72"/>
                    </a:lnTo>
                    <a:lnTo>
                      <a:pt x="22" y="231"/>
                    </a:lnTo>
                    <a:lnTo>
                      <a:pt x="327" y="223"/>
                    </a:lnTo>
                    <a:cubicBezTo>
                      <a:pt x="323" y="170"/>
                      <a:pt x="320" y="94"/>
                      <a:pt x="316" y="1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3"/>
              <p:cNvSpPr/>
              <p:nvPr/>
            </p:nvSpPr>
            <p:spPr>
              <a:xfrm flipH="1">
                <a:off x="8503048" y="4932953"/>
                <a:ext cx="2444" cy="16319"/>
              </a:xfrm>
              <a:custGeom>
                <a:rect b="b" l="l" r="r" t="t"/>
                <a:pathLst>
                  <a:path extrusionOk="0" h="227" w="34">
                    <a:moveTo>
                      <a:pt x="33" y="0"/>
                    </a:moveTo>
                    <a:lnTo>
                      <a:pt x="1" y="4"/>
                    </a:lnTo>
                    <a:cubicBezTo>
                      <a:pt x="5" y="97"/>
                      <a:pt x="8" y="173"/>
                      <a:pt x="12" y="226"/>
                    </a:cubicBezTo>
                    <a:lnTo>
                      <a:pt x="30" y="223"/>
                    </a:lnTo>
                    <a:cubicBezTo>
                      <a:pt x="30" y="173"/>
                      <a:pt x="33" y="93"/>
                      <a:pt x="33" y="0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3"/>
              <p:cNvSpPr/>
              <p:nvPr/>
            </p:nvSpPr>
            <p:spPr>
              <a:xfrm flipH="1">
                <a:off x="7605347" y="4840573"/>
                <a:ext cx="430190" cy="187633"/>
              </a:xfrm>
              <a:custGeom>
                <a:rect b="b" l="l" r="r" t="t"/>
                <a:pathLst>
                  <a:path extrusionOk="0" h="2610" w="5984">
                    <a:moveTo>
                      <a:pt x="3202" y="0"/>
                    </a:moveTo>
                    <a:lnTo>
                      <a:pt x="0" y="68"/>
                    </a:lnTo>
                    <a:lnTo>
                      <a:pt x="43" y="2571"/>
                    </a:lnTo>
                    <a:lnTo>
                      <a:pt x="240" y="2577"/>
                    </a:lnTo>
                    <a:cubicBezTo>
                      <a:pt x="641" y="2590"/>
                      <a:pt x="1598" y="2610"/>
                      <a:pt x="2581" y="2610"/>
                    </a:cubicBezTo>
                    <a:cubicBezTo>
                      <a:pt x="3774" y="2610"/>
                      <a:pt x="5006" y="2581"/>
                      <a:pt x="5326" y="2477"/>
                    </a:cubicBezTo>
                    <a:cubicBezTo>
                      <a:pt x="5984" y="2261"/>
                      <a:pt x="3249" y="1709"/>
                      <a:pt x="3249" y="1709"/>
                    </a:cubicBezTo>
                    <a:lnTo>
                      <a:pt x="320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3"/>
              <p:cNvSpPr/>
              <p:nvPr/>
            </p:nvSpPr>
            <p:spPr>
              <a:xfrm flipH="1">
                <a:off x="7644303" y="4986081"/>
                <a:ext cx="61466" cy="28468"/>
              </a:xfrm>
              <a:custGeom>
                <a:rect b="b" l="l" r="r" t="t"/>
                <a:pathLst>
                  <a:path extrusionOk="0" h="396" w="855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4"/>
                      <a:pt x="101" y="30"/>
                      <a:pt x="223" y="68"/>
                    </a:cubicBezTo>
                    <a:cubicBezTo>
                      <a:pt x="151" y="44"/>
                      <a:pt x="75" y="22"/>
                      <a:pt x="0" y="0"/>
                    </a:cubicBezTo>
                    <a:close/>
                    <a:moveTo>
                      <a:pt x="833" y="345"/>
                    </a:moveTo>
                    <a:cubicBezTo>
                      <a:pt x="844" y="363"/>
                      <a:pt x="844" y="381"/>
                      <a:pt x="833" y="396"/>
                    </a:cubicBezTo>
                    <a:lnTo>
                      <a:pt x="851" y="396"/>
                    </a:lnTo>
                    <a:cubicBezTo>
                      <a:pt x="855" y="381"/>
                      <a:pt x="847" y="363"/>
                      <a:pt x="833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3"/>
              <p:cNvSpPr/>
              <p:nvPr/>
            </p:nvSpPr>
            <p:spPr>
              <a:xfrm flipH="1">
                <a:off x="7811239" y="5025334"/>
                <a:ext cx="221206" cy="3666"/>
              </a:xfrm>
              <a:custGeom>
                <a:rect b="b" l="l" r="r" t="t"/>
                <a:pathLst>
                  <a:path extrusionOk="0" h="51" w="3077">
                    <a:moveTo>
                      <a:pt x="0" y="1"/>
                    </a:moveTo>
                    <a:cubicBezTo>
                      <a:pt x="517" y="32"/>
                      <a:pt x="1242" y="51"/>
                      <a:pt x="1996" y="51"/>
                    </a:cubicBezTo>
                    <a:cubicBezTo>
                      <a:pt x="2355" y="51"/>
                      <a:pt x="2724" y="47"/>
                      <a:pt x="3076" y="39"/>
                    </a:cubicBezTo>
                    <a:lnTo>
                      <a:pt x="2530" y="39"/>
                    </a:lnTo>
                    <a:cubicBezTo>
                      <a:pt x="1551" y="39"/>
                      <a:pt x="596" y="22"/>
                      <a:pt x="197" y="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3"/>
              <p:cNvSpPr/>
              <p:nvPr/>
            </p:nvSpPr>
            <p:spPr>
              <a:xfrm flipH="1">
                <a:off x="7645102" y="4986081"/>
                <a:ext cx="387343" cy="42128"/>
              </a:xfrm>
              <a:custGeom>
                <a:rect b="b" l="l" r="r" t="t"/>
                <a:pathLst>
                  <a:path extrusionOk="0" h="586" w="5388">
                    <a:moveTo>
                      <a:pt x="4541" y="0"/>
                    </a:moveTo>
                    <a:cubicBezTo>
                      <a:pt x="4357" y="15"/>
                      <a:pt x="4268" y="421"/>
                      <a:pt x="4268" y="421"/>
                    </a:cubicBezTo>
                    <a:lnTo>
                      <a:pt x="1156" y="460"/>
                    </a:lnTo>
                    <a:lnTo>
                      <a:pt x="1156" y="478"/>
                    </a:lnTo>
                    <a:cubicBezTo>
                      <a:pt x="1152" y="478"/>
                      <a:pt x="1152" y="471"/>
                      <a:pt x="1148" y="460"/>
                    </a:cubicBezTo>
                    <a:lnTo>
                      <a:pt x="4" y="474"/>
                    </a:lnTo>
                    <a:lnTo>
                      <a:pt x="0" y="547"/>
                    </a:lnTo>
                    <a:lnTo>
                      <a:pt x="197" y="553"/>
                    </a:lnTo>
                    <a:cubicBezTo>
                      <a:pt x="596" y="568"/>
                      <a:pt x="1551" y="585"/>
                      <a:pt x="2530" y="585"/>
                    </a:cubicBezTo>
                    <a:lnTo>
                      <a:pt x="3076" y="585"/>
                    </a:lnTo>
                    <a:cubicBezTo>
                      <a:pt x="4059" y="564"/>
                      <a:pt x="4935" y="521"/>
                      <a:pt x="5255" y="460"/>
                    </a:cubicBezTo>
                    <a:cubicBezTo>
                      <a:pt x="5265" y="456"/>
                      <a:pt x="5276" y="456"/>
                      <a:pt x="5283" y="453"/>
                    </a:cubicBezTo>
                    <a:cubicBezTo>
                      <a:pt x="5334" y="435"/>
                      <a:pt x="5366" y="417"/>
                      <a:pt x="5377" y="396"/>
                    </a:cubicBezTo>
                    <a:cubicBezTo>
                      <a:pt x="5388" y="381"/>
                      <a:pt x="5388" y="363"/>
                      <a:pt x="5377" y="345"/>
                    </a:cubicBezTo>
                    <a:cubicBezTo>
                      <a:pt x="5298" y="249"/>
                      <a:pt x="4985" y="137"/>
                      <a:pt x="4767" y="68"/>
                    </a:cubicBezTo>
                    <a:cubicBezTo>
                      <a:pt x="4695" y="44"/>
                      <a:pt x="4619" y="22"/>
                      <a:pt x="4544" y="0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3"/>
              <p:cNvSpPr/>
              <p:nvPr/>
            </p:nvSpPr>
            <p:spPr>
              <a:xfrm flipH="1">
                <a:off x="7645317" y="5011962"/>
                <a:ext cx="390506" cy="10136"/>
              </a:xfrm>
              <a:custGeom>
                <a:rect b="b" l="l" r="r" t="t"/>
                <a:pathLst>
                  <a:path extrusionOk="0" h="141" w="5432">
                    <a:moveTo>
                      <a:pt x="5418" y="1"/>
                    </a:moveTo>
                    <a:cubicBezTo>
                      <a:pt x="5409" y="1"/>
                      <a:pt x="5395" y="1"/>
                      <a:pt x="5377" y="3"/>
                    </a:cubicBezTo>
                    <a:cubicBezTo>
                      <a:pt x="5330" y="3"/>
                      <a:pt x="5277" y="7"/>
                      <a:pt x="5219" y="7"/>
                    </a:cubicBezTo>
                    <a:cubicBezTo>
                      <a:pt x="5062" y="14"/>
                      <a:pt x="4868" y="21"/>
                      <a:pt x="4638" y="32"/>
                    </a:cubicBezTo>
                    <a:cubicBezTo>
                      <a:pt x="4146" y="50"/>
                      <a:pt x="3468" y="75"/>
                      <a:pt x="2718" y="89"/>
                    </a:cubicBezTo>
                    <a:cubicBezTo>
                      <a:pt x="2134" y="103"/>
                      <a:pt x="1594" y="109"/>
                      <a:pt x="1152" y="109"/>
                    </a:cubicBezTo>
                    <a:cubicBezTo>
                      <a:pt x="1025" y="109"/>
                      <a:pt x="907" y="108"/>
                      <a:pt x="798" y="107"/>
                    </a:cubicBezTo>
                    <a:lnTo>
                      <a:pt x="213" y="107"/>
                    </a:lnTo>
                    <a:cubicBezTo>
                      <a:pt x="155" y="107"/>
                      <a:pt x="105" y="107"/>
                      <a:pt x="54" y="111"/>
                    </a:cubicBezTo>
                    <a:lnTo>
                      <a:pt x="1" y="111"/>
                    </a:lnTo>
                    <a:cubicBezTo>
                      <a:pt x="1" y="114"/>
                      <a:pt x="19" y="114"/>
                      <a:pt x="54" y="118"/>
                    </a:cubicBezTo>
                    <a:cubicBezTo>
                      <a:pt x="101" y="118"/>
                      <a:pt x="155" y="122"/>
                      <a:pt x="213" y="122"/>
                    </a:cubicBezTo>
                    <a:cubicBezTo>
                      <a:pt x="370" y="125"/>
                      <a:pt x="568" y="132"/>
                      <a:pt x="798" y="136"/>
                    </a:cubicBezTo>
                    <a:cubicBezTo>
                      <a:pt x="1005" y="139"/>
                      <a:pt x="1245" y="141"/>
                      <a:pt x="1510" y="141"/>
                    </a:cubicBezTo>
                    <a:cubicBezTo>
                      <a:pt x="1873" y="141"/>
                      <a:pt x="2283" y="137"/>
                      <a:pt x="2718" y="129"/>
                    </a:cubicBezTo>
                    <a:cubicBezTo>
                      <a:pt x="3468" y="114"/>
                      <a:pt x="4146" y="86"/>
                      <a:pt x="4638" y="57"/>
                    </a:cubicBezTo>
                    <a:cubicBezTo>
                      <a:pt x="4868" y="43"/>
                      <a:pt x="5062" y="32"/>
                      <a:pt x="5219" y="21"/>
                    </a:cubicBezTo>
                    <a:cubicBezTo>
                      <a:pt x="5280" y="18"/>
                      <a:pt x="5330" y="14"/>
                      <a:pt x="5377" y="10"/>
                    </a:cubicBezTo>
                    <a:cubicBezTo>
                      <a:pt x="5413" y="7"/>
                      <a:pt x="5431" y="3"/>
                      <a:pt x="5431" y="3"/>
                    </a:cubicBezTo>
                    <a:cubicBezTo>
                      <a:pt x="5431" y="1"/>
                      <a:pt x="5427" y="1"/>
                      <a:pt x="541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3"/>
              <p:cNvSpPr/>
              <p:nvPr/>
            </p:nvSpPr>
            <p:spPr>
              <a:xfrm flipH="1">
                <a:off x="7703685" y="4983421"/>
                <a:ext cx="23508" cy="36520"/>
              </a:xfrm>
              <a:custGeom>
                <a:rect b="b" l="l" r="r" t="t"/>
                <a:pathLst>
                  <a:path extrusionOk="0" h="508" w="327">
                    <a:moveTo>
                      <a:pt x="317" y="1"/>
                    </a:moveTo>
                    <a:cubicBezTo>
                      <a:pt x="296" y="1"/>
                      <a:pt x="173" y="64"/>
                      <a:pt x="90" y="206"/>
                    </a:cubicBezTo>
                    <a:cubicBezTo>
                      <a:pt x="0" y="360"/>
                      <a:pt x="11" y="508"/>
                      <a:pt x="22" y="508"/>
                    </a:cubicBezTo>
                    <a:cubicBezTo>
                      <a:pt x="33" y="508"/>
                      <a:pt x="40" y="368"/>
                      <a:pt x="126" y="228"/>
                    </a:cubicBezTo>
                    <a:cubicBezTo>
                      <a:pt x="209" y="84"/>
                      <a:pt x="327" y="9"/>
                      <a:pt x="320" y="2"/>
                    </a:cubicBezTo>
                    <a:cubicBezTo>
                      <a:pt x="320" y="1"/>
                      <a:pt x="318" y="1"/>
                      <a:pt x="3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3"/>
              <p:cNvSpPr/>
              <p:nvPr/>
            </p:nvSpPr>
            <p:spPr>
              <a:xfrm flipH="1">
                <a:off x="7781831" y="4967461"/>
                <a:ext cx="13012" cy="19482"/>
              </a:xfrm>
              <a:custGeom>
                <a:rect b="b" l="l" r="r" t="t"/>
                <a:pathLst>
                  <a:path extrusionOk="0" h="271" w="181">
                    <a:moveTo>
                      <a:pt x="171" y="0"/>
                    </a:moveTo>
                    <a:cubicBezTo>
                      <a:pt x="158" y="0"/>
                      <a:pt x="117" y="56"/>
                      <a:pt x="73" y="123"/>
                    </a:cubicBezTo>
                    <a:cubicBezTo>
                      <a:pt x="30" y="198"/>
                      <a:pt x="1" y="263"/>
                      <a:pt x="8" y="271"/>
                    </a:cubicBezTo>
                    <a:cubicBezTo>
                      <a:pt x="9" y="271"/>
                      <a:pt x="9" y="271"/>
                      <a:pt x="9" y="271"/>
                    </a:cubicBezTo>
                    <a:cubicBezTo>
                      <a:pt x="21" y="271"/>
                      <a:pt x="63" y="218"/>
                      <a:pt x="105" y="145"/>
                    </a:cubicBezTo>
                    <a:cubicBezTo>
                      <a:pt x="151" y="69"/>
                      <a:pt x="181" y="4"/>
                      <a:pt x="173" y="1"/>
                    </a:cubicBezTo>
                    <a:cubicBezTo>
                      <a:pt x="172" y="1"/>
                      <a:pt x="172" y="0"/>
                      <a:pt x="17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3"/>
              <p:cNvSpPr/>
              <p:nvPr/>
            </p:nvSpPr>
            <p:spPr>
              <a:xfrm flipH="1">
                <a:off x="7798366" y="4964082"/>
                <a:ext cx="15313" cy="13372"/>
              </a:xfrm>
              <a:custGeom>
                <a:rect b="b" l="l" r="r" t="t"/>
                <a:pathLst>
                  <a:path extrusionOk="0" h="186" w="213">
                    <a:moveTo>
                      <a:pt x="203" y="1"/>
                    </a:moveTo>
                    <a:cubicBezTo>
                      <a:pt x="189" y="1"/>
                      <a:pt x="143" y="31"/>
                      <a:pt x="95" y="81"/>
                    </a:cubicBezTo>
                    <a:cubicBezTo>
                      <a:pt x="40" y="131"/>
                      <a:pt x="1" y="177"/>
                      <a:pt x="8" y="185"/>
                    </a:cubicBezTo>
                    <a:cubicBezTo>
                      <a:pt x="9" y="186"/>
                      <a:pt x="10" y="186"/>
                      <a:pt x="11" y="186"/>
                    </a:cubicBezTo>
                    <a:cubicBezTo>
                      <a:pt x="24" y="186"/>
                      <a:pt x="70" y="154"/>
                      <a:pt x="120" y="106"/>
                    </a:cubicBezTo>
                    <a:cubicBezTo>
                      <a:pt x="173" y="56"/>
                      <a:pt x="213" y="8"/>
                      <a:pt x="206" y="1"/>
                    </a:cubicBezTo>
                    <a:cubicBezTo>
                      <a:pt x="205" y="1"/>
                      <a:pt x="204" y="1"/>
                      <a:pt x="20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3"/>
              <p:cNvSpPr/>
              <p:nvPr/>
            </p:nvSpPr>
            <p:spPr>
              <a:xfrm flipH="1">
                <a:off x="7801242" y="4954377"/>
                <a:ext cx="24011" cy="2876"/>
              </a:xfrm>
              <a:custGeom>
                <a:rect b="b" l="l" r="r" t="t"/>
                <a:pathLst>
                  <a:path extrusionOk="0" h="40" w="334">
                    <a:moveTo>
                      <a:pt x="165" y="0"/>
                    </a:moveTo>
                    <a:cubicBezTo>
                      <a:pt x="72" y="0"/>
                      <a:pt x="1" y="11"/>
                      <a:pt x="1" y="22"/>
                    </a:cubicBezTo>
                    <a:cubicBezTo>
                      <a:pt x="1" y="32"/>
                      <a:pt x="76" y="40"/>
                      <a:pt x="165" y="40"/>
                    </a:cubicBezTo>
                    <a:cubicBezTo>
                      <a:pt x="259" y="40"/>
                      <a:pt x="334" y="29"/>
                      <a:pt x="334" y="18"/>
                    </a:cubicBezTo>
                    <a:cubicBezTo>
                      <a:pt x="334" y="7"/>
                      <a:pt x="259" y="0"/>
                      <a:pt x="16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 flipH="1">
                <a:off x="7802249" y="4940430"/>
                <a:ext cx="27678" cy="4026"/>
              </a:xfrm>
              <a:custGeom>
                <a:rect b="b" l="l" r="r" t="t"/>
                <a:pathLst>
                  <a:path extrusionOk="0" h="56" w="385">
                    <a:moveTo>
                      <a:pt x="19" y="0"/>
                    </a:moveTo>
                    <a:cubicBezTo>
                      <a:pt x="10" y="0"/>
                      <a:pt x="5" y="1"/>
                      <a:pt x="4" y="4"/>
                    </a:cubicBezTo>
                    <a:cubicBezTo>
                      <a:pt x="1" y="14"/>
                      <a:pt x="84" y="47"/>
                      <a:pt x="191" y="54"/>
                    </a:cubicBezTo>
                    <a:cubicBezTo>
                      <a:pt x="204" y="55"/>
                      <a:pt x="216" y="55"/>
                      <a:pt x="228" y="55"/>
                    </a:cubicBezTo>
                    <a:cubicBezTo>
                      <a:pt x="318" y="55"/>
                      <a:pt x="385" y="32"/>
                      <a:pt x="381" y="26"/>
                    </a:cubicBezTo>
                    <a:cubicBezTo>
                      <a:pt x="381" y="14"/>
                      <a:pt x="295" y="22"/>
                      <a:pt x="195" y="14"/>
                    </a:cubicBezTo>
                    <a:cubicBezTo>
                      <a:pt x="115" y="12"/>
                      <a:pt x="47" y="0"/>
                      <a:pt x="1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3"/>
              <p:cNvSpPr/>
              <p:nvPr/>
            </p:nvSpPr>
            <p:spPr>
              <a:xfrm flipH="1">
                <a:off x="7743370" y="4945247"/>
                <a:ext cx="43422" cy="25449"/>
              </a:xfrm>
              <a:custGeom>
                <a:rect b="b" l="l" r="r" t="t"/>
                <a:pathLst>
                  <a:path extrusionOk="0" h="354" w="604">
                    <a:moveTo>
                      <a:pt x="410" y="38"/>
                    </a:moveTo>
                    <a:cubicBezTo>
                      <a:pt x="456" y="38"/>
                      <a:pt x="502" y="47"/>
                      <a:pt x="539" y="70"/>
                    </a:cubicBezTo>
                    <a:cubicBezTo>
                      <a:pt x="574" y="91"/>
                      <a:pt x="560" y="131"/>
                      <a:pt x="524" y="152"/>
                    </a:cubicBezTo>
                    <a:cubicBezTo>
                      <a:pt x="492" y="174"/>
                      <a:pt x="448" y="189"/>
                      <a:pt x="410" y="206"/>
                    </a:cubicBezTo>
                    <a:cubicBezTo>
                      <a:pt x="334" y="235"/>
                      <a:pt x="262" y="253"/>
                      <a:pt x="201" y="263"/>
                    </a:cubicBezTo>
                    <a:cubicBezTo>
                      <a:pt x="139" y="276"/>
                      <a:pt x="89" y="283"/>
                      <a:pt x="55" y="287"/>
                    </a:cubicBezTo>
                    <a:lnTo>
                      <a:pt x="55" y="287"/>
                    </a:lnTo>
                    <a:cubicBezTo>
                      <a:pt x="67" y="256"/>
                      <a:pt x="87" y="216"/>
                      <a:pt x="122" y="174"/>
                    </a:cubicBezTo>
                    <a:cubicBezTo>
                      <a:pt x="158" y="127"/>
                      <a:pt x="219" y="81"/>
                      <a:pt x="294" y="55"/>
                    </a:cubicBezTo>
                    <a:cubicBezTo>
                      <a:pt x="328" y="45"/>
                      <a:pt x="369" y="38"/>
                      <a:pt x="410" y="38"/>
                    </a:cubicBezTo>
                    <a:close/>
                    <a:moveTo>
                      <a:pt x="408" y="1"/>
                    </a:moveTo>
                    <a:cubicBezTo>
                      <a:pt x="270" y="1"/>
                      <a:pt x="150" y="83"/>
                      <a:pt x="100" y="159"/>
                    </a:cubicBezTo>
                    <a:cubicBezTo>
                      <a:pt x="63" y="207"/>
                      <a:pt x="46" y="254"/>
                      <a:pt x="37" y="290"/>
                    </a:cubicBezTo>
                    <a:lnTo>
                      <a:pt x="37" y="290"/>
                    </a:lnTo>
                    <a:cubicBezTo>
                      <a:pt x="13" y="293"/>
                      <a:pt x="1" y="294"/>
                      <a:pt x="1" y="296"/>
                    </a:cubicBezTo>
                    <a:cubicBezTo>
                      <a:pt x="1" y="299"/>
                      <a:pt x="12" y="302"/>
                      <a:pt x="35" y="303"/>
                    </a:cubicBezTo>
                    <a:lnTo>
                      <a:pt x="35" y="303"/>
                    </a:lnTo>
                    <a:cubicBezTo>
                      <a:pt x="29" y="334"/>
                      <a:pt x="29" y="353"/>
                      <a:pt x="32" y="353"/>
                    </a:cubicBezTo>
                    <a:cubicBezTo>
                      <a:pt x="36" y="353"/>
                      <a:pt x="38" y="334"/>
                      <a:pt x="49" y="303"/>
                    </a:cubicBezTo>
                    <a:lnTo>
                      <a:pt x="49" y="303"/>
                    </a:lnTo>
                    <a:cubicBezTo>
                      <a:pt x="53" y="303"/>
                      <a:pt x="57" y="303"/>
                      <a:pt x="61" y="303"/>
                    </a:cubicBezTo>
                    <a:cubicBezTo>
                      <a:pt x="96" y="303"/>
                      <a:pt x="145" y="300"/>
                      <a:pt x="205" y="292"/>
                    </a:cubicBezTo>
                    <a:cubicBezTo>
                      <a:pt x="269" y="282"/>
                      <a:pt x="341" y="267"/>
                      <a:pt x="423" y="239"/>
                    </a:cubicBezTo>
                    <a:cubicBezTo>
                      <a:pt x="463" y="224"/>
                      <a:pt x="503" y="214"/>
                      <a:pt x="546" y="184"/>
                    </a:cubicBezTo>
                    <a:cubicBezTo>
                      <a:pt x="567" y="170"/>
                      <a:pt x="589" y="152"/>
                      <a:pt x="596" y="120"/>
                    </a:cubicBezTo>
                    <a:cubicBezTo>
                      <a:pt x="604" y="88"/>
                      <a:pt x="589" y="55"/>
                      <a:pt x="564" y="38"/>
                    </a:cubicBezTo>
                    <a:cubicBezTo>
                      <a:pt x="511" y="12"/>
                      <a:pt x="458" y="1"/>
                      <a:pt x="40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3"/>
              <p:cNvSpPr/>
              <p:nvPr/>
            </p:nvSpPr>
            <p:spPr>
              <a:xfrm flipH="1">
                <a:off x="7780537" y="4938848"/>
                <a:ext cx="22789" cy="28468"/>
              </a:xfrm>
              <a:custGeom>
                <a:rect b="b" l="l" r="r" t="t"/>
                <a:pathLst>
                  <a:path extrusionOk="0" h="396" w="317">
                    <a:moveTo>
                      <a:pt x="79" y="1"/>
                    </a:moveTo>
                    <a:cubicBezTo>
                      <a:pt x="77" y="1"/>
                      <a:pt x="74" y="1"/>
                      <a:pt x="72" y="1"/>
                    </a:cubicBezTo>
                    <a:cubicBezTo>
                      <a:pt x="22" y="8"/>
                      <a:pt x="1" y="62"/>
                      <a:pt x="7" y="97"/>
                    </a:cubicBezTo>
                    <a:cubicBezTo>
                      <a:pt x="15" y="134"/>
                      <a:pt x="29" y="166"/>
                      <a:pt x="47" y="187"/>
                    </a:cubicBezTo>
                    <a:cubicBezTo>
                      <a:pt x="80" y="241"/>
                      <a:pt x="112" y="281"/>
                      <a:pt x="144" y="313"/>
                    </a:cubicBezTo>
                    <a:cubicBezTo>
                      <a:pt x="208" y="370"/>
                      <a:pt x="256" y="392"/>
                      <a:pt x="265" y="392"/>
                    </a:cubicBezTo>
                    <a:cubicBezTo>
                      <a:pt x="265" y="392"/>
                      <a:pt x="266" y="392"/>
                      <a:pt x="266" y="392"/>
                    </a:cubicBezTo>
                    <a:cubicBezTo>
                      <a:pt x="269" y="389"/>
                      <a:pt x="223" y="356"/>
                      <a:pt x="166" y="291"/>
                    </a:cubicBezTo>
                    <a:cubicBezTo>
                      <a:pt x="137" y="259"/>
                      <a:pt x="105" y="220"/>
                      <a:pt x="75" y="170"/>
                    </a:cubicBezTo>
                    <a:cubicBezTo>
                      <a:pt x="47" y="127"/>
                      <a:pt x="25" y="51"/>
                      <a:pt x="80" y="41"/>
                    </a:cubicBezTo>
                    <a:cubicBezTo>
                      <a:pt x="83" y="40"/>
                      <a:pt x="87" y="40"/>
                      <a:pt x="90" y="40"/>
                    </a:cubicBezTo>
                    <a:cubicBezTo>
                      <a:pt x="137" y="40"/>
                      <a:pt x="185" y="86"/>
                      <a:pt x="216" y="122"/>
                    </a:cubicBezTo>
                    <a:cubicBezTo>
                      <a:pt x="248" y="170"/>
                      <a:pt x="266" y="216"/>
                      <a:pt x="277" y="256"/>
                    </a:cubicBezTo>
                    <a:cubicBezTo>
                      <a:pt x="295" y="338"/>
                      <a:pt x="277" y="392"/>
                      <a:pt x="284" y="396"/>
                    </a:cubicBezTo>
                    <a:cubicBezTo>
                      <a:pt x="284" y="396"/>
                      <a:pt x="317" y="346"/>
                      <a:pt x="302" y="252"/>
                    </a:cubicBezTo>
                    <a:cubicBezTo>
                      <a:pt x="299" y="205"/>
                      <a:pt x="280" y="152"/>
                      <a:pt x="244" y="101"/>
                    </a:cubicBezTo>
                    <a:cubicBezTo>
                      <a:pt x="206" y="59"/>
                      <a:pt x="161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3"/>
              <p:cNvSpPr/>
              <p:nvPr/>
            </p:nvSpPr>
            <p:spPr>
              <a:xfrm flipH="1">
                <a:off x="7949053" y="4955024"/>
                <a:ext cx="83392" cy="65420"/>
              </a:xfrm>
              <a:custGeom>
                <a:rect b="b" l="l" r="r" t="t"/>
                <a:pathLst>
                  <a:path extrusionOk="0" h="910" w="1160">
                    <a:moveTo>
                      <a:pt x="199" y="1"/>
                    </a:moveTo>
                    <a:cubicBezTo>
                      <a:pt x="144" y="1"/>
                      <a:pt x="97" y="7"/>
                      <a:pt x="61" y="13"/>
                    </a:cubicBezTo>
                    <a:cubicBezTo>
                      <a:pt x="22" y="16"/>
                      <a:pt x="0" y="23"/>
                      <a:pt x="0" y="27"/>
                    </a:cubicBezTo>
                    <a:cubicBezTo>
                      <a:pt x="0" y="28"/>
                      <a:pt x="2" y="29"/>
                      <a:pt x="6" y="29"/>
                    </a:cubicBezTo>
                    <a:cubicBezTo>
                      <a:pt x="14" y="29"/>
                      <a:pt x="29" y="27"/>
                      <a:pt x="50" y="27"/>
                    </a:cubicBezTo>
                    <a:cubicBezTo>
                      <a:pt x="66" y="25"/>
                      <a:pt x="86" y="24"/>
                      <a:pt x="109" y="24"/>
                    </a:cubicBezTo>
                    <a:cubicBezTo>
                      <a:pt x="144" y="24"/>
                      <a:pt x="187" y="26"/>
                      <a:pt x="237" y="31"/>
                    </a:cubicBezTo>
                    <a:cubicBezTo>
                      <a:pt x="381" y="45"/>
                      <a:pt x="582" y="99"/>
                      <a:pt x="757" y="232"/>
                    </a:cubicBezTo>
                    <a:cubicBezTo>
                      <a:pt x="933" y="368"/>
                      <a:pt x="1037" y="548"/>
                      <a:pt x="1087" y="681"/>
                    </a:cubicBezTo>
                    <a:cubicBezTo>
                      <a:pt x="1142" y="817"/>
                      <a:pt x="1148" y="910"/>
                      <a:pt x="1156" y="910"/>
                    </a:cubicBezTo>
                    <a:cubicBezTo>
                      <a:pt x="1156" y="910"/>
                      <a:pt x="1160" y="885"/>
                      <a:pt x="1152" y="845"/>
                    </a:cubicBezTo>
                    <a:cubicBezTo>
                      <a:pt x="1148" y="802"/>
                      <a:pt x="1138" y="742"/>
                      <a:pt x="1117" y="673"/>
                    </a:cubicBezTo>
                    <a:cubicBezTo>
                      <a:pt x="1070" y="530"/>
                      <a:pt x="966" y="343"/>
                      <a:pt x="779" y="203"/>
                    </a:cubicBezTo>
                    <a:cubicBezTo>
                      <a:pt x="596" y="63"/>
                      <a:pt x="388" y="9"/>
                      <a:pt x="237" y="2"/>
                    </a:cubicBezTo>
                    <a:cubicBezTo>
                      <a:pt x="224" y="1"/>
                      <a:pt x="211" y="1"/>
                      <a:pt x="19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3"/>
              <p:cNvSpPr/>
              <p:nvPr/>
            </p:nvSpPr>
            <p:spPr>
              <a:xfrm flipH="1">
                <a:off x="8008649" y="4860702"/>
                <a:ext cx="3163" cy="94751"/>
              </a:xfrm>
              <a:custGeom>
                <a:rect b="b" l="l" r="r" t="t"/>
                <a:pathLst>
                  <a:path extrusionOk="0" h="1318" w="44">
                    <a:moveTo>
                      <a:pt x="18" y="0"/>
                    </a:moveTo>
                    <a:cubicBezTo>
                      <a:pt x="8" y="0"/>
                      <a:pt x="0" y="295"/>
                      <a:pt x="4" y="657"/>
                    </a:cubicBezTo>
                    <a:cubicBezTo>
                      <a:pt x="8" y="1020"/>
                      <a:pt x="18" y="1317"/>
                      <a:pt x="29" y="1317"/>
                    </a:cubicBezTo>
                    <a:cubicBezTo>
                      <a:pt x="40" y="1314"/>
                      <a:pt x="43" y="1020"/>
                      <a:pt x="43" y="657"/>
                    </a:cubicBezTo>
                    <a:cubicBezTo>
                      <a:pt x="40" y="295"/>
                      <a:pt x="29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3"/>
              <p:cNvSpPr/>
              <p:nvPr/>
            </p:nvSpPr>
            <p:spPr>
              <a:xfrm flipH="1">
                <a:off x="7853077" y="4997440"/>
                <a:ext cx="67648" cy="3954"/>
              </a:xfrm>
              <a:custGeom>
                <a:rect b="b" l="l" r="r" t="t"/>
                <a:pathLst>
                  <a:path extrusionOk="0" h="55" w="941">
                    <a:moveTo>
                      <a:pt x="906" y="1"/>
                    </a:moveTo>
                    <a:cubicBezTo>
                      <a:pt x="838" y="1"/>
                      <a:pt x="669" y="12"/>
                      <a:pt x="471" y="15"/>
                    </a:cubicBezTo>
                    <a:cubicBezTo>
                      <a:pt x="441" y="15"/>
                      <a:pt x="411" y="15"/>
                      <a:pt x="383" y="15"/>
                    </a:cubicBezTo>
                    <a:cubicBezTo>
                      <a:pt x="236" y="15"/>
                      <a:pt x="113" y="11"/>
                      <a:pt x="50" y="11"/>
                    </a:cubicBezTo>
                    <a:cubicBezTo>
                      <a:pt x="20" y="11"/>
                      <a:pt x="4" y="12"/>
                      <a:pt x="4" y="15"/>
                    </a:cubicBezTo>
                    <a:cubicBezTo>
                      <a:pt x="0" y="26"/>
                      <a:pt x="212" y="54"/>
                      <a:pt x="471" y="54"/>
                    </a:cubicBezTo>
                    <a:cubicBezTo>
                      <a:pt x="732" y="51"/>
                      <a:pt x="941" y="15"/>
                      <a:pt x="937" y="4"/>
                    </a:cubicBezTo>
                    <a:cubicBezTo>
                      <a:pt x="937" y="2"/>
                      <a:pt x="926" y="1"/>
                      <a:pt x="90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3"/>
              <p:cNvSpPr/>
              <p:nvPr/>
            </p:nvSpPr>
            <p:spPr>
              <a:xfrm flipH="1">
                <a:off x="7958325" y="4999453"/>
                <a:ext cx="7836" cy="13012"/>
              </a:xfrm>
              <a:custGeom>
                <a:rect b="b" l="l" r="r" t="t"/>
                <a:pathLst>
                  <a:path extrusionOk="0" h="181" w="109">
                    <a:moveTo>
                      <a:pt x="11" y="0"/>
                    </a:moveTo>
                    <a:cubicBezTo>
                      <a:pt x="10" y="0"/>
                      <a:pt x="8" y="1"/>
                      <a:pt x="8" y="1"/>
                    </a:cubicBezTo>
                    <a:cubicBezTo>
                      <a:pt x="1" y="8"/>
                      <a:pt x="26" y="44"/>
                      <a:pt x="47" y="91"/>
                    </a:cubicBezTo>
                    <a:cubicBezTo>
                      <a:pt x="69" y="137"/>
                      <a:pt x="84" y="181"/>
                      <a:pt x="94" y="181"/>
                    </a:cubicBezTo>
                    <a:cubicBezTo>
                      <a:pt x="105" y="181"/>
                      <a:pt x="108" y="131"/>
                      <a:pt x="84" y="76"/>
                    </a:cubicBezTo>
                    <a:cubicBezTo>
                      <a:pt x="60" y="26"/>
                      <a:pt x="24" y="0"/>
                      <a:pt x="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3"/>
              <p:cNvSpPr/>
              <p:nvPr/>
            </p:nvSpPr>
            <p:spPr>
              <a:xfrm flipH="1">
                <a:off x="7973782" y="4978460"/>
                <a:ext cx="9921" cy="8842"/>
              </a:xfrm>
              <a:custGeom>
                <a:rect b="b" l="l" r="r" t="t"/>
                <a:pathLst>
                  <a:path extrusionOk="0" h="123" w="138">
                    <a:moveTo>
                      <a:pt x="12" y="1"/>
                    </a:moveTo>
                    <a:cubicBezTo>
                      <a:pt x="10" y="1"/>
                      <a:pt x="9" y="1"/>
                      <a:pt x="8" y="2"/>
                    </a:cubicBezTo>
                    <a:cubicBezTo>
                      <a:pt x="0" y="10"/>
                      <a:pt x="22" y="42"/>
                      <a:pt x="54" y="78"/>
                    </a:cubicBezTo>
                    <a:cubicBezTo>
                      <a:pt x="85" y="105"/>
                      <a:pt x="113" y="123"/>
                      <a:pt x="125" y="123"/>
                    </a:cubicBezTo>
                    <a:cubicBezTo>
                      <a:pt x="127" y="123"/>
                      <a:pt x="128" y="122"/>
                      <a:pt x="129" y="121"/>
                    </a:cubicBezTo>
                    <a:cubicBezTo>
                      <a:pt x="137" y="114"/>
                      <a:pt x="116" y="81"/>
                      <a:pt x="83" y="50"/>
                    </a:cubicBezTo>
                    <a:cubicBezTo>
                      <a:pt x="55" y="21"/>
                      <a:pt x="24" y="1"/>
                      <a:pt x="1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3"/>
              <p:cNvSpPr/>
              <p:nvPr/>
            </p:nvSpPr>
            <p:spPr>
              <a:xfrm flipH="1">
                <a:off x="7993911" y="4968036"/>
                <a:ext cx="13947" cy="5823"/>
              </a:xfrm>
              <a:custGeom>
                <a:rect b="b" l="l" r="r" t="t"/>
                <a:pathLst>
                  <a:path extrusionOk="0" h="81" w="194">
                    <a:moveTo>
                      <a:pt x="62" y="1"/>
                    </a:moveTo>
                    <a:cubicBezTo>
                      <a:pt x="26" y="1"/>
                      <a:pt x="0" y="14"/>
                      <a:pt x="3" y="22"/>
                    </a:cubicBezTo>
                    <a:cubicBezTo>
                      <a:pt x="6" y="33"/>
                      <a:pt x="49" y="29"/>
                      <a:pt x="96" y="47"/>
                    </a:cubicBezTo>
                    <a:cubicBezTo>
                      <a:pt x="136" y="59"/>
                      <a:pt x="169" y="81"/>
                      <a:pt x="181" y="81"/>
                    </a:cubicBezTo>
                    <a:cubicBezTo>
                      <a:pt x="183" y="81"/>
                      <a:pt x="185" y="80"/>
                      <a:pt x="185" y="79"/>
                    </a:cubicBezTo>
                    <a:cubicBezTo>
                      <a:pt x="193" y="72"/>
                      <a:pt x="168" y="26"/>
                      <a:pt x="107" y="8"/>
                    </a:cubicBezTo>
                    <a:cubicBezTo>
                      <a:pt x="91" y="3"/>
                      <a:pt x="76" y="1"/>
                      <a:pt x="6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3"/>
              <p:cNvSpPr/>
              <p:nvPr/>
            </p:nvSpPr>
            <p:spPr>
              <a:xfrm flipH="1">
                <a:off x="8017707" y="4964657"/>
                <a:ext cx="7548" cy="3738"/>
              </a:xfrm>
              <a:custGeom>
                <a:rect b="b" l="l" r="r" t="t"/>
                <a:pathLst>
                  <a:path extrusionOk="0" h="52" w="105">
                    <a:moveTo>
                      <a:pt x="26" y="1"/>
                    </a:moveTo>
                    <a:cubicBezTo>
                      <a:pt x="15" y="1"/>
                      <a:pt x="6" y="4"/>
                      <a:pt x="4" y="8"/>
                    </a:cubicBezTo>
                    <a:cubicBezTo>
                      <a:pt x="1" y="18"/>
                      <a:pt x="18" y="37"/>
                      <a:pt x="44" y="43"/>
                    </a:cubicBezTo>
                    <a:cubicBezTo>
                      <a:pt x="58" y="49"/>
                      <a:pt x="72" y="52"/>
                      <a:pt x="82" y="52"/>
                    </a:cubicBezTo>
                    <a:cubicBezTo>
                      <a:pt x="92" y="52"/>
                      <a:pt x="99" y="49"/>
                      <a:pt x="101" y="43"/>
                    </a:cubicBezTo>
                    <a:cubicBezTo>
                      <a:pt x="104" y="33"/>
                      <a:pt x="83" y="18"/>
                      <a:pt x="58" y="8"/>
                    </a:cubicBezTo>
                    <a:cubicBezTo>
                      <a:pt x="46" y="3"/>
                      <a:pt x="35" y="1"/>
                      <a:pt x="2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3"/>
              <p:cNvSpPr/>
              <p:nvPr/>
            </p:nvSpPr>
            <p:spPr>
              <a:xfrm flipH="1">
                <a:off x="7802535" y="4914333"/>
                <a:ext cx="791" cy="27965"/>
              </a:xfrm>
              <a:custGeom>
                <a:rect b="b" l="l" r="r" t="t"/>
                <a:pathLst>
                  <a:path extrusionOk="0" h="389" w="11">
                    <a:moveTo>
                      <a:pt x="1" y="1"/>
                    </a:moveTo>
                    <a:lnTo>
                      <a:pt x="11" y="389"/>
                    </a:lnTo>
                    <a:lnTo>
                      <a:pt x="11" y="3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3"/>
              <p:cNvSpPr/>
              <p:nvPr/>
            </p:nvSpPr>
            <p:spPr>
              <a:xfrm flipH="1">
                <a:off x="7802540" y="4914333"/>
                <a:ext cx="206684" cy="35729"/>
              </a:xfrm>
              <a:custGeom>
                <a:rect b="b" l="l" r="r" t="t"/>
                <a:pathLst>
                  <a:path extrusionOk="0" h="497" w="2875">
                    <a:moveTo>
                      <a:pt x="2865" y="1"/>
                    </a:moveTo>
                    <a:lnTo>
                      <a:pt x="7" y="270"/>
                    </a:lnTo>
                    <a:cubicBezTo>
                      <a:pt x="4" y="367"/>
                      <a:pt x="4" y="442"/>
                      <a:pt x="0" y="496"/>
                    </a:cubicBezTo>
                    <a:lnTo>
                      <a:pt x="2566" y="399"/>
                    </a:lnTo>
                    <a:cubicBezTo>
                      <a:pt x="2523" y="385"/>
                      <a:pt x="2495" y="370"/>
                      <a:pt x="2498" y="367"/>
                    </a:cubicBezTo>
                    <a:cubicBezTo>
                      <a:pt x="2498" y="364"/>
                      <a:pt x="2502" y="364"/>
                      <a:pt x="2513" y="364"/>
                    </a:cubicBezTo>
                    <a:cubicBezTo>
                      <a:pt x="2541" y="364"/>
                      <a:pt x="2606" y="374"/>
                      <a:pt x="2689" y="377"/>
                    </a:cubicBezTo>
                    <a:cubicBezTo>
                      <a:pt x="2735" y="381"/>
                      <a:pt x="2778" y="381"/>
                      <a:pt x="2812" y="381"/>
                    </a:cubicBezTo>
                    <a:cubicBezTo>
                      <a:pt x="2845" y="381"/>
                      <a:pt x="2868" y="381"/>
                      <a:pt x="2875" y="385"/>
                    </a:cubicBezTo>
                    <a:lnTo>
                      <a:pt x="2865" y="1"/>
                    </a:ln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3"/>
              <p:cNvSpPr/>
              <p:nvPr/>
            </p:nvSpPr>
            <p:spPr>
              <a:xfrm flipH="1">
                <a:off x="7802536" y="4940430"/>
                <a:ext cx="27390" cy="2588"/>
              </a:xfrm>
              <a:custGeom>
                <a:rect b="b" l="l" r="r" t="t"/>
                <a:pathLst>
                  <a:path extrusionOk="0" h="36" w="381">
                    <a:moveTo>
                      <a:pt x="19" y="1"/>
                    </a:moveTo>
                    <a:cubicBezTo>
                      <a:pt x="8" y="1"/>
                      <a:pt x="4" y="1"/>
                      <a:pt x="4" y="4"/>
                    </a:cubicBezTo>
                    <a:cubicBezTo>
                      <a:pt x="1" y="7"/>
                      <a:pt x="29" y="22"/>
                      <a:pt x="72" y="36"/>
                    </a:cubicBezTo>
                    <a:lnTo>
                      <a:pt x="381" y="26"/>
                    </a:lnTo>
                    <a:lnTo>
                      <a:pt x="381" y="22"/>
                    </a:lnTo>
                    <a:cubicBezTo>
                      <a:pt x="374" y="18"/>
                      <a:pt x="351" y="18"/>
                      <a:pt x="318" y="18"/>
                    </a:cubicBezTo>
                    <a:cubicBezTo>
                      <a:pt x="284" y="18"/>
                      <a:pt x="241" y="18"/>
                      <a:pt x="195" y="14"/>
                    </a:cubicBezTo>
                    <a:cubicBezTo>
                      <a:pt x="112" y="11"/>
                      <a:pt x="47" y="1"/>
                      <a:pt x="19" y="1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3"/>
              <p:cNvSpPr/>
              <p:nvPr/>
            </p:nvSpPr>
            <p:spPr>
              <a:xfrm flipH="1">
                <a:off x="8033955" y="4936260"/>
                <a:ext cx="575" cy="2947"/>
              </a:xfrm>
              <a:custGeom>
                <a:rect b="b" l="l" r="r" t="t"/>
                <a:pathLst>
                  <a:path extrusionOk="0" h="41" w="8">
                    <a:moveTo>
                      <a:pt x="1" y="1"/>
                    </a:moveTo>
                    <a:lnTo>
                      <a:pt x="8" y="40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3"/>
              <p:cNvSpPr/>
              <p:nvPr/>
            </p:nvSpPr>
            <p:spPr>
              <a:xfrm flipH="1">
                <a:off x="8010447" y="4933960"/>
                <a:ext cx="23580" cy="16822"/>
              </a:xfrm>
              <a:custGeom>
                <a:rect b="b" l="l" r="r" t="t"/>
                <a:pathLst>
                  <a:path extrusionOk="0" h="234" w="328">
                    <a:moveTo>
                      <a:pt x="320" y="1"/>
                    </a:moveTo>
                    <a:lnTo>
                      <a:pt x="1" y="33"/>
                    </a:lnTo>
                    <a:lnTo>
                      <a:pt x="1" y="72"/>
                    </a:lnTo>
                    <a:lnTo>
                      <a:pt x="26" y="234"/>
                    </a:lnTo>
                    <a:lnTo>
                      <a:pt x="327" y="223"/>
                    </a:lnTo>
                    <a:cubicBezTo>
                      <a:pt x="324" y="169"/>
                      <a:pt x="320" y="94"/>
                      <a:pt x="320" y="1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3"/>
              <p:cNvSpPr/>
              <p:nvPr/>
            </p:nvSpPr>
            <p:spPr>
              <a:xfrm flipH="1">
                <a:off x="8008649" y="4933672"/>
                <a:ext cx="2372" cy="16391"/>
              </a:xfrm>
              <a:custGeom>
                <a:rect b="b" l="l" r="r" t="t"/>
                <a:pathLst>
                  <a:path extrusionOk="0" h="228" w="33">
                    <a:moveTo>
                      <a:pt x="32" y="1"/>
                    </a:moveTo>
                    <a:lnTo>
                      <a:pt x="0" y="5"/>
                    </a:lnTo>
                    <a:cubicBezTo>
                      <a:pt x="0" y="98"/>
                      <a:pt x="4" y="173"/>
                      <a:pt x="7" y="227"/>
                    </a:cubicBezTo>
                    <a:lnTo>
                      <a:pt x="25" y="227"/>
                    </a:lnTo>
                    <a:cubicBezTo>
                      <a:pt x="29" y="173"/>
                      <a:pt x="29" y="98"/>
                      <a:pt x="32" y="1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4" name="Google Shape;384;p23"/>
            <p:cNvSpPr/>
            <p:nvPr/>
          </p:nvSpPr>
          <p:spPr>
            <a:xfrm flipH="1">
              <a:off x="7352169" y="2317256"/>
              <a:ext cx="531159" cy="563531"/>
            </a:xfrm>
            <a:custGeom>
              <a:rect b="b" l="l" r="r" t="t"/>
              <a:pathLst>
                <a:path extrusionOk="0" h="11636" w="10967">
                  <a:moveTo>
                    <a:pt x="9968" y="0"/>
                  </a:moveTo>
                  <a:cubicBezTo>
                    <a:pt x="9815" y="0"/>
                    <a:pt x="9735" y="286"/>
                    <a:pt x="9735" y="286"/>
                  </a:cubicBezTo>
                  <a:cubicBezTo>
                    <a:pt x="9735" y="286"/>
                    <a:pt x="9081" y="1726"/>
                    <a:pt x="8906" y="1726"/>
                  </a:cubicBezTo>
                  <a:cubicBezTo>
                    <a:pt x="8902" y="1726"/>
                    <a:pt x="8899" y="1726"/>
                    <a:pt x="8895" y="1724"/>
                  </a:cubicBezTo>
                  <a:cubicBezTo>
                    <a:pt x="8737" y="1660"/>
                    <a:pt x="9111" y="763"/>
                    <a:pt x="9257" y="468"/>
                  </a:cubicBezTo>
                  <a:cubicBezTo>
                    <a:pt x="9387" y="206"/>
                    <a:pt x="9335" y="28"/>
                    <a:pt x="9189" y="28"/>
                  </a:cubicBezTo>
                  <a:cubicBezTo>
                    <a:pt x="9173" y="28"/>
                    <a:pt x="9157" y="30"/>
                    <a:pt x="9139" y="34"/>
                  </a:cubicBezTo>
                  <a:cubicBezTo>
                    <a:pt x="9017" y="63"/>
                    <a:pt x="8543" y="953"/>
                    <a:pt x="8407" y="1247"/>
                  </a:cubicBezTo>
                  <a:cubicBezTo>
                    <a:pt x="8300" y="1471"/>
                    <a:pt x="8064" y="1992"/>
                    <a:pt x="7894" y="1992"/>
                  </a:cubicBezTo>
                  <a:cubicBezTo>
                    <a:pt x="7839" y="1992"/>
                    <a:pt x="7792" y="1939"/>
                    <a:pt x="7757" y="1807"/>
                  </a:cubicBezTo>
                  <a:cubicBezTo>
                    <a:pt x="7610" y="1258"/>
                    <a:pt x="7290" y="892"/>
                    <a:pt x="7136" y="853"/>
                  </a:cubicBezTo>
                  <a:cubicBezTo>
                    <a:pt x="7123" y="849"/>
                    <a:pt x="7110" y="848"/>
                    <a:pt x="7098" y="848"/>
                  </a:cubicBezTo>
                  <a:cubicBezTo>
                    <a:pt x="6965" y="848"/>
                    <a:pt x="6881" y="1029"/>
                    <a:pt x="6985" y="1151"/>
                  </a:cubicBezTo>
                  <a:cubicBezTo>
                    <a:pt x="7075" y="1262"/>
                    <a:pt x="7168" y="1492"/>
                    <a:pt x="7233" y="1664"/>
                  </a:cubicBezTo>
                  <a:cubicBezTo>
                    <a:pt x="7287" y="1811"/>
                    <a:pt x="7315" y="1961"/>
                    <a:pt x="7315" y="2116"/>
                  </a:cubicBezTo>
                  <a:cubicBezTo>
                    <a:pt x="7319" y="2612"/>
                    <a:pt x="7272" y="2920"/>
                    <a:pt x="7254" y="3010"/>
                  </a:cubicBezTo>
                  <a:lnTo>
                    <a:pt x="3224" y="8340"/>
                  </a:lnTo>
                  <a:lnTo>
                    <a:pt x="1555" y="7335"/>
                  </a:lnTo>
                  <a:lnTo>
                    <a:pt x="1" y="10034"/>
                  </a:lnTo>
                  <a:lnTo>
                    <a:pt x="2244" y="11304"/>
                  </a:lnTo>
                  <a:cubicBezTo>
                    <a:pt x="2639" y="11529"/>
                    <a:pt x="3069" y="11636"/>
                    <a:pt x="3494" y="11636"/>
                  </a:cubicBezTo>
                  <a:cubicBezTo>
                    <a:pt x="4341" y="11636"/>
                    <a:pt x="5166" y="11211"/>
                    <a:pt x="5647" y="10446"/>
                  </a:cubicBezTo>
                  <a:lnTo>
                    <a:pt x="9800" y="3031"/>
                  </a:lnTo>
                  <a:cubicBezTo>
                    <a:pt x="10094" y="2662"/>
                    <a:pt x="10367" y="2306"/>
                    <a:pt x="10517" y="2066"/>
                  </a:cubicBezTo>
                  <a:cubicBezTo>
                    <a:pt x="10966" y="1351"/>
                    <a:pt x="10902" y="1308"/>
                    <a:pt x="10812" y="1272"/>
                  </a:cubicBezTo>
                  <a:cubicBezTo>
                    <a:pt x="10803" y="1268"/>
                    <a:pt x="10793" y="1266"/>
                    <a:pt x="10783" y="1266"/>
                  </a:cubicBezTo>
                  <a:cubicBezTo>
                    <a:pt x="10553" y="1266"/>
                    <a:pt x="10105" y="2199"/>
                    <a:pt x="9972" y="2199"/>
                  </a:cubicBezTo>
                  <a:cubicBezTo>
                    <a:pt x="9953" y="2199"/>
                    <a:pt x="9941" y="2181"/>
                    <a:pt x="9936" y="2138"/>
                  </a:cubicBezTo>
                  <a:cubicBezTo>
                    <a:pt x="9896" y="1779"/>
                    <a:pt x="10844" y="598"/>
                    <a:pt x="10582" y="501"/>
                  </a:cubicBezTo>
                  <a:cubicBezTo>
                    <a:pt x="10567" y="496"/>
                    <a:pt x="10552" y="493"/>
                    <a:pt x="10536" y="493"/>
                  </a:cubicBezTo>
                  <a:cubicBezTo>
                    <a:pt x="10188" y="493"/>
                    <a:pt x="9647" y="1784"/>
                    <a:pt x="9591" y="1893"/>
                  </a:cubicBezTo>
                  <a:cubicBezTo>
                    <a:pt x="9571" y="1932"/>
                    <a:pt x="9537" y="1948"/>
                    <a:pt x="9504" y="1948"/>
                  </a:cubicBezTo>
                  <a:cubicBezTo>
                    <a:pt x="9443" y="1948"/>
                    <a:pt x="9385" y="1894"/>
                    <a:pt x="9422" y="1829"/>
                  </a:cubicBezTo>
                  <a:cubicBezTo>
                    <a:pt x="9505" y="1681"/>
                    <a:pt x="10352" y="135"/>
                    <a:pt x="10015" y="9"/>
                  </a:cubicBezTo>
                  <a:cubicBezTo>
                    <a:pt x="9999" y="3"/>
                    <a:pt x="9983" y="0"/>
                    <a:pt x="996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 flipH="1">
              <a:off x="8108534" y="2060426"/>
              <a:ext cx="254077" cy="497618"/>
            </a:xfrm>
            <a:custGeom>
              <a:rect b="b" l="l" r="r" t="t"/>
              <a:pathLst>
                <a:path extrusionOk="0" h="10275" w="5246">
                  <a:moveTo>
                    <a:pt x="2880" y="0"/>
                  </a:moveTo>
                  <a:cubicBezTo>
                    <a:pt x="1946" y="0"/>
                    <a:pt x="1019" y="263"/>
                    <a:pt x="220" y="804"/>
                  </a:cubicBezTo>
                  <a:lnTo>
                    <a:pt x="1" y="951"/>
                  </a:lnTo>
                  <a:lnTo>
                    <a:pt x="72" y="8561"/>
                  </a:lnTo>
                  <a:cubicBezTo>
                    <a:pt x="84" y="9457"/>
                    <a:pt x="776" y="10201"/>
                    <a:pt x="1670" y="10269"/>
                  </a:cubicBezTo>
                  <a:cubicBezTo>
                    <a:pt x="1715" y="10272"/>
                    <a:pt x="1760" y="10274"/>
                    <a:pt x="1805" y="10274"/>
                  </a:cubicBezTo>
                  <a:cubicBezTo>
                    <a:pt x="2726" y="10274"/>
                    <a:pt x="3498" y="9545"/>
                    <a:pt x="3536" y="8611"/>
                  </a:cubicBezTo>
                  <a:cubicBezTo>
                    <a:pt x="3572" y="7667"/>
                    <a:pt x="3604" y="6712"/>
                    <a:pt x="3604" y="6712"/>
                  </a:cubicBezTo>
                  <a:cubicBezTo>
                    <a:pt x="3604" y="6712"/>
                    <a:pt x="5033" y="6579"/>
                    <a:pt x="5141" y="5165"/>
                  </a:cubicBezTo>
                  <a:cubicBezTo>
                    <a:pt x="5245" y="3750"/>
                    <a:pt x="5166" y="574"/>
                    <a:pt x="5166" y="574"/>
                  </a:cubicBezTo>
                  <a:lnTo>
                    <a:pt x="5209" y="560"/>
                  </a:lnTo>
                  <a:cubicBezTo>
                    <a:pt x="4476" y="190"/>
                    <a:pt x="3676" y="0"/>
                    <a:pt x="288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 flipH="1">
              <a:off x="8125245" y="2187557"/>
              <a:ext cx="22134" cy="20002"/>
            </a:xfrm>
            <a:custGeom>
              <a:rect b="b" l="l" r="r" t="t"/>
              <a:pathLst>
                <a:path extrusionOk="0" h="413" w="457">
                  <a:moveTo>
                    <a:pt x="228" y="1"/>
                  </a:moveTo>
                  <a:cubicBezTo>
                    <a:pt x="176" y="1"/>
                    <a:pt x="124" y="21"/>
                    <a:pt x="83" y="60"/>
                  </a:cubicBezTo>
                  <a:cubicBezTo>
                    <a:pt x="4" y="138"/>
                    <a:pt x="0" y="267"/>
                    <a:pt x="79" y="350"/>
                  </a:cubicBezTo>
                  <a:cubicBezTo>
                    <a:pt x="119" y="392"/>
                    <a:pt x="173" y="413"/>
                    <a:pt x="227" y="413"/>
                  </a:cubicBezTo>
                  <a:cubicBezTo>
                    <a:pt x="280" y="413"/>
                    <a:pt x="333" y="393"/>
                    <a:pt x="374" y="354"/>
                  </a:cubicBezTo>
                  <a:cubicBezTo>
                    <a:pt x="452" y="275"/>
                    <a:pt x="457" y="146"/>
                    <a:pt x="377" y="63"/>
                  </a:cubicBezTo>
                  <a:cubicBezTo>
                    <a:pt x="336" y="22"/>
                    <a:pt x="282" y="1"/>
                    <a:pt x="2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 flipH="1">
              <a:off x="8116237" y="2182036"/>
              <a:ext cx="35501" cy="11139"/>
            </a:xfrm>
            <a:custGeom>
              <a:rect b="b" l="l" r="r" t="t"/>
              <a:pathLst>
                <a:path extrusionOk="0" h="230" w="733">
                  <a:moveTo>
                    <a:pt x="350" y="1"/>
                  </a:moveTo>
                  <a:cubicBezTo>
                    <a:pt x="241" y="1"/>
                    <a:pt x="146" y="37"/>
                    <a:pt x="87" y="77"/>
                  </a:cubicBezTo>
                  <a:cubicBezTo>
                    <a:pt x="22" y="120"/>
                    <a:pt x="1" y="163"/>
                    <a:pt x="8" y="174"/>
                  </a:cubicBezTo>
                  <a:cubicBezTo>
                    <a:pt x="11" y="177"/>
                    <a:pt x="15" y="178"/>
                    <a:pt x="21" y="178"/>
                  </a:cubicBezTo>
                  <a:cubicBezTo>
                    <a:pt x="62" y="178"/>
                    <a:pt x="179" y="118"/>
                    <a:pt x="330" y="118"/>
                  </a:cubicBezTo>
                  <a:cubicBezTo>
                    <a:pt x="343" y="118"/>
                    <a:pt x="357" y="119"/>
                    <a:pt x="370" y="120"/>
                  </a:cubicBezTo>
                  <a:cubicBezTo>
                    <a:pt x="551" y="133"/>
                    <a:pt x="675" y="230"/>
                    <a:pt x="714" y="230"/>
                  </a:cubicBezTo>
                  <a:cubicBezTo>
                    <a:pt x="717" y="230"/>
                    <a:pt x="720" y="229"/>
                    <a:pt x="722" y="227"/>
                  </a:cubicBezTo>
                  <a:cubicBezTo>
                    <a:pt x="733" y="217"/>
                    <a:pt x="715" y="170"/>
                    <a:pt x="658" y="116"/>
                  </a:cubicBezTo>
                  <a:cubicBezTo>
                    <a:pt x="600" y="66"/>
                    <a:pt x="504" y="12"/>
                    <a:pt x="381" y="2"/>
                  </a:cubicBezTo>
                  <a:cubicBezTo>
                    <a:pt x="371" y="1"/>
                    <a:pt x="361" y="1"/>
                    <a:pt x="3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 flipH="1">
              <a:off x="8227291" y="2189688"/>
              <a:ext cx="22812" cy="19953"/>
            </a:xfrm>
            <a:custGeom>
              <a:rect b="b" l="l" r="r" t="t"/>
              <a:pathLst>
                <a:path extrusionOk="0" h="412" w="471">
                  <a:moveTo>
                    <a:pt x="236" y="0"/>
                  </a:moveTo>
                  <a:cubicBezTo>
                    <a:pt x="172" y="0"/>
                    <a:pt x="108" y="30"/>
                    <a:pt x="68" y="87"/>
                  </a:cubicBezTo>
                  <a:cubicBezTo>
                    <a:pt x="0" y="180"/>
                    <a:pt x="25" y="310"/>
                    <a:pt x="118" y="374"/>
                  </a:cubicBezTo>
                  <a:cubicBezTo>
                    <a:pt x="155" y="399"/>
                    <a:pt x="196" y="411"/>
                    <a:pt x="237" y="411"/>
                  </a:cubicBezTo>
                  <a:cubicBezTo>
                    <a:pt x="301" y="411"/>
                    <a:pt x="364" y="381"/>
                    <a:pt x="406" y="324"/>
                  </a:cubicBezTo>
                  <a:cubicBezTo>
                    <a:pt x="471" y="231"/>
                    <a:pt x="449" y="105"/>
                    <a:pt x="355" y="37"/>
                  </a:cubicBezTo>
                  <a:cubicBezTo>
                    <a:pt x="319" y="12"/>
                    <a:pt x="278" y="0"/>
                    <a:pt x="2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 flipH="1">
              <a:off x="8219106" y="2184264"/>
              <a:ext cx="35743" cy="11042"/>
            </a:xfrm>
            <a:custGeom>
              <a:rect b="b" l="l" r="r" t="t"/>
              <a:pathLst>
                <a:path extrusionOk="0" h="228" w="738">
                  <a:moveTo>
                    <a:pt x="340" y="0"/>
                  </a:moveTo>
                  <a:cubicBezTo>
                    <a:pt x="236" y="0"/>
                    <a:pt x="148" y="36"/>
                    <a:pt x="91" y="74"/>
                  </a:cubicBezTo>
                  <a:cubicBezTo>
                    <a:pt x="27" y="117"/>
                    <a:pt x="1" y="160"/>
                    <a:pt x="12" y="171"/>
                  </a:cubicBezTo>
                  <a:cubicBezTo>
                    <a:pt x="14" y="174"/>
                    <a:pt x="18" y="175"/>
                    <a:pt x="24" y="175"/>
                  </a:cubicBezTo>
                  <a:cubicBezTo>
                    <a:pt x="63" y="175"/>
                    <a:pt x="183" y="115"/>
                    <a:pt x="335" y="115"/>
                  </a:cubicBezTo>
                  <a:cubicBezTo>
                    <a:pt x="348" y="115"/>
                    <a:pt x="361" y="116"/>
                    <a:pt x="375" y="117"/>
                  </a:cubicBezTo>
                  <a:cubicBezTo>
                    <a:pt x="552" y="130"/>
                    <a:pt x="678" y="227"/>
                    <a:pt x="718" y="227"/>
                  </a:cubicBezTo>
                  <a:cubicBezTo>
                    <a:pt x="721" y="227"/>
                    <a:pt x="724" y="226"/>
                    <a:pt x="726" y="224"/>
                  </a:cubicBezTo>
                  <a:cubicBezTo>
                    <a:pt x="737" y="214"/>
                    <a:pt x="719" y="168"/>
                    <a:pt x="662" y="117"/>
                  </a:cubicBezTo>
                  <a:cubicBezTo>
                    <a:pt x="604" y="63"/>
                    <a:pt x="504" y="9"/>
                    <a:pt x="382" y="2"/>
                  </a:cubicBezTo>
                  <a:cubicBezTo>
                    <a:pt x="367" y="1"/>
                    <a:pt x="353" y="0"/>
                    <a:pt x="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 flipH="1">
              <a:off x="8110277" y="2038196"/>
              <a:ext cx="255433" cy="208249"/>
            </a:xfrm>
            <a:custGeom>
              <a:rect b="b" l="l" r="r" t="t"/>
              <a:pathLst>
                <a:path extrusionOk="0" h="4300" w="5274">
                  <a:moveTo>
                    <a:pt x="2832" y="0"/>
                  </a:moveTo>
                  <a:cubicBezTo>
                    <a:pt x="2374" y="0"/>
                    <a:pt x="1874" y="49"/>
                    <a:pt x="1350" y="175"/>
                  </a:cubicBezTo>
                  <a:cubicBezTo>
                    <a:pt x="1350" y="175"/>
                    <a:pt x="126" y="631"/>
                    <a:pt x="65" y="1281"/>
                  </a:cubicBezTo>
                  <a:cubicBezTo>
                    <a:pt x="0" y="1930"/>
                    <a:pt x="79" y="3007"/>
                    <a:pt x="79" y="3007"/>
                  </a:cubicBezTo>
                  <a:lnTo>
                    <a:pt x="154" y="3015"/>
                  </a:lnTo>
                  <a:lnTo>
                    <a:pt x="123" y="4299"/>
                  </a:lnTo>
                  <a:lnTo>
                    <a:pt x="600" y="4231"/>
                  </a:lnTo>
                  <a:lnTo>
                    <a:pt x="668" y="2630"/>
                  </a:lnTo>
                  <a:cubicBezTo>
                    <a:pt x="668" y="2630"/>
                    <a:pt x="1501" y="2056"/>
                    <a:pt x="1515" y="1163"/>
                  </a:cubicBezTo>
                  <a:cubicBezTo>
                    <a:pt x="1731" y="1134"/>
                    <a:pt x="2388" y="1054"/>
                    <a:pt x="3160" y="1054"/>
                  </a:cubicBezTo>
                  <a:cubicBezTo>
                    <a:pt x="3851" y="1054"/>
                    <a:pt x="4633" y="1118"/>
                    <a:pt x="5273" y="1338"/>
                  </a:cubicBezTo>
                  <a:lnTo>
                    <a:pt x="5273" y="1019"/>
                  </a:lnTo>
                  <a:cubicBezTo>
                    <a:pt x="5273" y="821"/>
                    <a:pt x="5129" y="423"/>
                    <a:pt x="4943" y="355"/>
                  </a:cubicBezTo>
                  <a:cubicBezTo>
                    <a:pt x="4535" y="205"/>
                    <a:pt x="3774" y="0"/>
                    <a:pt x="28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 flipH="1">
              <a:off x="8186995" y="2351061"/>
              <a:ext cx="87275" cy="52353"/>
            </a:xfrm>
            <a:custGeom>
              <a:rect b="b" l="l" r="r" t="t"/>
              <a:pathLst>
                <a:path extrusionOk="0" h="1081" w="1802">
                  <a:moveTo>
                    <a:pt x="0" y="0"/>
                  </a:moveTo>
                  <a:cubicBezTo>
                    <a:pt x="1" y="1"/>
                    <a:pt x="337" y="1066"/>
                    <a:pt x="1770" y="1081"/>
                  </a:cubicBezTo>
                  <a:lnTo>
                    <a:pt x="1802" y="711"/>
                  </a:lnTo>
                  <a:cubicBezTo>
                    <a:pt x="1802" y="711"/>
                    <a:pt x="897" y="693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 flipH="1">
              <a:off x="8220172" y="2167119"/>
              <a:ext cx="35888" cy="5521"/>
            </a:xfrm>
            <a:custGeom>
              <a:rect b="b" l="l" r="r" t="t"/>
              <a:pathLst>
                <a:path extrusionOk="0" h="114" w="741">
                  <a:moveTo>
                    <a:pt x="554" y="1"/>
                  </a:moveTo>
                  <a:cubicBezTo>
                    <a:pt x="499" y="1"/>
                    <a:pt x="435" y="3"/>
                    <a:pt x="367" y="8"/>
                  </a:cubicBezTo>
                  <a:cubicBezTo>
                    <a:pt x="163" y="26"/>
                    <a:pt x="1" y="62"/>
                    <a:pt x="4" y="86"/>
                  </a:cubicBezTo>
                  <a:cubicBezTo>
                    <a:pt x="4" y="103"/>
                    <a:pt x="77" y="114"/>
                    <a:pt x="183" y="114"/>
                  </a:cubicBezTo>
                  <a:cubicBezTo>
                    <a:pt x="239" y="114"/>
                    <a:pt x="305" y="111"/>
                    <a:pt x="375" y="105"/>
                  </a:cubicBezTo>
                  <a:cubicBezTo>
                    <a:pt x="576" y="91"/>
                    <a:pt x="741" y="55"/>
                    <a:pt x="737" y="30"/>
                  </a:cubicBezTo>
                  <a:cubicBezTo>
                    <a:pt x="734" y="10"/>
                    <a:pt x="661" y="1"/>
                    <a:pt x="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 flipH="1">
              <a:off x="8121855" y="2150992"/>
              <a:ext cx="35259" cy="8863"/>
            </a:xfrm>
            <a:custGeom>
              <a:rect b="b" l="l" r="r" t="t"/>
              <a:pathLst>
                <a:path extrusionOk="0" h="183" w="728">
                  <a:moveTo>
                    <a:pt x="409" y="1"/>
                  </a:moveTo>
                  <a:cubicBezTo>
                    <a:pt x="390" y="1"/>
                    <a:pt x="371" y="2"/>
                    <a:pt x="352" y="3"/>
                  </a:cubicBezTo>
                  <a:cubicBezTo>
                    <a:pt x="130" y="22"/>
                    <a:pt x="0" y="161"/>
                    <a:pt x="22" y="179"/>
                  </a:cubicBezTo>
                  <a:cubicBezTo>
                    <a:pt x="24" y="182"/>
                    <a:pt x="27" y="183"/>
                    <a:pt x="31" y="183"/>
                  </a:cubicBezTo>
                  <a:cubicBezTo>
                    <a:pt x="67" y="183"/>
                    <a:pt x="194" y="113"/>
                    <a:pt x="363" y="101"/>
                  </a:cubicBezTo>
                  <a:cubicBezTo>
                    <a:pt x="392" y="97"/>
                    <a:pt x="421" y="96"/>
                    <a:pt x="448" y="96"/>
                  </a:cubicBezTo>
                  <a:cubicBezTo>
                    <a:pt x="563" y="96"/>
                    <a:pt x="655" y="121"/>
                    <a:pt x="693" y="121"/>
                  </a:cubicBezTo>
                  <a:cubicBezTo>
                    <a:pt x="703" y="121"/>
                    <a:pt x="709" y="119"/>
                    <a:pt x="711" y="115"/>
                  </a:cubicBezTo>
                  <a:cubicBezTo>
                    <a:pt x="728" y="95"/>
                    <a:pt x="601" y="1"/>
                    <a:pt x="4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 flipH="1">
              <a:off x="8173241" y="2285291"/>
              <a:ext cx="42475" cy="14965"/>
            </a:xfrm>
            <a:custGeom>
              <a:rect b="b" l="l" r="r" t="t"/>
              <a:pathLst>
                <a:path extrusionOk="0" h="309" w="877">
                  <a:moveTo>
                    <a:pt x="31" y="0"/>
                  </a:moveTo>
                  <a:cubicBezTo>
                    <a:pt x="29" y="0"/>
                    <a:pt x="27" y="1"/>
                    <a:pt x="26" y="2"/>
                  </a:cubicBezTo>
                  <a:cubicBezTo>
                    <a:pt x="1" y="15"/>
                    <a:pt x="134" y="209"/>
                    <a:pt x="399" y="282"/>
                  </a:cubicBezTo>
                  <a:cubicBezTo>
                    <a:pt x="469" y="301"/>
                    <a:pt x="536" y="309"/>
                    <a:pt x="596" y="309"/>
                  </a:cubicBezTo>
                  <a:cubicBezTo>
                    <a:pt x="763" y="309"/>
                    <a:pt x="877" y="250"/>
                    <a:pt x="866" y="231"/>
                  </a:cubicBezTo>
                  <a:cubicBezTo>
                    <a:pt x="864" y="224"/>
                    <a:pt x="849" y="223"/>
                    <a:pt x="823" y="223"/>
                  </a:cubicBezTo>
                  <a:cubicBezTo>
                    <a:pt x="798" y="223"/>
                    <a:pt x="763" y="224"/>
                    <a:pt x="720" y="224"/>
                  </a:cubicBezTo>
                  <a:cubicBezTo>
                    <a:pt x="641" y="224"/>
                    <a:pt x="536" y="219"/>
                    <a:pt x="425" y="188"/>
                  </a:cubicBezTo>
                  <a:cubicBezTo>
                    <a:pt x="205" y="131"/>
                    <a:pt x="65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 flipH="1">
              <a:off x="8315292" y="1999451"/>
              <a:ext cx="80495" cy="77682"/>
            </a:xfrm>
            <a:custGeom>
              <a:rect b="b" l="l" r="r" t="t"/>
              <a:pathLst>
                <a:path extrusionOk="0" h="1604" w="1662">
                  <a:moveTo>
                    <a:pt x="1415" y="1366"/>
                  </a:moveTo>
                  <a:lnTo>
                    <a:pt x="1369" y="1399"/>
                  </a:lnTo>
                  <a:lnTo>
                    <a:pt x="1369" y="1399"/>
                  </a:lnTo>
                  <a:cubicBezTo>
                    <a:pt x="1385" y="1389"/>
                    <a:pt x="1400" y="1378"/>
                    <a:pt x="1415" y="1366"/>
                  </a:cubicBezTo>
                  <a:close/>
                  <a:moveTo>
                    <a:pt x="769" y="0"/>
                  </a:moveTo>
                  <a:cubicBezTo>
                    <a:pt x="731" y="0"/>
                    <a:pt x="692" y="3"/>
                    <a:pt x="654" y="10"/>
                  </a:cubicBezTo>
                  <a:cubicBezTo>
                    <a:pt x="331" y="60"/>
                    <a:pt x="65" y="351"/>
                    <a:pt x="33" y="677"/>
                  </a:cubicBezTo>
                  <a:cubicBezTo>
                    <a:pt x="0" y="1000"/>
                    <a:pt x="197" y="1330"/>
                    <a:pt x="489" y="1474"/>
                  </a:cubicBezTo>
                  <a:cubicBezTo>
                    <a:pt x="602" y="1530"/>
                    <a:pt x="728" y="1556"/>
                    <a:pt x="854" y="1556"/>
                  </a:cubicBezTo>
                  <a:cubicBezTo>
                    <a:pt x="981" y="1556"/>
                    <a:pt x="1109" y="1529"/>
                    <a:pt x="1226" y="1478"/>
                  </a:cubicBezTo>
                  <a:lnTo>
                    <a:pt x="1226" y="1478"/>
                  </a:lnTo>
                  <a:cubicBezTo>
                    <a:pt x="1181" y="1521"/>
                    <a:pt x="1135" y="1563"/>
                    <a:pt x="1088" y="1603"/>
                  </a:cubicBezTo>
                  <a:lnTo>
                    <a:pt x="1369" y="1399"/>
                  </a:lnTo>
                  <a:lnTo>
                    <a:pt x="1369" y="1399"/>
                  </a:lnTo>
                  <a:cubicBezTo>
                    <a:pt x="1324" y="1430"/>
                    <a:pt x="1276" y="1456"/>
                    <a:pt x="1226" y="1478"/>
                  </a:cubicBezTo>
                  <a:lnTo>
                    <a:pt x="1226" y="1478"/>
                  </a:lnTo>
                  <a:cubicBezTo>
                    <a:pt x="1343" y="1366"/>
                    <a:pt x="1450" y="1244"/>
                    <a:pt x="1526" y="1101"/>
                  </a:cubicBezTo>
                  <a:cubicBezTo>
                    <a:pt x="1627" y="904"/>
                    <a:pt x="1662" y="656"/>
                    <a:pt x="1565" y="455"/>
                  </a:cubicBezTo>
                  <a:cubicBezTo>
                    <a:pt x="1497" y="311"/>
                    <a:pt x="1365" y="200"/>
                    <a:pt x="1224" y="124"/>
                  </a:cubicBezTo>
                  <a:cubicBezTo>
                    <a:pt x="1083" y="50"/>
                    <a:pt x="926" y="0"/>
                    <a:pt x="7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 flipH="1">
              <a:off x="8355587" y="2171817"/>
              <a:ext cx="47900" cy="78892"/>
            </a:xfrm>
            <a:custGeom>
              <a:rect b="b" l="l" r="r" t="t"/>
              <a:pathLst>
                <a:path extrusionOk="0" h="1629" w="989">
                  <a:moveTo>
                    <a:pt x="750" y="0"/>
                  </a:moveTo>
                  <a:cubicBezTo>
                    <a:pt x="486" y="0"/>
                    <a:pt x="75" y="118"/>
                    <a:pt x="38" y="826"/>
                  </a:cubicBezTo>
                  <a:cubicBezTo>
                    <a:pt x="1" y="1497"/>
                    <a:pt x="402" y="1628"/>
                    <a:pt x="694" y="1628"/>
                  </a:cubicBezTo>
                  <a:cubicBezTo>
                    <a:pt x="856" y="1628"/>
                    <a:pt x="984" y="1588"/>
                    <a:pt x="985" y="1576"/>
                  </a:cubicBezTo>
                  <a:cubicBezTo>
                    <a:pt x="989" y="1555"/>
                    <a:pt x="981" y="618"/>
                    <a:pt x="977" y="213"/>
                  </a:cubicBezTo>
                  <a:cubicBezTo>
                    <a:pt x="977" y="101"/>
                    <a:pt x="888" y="4"/>
                    <a:pt x="773" y="1"/>
                  </a:cubicBezTo>
                  <a:cubicBezTo>
                    <a:pt x="766" y="0"/>
                    <a:pt x="758" y="0"/>
                    <a:pt x="75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 flipH="1">
              <a:off x="8366727" y="2187945"/>
              <a:ext cx="21940" cy="44168"/>
            </a:xfrm>
            <a:custGeom>
              <a:rect b="b" l="l" r="r" t="t"/>
              <a:pathLst>
                <a:path extrusionOk="0" h="912" w="453">
                  <a:moveTo>
                    <a:pt x="295" y="1"/>
                  </a:moveTo>
                  <a:cubicBezTo>
                    <a:pt x="291" y="1"/>
                    <a:pt x="287" y="1"/>
                    <a:pt x="284" y="1"/>
                  </a:cubicBezTo>
                  <a:cubicBezTo>
                    <a:pt x="201" y="1"/>
                    <a:pt x="126" y="73"/>
                    <a:pt x="83" y="152"/>
                  </a:cubicBezTo>
                  <a:cubicBezTo>
                    <a:pt x="40" y="231"/>
                    <a:pt x="7" y="332"/>
                    <a:pt x="4" y="440"/>
                  </a:cubicBezTo>
                  <a:cubicBezTo>
                    <a:pt x="0" y="647"/>
                    <a:pt x="98" y="852"/>
                    <a:pt x="244" y="902"/>
                  </a:cubicBezTo>
                  <a:cubicBezTo>
                    <a:pt x="267" y="909"/>
                    <a:pt x="289" y="912"/>
                    <a:pt x="310" y="912"/>
                  </a:cubicBezTo>
                  <a:cubicBezTo>
                    <a:pt x="354" y="912"/>
                    <a:pt x="391" y="899"/>
                    <a:pt x="413" y="884"/>
                  </a:cubicBezTo>
                  <a:cubicBezTo>
                    <a:pt x="446" y="859"/>
                    <a:pt x="453" y="838"/>
                    <a:pt x="449" y="834"/>
                  </a:cubicBezTo>
                  <a:cubicBezTo>
                    <a:pt x="449" y="834"/>
                    <a:pt x="449" y="834"/>
                    <a:pt x="448" y="834"/>
                  </a:cubicBezTo>
                  <a:cubicBezTo>
                    <a:pt x="443" y="834"/>
                    <a:pt x="428" y="850"/>
                    <a:pt x="399" y="859"/>
                  </a:cubicBezTo>
                  <a:cubicBezTo>
                    <a:pt x="382" y="865"/>
                    <a:pt x="360" y="870"/>
                    <a:pt x="335" y="870"/>
                  </a:cubicBezTo>
                  <a:cubicBezTo>
                    <a:pt x="313" y="870"/>
                    <a:pt x="288" y="866"/>
                    <a:pt x="262" y="856"/>
                  </a:cubicBezTo>
                  <a:cubicBezTo>
                    <a:pt x="155" y="809"/>
                    <a:pt x="72" y="630"/>
                    <a:pt x="80" y="440"/>
                  </a:cubicBezTo>
                  <a:cubicBezTo>
                    <a:pt x="80" y="346"/>
                    <a:pt x="105" y="256"/>
                    <a:pt x="144" y="185"/>
                  </a:cubicBezTo>
                  <a:cubicBezTo>
                    <a:pt x="180" y="109"/>
                    <a:pt x="230" y="59"/>
                    <a:pt x="287" y="52"/>
                  </a:cubicBezTo>
                  <a:cubicBezTo>
                    <a:pt x="294" y="50"/>
                    <a:pt x="301" y="50"/>
                    <a:pt x="307" y="50"/>
                  </a:cubicBezTo>
                  <a:cubicBezTo>
                    <a:pt x="351" y="50"/>
                    <a:pt x="382" y="81"/>
                    <a:pt x="392" y="109"/>
                  </a:cubicBezTo>
                  <a:cubicBezTo>
                    <a:pt x="403" y="138"/>
                    <a:pt x="395" y="160"/>
                    <a:pt x="403" y="160"/>
                  </a:cubicBezTo>
                  <a:cubicBezTo>
                    <a:pt x="403" y="160"/>
                    <a:pt x="403" y="160"/>
                    <a:pt x="404" y="160"/>
                  </a:cubicBezTo>
                  <a:cubicBezTo>
                    <a:pt x="409" y="160"/>
                    <a:pt x="424" y="141"/>
                    <a:pt x="421" y="102"/>
                  </a:cubicBezTo>
                  <a:cubicBezTo>
                    <a:pt x="417" y="80"/>
                    <a:pt x="406" y="55"/>
                    <a:pt x="381" y="34"/>
                  </a:cubicBezTo>
                  <a:cubicBezTo>
                    <a:pt x="362" y="14"/>
                    <a:pt x="328" y="1"/>
                    <a:pt x="29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 flipH="1">
              <a:off x="7720053" y="2405110"/>
              <a:ext cx="955428" cy="792751"/>
            </a:xfrm>
            <a:custGeom>
              <a:rect b="b" l="l" r="r" t="t"/>
              <a:pathLst>
                <a:path extrusionOk="0" h="16369" w="19727">
                  <a:moveTo>
                    <a:pt x="10287" y="1"/>
                  </a:moveTo>
                  <a:cubicBezTo>
                    <a:pt x="9167" y="112"/>
                    <a:pt x="8586" y="1436"/>
                    <a:pt x="8586" y="1436"/>
                  </a:cubicBezTo>
                  <a:cubicBezTo>
                    <a:pt x="8123" y="316"/>
                    <a:pt x="6378" y="152"/>
                    <a:pt x="6378" y="152"/>
                  </a:cubicBezTo>
                  <a:lnTo>
                    <a:pt x="6378" y="152"/>
                  </a:lnTo>
                  <a:lnTo>
                    <a:pt x="6411" y="1310"/>
                  </a:lnTo>
                  <a:cubicBezTo>
                    <a:pt x="5851" y="1346"/>
                    <a:pt x="5008" y="1490"/>
                    <a:pt x="4584" y="1644"/>
                  </a:cubicBezTo>
                  <a:cubicBezTo>
                    <a:pt x="3611" y="1996"/>
                    <a:pt x="2757" y="2470"/>
                    <a:pt x="2092" y="3248"/>
                  </a:cubicBezTo>
                  <a:cubicBezTo>
                    <a:pt x="1536" y="3899"/>
                    <a:pt x="1199" y="4706"/>
                    <a:pt x="1070" y="5553"/>
                  </a:cubicBezTo>
                  <a:lnTo>
                    <a:pt x="0" y="12474"/>
                  </a:lnTo>
                  <a:lnTo>
                    <a:pt x="3877" y="12843"/>
                  </a:lnTo>
                  <a:lnTo>
                    <a:pt x="4501" y="7588"/>
                  </a:lnTo>
                  <a:lnTo>
                    <a:pt x="4584" y="11526"/>
                  </a:lnTo>
                  <a:lnTo>
                    <a:pt x="4627" y="15794"/>
                  </a:lnTo>
                  <a:lnTo>
                    <a:pt x="14699" y="16368"/>
                  </a:lnTo>
                  <a:lnTo>
                    <a:pt x="14699" y="16368"/>
                  </a:lnTo>
                  <a:lnTo>
                    <a:pt x="14027" y="11677"/>
                  </a:lnTo>
                  <a:lnTo>
                    <a:pt x="13482" y="6831"/>
                  </a:lnTo>
                  <a:lnTo>
                    <a:pt x="13482" y="6831"/>
                  </a:lnTo>
                  <a:lnTo>
                    <a:pt x="17527" y="9110"/>
                  </a:lnTo>
                  <a:lnTo>
                    <a:pt x="19727" y="6296"/>
                  </a:lnTo>
                  <a:cubicBezTo>
                    <a:pt x="19727" y="6296"/>
                    <a:pt x="14763" y="2962"/>
                    <a:pt x="14278" y="2682"/>
                  </a:cubicBezTo>
                  <a:cubicBezTo>
                    <a:pt x="12067" y="1389"/>
                    <a:pt x="10947" y="1296"/>
                    <a:pt x="10280" y="1260"/>
                  </a:cubicBezTo>
                  <a:lnTo>
                    <a:pt x="10287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 flipH="1">
              <a:off x="8407070" y="2495676"/>
              <a:ext cx="61025" cy="275567"/>
            </a:xfrm>
            <a:custGeom>
              <a:rect b="b" l="l" r="r" t="t"/>
              <a:pathLst>
                <a:path extrusionOk="0" h="5690" w="1260">
                  <a:moveTo>
                    <a:pt x="18" y="0"/>
                  </a:moveTo>
                  <a:cubicBezTo>
                    <a:pt x="0" y="22"/>
                    <a:pt x="359" y="141"/>
                    <a:pt x="689" y="596"/>
                  </a:cubicBezTo>
                  <a:cubicBezTo>
                    <a:pt x="855" y="823"/>
                    <a:pt x="1001" y="1128"/>
                    <a:pt x="1080" y="1486"/>
                  </a:cubicBezTo>
                  <a:cubicBezTo>
                    <a:pt x="1160" y="1845"/>
                    <a:pt x="1163" y="2258"/>
                    <a:pt x="1102" y="2678"/>
                  </a:cubicBezTo>
                  <a:cubicBezTo>
                    <a:pt x="969" y="3529"/>
                    <a:pt x="661" y="4254"/>
                    <a:pt x="499" y="4796"/>
                  </a:cubicBezTo>
                  <a:cubicBezTo>
                    <a:pt x="413" y="5069"/>
                    <a:pt x="352" y="5291"/>
                    <a:pt x="320" y="5445"/>
                  </a:cubicBezTo>
                  <a:cubicBezTo>
                    <a:pt x="284" y="5599"/>
                    <a:pt x="273" y="5686"/>
                    <a:pt x="280" y="5690"/>
                  </a:cubicBezTo>
                  <a:cubicBezTo>
                    <a:pt x="287" y="5690"/>
                    <a:pt x="312" y="5607"/>
                    <a:pt x="355" y="5453"/>
                  </a:cubicBezTo>
                  <a:cubicBezTo>
                    <a:pt x="403" y="5302"/>
                    <a:pt x="471" y="5087"/>
                    <a:pt x="564" y="4817"/>
                  </a:cubicBezTo>
                  <a:cubicBezTo>
                    <a:pt x="657" y="4552"/>
                    <a:pt x="776" y="4236"/>
                    <a:pt x="894" y="3881"/>
                  </a:cubicBezTo>
                  <a:cubicBezTo>
                    <a:pt x="1016" y="3525"/>
                    <a:pt x="1135" y="3127"/>
                    <a:pt x="1195" y="2692"/>
                  </a:cubicBezTo>
                  <a:cubicBezTo>
                    <a:pt x="1260" y="2261"/>
                    <a:pt x="1256" y="1838"/>
                    <a:pt x="1167" y="1465"/>
                  </a:cubicBezTo>
                  <a:cubicBezTo>
                    <a:pt x="1080" y="1095"/>
                    <a:pt x="923" y="783"/>
                    <a:pt x="747" y="557"/>
                  </a:cubicBezTo>
                  <a:cubicBezTo>
                    <a:pt x="567" y="327"/>
                    <a:pt x="381" y="184"/>
                    <a:pt x="244" y="104"/>
                  </a:cubicBezTo>
                  <a:cubicBezTo>
                    <a:pt x="173" y="65"/>
                    <a:pt x="118" y="36"/>
                    <a:pt x="80" y="22"/>
                  </a:cubicBezTo>
                  <a:cubicBezTo>
                    <a:pt x="40" y="8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 flipH="1">
              <a:off x="8016273" y="2499309"/>
              <a:ext cx="35985" cy="288643"/>
            </a:xfrm>
            <a:custGeom>
              <a:rect b="b" l="l" r="r" t="t"/>
              <a:pathLst>
                <a:path extrusionOk="0" h="5960" w="743">
                  <a:moveTo>
                    <a:pt x="7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7" y="87"/>
                    <a:pt x="25" y="234"/>
                  </a:cubicBezTo>
                  <a:cubicBezTo>
                    <a:pt x="47" y="407"/>
                    <a:pt x="72" y="622"/>
                    <a:pt x="104" y="873"/>
                  </a:cubicBezTo>
                  <a:cubicBezTo>
                    <a:pt x="172" y="1433"/>
                    <a:pt x="259" y="2169"/>
                    <a:pt x="359" y="2980"/>
                  </a:cubicBezTo>
                  <a:cubicBezTo>
                    <a:pt x="456" y="3795"/>
                    <a:pt x="545" y="4530"/>
                    <a:pt x="614" y="5087"/>
                  </a:cubicBezTo>
                  <a:cubicBezTo>
                    <a:pt x="646" y="5342"/>
                    <a:pt x="675" y="5557"/>
                    <a:pt x="696" y="5726"/>
                  </a:cubicBezTo>
                  <a:cubicBezTo>
                    <a:pt x="714" y="5877"/>
                    <a:pt x="728" y="5959"/>
                    <a:pt x="736" y="5959"/>
                  </a:cubicBezTo>
                  <a:cubicBezTo>
                    <a:pt x="743" y="5959"/>
                    <a:pt x="739" y="5877"/>
                    <a:pt x="732" y="5723"/>
                  </a:cubicBezTo>
                  <a:cubicBezTo>
                    <a:pt x="725" y="5572"/>
                    <a:pt x="707" y="5352"/>
                    <a:pt x="682" y="5080"/>
                  </a:cubicBezTo>
                  <a:cubicBezTo>
                    <a:pt x="635" y="4542"/>
                    <a:pt x="552" y="3795"/>
                    <a:pt x="456" y="2969"/>
                  </a:cubicBezTo>
                  <a:cubicBezTo>
                    <a:pt x="355" y="2148"/>
                    <a:pt x="254" y="1401"/>
                    <a:pt x="168" y="866"/>
                  </a:cubicBezTo>
                  <a:cubicBezTo>
                    <a:pt x="129" y="597"/>
                    <a:pt x="90" y="382"/>
                    <a:pt x="60" y="231"/>
                  </a:cubicBezTo>
                  <a:cubicBezTo>
                    <a:pt x="33" y="83"/>
                    <a:pt x="15" y="1"/>
                    <a:pt x="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 flipH="1">
              <a:off x="8275432" y="2450296"/>
              <a:ext cx="90617" cy="42279"/>
            </a:xfrm>
            <a:custGeom>
              <a:rect b="b" l="l" r="r" t="t"/>
              <a:pathLst>
                <a:path extrusionOk="0" h="873" w="1871">
                  <a:moveTo>
                    <a:pt x="1697" y="1"/>
                  </a:moveTo>
                  <a:cubicBezTo>
                    <a:pt x="1642" y="1"/>
                    <a:pt x="1576" y="12"/>
                    <a:pt x="1508" y="44"/>
                  </a:cubicBezTo>
                  <a:cubicBezTo>
                    <a:pt x="1400" y="90"/>
                    <a:pt x="1296" y="198"/>
                    <a:pt x="1228" y="334"/>
                  </a:cubicBezTo>
                  <a:cubicBezTo>
                    <a:pt x="1195" y="403"/>
                    <a:pt x="1167" y="478"/>
                    <a:pt x="1145" y="554"/>
                  </a:cubicBezTo>
                  <a:cubicBezTo>
                    <a:pt x="1120" y="629"/>
                    <a:pt x="1109" y="726"/>
                    <a:pt x="1074" y="761"/>
                  </a:cubicBezTo>
                  <a:cubicBezTo>
                    <a:pt x="1066" y="771"/>
                    <a:pt x="1058" y="775"/>
                    <a:pt x="1048" y="775"/>
                  </a:cubicBezTo>
                  <a:cubicBezTo>
                    <a:pt x="1039" y="775"/>
                    <a:pt x="1028" y="772"/>
                    <a:pt x="1013" y="765"/>
                  </a:cubicBezTo>
                  <a:cubicBezTo>
                    <a:pt x="976" y="751"/>
                    <a:pt x="940" y="733"/>
                    <a:pt x="905" y="718"/>
                  </a:cubicBezTo>
                  <a:cubicBezTo>
                    <a:pt x="832" y="686"/>
                    <a:pt x="764" y="654"/>
                    <a:pt x="696" y="622"/>
                  </a:cubicBezTo>
                  <a:cubicBezTo>
                    <a:pt x="574" y="568"/>
                    <a:pt x="456" y="514"/>
                    <a:pt x="341" y="463"/>
                  </a:cubicBezTo>
                  <a:cubicBezTo>
                    <a:pt x="160" y="386"/>
                    <a:pt x="37" y="340"/>
                    <a:pt x="12" y="340"/>
                  </a:cubicBezTo>
                  <a:cubicBezTo>
                    <a:pt x="9" y="340"/>
                    <a:pt x="8" y="341"/>
                    <a:pt x="7" y="342"/>
                  </a:cubicBezTo>
                  <a:cubicBezTo>
                    <a:pt x="0" y="356"/>
                    <a:pt x="118" y="425"/>
                    <a:pt x="312" y="525"/>
                  </a:cubicBezTo>
                  <a:cubicBezTo>
                    <a:pt x="423" y="582"/>
                    <a:pt x="539" y="640"/>
                    <a:pt x="657" y="700"/>
                  </a:cubicBezTo>
                  <a:cubicBezTo>
                    <a:pt x="725" y="736"/>
                    <a:pt x="794" y="769"/>
                    <a:pt x="865" y="804"/>
                  </a:cubicBezTo>
                  <a:cubicBezTo>
                    <a:pt x="901" y="819"/>
                    <a:pt x="933" y="837"/>
                    <a:pt x="976" y="855"/>
                  </a:cubicBezTo>
                  <a:cubicBezTo>
                    <a:pt x="998" y="866"/>
                    <a:pt x="1023" y="873"/>
                    <a:pt x="1056" y="873"/>
                  </a:cubicBezTo>
                  <a:cubicBezTo>
                    <a:pt x="1091" y="869"/>
                    <a:pt x="1124" y="851"/>
                    <a:pt x="1142" y="829"/>
                  </a:cubicBezTo>
                  <a:cubicBezTo>
                    <a:pt x="1185" y="783"/>
                    <a:pt x="1195" y="736"/>
                    <a:pt x="1206" y="697"/>
                  </a:cubicBezTo>
                  <a:cubicBezTo>
                    <a:pt x="1217" y="657"/>
                    <a:pt x="1224" y="618"/>
                    <a:pt x="1235" y="582"/>
                  </a:cubicBezTo>
                  <a:cubicBezTo>
                    <a:pt x="1256" y="506"/>
                    <a:pt x="1278" y="435"/>
                    <a:pt x="1311" y="374"/>
                  </a:cubicBezTo>
                  <a:cubicBezTo>
                    <a:pt x="1364" y="245"/>
                    <a:pt x="1450" y="152"/>
                    <a:pt x="1540" y="105"/>
                  </a:cubicBezTo>
                  <a:cubicBezTo>
                    <a:pt x="1619" y="59"/>
                    <a:pt x="1689" y="47"/>
                    <a:pt x="1745" y="47"/>
                  </a:cubicBezTo>
                  <a:cubicBezTo>
                    <a:pt x="1809" y="47"/>
                    <a:pt x="1852" y="64"/>
                    <a:pt x="1863" y="64"/>
                  </a:cubicBezTo>
                  <a:cubicBezTo>
                    <a:pt x="1865" y="64"/>
                    <a:pt x="1866" y="63"/>
                    <a:pt x="1866" y="62"/>
                  </a:cubicBezTo>
                  <a:cubicBezTo>
                    <a:pt x="1871" y="58"/>
                    <a:pt x="1845" y="29"/>
                    <a:pt x="1780" y="11"/>
                  </a:cubicBezTo>
                  <a:cubicBezTo>
                    <a:pt x="1758" y="5"/>
                    <a:pt x="1729" y="1"/>
                    <a:pt x="16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 flipH="1">
              <a:off x="8175662" y="2446277"/>
              <a:ext cx="68338" cy="49108"/>
            </a:xfrm>
            <a:custGeom>
              <a:rect b="b" l="l" r="r" t="t"/>
              <a:pathLst>
                <a:path extrusionOk="0" h="1014" w="1411">
                  <a:moveTo>
                    <a:pt x="29" y="0"/>
                  </a:moveTo>
                  <a:cubicBezTo>
                    <a:pt x="12" y="0"/>
                    <a:pt x="3" y="3"/>
                    <a:pt x="3" y="5"/>
                  </a:cubicBezTo>
                  <a:cubicBezTo>
                    <a:pt x="0" y="23"/>
                    <a:pt x="126" y="37"/>
                    <a:pt x="262" y="170"/>
                  </a:cubicBezTo>
                  <a:cubicBezTo>
                    <a:pt x="401" y="296"/>
                    <a:pt x="502" y="543"/>
                    <a:pt x="545" y="838"/>
                  </a:cubicBezTo>
                  <a:cubicBezTo>
                    <a:pt x="552" y="869"/>
                    <a:pt x="557" y="906"/>
                    <a:pt x="563" y="934"/>
                  </a:cubicBezTo>
                  <a:lnTo>
                    <a:pt x="578" y="1013"/>
                  </a:lnTo>
                  <a:lnTo>
                    <a:pt x="638" y="967"/>
                  </a:lnTo>
                  <a:cubicBezTo>
                    <a:pt x="1080" y="632"/>
                    <a:pt x="1410" y="360"/>
                    <a:pt x="1396" y="339"/>
                  </a:cubicBezTo>
                  <a:cubicBezTo>
                    <a:pt x="1396" y="338"/>
                    <a:pt x="1395" y="337"/>
                    <a:pt x="1393" y="337"/>
                  </a:cubicBezTo>
                  <a:cubicBezTo>
                    <a:pt x="1354" y="337"/>
                    <a:pt x="1039" y="551"/>
                    <a:pt x="645" y="841"/>
                  </a:cubicBezTo>
                  <a:lnTo>
                    <a:pt x="645" y="841"/>
                  </a:lnTo>
                  <a:cubicBezTo>
                    <a:pt x="644" y="834"/>
                    <a:pt x="643" y="827"/>
                    <a:pt x="643" y="819"/>
                  </a:cubicBezTo>
                  <a:cubicBezTo>
                    <a:pt x="613" y="672"/>
                    <a:pt x="578" y="529"/>
                    <a:pt x="524" y="407"/>
                  </a:cubicBezTo>
                  <a:cubicBezTo>
                    <a:pt x="466" y="281"/>
                    <a:pt x="388" y="185"/>
                    <a:pt x="308" y="120"/>
                  </a:cubicBezTo>
                  <a:cubicBezTo>
                    <a:pt x="186" y="19"/>
                    <a:pt x="77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 flipH="1">
              <a:off x="8248311" y="2475335"/>
              <a:ext cx="15014" cy="131148"/>
            </a:xfrm>
            <a:custGeom>
              <a:rect b="b" l="l" r="r" t="t"/>
              <a:pathLst>
                <a:path extrusionOk="0" h="2708" w="310">
                  <a:moveTo>
                    <a:pt x="15" y="1"/>
                  </a:moveTo>
                  <a:cubicBezTo>
                    <a:pt x="0" y="4"/>
                    <a:pt x="4" y="155"/>
                    <a:pt x="22" y="403"/>
                  </a:cubicBezTo>
                  <a:cubicBezTo>
                    <a:pt x="40" y="647"/>
                    <a:pt x="68" y="988"/>
                    <a:pt x="104" y="1361"/>
                  </a:cubicBezTo>
                  <a:cubicBezTo>
                    <a:pt x="172" y="2000"/>
                    <a:pt x="241" y="2535"/>
                    <a:pt x="277" y="2671"/>
                  </a:cubicBezTo>
                  <a:lnTo>
                    <a:pt x="280" y="2675"/>
                  </a:lnTo>
                  <a:cubicBezTo>
                    <a:pt x="291" y="2696"/>
                    <a:pt x="298" y="2707"/>
                    <a:pt x="302" y="2707"/>
                  </a:cubicBezTo>
                  <a:cubicBezTo>
                    <a:pt x="305" y="2703"/>
                    <a:pt x="305" y="2693"/>
                    <a:pt x="298" y="2668"/>
                  </a:cubicBezTo>
                  <a:lnTo>
                    <a:pt x="302" y="2668"/>
                  </a:lnTo>
                  <a:cubicBezTo>
                    <a:pt x="309" y="2531"/>
                    <a:pt x="270" y="1992"/>
                    <a:pt x="202" y="1350"/>
                  </a:cubicBezTo>
                  <a:cubicBezTo>
                    <a:pt x="166" y="977"/>
                    <a:pt x="123" y="635"/>
                    <a:pt x="90" y="395"/>
                  </a:cubicBezTo>
                  <a:cubicBezTo>
                    <a:pt x="58" y="151"/>
                    <a:pt x="29" y="1"/>
                    <a:pt x="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 flipH="1">
              <a:off x="8495167" y="2979504"/>
              <a:ext cx="156195" cy="39519"/>
            </a:xfrm>
            <a:custGeom>
              <a:rect b="b" l="l" r="r" t="t"/>
              <a:pathLst>
                <a:path extrusionOk="0" h="816" w="3225">
                  <a:moveTo>
                    <a:pt x="47" y="1"/>
                  </a:moveTo>
                  <a:cubicBezTo>
                    <a:pt x="19" y="1"/>
                    <a:pt x="4" y="3"/>
                    <a:pt x="4" y="7"/>
                  </a:cubicBezTo>
                  <a:cubicBezTo>
                    <a:pt x="1" y="21"/>
                    <a:pt x="184" y="54"/>
                    <a:pt x="478" y="110"/>
                  </a:cubicBezTo>
                  <a:cubicBezTo>
                    <a:pt x="773" y="172"/>
                    <a:pt x="1178" y="254"/>
                    <a:pt x="1624" y="365"/>
                  </a:cubicBezTo>
                  <a:cubicBezTo>
                    <a:pt x="2065" y="477"/>
                    <a:pt x="2464" y="595"/>
                    <a:pt x="2751" y="682"/>
                  </a:cubicBezTo>
                  <a:cubicBezTo>
                    <a:pt x="3009" y="763"/>
                    <a:pt x="3181" y="816"/>
                    <a:pt x="3212" y="816"/>
                  </a:cubicBezTo>
                  <a:cubicBezTo>
                    <a:pt x="3215" y="816"/>
                    <a:pt x="3217" y="815"/>
                    <a:pt x="3217" y="814"/>
                  </a:cubicBezTo>
                  <a:cubicBezTo>
                    <a:pt x="3224" y="800"/>
                    <a:pt x="3052" y="725"/>
                    <a:pt x="2772" y="617"/>
                  </a:cubicBezTo>
                  <a:cubicBezTo>
                    <a:pt x="2489" y="513"/>
                    <a:pt x="2090" y="384"/>
                    <a:pt x="1645" y="272"/>
                  </a:cubicBezTo>
                  <a:cubicBezTo>
                    <a:pt x="1200" y="161"/>
                    <a:pt x="787" y="85"/>
                    <a:pt x="489" y="46"/>
                  </a:cubicBezTo>
                  <a:cubicBezTo>
                    <a:pt x="275" y="15"/>
                    <a:pt x="118" y="1"/>
                    <a:pt x="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 flipH="1">
              <a:off x="8493811" y="2960180"/>
              <a:ext cx="142392" cy="59666"/>
            </a:xfrm>
            <a:custGeom>
              <a:rect b="b" l="l" r="r" t="t"/>
              <a:pathLst>
                <a:path extrusionOk="0" h="1232" w="2940">
                  <a:moveTo>
                    <a:pt x="17" y="1"/>
                  </a:moveTo>
                  <a:cubicBezTo>
                    <a:pt x="9" y="1"/>
                    <a:pt x="4" y="2"/>
                    <a:pt x="4" y="4"/>
                  </a:cubicBezTo>
                  <a:cubicBezTo>
                    <a:pt x="1" y="18"/>
                    <a:pt x="173" y="75"/>
                    <a:pt x="449" y="165"/>
                  </a:cubicBezTo>
                  <a:cubicBezTo>
                    <a:pt x="725" y="255"/>
                    <a:pt x="1109" y="377"/>
                    <a:pt x="1526" y="524"/>
                  </a:cubicBezTo>
                  <a:cubicBezTo>
                    <a:pt x="1734" y="600"/>
                    <a:pt x="1931" y="671"/>
                    <a:pt x="2114" y="736"/>
                  </a:cubicBezTo>
                  <a:cubicBezTo>
                    <a:pt x="2297" y="804"/>
                    <a:pt x="2459" y="862"/>
                    <a:pt x="2585" y="930"/>
                  </a:cubicBezTo>
                  <a:cubicBezTo>
                    <a:pt x="2835" y="1060"/>
                    <a:pt x="2912" y="1232"/>
                    <a:pt x="2925" y="1232"/>
                  </a:cubicBezTo>
                  <a:cubicBezTo>
                    <a:pt x="2926" y="1232"/>
                    <a:pt x="2926" y="1231"/>
                    <a:pt x="2926" y="1231"/>
                  </a:cubicBezTo>
                  <a:cubicBezTo>
                    <a:pt x="2940" y="1231"/>
                    <a:pt x="2883" y="1031"/>
                    <a:pt x="2617" y="872"/>
                  </a:cubicBezTo>
                  <a:cubicBezTo>
                    <a:pt x="2491" y="789"/>
                    <a:pt x="2326" y="725"/>
                    <a:pt x="2146" y="653"/>
                  </a:cubicBezTo>
                  <a:cubicBezTo>
                    <a:pt x="1967" y="582"/>
                    <a:pt x="1770" y="506"/>
                    <a:pt x="1558" y="435"/>
                  </a:cubicBezTo>
                  <a:cubicBezTo>
                    <a:pt x="1138" y="287"/>
                    <a:pt x="751" y="173"/>
                    <a:pt x="467" y="97"/>
                  </a:cubicBezTo>
                  <a:cubicBezTo>
                    <a:pt x="228" y="36"/>
                    <a:pt x="62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 flipH="1">
              <a:off x="7734980" y="2699911"/>
              <a:ext cx="77250" cy="110469"/>
            </a:xfrm>
            <a:custGeom>
              <a:rect b="b" l="l" r="r" t="t"/>
              <a:pathLst>
                <a:path extrusionOk="0" h="2281" w="1595">
                  <a:moveTo>
                    <a:pt x="1572" y="0"/>
                  </a:moveTo>
                  <a:cubicBezTo>
                    <a:pt x="1555" y="0"/>
                    <a:pt x="1446" y="107"/>
                    <a:pt x="1285" y="288"/>
                  </a:cubicBezTo>
                  <a:cubicBezTo>
                    <a:pt x="1121" y="478"/>
                    <a:pt x="902" y="751"/>
                    <a:pt x="687" y="1067"/>
                  </a:cubicBezTo>
                  <a:cubicBezTo>
                    <a:pt x="467" y="1382"/>
                    <a:pt x="291" y="1684"/>
                    <a:pt x="177" y="1907"/>
                  </a:cubicBezTo>
                  <a:cubicBezTo>
                    <a:pt x="58" y="2129"/>
                    <a:pt x="1" y="2273"/>
                    <a:pt x="11" y="2280"/>
                  </a:cubicBezTo>
                  <a:cubicBezTo>
                    <a:pt x="11" y="2280"/>
                    <a:pt x="12" y="2280"/>
                    <a:pt x="12" y="2280"/>
                  </a:cubicBezTo>
                  <a:cubicBezTo>
                    <a:pt x="42" y="2280"/>
                    <a:pt x="335" y="1742"/>
                    <a:pt x="765" y="1121"/>
                  </a:cubicBezTo>
                  <a:cubicBezTo>
                    <a:pt x="1192" y="493"/>
                    <a:pt x="1595" y="22"/>
                    <a:pt x="1573" y="1"/>
                  </a:cubicBezTo>
                  <a:cubicBezTo>
                    <a:pt x="1573" y="1"/>
                    <a:pt x="1572" y="0"/>
                    <a:pt x="15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 flipH="1">
              <a:off x="7738128" y="2702332"/>
              <a:ext cx="88196" cy="85963"/>
            </a:xfrm>
            <a:custGeom>
              <a:rect b="b" l="l" r="r" t="t"/>
              <a:pathLst>
                <a:path extrusionOk="0" h="1775" w="1821">
                  <a:moveTo>
                    <a:pt x="1799" y="0"/>
                  </a:moveTo>
                  <a:cubicBezTo>
                    <a:pt x="1777" y="0"/>
                    <a:pt x="1650" y="58"/>
                    <a:pt x="1465" y="166"/>
                  </a:cubicBezTo>
                  <a:cubicBezTo>
                    <a:pt x="1268" y="288"/>
                    <a:pt x="1006" y="479"/>
                    <a:pt x="754" y="729"/>
                  </a:cubicBezTo>
                  <a:cubicBezTo>
                    <a:pt x="499" y="981"/>
                    <a:pt x="306" y="1239"/>
                    <a:pt x="184" y="1437"/>
                  </a:cubicBezTo>
                  <a:cubicBezTo>
                    <a:pt x="58" y="1634"/>
                    <a:pt x="1" y="1767"/>
                    <a:pt x="12" y="1774"/>
                  </a:cubicBezTo>
                  <a:cubicBezTo>
                    <a:pt x="12" y="1775"/>
                    <a:pt x="13" y="1775"/>
                    <a:pt x="13" y="1775"/>
                  </a:cubicBezTo>
                  <a:cubicBezTo>
                    <a:pt x="48" y="1775"/>
                    <a:pt x="327" y="1282"/>
                    <a:pt x="823" y="798"/>
                  </a:cubicBezTo>
                  <a:cubicBezTo>
                    <a:pt x="1318" y="306"/>
                    <a:pt x="1821" y="27"/>
                    <a:pt x="1803" y="2"/>
                  </a:cubicBezTo>
                  <a:cubicBezTo>
                    <a:pt x="1803" y="1"/>
                    <a:pt x="1801" y="0"/>
                    <a:pt x="1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 flipH="1">
              <a:off x="8307785" y="2605131"/>
              <a:ext cx="42136" cy="39906"/>
            </a:xfrm>
            <a:custGeom>
              <a:rect b="b" l="l" r="r" t="t"/>
              <a:pathLst>
                <a:path extrusionOk="0" h="824" w="870">
                  <a:moveTo>
                    <a:pt x="451" y="1"/>
                  </a:moveTo>
                  <a:cubicBezTo>
                    <a:pt x="401" y="1"/>
                    <a:pt x="348" y="16"/>
                    <a:pt x="302" y="38"/>
                  </a:cubicBezTo>
                  <a:lnTo>
                    <a:pt x="234" y="74"/>
                  </a:lnTo>
                  <a:cubicBezTo>
                    <a:pt x="148" y="113"/>
                    <a:pt x="77" y="181"/>
                    <a:pt x="52" y="271"/>
                  </a:cubicBezTo>
                  <a:cubicBezTo>
                    <a:pt x="1" y="458"/>
                    <a:pt x="80" y="695"/>
                    <a:pt x="249" y="784"/>
                  </a:cubicBezTo>
                  <a:cubicBezTo>
                    <a:pt x="301" y="811"/>
                    <a:pt x="357" y="824"/>
                    <a:pt x="415" y="824"/>
                  </a:cubicBezTo>
                  <a:cubicBezTo>
                    <a:pt x="608" y="824"/>
                    <a:pt x="807" y="684"/>
                    <a:pt x="837" y="490"/>
                  </a:cubicBezTo>
                  <a:cubicBezTo>
                    <a:pt x="870" y="278"/>
                    <a:pt x="704" y="52"/>
                    <a:pt x="499" y="6"/>
                  </a:cubicBezTo>
                  <a:cubicBezTo>
                    <a:pt x="484" y="2"/>
                    <a:pt x="468" y="1"/>
                    <a:pt x="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 flipH="1">
              <a:off x="8571303" y="2808493"/>
              <a:ext cx="42330" cy="39858"/>
            </a:xfrm>
            <a:custGeom>
              <a:rect b="b" l="l" r="r" t="t"/>
              <a:pathLst>
                <a:path extrusionOk="0" h="823" w="874">
                  <a:moveTo>
                    <a:pt x="448" y="1"/>
                  </a:moveTo>
                  <a:cubicBezTo>
                    <a:pt x="398" y="1"/>
                    <a:pt x="347" y="15"/>
                    <a:pt x="302" y="38"/>
                  </a:cubicBezTo>
                  <a:lnTo>
                    <a:pt x="234" y="71"/>
                  </a:lnTo>
                  <a:cubicBezTo>
                    <a:pt x="148" y="110"/>
                    <a:pt x="76" y="182"/>
                    <a:pt x="51" y="272"/>
                  </a:cubicBezTo>
                  <a:cubicBezTo>
                    <a:pt x="1" y="454"/>
                    <a:pt x="80" y="691"/>
                    <a:pt x="249" y="781"/>
                  </a:cubicBezTo>
                  <a:cubicBezTo>
                    <a:pt x="301" y="810"/>
                    <a:pt x="359" y="823"/>
                    <a:pt x="418" y="823"/>
                  </a:cubicBezTo>
                  <a:cubicBezTo>
                    <a:pt x="610" y="823"/>
                    <a:pt x="807" y="682"/>
                    <a:pt x="837" y="487"/>
                  </a:cubicBezTo>
                  <a:cubicBezTo>
                    <a:pt x="873" y="278"/>
                    <a:pt x="704" y="49"/>
                    <a:pt x="500" y="6"/>
                  </a:cubicBezTo>
                  <a:cubicBezTo>
                    <a:pt x="483" y="2"/>
                    <a:pt x="466" y="1"/>
                    <a:pt x="4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 flipH="1">
              <a:off x="7945853" y="2606293"/>
              <a:ext cx="42136" cy="39906"/>
            </a:xfrm>
            <a:custGeom>
              <a:rect b="b" l="l" r="r" t="t"/>
              <a:pathLst>
                <a:path extrusionOk="0" h="824" w="870">
                  <a:moveTo>
                    <a:pt x="446" y="1"/>
                  </a:moveTo>
                  <a:cubicBezTo>
                    <a:pt x="396" y="1"/>
                    <a:pt x="347" y="15"/>
                    <a:pt x="302" y="39"/>
                  </a:cubicBezTo>
                  <a:lnTo>
                    <a:pt x="234" y="71"/>
                  </a:lnTo>
                  <a:cubicBezTo>
                    <a:pt x="148" y="111"/>
                    <a:pt x="76" y="182"/>
                    <a:pt x="51" y="272"/>
                  </a:cubicBezTo>
                  <a:cubicBezTo>
                    <a:pt x="1" y="456"/>
                    <a:pt x="80" y="692"/>
                    <a:pt x="249" y="782"/>
                  </a:cubicBezTo>
                  <a:cubicBezTo>
                    <a:pt x="301" y="810"/>
                    <a:pt x="359" y="823"/>
                    <a:pt x="418" y="823"/>
                  </a:cubicBezTo>
                  <a:cubicBezTo>
                    <a:pt x="610" y="823"/>
                    <a:pt x="807" y="683"/>
                    <a:pt x="837" y="487"/>
                  </a:cubicBezTo>
                  <a:cubicBezTo>
                    <a:pt x="870" y="279"/>
                    <a:pt x="704" y="50"/>
                    <a:pt x="499" y="7"/>
                  </a:cubicBezTo>
                  <a:cubicBezTo>
                    <a:pt x="481" y="3"/>
                    <a:pt x="463" y="1"/>
                    <a:pt x="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 flipH="1">
              <a:off x="8026880" y="3084357"/>
              <a:ext cx="42282" cy="39955"/>
            </a:xfrm>
            <a:custGeom>
              <a:rect b="b" l="l" r="r" t="t"/>
              <a:pathLst>
                <a:path extrusionOk="0" h="825" w="873">
                  <a:moveTo>
                    <a:pt x="452" y="1"/>
                  </a:moveTo>
                  <a:cubicBezTo>
                    <a:pt x="401" y="1"/>
                    <a:pt x="348" y="17"/>
                    <a:pt x="302" y="39"/>
                  </a:cubicBezTo>
                  <a:lnTo>
                    <a:pt x="234" y="71"/>
                  </a:lnTo>
                  <a:cubicBezTo>
                    <a:pt x="148" y="114"/>
                    <a:pt x="76" y="182"/>
                    <a:pt x="51" y="271"/>
                  </a:cubicBezTo>
                  <a:cubicBezTo>
                    <a:pt x="0" y="458"/>
                    <a:pt x="80" y="692"/>
                    <a:pt x="248" y="785"/>
                  </a:cubicBezTo>
                  <a:cubicBezTo>
                    <a:pt x="300" y="812"/>
                    <a:pt x="357" y="825"/>
                    <a:pt x="415" y="825"/>
                  </a:cubicBezTo>
                  <a:cubicBezTo>
                    <a:pt x="608" y="825"/>
                    <a:pt x="806" y="684"/>
                    <a:pt x="837" y="491"/>
                  </a:cubicBezTo>
                  <a:cubicBezTo>
                    <a:pt x="873" y="279"/>
                    <a:pt x="704" y="53"/>
                    <a:pt x="500" y="6"/>
                  </a:cubicBezTo>
                  <a:cubicBezTo>
                    <a:pt x="484" y="2"/>
                    <a:pt x="468" y="1"/>
                    <a:pt x="4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 flipH="1">
              <a:off x="8335585" y="3084357"/>
              <a:ext cx="42330" cy="39955"/>
            </a:xfrm>
            <a:custGeom>
              <a:rect b="b" l="l" r="r" t="t"/>
              <a:pathLst>
                <a:path extrusionOk="0" h="825" w="874">
                  <a:moveTo>
                    <a:pt x="454" y="1"/>
                  </a:moveTo>
                  <a:cubicBezTo>
                    <a:pt x="403" y="1"/>
                    <a:pt x="352" y="17"/>
                    <a:pt x="306" y="39"/>
                  </a:cubicBezTo>
                  <a:lnTo>
                    <a:pt x="234" y="71"/>
                  </a:lnTo>
                  <a:cubicBezTo>
                    <a:pt x="151" y="114"/>
                    <a:pt x="80" y="182"/>
                    <a:pt x="55" y="271"/>
                  </a:cubicBezTo>
                  <a:cubicBezTo>
                    <a:pt x="1" y="458"/>
                    <a:pt x="80" y="692"/>
                    <a:pt x="252" y="785"/>
                  </a:cubicBezTo>
                  <a:cubicBezTo>
                    <a:pt x="304" y="812"/>
                    <a:pt x="361" y="825"/>
                    <a:pt x="419" y="825"/>
                  </a:cubicBezTo>
                  <a:cubicBezTo>
                    <a:pt x="612" y="825"/>
                    <a:pt x="811" y="684"/>
                    <a:pt x="841" y="491"/>
                  </a:cubicBezTo>
                  <a:cubicBezTo>
                    <a:pt x="873" y="279"/>
                    <a:pt x="704" y="53"/>
                    <a:pt x="504" y="6"/>
                  </a:cubicBezTo>
                  <a:cubicBezTo>
                    <a:pt x="487" y="2"/>
                    <a:pt x="471" y="1"/>
                    <a:pt x="45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 flipH="1">
              <a:off x="8212519" y="2910732"/>
              <a:ext cx="42330" cy="39858"/>
            </a:xfrm>
            <a:custGeom>
              <a:rect b="b" l="l" r="r" t="t"/>
              <a:pathLst>
                <a:path extrusionOk="0" h="823" w="874">
                  <a:moveTo>
                    <a:pt x="449" y="0"/>
                  </a:moveTo>
                  <a:cubicBezTo>
                    <a:pt x="398" y="0"/>
                    <a:pt x="347" y="14"/>
                    <a:pt x="302" y="38"/>
                  </a:cubicBezTo>
                  <a:lnTo>
                    <a:pt x="234" y="70"/>
                  </a:lnTo>
                  <a:cubicBezTo>
                    <a:pt x="148" y="109"/>
                    <a:pt x="77" y="181"/>
                    <a:pt x="52" y="271"/>
                  </a:cubicBezTo>
                  <a:cubicBezTo>
                    <a:pt x="1" y="454"/>
                    <a:pt x="80" y="691"/>
                    <a:pt x="252" y="781"/>
                  </a:cubicBezTo>
                  <a:cubicBezTo>
                    <a:pt x="305" y="809"/>
                    <a:pt x="363" y="822"/>
                    <a:pt x="421" y="822"/>
                  </a:cubicBezTo>
                  <a:cubicBezTo>
                    <a:pt x="612" y="822"/>
                    <a:pt x="807" y="682"/>
                    <a:pt x="837" y="486"/>
                  </a:cubicBezTo>
                  <a:cubicBezTo>
                    <a:pt x="874" y="278"/>
                    <a:pt x="705" y="49"/>
                    <a:pt x="504" y="6"/>
                  </a:cubicBezTo>
                  <a:cubicBezTo>
                    <a:pt x="486" y="2"/>
                    <a:pt x="468" y="0"/>
                    <a:pt x="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 flipH="1">
              <a:off x="8151689" y="2708047"/>
              <a:ext cx="23683" cy="22423"/>
            </a:xfrm>
            <a:custGeom>
              <a:rect b="b" l="l" r="r" t="t"/>
              <a:pathLst>
                <a:path extrusionOk="0" h="463" w="489">
                  <a:moveTo>
                    <a:pt x="251" y="1"/>
                  </a:moveTo>
                  <a:cubicBezTo>
                    <a:pt x="223" y="1"/>
                    <a:pt x="195" y="10"/>
                    <a:pt x="169" y="23"/>
                  </a:cubicBezTo>
                  <a:lnTo>
                    <a:pt x="130" y="41"/>
                  </a:lnTo>
                  <a:cubicBezTo>
                    <a:pt x="83" y="63"/>
                    <a:pt x="44" y="102"/>
                    <a:pt x="29" y="152"/>
                  </a:cubicBezTo>
                  <a:cubicBezTo>
                    <a:pt x="1" y="257"/>
                    <a:pt x="44" y="389"/>
                    <a:pt x="140" y="439"/>
                  </a:cubicBezTo>
                  <a:cubicBezTo>
                    <a:pt x="170" y="455"/>
                    <a:pt x="203" y="463"/>
                    <a:pt x="236" y="463"/>
                  </a:cubicBezTo>
                  <a:cubicBezTo>
                    <a:pt x="343" y="463"/>
                    <a:pt x="454" y="384"/>
                    <a:pt x="470" y="275"/>
                  </a:cubicBezTo>
                  <a:cubicBezTo>
                    <a:pt x="489" y="156"/>
                    <a:pt x="395" y="30"/>
                    <a:pt x="281" y="5"/>
                  </a:cubicBezTo>
                  <a:cubicBezTo>
                    <a:pt x="271" y="2"/>
                    <a:pt x="261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 flipH="1">
              <a:off x="8117448" y="2554666"/>
              <a:ext cx="23683" cy="22472"/>
            </a:xfrm>
            <a:custGeom>
              <a:rect b="b" l="l" r="r" t="t"/>
              <a:pathLst>
                <a:path extrusionOk="0" h="464" w="489">
                  <a:moveTo>
                    <a:pt x="257" y="1"/>
                  </a:moveTo>
                  <a:cubicBezTo>
                    <a:pt x="228" y="1"/>
                    <a:pt x="198" y="10"/>
                    <a:pt x="169" y="24"/>
                  </a:cubicBezTo>
                  <a:lnTo>
                    <a:pt x="130" y="42"/>
                  </a:lnTo>
                  <a:cubicBezTo>
                    <a:pt x="83" y="64"/>
                    <a:pt x="43" y="104"/>
                    <a:pt x="30" y="154"/>
                  </a:cubicBezTo>
                  <a:cubicBezTo>
                    <a:pt x="0" y="258"/>
                    <a:pt x="43" y="390"/>
                    <a:pt x="141" y="440"/>
                  </a:cubicBezTo>
                  <a:cubicBezTo>
                    <a:pt x="170" y="457"/>
                    <a:pt x="203" y="464"/>
                    <a:pt x="236" y="464"/>
                  </a:cubicBezTo>
                  <a:cubicBezTo>
                    <a:pt x="343" y="464"/>
                    <a:pt x="454" y="385"/>
                    <a:pt x="471" y="276"/>
                  </a:cubicBezTo>
                  <a:cubicBezTo>
                    <a:pt x="489" y="157"/>
                    <a:pt x="396" y="28"/>
                    <a:pt x="280" y="3"/>
                  </a:cubicBezTo>
                  <a:cubicBezTo>
                    <a:pt x="273" y="1"/>
                    <a:pt x="265" y="1"/>
                    <a:pt x="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 flipH="1">
              <a:off x="8336457" y="2823846"/>
              <a:ext cx="23732" cy="22423"/>
            </a:xfrm>
            <a:custGeom>
              <a:rect b="b" l="l" r="r" t="t"/>
              <a:pathLst>
                <a:path extrusionOk="0" h="463" w="490">
                  <a:moveTo>
                    <a:pt x="251" y="0"/>
                  </a:moveTo>
                  <a:cubicBezTo>
                    <a:pt x="224" y="0"/>
                    <a:pt x="196" y="9"/>
                    <a:pt x="170" y="23"/>
                  </a:cubicBezTo>
                  <a:lnTo>
                    <a:pt x="134" y="41"/>
                  </a:lnTo>
                  <a:cubicBezTo>
                    <a:pt x="83" y="62"/>
                    <a:pt x="44" y="102"/>
                    <a:pt x="30" y="152"/>
                  </a:cubicBezTo>
                  <a:cubicBezTo>
                    <a:pt x="1" y="256"/>
                    <a:pt x="44" y="389"/>
                    <a:pt x="141" y="439"/>
                  </a:cubicBezTo>
                  <a:cubicBezTo>
                    <a:pt x="171" y="455"/>
                    <a:pt x="203" y="462"/>
                    <a:pt x="236" y="462"/>
                  </a:cubicBezTo>
                  <a:cubicBezTo>
                    <a:pt x="344" y="462"/>
                    <a:pt x="455" y="384"/>
                    <a:pt x="471" y="274"/>
                  </a:cubicBezTo>
                  <a:cubicBezTo>
                    <a:pt x="489" y="155"/>
                    <a:pt x="396" y="29"/>
                    <a:pt x="281" y="4"/>
                  </a:cubicBezTo>
                  <a:cubicBezTo>
                    <a:pt x="271" y="2"/>
                    <a:pt x="261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 flipH="1">
              <a:off x="8526988" y="2603823"/>
              <a:ext cx="23829" cy="22375"/>
            </a:xfrm>
            <a:custGeom>
              <a:rect b="b" l="l" r="r" t="t"/>
              <a:pathLst>
                <a:path extrusionOk="0" h="462" w="492">
                  <a:moveTo>
                    <a:pt x="253" y="1"/>
                  </a:moveTo>
                  <a:cubicBezTo>
                    <a:pt x="224" y="1"/>
                    <a:pt x="196" y="8"/>
                    <a:pt x="172" y="22"/>
                  </a:cubicBezTo>
                  <a:lnTo>
                    <a:pt x="133" y="40"/>
                  </a:lnTo>
                  <a:cubicBezTo>
                    <a:pt x="86" y="61"/>
                    <a:pt x="43" y="101"/>
                    <a:pt x="28" y="154"/>
                  </a:cubicBezTo>
                  <a:cubicBezTo>
                    <a:pt x="0" y="255"/>
                    <a:pt x="47" y="388"/>
                    <a:pt x="140" y="438"/>
                  </a:cubicBezTo>
                  <a:cubicBezTo>
                    <a:pt x="170" y="454"/>
                    <a:pt x="203" y="461"/>
                    <a:pt x="236" y="461"/>
                  </a:cubicBezTo>
                  <a:cubicBezTo>
                    <a:pt x="344" y="461"/>
                    <a:pt x="453" y="383"/>
                    <a:pt x="470" y="276"/>
                  </a:cubicBezTo>
                  <a:cubicBezTo>
                    <a:pt x="491" y="158"/>
                    <a:pt x="395" y="28"/>
                    <a:pt x="283" y="3"/>
                  </a:cubicBezTo>
                  <a:cubicBezTo>
                    <a:pt x="273" y="2"/>
                    <a:pt x="263" y="1"/>
                    <a:pt x="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 flipH="1">
              <a:off x="8177213" y="3063145"/>
              <a:ext cx="23732" cy="22375"/>
            </a:xfrm>
            <a:custGeom>
              <a:rect b="b" l="l" r="r" t="t"/>
              <a:pathLst>
                <a:path extrusionOk="0" h="462" w="490">
                  <a:moveTo>
                    <a:pt x="256" y="0"/>
                  </a:moveTo>
                  <a:cubicBezTo>
                    <a:pt x="227" y="0"/>
                    <a:pt x="198" y="10"/>
                    <a:pt x="170" y="20"/>
                  </a:cubicBezTo>
                  <a:lnTo>
                    <a:pt x="130" y="38"/>
                  </a:lnTo>
                  <a:cubicBezTo>
                    <a:pt x="84" y="63"/>
                    <a:pt x="44" y="103"/>
                    <a:pt x="29" y="154"/>
                  </a:cubicBezTo>
                  <a:cubicBezTo>
                    <a:pt x="1" y="257"/>
                    <a:pt x="44" y="391"/>
                    <a:pt x="141" y="441"/>
                  </a:cubicBezTo>
                  <a:cubicBezTo>
                    <a:pt x="170" y="455"/>
                    <a:pt x="201" y="462"/>
                    <a:pt x="233" y="462"/>
                  </a:cubicBezTo>
                  <a:cubicBezTo>
                    <a:pt x="341" y="462"/>
                    <a:pt x="455" y="384"/>
                    <a:pt x="471" y="275"/>
                  </a:cubicBezTo>
                  <a:cubicBezTo>
                    <a:pt x="489" y="157"/>
                    <a:pt x="395" y="28"/>
                    <a:pt x="281" y="3"/>
                  </a:cubicBezTo>
                  <a:cubicBezTo>
                    <a:pt x="273" y="1"/>
                    <a:pt x="264" y="0"/>
                    <a:pt x="25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 flipH="1">
              <a:off x="8084417" y="2897365"/>
              <a:ext cx="23683" cy="22423"/>
            </a:xfrm>
            <a:custGeom>
              <a:rect b="b" l="l" r="r" t="t"/>
              <a:pathLst>
                <a:path extrusionOk="0" h="463" w="489">
                  <a:moveTo>
                    <a:pt x="250" y="1"/>
                  </a:moveTo>
                  <a:cubicBezTo>
                    <a:pt x="223" y="1"/>
                    <a:pt x="196" y="10"/>
                    <a:pt x="169" y="23"/>
                  </a:cubicBezTo>
                  <a:lnTo>
                    <a:pt x="133" y="41"/>
                  </a:lnTo>
                  <a:cubicBezTo>
                    <a:pt x="83" y="62"/>
                    <a:pt x="44" y="102"/>
                    <a:pt x="29" y="153"/>
                  </a:cubicBezTo>
                  <a:cubicBezTo>
                    <a:pt x="1" y="256"/>
                    <a:pt x="44" y="389"/>
                    <a:pt x="141" y="439"/>
                  </a:cubicBezTo>
                  <a:cubicBezTo>
                    <a:pt x="170" y="455"/>
                    <a:pt x="203" y="463"/>
                    <a:pt x="235" y="463"/>
                  </a:cubicBezTo>
                  <a:cubicBezTo>
                    <a:pt x="343" y="463"/>
                    <a:pt x="454" y="384"/>
                    <a:pt x="471" y="274"/>
                  </a:cubicBezTo>
                  <a:cubicBezTo>
                    <a:pt x="489" y="156"/>
                    <a:pt x="395" y="27"/>
                    <a:pt x="281" y="5"/>
                  </a:cubicBezTo>
                  <a:cubicBezTo>
                    <a:pt x="271" y="2"/>
                    <a:pt x="260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 flipH="1">
              <a:off x="7857555" y="3164991"/>
              <a:ext cx="593008" cy="1690546"/>
            </a:xfrm>
            <a:custGeom>
              <a:rect b="b" l="l" r="r" t="t"/>
              <a:pathLst>
                <a:path extrusionOk="0" h="34907" w="12244">
                  <a:moveTo>
                    <a:pt x="1" y="0"/>
                  </a:moveTo>
                  <a:lnTo>
                    <a:pt x="1" y="34907"/>
                  </a:lnTo>
                  <a:lnTo>
                    <a:pt x="5062" y="34713"/>
                  </a:lnTo>
                  <a:lnTo>
                    <a:pt x="5496" y="4799"/>
                  </a:lnTo>
                  <a:lnTo>
                    <a:pt x="7212" y="34832"/>
                  </a:lnTo>
                  <a:lnTo>
                    <a:pt x="12244" y="34713"/>
                  </a:lnTo>
                  <a:lnTo>
                    <a:pt x="10055" y="6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 flipH="1">
              <a:off x="8316988" y="3177442"/>
              <a:ext cx="4940" cy="1671271"/>
            </a:xfrm>
            <a:custGeom>
              <a:rect b="b" l="l" r="r" t="t"/>
              <a:pathLst>
                <a:path extrusionOk="0" h="34509" w="102">
                  <a:moveTo>
                    <a:pt x="47" y="1"/>
                  </a:moveTo>
                  <a:cubicBezTo>
                    <a:pt x="22" y="1"/>
                    <a:pt x="1" y="7725"/>
                    <a:pt x="1" y="17254"/>
                  </a:cubicBezTo>
                  <a:cubicBezTo>
                    <a:pt x="4" y="26784"/>
                    <a:pt x="26" y="34508"/>
                    <a:pt x="51" y="34508"/>
                  </a:cubicBezTo>
                  <a:cubicBezTo>
                    <a:pt x="80" y="34508"/>
                    <a:pt x="102" y="26784"/>
                    <a:pt x="98" y="17254"/>
                  </a:cubicBezTo>
                  <a:cubicBezTo>
                    <a:pt x="98" y="7725"/>
                    <a:pt x="77" y="1"/>
                    <a:pt x="47" y="1"/>
                  </a:cubicBez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 flipH="1">
              <a:off x="7980481" y="3191729"/>
              <a:ext cx="90084" cy="1656984"/>
            </a:xfrm>
            <a:custGeom>
              <a:rect b="b" l="l" r="r" t="t"/>
              <a:pathLst>
                <a:path extrusionOk="0" h="34214" w="1860">
                  <a:moveTo>
                    <a:pt x="1" y="0"/>
                  </a:moveTo>
                  <a:lnTo>
                    <a:pt x="1" y="90"/>
                  </a:lnTo>
                  <a:cubicBezTo>
                    <a:pt x="1" y="151"/>
                    <a:pt x="4" y="237"/>
                    <a:pt x="4" y="348"/>
                  </a:cubicBezTo>
                  <a:cubicBezTo>
                    <a:pt x="12" y="582"/>
                    <a:pt x="22" y="915"/>
                    <a:pt x="37" y="1346"/>
                  </a:cubicBezTo>
                  <a:cubicBezTo>
                    <a:pt x="65" y="2211"/>
                    <a:pt x="115" y="3468"/>
                    <a:pt x="184" y="5015"/>
                  </a:cubicBezTo>
                  <a:cubicBezTo>
                    <a:pt x="320" y="8112"/>
                    <a:pt x="536" y="12390"/>
                    <a:pt x="801" y="17114"/>
                  </a:cubicBezTo>
                  <a:cubicBezTo>
                    <a:pt x="1067" y="21838"/>
                    <a:pt x="1321" y="26112"/>
                    <a:pt x="1520" y="29206"/>
                  </a:cubicBezTo>
                  <a:cubicBezTo>
                    <a:pt x="1620" y="30750"/>
                    <a:pt x="1699" y="31999"/>
                    <a:pt x="1756" y="32871"/>
                  </a:cubicBezTo>
                  <a:cubicBezTo>
                    <a:pt x="1785" y="33298"/>
                    <a:pt x="1810" y="33636"/>
                    <a:pt x="1828" y="33865"/>
                  </a:cubicBezTo>
                  <a:cubicBezTo>
                    <a:pt x="1835" y="33976"/>
                    <a:pt x="1843" y="34062"/>
                    <a:pt x="1846" y="34123"/>
                  </a:cubicBezTo>
                  <a:cubicBezTo>
                    <a:pt x="1853" y="34185"/>
                    <a:pt x="1856" y="34213"/>
                    <a:pt x="1856" y="34213"/>
                  </a:cubicBezTo>
                  <a:cubicBezTo>
                    <a:pt x="1856" y="34213"/>
                    <a:pt x="1860" y="34181"/>
                    <a:pt x="1856" y="34123"/>
                  </a:cubicBezTo>
                  <a:cubicBezTo>
                    <a:pt x="1853" y="34062"/>
                    <a:pt x="1850" y="33976"/>
                    <a:pt x="1846" y="33865"/>
                  </a:cubicBezTo>
                  <a:cubicBezTo>
                    <a:pt x="1835" y="33632"/>
                    <a:pt x="1817" y="33298"/>
                    <a:pt x="1792" y="32867"/>
                  </a:cubicBezTo>
                  <a:cubicBezTo>
                    <a:pt x="1745" y="31999"/>
                    <a:pt x="1674" y="30746"/>
                    <a:pt x="1588" y="29203"/>
                  </a:cubicBezTo>
                  <a:cubicBezTo>
                    <a:pt x="1412" y="26102"/>
                    <a:pt x="1167" y="21830"/>
                    <a:pt x="898" y="17110"/>
                  </a:cubicBezTo>
                  <a:cubicBezTo>
                    <a:pt x="632" y="12383"/>
                    <a:pt x="407" y="8108"/>
                    <a:pt x="252" y="5010"/>
                  </a:cubicBezTo>
                  <a:cubicBezTo>
                    <a:pt x="177" y="3468"/>
                    <a:pt x="115" y="2215"/>
                    <a:pt x="72" y="1346"/>
                  </a:cubicBezTo>
                  <a:cubicBezTo>
                    <a:pt x="55" y="915"/>
                    <a:pt x="37" y="582"/>
                    <a:pt x="26" y="348"/>
                  </a:cubicBezTo>
                  <a:cubicBezTo>
                    <a:pt x="19" y="237"/>
                    <a:pt x="16" y="151"/>
                    <a:pt x="12" y="90"/>
                  </a:cubicBezTo>
                  <a:cubicBezTo>
                    <a:pt x="8" y="2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 flipH="1">
              <a:off x="8159680" y="3181268"/>
              <a:ext cx="26493" cy="182823"/>
            </a:xfrm>
            <a:custGeom>
              <a:rect b="b" l="l" r="r" t="t"/>
              <a:pathLst>
                <a:path extrusionOk="0" h="3775" w="547">
                  <a:moveTo>
                    <a:pt x="464" y="1"/>
                  </a:moveTo>
                  <a:cubicBezTo>
                    <a:pt x="450" y="1"/>
                    <a:pt x="443" y="223"/>
                    <a:pt x="439" y="586"/>
                  </a:cubicBezTo>
                  <a:cubicBezTo>
                    <a:pt x="435" y="945"/>
                    <a:pt x="435" y="1440"/>
                    <a:pt x="443" y="1989"/>
                  </a:cubicBezTo>
                  <a:cubicBezTo>
                    <a:pt x="450" y="2262"/>
                    <a:pt x="453" y="2524"/>
                    <a:pt x="457" y="2764"/>
                  </a:cubicBezTo>
                  <a:cubicBezTo>
                    <a:pt x="464" y="3001"/>
                    <a:pt x="446" y="3210"/>
                    <a:pt x="378" y="3371"/>
                  </a:cubicBezTo>
                  <a:cubicBezTo>
                    <a:pt x="314" y="3533"/>
                    <a:pt x="213" y="3641"/>
                    <a:pt x="133" y="3694"/>
                  </a:cubicBezTo>
                  <a:cubicBezTo>
                    <a:pt x="55" y="3752"/>
                    <a:pt x="1" y="3766"/>
                    <a:pt x="4" y="3773"/>
                  </a:cubicBezTo>
                  <a:cubicBezTo>
                    <a:pt x="4" y="3774"/>
                    <a:pt x="7" y="3774"/>
                    <a:pt x="12" y="3774"/>
                  </a:cubicBezTo>
                  <a:cubicBezTo>
                    <a:pt x="30" y="3774"/>
                    <a:pt x="81" y="3766"/>
                    <a:pt x="155" y="3727"/>
                  </a:cubicBezTo>
                  <a:cubicBezTo>
                    <a:pt x="245" y="3676"/>
                    <a:pt x="363" y="3568"/>
                    <a:pt x="443" y="3400"/>
                  </a:cubicBezTo>
                  <a:cubicBezTo>
                    <a:pt x="521" y="3228"/>
                    <a:pt x="547" y="3001"/>
                    <a:pt x="547" y="2764"/>
                  </a:cubicBezTo>
                  <a:cubicBezTo>
                    <a:pt x="547" y="2524"/>
                    <a:pt x="543" y="2262"/>
                    <a:pt x="539" y="1989"/>
                  </a:cubicBezTo>
                  <a:cubicBezTo>
                    <a:pt x="532" y="1440"/>
                    <a:pt x="521" y="945"/>
                    <a:pt x="507" y="582"/>
                  </a:cubicBezTo>
                  <a:cubicBezTo>
                    <a:pt x="493" y="223"/>
                    <a:pt x="478" y="1"/>
                    <a:pt x="464" y="1"/>
                  </a:cubicBez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 flipH="1">
              <a:off x="8189224" y="3198606"/>
              <a:ext cx="25572" cy="24651"/>
            </a:xfrm>
            <a:custGeom>
              <a:rect b="b" l="l" r="r" t="t"/>
              <a:pathLst>
                <a:path extrusionOk="0" h="509" w="528">
                  <a:moveTo>
                    <a:pt x="217" y="61"/>
                  </a:moveTo>
                  <a:cubicBezTo>
                    <a:pt x="262" y="61"/>
                    <a:pt x="317" y="76"/>
                    <a:pt x="366" y="120"/>
                  </a:cubicBezTo>
                  <a:cubicBezTo>
                    <a:pt x="441" y="178"/>
                    <a:pt x="456" y="307"/>
                    <a:pt x="355" y="375"/>
                  </a:cubicBezTo>
                  <a:cubicBezTo>
                    <a:pt x="319" y="401"/>
                    <a:pt x="276" y="415"/>
                    <a:pt x="236" y="415"/>
                  </a:cubicBezTo>
                  <a:cubicBezTo>
                    <a:pt x="204" y="415"/>
                    <a:pt x="174" y="406"/>
                    <a:pt x="151" y="389"/>
                  </a:cubicBezTo>
                  <a:cubicBezTo>
                    <a:pt x="100" y="354"/>
                    <a:pt x="78" y="281"/>
                    <a:pt x="78" y="228"/>
                  </a:cubicBezTo>
                  <a:cubicBezTo>
                    <a:pt x="82" y="143"/>
                    <a:pt x="121" y="96"/>
                    <a:pt x="140" y="72"/>
                  </a:cubicBezTo>
                  <a:lnTo>
                    <a:pt x="140" y="72"/>
                  </a:lnTo>
                  <a:lnTo>
                    <a:pt x="147" y="74"/>
                  </a:lnTo>
                  <a:cubicBezTo>
                    <a:pt x="174" y="78"/>
                    <a:pt x="195" y="81"/>
                    <a:pt x="207" y="81"/>
                  </a:cubicBezTo>
                  <a:cubicBezTo>
                    <a:pt x="215" y="81"/>
                    <a:pt x="219" y="80"/>
                    <a:pt x="219" y="77"/>
                  </a:cubicBezTo>
                  <a:cubicBezTo>
                    <a:pt x="221" y="74"/>
                    <a:pt x="216" y="68"/>
                    <a:pt x="206" y="61"/>
                  </a:cubicBezTo>
                  <a:lnTo>
                    <a:pt x="206" y="61"/>
                  </a:lnTo>
                  <a:cubicBezTo>
                    <a:pt x="209" y="61"/>
                    <a:pt x="213" y="61"/>
                    <a:pt x="217" y="61"/>
                  </a:cubicBezTo>
                  <a:close/>
                  <a:moveTo>
                    <a:pt x="257" y="0"/>
                  </a:moveTo>
                  <a:cubicBezTo>
                    <a:pt x="209" y="0"/>
                    <a:pt x="168" y="15"/>
                    <a:pt x="143" y="34"/>
                  </a:cubicBezTo>
                  <a:lnTo>
                    <a:pt x="104" y="62"/>
                  </a:lnTo>
                  <a:lnTo>
                    <a:pt x="109" y="64"/>
                  </a:lnTo>
                  <a:lnTo>
                    <a:pt x="109" y="64"/>
                  </a:lnTo>
                  <a:cubicBezTo>
                    <a:pt x="104" y="67"/>
                    <a:pt x="99" y="70"/>
                    <a:pt x="93" y="74"/>
                  </a:cubicBezTo>
                  <a:cubicBezTo>
                    <a:pt x="61" y="99"/>
                    <a:pt x="25" y="149"/>
                    <a:pt x="10" y="221"/>
                  </a:cubicBezTo>
                  <a:cubicBezTo>
                    <a:pt x="0" y="289"/>
                    <a:pt x="14" y="393"/>
                    <a:pt x="100" y="461"/>
                  </a:cubicBezTo>
                  <a:cubicBezTo>
                    <a:pt x="139" y="494"/>
                    <a:pt x="190" y="509"/>
                    <a:pt x="243" y="509"/>
                  </a:cubicBezTo>
                  <a:cubicBezTo>
                    <a:pt x="302" y="509"/>
                    <a:pt x="364" y="490"/>
                    <a:pt x="413" y="454"/>
                  </a:cubicBezTo>
                  <a:cubicBezTo>
                    <a:pt x="481" y="407"/>
                    <a:pt x="527" y="321"/>
                    <a:pt x="520" y="238"/>
                  </a:cubicBezTo>
                  <a:cubicBezTo>
                    <a:pt x="517" y="156"/>
                    <a:pt x="466" y="95"/>
                    <a:pt x="416" y="56"/>
                  </a:cubicBezTo>
                  <a:cubicBezTo>
                    <a:pt x="363" y="15"/>
                    <a:pt x="307" y="0"/>
                    <a:pt x="257" y="0"/>
                  </a:cubicBez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 flipH="1">
              <a:off x="8016411" y="2913589"/>
              <a:ext cx="669289" cy="285204"/>
            </a:xfrm>
            <a:custGeom>
              <a:rect b="b" l="l" r="r" t="t"/>
              <a:pathLst>
                <a:path extrusionOk="0" h="5889" w="13819">
                  <a:moveTo>
                    <a:pt x="12124" y="1"/>
                  </a:moveTo>
                  <a:cubicBezTo>
                    <a:pt x="11688" y="1"/>
                    <a:pt x="11071" y="405"/>
                    <a:pt x="10828" y="632"/>
                  </a:cubicBezTo>
                  <a:cubicBezTo>
                    <a:pt x="10739" y="718"/>
                    <a:pt x="10689" y="833"/>
                    <a:pt x="10663" y="959"/>
                  </a:cubicBezTo>
                  <a:lnTo>
                    <a:pt x="4088" y="2344"/>
                  </a:lnTo>
                  <a:lnTo>
                    <a:pt x="420" y="1971"/>
                  </a:lnTo>
                  <a:cubicBezTo>
                    <a:pt x="420" y="1971"/>
                    <a:pt x="344" y="2603"/>
                    <a:pt x="161" y="3797"/>
                  </a:cubicBezTo>
                  <a:cubicBezTo>
                    <a:pt x="0" y="4851"/>
                    <a:pt x="1610" y="5888"/>
                    <a:pt x="2758" y="5888"/>
                  </a:cubicBezTo>
                  <a:cubicBezTo>
                    <a:pt x="2839" y="5888"/>
                    <a:pt x="2917" y="5883"/>
                    <a:pt x="2993" y="5873"/>
                  </a:cubicBezTo>
                  <a:cubicBezTo>
                    <a:pt x="4044" y="5725"/>
                    <a:pt x="10473" y="3898"/>
                    <a:pt x="11564" y="3586"/>
                  </a:cubicBezTo>
                  <a:cubicBezTo>
                    <a:pt x="11668" y="3554"/>
                    <a:pt x="11722" y="3539"/>
                    <a:pt x="11722" y="3539"/>
                  </a:cubicBezTo>
                  <a:lnTo>
                    <a:pt x="11722" y="3532"/>
                  </a:lnTo>
                  <a:cubicBezTo>
                    <a:pt x="12077" y="3410"/>
                    <a:pt x="12921" y="3105"/>
                    <a:pt x="13010" y="2954"/>
                  </a:cubicBezTo>
                  <a:cubicBezTo>
                    <a:pt x="13122" y="2760"/>
                    <a:pt x="13093" y="1239"/>
                    <a:pt x="13093" y="1239"/>
                  </a:cubicBezTo>
                  <a:lnTo>
                    <a:pt x="13696" y="969"/>
                  </a:lnTo>
                  <a:cubicBezTo>
                    <a:pt x="13696" y="969"/>
                    <a:pt x="13818" y="729"/>
                    <a:pt x="13682" y="553"/>
                  </a:cubicBezTo>
                  <a:cubicBezTo>
                    <a:pt x="13649" y="511"/>
                    <a:pt x="13532" y="495"/>
                    <a:pt x="13371" y="495"/>
                  </a:cubicBezTo>
                  <a:cubicBezTo>
                    <a:pt x="12860" y="495"/>
                    <a:pt x="11916" y="657"/>
                    <a:pt x="11916" y="657"/>
                  </a:cubicBezTo>
                  <a:lnTo>
                    <a:pt x="12511" y="205"/>
                  </a:lnTo>
                  <a:cubicBezTo>
                    <a:pt x="12428" y="59"/>
                    <a:pt x="12289" y="1"/>
                    <a:pt x="1212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4"/>
          <p:cNvSpPr txBox="1"/>
          <p:nvPr>
            <p:ph type="ctrTitle"/>
          </p:nvPr>
        </p:nvSpPr>
        <p:spPr>
          <a:xfrm>
            <a:off x="3822150" y="457300"/>
            <a:ext cx="45531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de repaso: </a:t>
            </a:r>
            <a:r>
              <a:rPr lang="en">
                <a:solidFill>
                  <a:srgbClr val="0000FF"/>
                </a:solidFill>
              </a:rPr>
              <a:t>diferir</a:t>
            </a:r>
            <a:r>
              <a:rPr lang="en"/>
              <a:t> evaluación</a:t>
            </a: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231138" y="1628416"/>
            <a:ext cx="3280200" cy="12822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280362" y="1560300"/>
            <a:ext cx="3280200" cy="12822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4"/>
          <p:cNvSpPr txBox="1"/>
          <p:nvPr>
            <p:ph idx="1" type="subTitle"/>
          </p:nvPr>
        </p:nvSpPr>
        <p:spPr>
          <a:xfrm>
            <a:off x="288425" y="1628410"/>
            <a:ext cx="32343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Tomando en cuenta el siguiente proceso: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El estudiante solicita un diferido.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Decanato solicita evidencia.</a:t>
            </a:r>
            <a:endParaRPr sz="1200"/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¿La evidencia presentada es válida?</a:t>
            </a:r>
            <a:endParaRPr sz="1200"/>
          </a:p>
          <a:p>
            <a:pPr indent="-3048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Sí. Proceder a pagar en Tesorería.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-3048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No. Termina el proceso.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4" name="Google Shape;434;p24"/>
          <p:cNvSpPr/>
          <p:nvPr/>
        </p:nvSpPr>
        <p:spPr>
          <a:xfrm>
            <a:off x="711382" y="3561229"/>
            <a:ext cx="2672100" cy="11547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762685" y="3499900"/>
            <a:ext cx="2672100" cy="1154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>
            <p:ph idx="1" type="subTitle"/>
          </p:nvPr>
        </p:nvSpPr>
        <p:spPr>
          <a:xfrm>
            <a:off x="769253" y="3561224"/>
            <a:ext cx="2634600" cy="10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Realizar los siguientes puntos</a:t>
            </a:r>
            <a:r>
              <a:rPr lang="en" sz="1200"/>
              <a:t>: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Diagrama UML de casos de uso.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Diagrama UML de secuencias.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Diagrama UML de clases.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Código fuente C#.</a:t>
            </a:r>
            <a:endParaRPr sz="1200"/>
          </a:p>
        </p:txBody>
      </p:sp>
      <p:pic>
        <p:nvPicPr>
          <p:cNvPr id="437" name="Google Shape;4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063" y="1345150"/>
            <a:ext cx="5092800" cy="2939400"/>
          </a:xfrm>
          <a:prstGeom prst="roundRect">
            <a:avLst>
              <a:gd fmla="val 821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8" name="Google Shape;4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8364" y="3141451"/>
            <a:ext cx="532200" cy="630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5"/>
          <p:cNvSpPr/>
          <p:nvPr/>
        </p:nvSpPr>
        <p:spPr>
          <a:xfrm>
            <a:off x="98" y="4048798"/>
            <a:ext cx="28596" cy="32"/>
          </a:xfrm>
          <a:custGeom>
            <a:rect b="b" l="l" r="r" t="t"/>
            <a:pathLst>
              <a:path extrusionOk="0" fill="none" h="1" w="893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cap="flat" cmpd="sng" w="3800">
            <a:solidFill>
              <a:srgbClr val="1F1F1F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44" name="Google Shape;444;p25"/>
          <p:cNvSpPr txBox="1"/>
          <p:nvPr>
            <p:ph idx="6" type="ctrTitle"/>
          </p:nvPr>
        </p:nvSpPr>
        <p:spPr>
          <a:xfrm>
            <a:off x="3738725" y="457300"/>
            <a:ext cx="4636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Propuesta de solución</a:t>
            </a:r>
            <a:endParaRPr/>
          </a:p>
        </p:txBody>
      </p:sp>
      <p:sp>
        <p:nvSpPr>
          <p:cNvPr id="445" name="Google Shape;445;p25"/>
          <p:cNvSpPr/>
          <p:nvPr/>
        </p:nvSpPr>
        <p:spPr>
          <a:xfrm>
            <a:off x="302017" y="578014"/>
            <a:ext cx="2861700" cy="16122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5"/>
          <p:cNvSpPr/>
          <p:nvPr/>
        </p:nvSpPr>
        <p:spPr>
          <a:xfrm>
            <a:off x="356720" y="524225"/>
            <a:ext cx="2861700" cy="16122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7" name="Google Shape;447;p25"/>
          <p:cNvPicPr preferRelativeResize="0"/>
          <p:nvPr/>
        </p:nvPicPr>
        <p:blipFill rotWithShape="1">
          <a:blip r:embed="rId3">
            <a:alphaModFix/>
          </a:blip>
          <a:srcRect b="76712" l="0" r="14835" t="0"/>
          <a:stretch/>
        </p:blipFill>
        <p:spPr>
          <a:xfrm>
            <a:off x="400991" y="671031"/>
            <a:ext cx="2753492" cy="1381366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25"/>
          <p:cNvSpPr/>
          <p:nvPr/>
        </p:nvSpPr>
        <p:spPr>
          <a:xfrm>
            <a:off x="2162187" y="2388493"/>
            <a:ext cx="2990100" cy="25893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5"/>
          <p:cNvSpPr/>
          <p:nvPr/>
        </p:nvSpPr>
        <p:spPr>
          <a:xfrm>
            <a:off x="2217262" y="2334700"/>
            <a:ext cx="2990100" cy="25893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25"/>
          <p:cNvPicPr preferRelativeResize="0"/>
          <p:nvPr/>
        </p:nvPicPr>
        <p:blipFill rotWithShape="1">
          <a:blip r:embed="rId3">
            <a:alphaModFix/>
          </a:blip>
          <a:srcRect b="28138" l="11832" r="0" t="28208"/>
          <a:stretch/>
        </p:blipFill>
        <p:spPr>
          <a:xfrm>
            <a:off x="2238212" y="2388416"/>
            <a:ext cx="2850581" cy="25894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5"/>
          <p:cNvSpPr/>
          <p:nvPr/>
        </p:nvSpPr>
        <p:spPr>
          <a:xfrm>
            <a:off x="5546591" y="1282850"/>
            <a:ext cx="2814300" cy="16122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5"/>
          <p:cNvSpPr/>
          <p:nvPr/>
        </p:nvSpPr>
        <p:spPr>
          <a:xfrm>
            <a:off x="5600386" y="1229062"/>
            <a:ext cx="2814300" cy="16122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3" name="Google Shape;453;p25"/>
          <p:cNvPicPr preferRelativeResize="0"/>
          <p:nvPr/>
        </p:nvPicPr>
        <p:blipFill rotWithShape="1">
          <a:blip r:embed="rId3">
            <a:alphaModFix/>
          </a:blip>
          <a:srcRect b="0" l="14022" r="6302" t="75142"/>
          <a:stretch/>
        </p:blipFill>
        <p:spPr>
          <a:xfrm>
            <a:off x="5719662" y="1306906"/>
            <a:ext cx="2575738" cy="147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5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3498" y="2443414"/>
            <a:ext cx="745500" cy="707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455" name="Google Shape;455;p25"/>
          <p:cNvGrpSpPr/>
          <p:nvPr/>
        </p:nvGrpSpPr>
        <p:grpSpPr>
          <a:xfrm>
            <a:off x="5921772" y="3047235"/>
            <a:ext cx="3074420" cy="1965311"/>
            <a:chOff x="1322847" y="2621635"/>
            <a:chExt cx="3074420" cy="1965311"/>
          </a:xfrm>
        </p:grpSpPr>
        <p:sp>
          <p:nvSpPr>
            <p:cNvPr id="456" name="Google Shape;456;p25"/>
            <p:cNvSpPr/>
            <p:nvPr/>
          </p:nvSpPr>
          <p:spPr>
            <a:xfrm>
              <a:off x="1322847" y="4583108"/>
              <a:ext cx="3074420" cy="3837"/>
            </a:xfrm>
            <a:custGeom>
              <a:rect b="b" l="l" r="r" t="t"/>
              <a:pathLst>
                <a:path extrusionOk="0" h="135" w="108159">
                  <a:moveTo>
                    <a:pt x="54081" y="0"/>
                  </a:moveTo>
                  <a:cubicBezTo>
                    <a:pt x="24208" y="0"/>
                    <a:pt x="0" y="30"/>
                    <a:pt x="0" y="67"/>
                  </a:cubicBezTo>
                  <a:cubicBezTo>
                    <a:pt x="0" y="105"/>
                    <a:pt x="24208" y="134"/>
                    <a:pt x="54081" y="134"/>
                  </a:cubicBezTo>
                  <a:cubicBezTo>
                    <a:pt x="83944" y="134"/>
                    <a:pt x="108158" y="105"/>
                    <a:pt x="108158" y="67"/>
                  </a:cubicBezTo>
                  <a:cubicBezTo>
                    <a:pt x="108158" y="30"/>
                    <a:pt x="83944" y="0"/>
                    <a:pt x="540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2437228" y="3566995"/>
              <a:ext cx="1776790" cy="1018013"/>
            </a:xfrm>
            <a:custGeom>
              <a:rect b="b" l="l" r="r" t="t"/>
              <a:pathLst>
                <a:path extrusionOk="0" h="35814" w="62508">
                  <a:moveTo>
                    <a:pt x="1" y="1"/>
                  </a:moveTo>
                  <a:lnTo>
                    <a:pt x="1" y="35787"/>
                  </a:lnTo>
                  <a:lnTo>
                    <a:pt x="1066" y="35787"/>
                  </a:lnTo>
                  <a:lnTo>
                    <a:pt x="1066" y="2108"/>
                  </a:lnTo>
                  <a:lnTo>
                    <a:pt x="50003" y="2108"/>
                  </a:lnTo>
                  <a:lnTo>
                    <a:pt x="50003" y="35813"/>
                  </a:lnTo>
                  <a:lnTo>
                    <a:pt x="62508" y="35813"/>
                  </a:lnTo>
                  <a:lnTo>
                    <a:pt x="62508" y="2108"/>
                  </a:lnTo>
                  <a:lnTo>
                    <a:pt x="6250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1885993" y="2621635"/>
              <a:ext cx="2354898" cy="871908"/>
            </a:xfrm>
            <a:custGeom>
              <a:rect b="b" l="l" r="r" t="t"/>
              <a:pathLst>
                <a:path extrusionOk="0" h="30674" w="82846">
                  <a:moveTo>
                    <a:pt x="82846" y="0"/>
                  </a:moveTo>
                  <a:cubicBezTo>
                    <a:pt x="79488" y="90"/>
                    <a:pt x="76533" y="2436"/>
                    <a:pt x="74740" y="5275"/>
                  </a:cubicBezTo>
                  <a:cubicBezTo>
                    <a:pt x="72944" y="8110"/>
                    <a:pt x="72080" y="11419"/>
                    <a:pt x="71102" y="14631"/>
                  </a:cubicBezTo>
                  <a:cubicBezTo>
                    <a:pt x="70127" y="17844"/>
                    <a:pt x="68955" y="21108"/>
                    <a:pt x="66698" y="23595"/>
                  </a:cubicBezTo>
                  <a:cubicBezTo>
                    <a:pt x="64933" y="25542"/>
                    <a:pt x="62347" y="26910"/>
                    <a:pt x="59777" y="26910"/>
                  </a:cubicBezTo>
                  <a:cubicBezTo>
                    <a:pt x="59063" y="26910"/>
                    <a:pt x="58350" y="26804"/>
                    <a:pt x="57656" y="26576"/>
                  </a:cubicBezTo>
                  <a:cubicBezTo>
                    <a:pt x="55336" y="25810"/>
                    <a:pt x="53618" y="23845"/>
                    <a:pt x="52285" y="21799"/>
                  </a:cubicBezTo>
                  <a:cubicBezTo>
                    <a:pt x="50951" y="19752"/>
                    <a:pt x="49861" y="17522"/>
                    <a:pt x="48199" y="15733"/>
                  </a:cubicBezTo>
                  <a:cubicBezTo>
                    <a:pt x="45965" y="13328"/>
                    <a:pt x="42741" y="11875"/>
                    <a:pt x="39462" y="11793"/>
                  </a:cubicBezTo>
                  <a:cubicBezTo>
                    <a:pt x="39363" y="11790"/>
                    <a:pt x="39264" y="11789"/>
                    <a:pt x="39166" y="11789"/>
                  </a:cubicBezTo>
                  <a:cubicBezTo>
                    <a:pt x="35981" y="11789"/>
                    <a:pt x="32817" y="13072"/>
                    <a:pt x="30539" y="15293"/>
                  </a:cubicBezTo>
                  <a:cubicBezTo>
                    <a:pt x="28092" y="17672"/>
                    <a:pt x="26740" y="20947"/>
                    <a:pt x="24578" y="23588"/>
                  </a:cubicBezTo>
                  <a:cubicBezTo>
                    <a:pt x="22912" y="25623"/>
                    <a:pt x="20346" y="27298"/>
                    <a:pt x="17839" y="27298"/>
                  </a:cubicBezTo>
                  <a:cubicBezTo>
                    <a:pt x="17096" y="27298"/>
                    <a:pt x="16358" y="27151"/>
                    <a:pt x="15650" y="26822"/>
                  </a:cubicBezTo>
                  <a:cubicBezTo>
                    <a:pt x="14085" y="26098"/>
                    <a:pt x="13002" y="24626"/>
                    <a:pt x="11572" y="23663"/>
                  </a:cubicBezTo>
                  <a:cubicBezTo>
                    <a:pt x="10371" y="22851"/>
                    <a:pt x="8922" y="22436"/>
                    <a:pt x="7475" y="22436"/>
                  </a:cubicBezTo>
                  <a:cubicBezTo>
                    <a:pt x="6392" y="22436"/>
                    <a:pt x="5310" y="22668"/>
                    <a:pt x="4333" y="23140"/>
                  </a:cubicBezTo>
                  <a:cubicBezTo>
                    <a:pt x="2055" y="24242"/>
                    <a:pt x="195" y="28148"/>
                    <a:pt x="0" y="30674"/>
                  </a:cubicBezTo>
                  <a:lnTo>
                    <a:pt x="82846" y="30577"/>
                  </a:lnTo>
                  <a:lnTo>
                    <a:pt x="82846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2952846" y="3862796"/>
              <a:ext cx="708408" cy="722222"/>
            </a:xfrm>
            <a:custGeom>
              <a:rect b="b" l="l" r="r" t="t"/>
              <a:pathLst>
                <a:path extrusionOk="0" h="25408" w="24922">
                  <a:moveTo>
                    <a:pt x="16924" y="2668"/>
                  </a:moveTo>
                  <a:lnTo>
                    <a:pt x="19265" y="11072"/>
                  </a:lnTo>
                  <a:lnTo>
                    <a:pt x="13876" y="11240"/>
                  </a:lnTo>
                  <a:lnTo>
                    <a:pt x="13611" y="11248"/>
                  </a:lnTo>
                  <a:lnTo>
                    <a:pt x="12949" y="11271"/>
                  </a:lnTo>
                  <a:lnTo>
                    <a:pt x="13125" y="2668"/>
                  </a:lnTo>
                  <a:close/>
                  <a:moveTo>
                    <a:pt x="10887" y="2769"/>
                  </a:moveTo>
                  <a:lnTo>
                    <a:pt x="11153" y="11326"/>
                  </a:lnTo>
                  <a:lnTo>
                    <a:pt x="4912" y="11521"/>
                  </a:lnTo>
                  <a:lnTo>
                    <a:pt x="7291" y="3681"/>
                  </a:lnTo>
                  <a:lnTo>
                    <a:pt x="7560" y="2791"/>
                  </a:lnTo>
                  <a:cubicBezTo>
                    <a:pt x="8557" y="2791"/>
                    <a:pt x="9722" y="2769"/>
                    <a:pt x="10887" y="2769"/>
                  </a:cubicBezTo>
                  <a:close/>
                  <a:moveTo>
                    <a:pt x="14010" y="0"/>
                  </a:moveTo>
                  <a:cubicBezTo>
                    <a:pt x="13382" y="0"/>
                    <a:pt x="12711" y="9"/>
                    <a:pt x="11994" y="28"/>
                  </a:cubicBezTo>
                  <a:cubicBezTo>
                    <a:pt x="3328" y="248"/>
                    <a:pt x="2757" y="1529"/>
                    <a:pt x="3197" y="2276"/>
                  </a:cubicBezTo>
                  <a:cubicBezTo>
                    <a:pt x="3389" y="2605"/>
                    <a:pt x="3756" y="2787"/>
                    <a:pt x="4133" y="2787"/>
                  </a:cubicBezTo>
                  <a:cubicBezTo>
                    <a:pt x="4158" y="2787"/>
                    <a:pt x="4184" y="2786"/>
                    <a:pt x="4209" y="2784"/>
                  </a:cubicBezTo>
                  <a:cubicBezTo>
                    <a:pt x="4422" y="2769"/>
                    <a:pt x="4702" y="2765"/>
                    <a:pt x="5035" y="2765"/>
                  </a:cubicBezTo>
                  <a:lnTo>
                    <a:pt x="4826" y="3681"/>
                  </a:lnTo>
                  <a:lnTo>
                    <a:pt x="0" y="25004"/>
                  </a:lnTo>
                  <a:lnTo>
                    <a:pt x="844" y="24929"/>
                  </a:lnTo>
                  <a:lnTo>
                    <a:pt x="4403" y="13190"/>
                  </a:lnTo>
                  <a:lnTo>
                    <a:pt x="11201" y="12929"/>
                  </a:lnTo>
                  <a:lnTo>
                    <a:pt x="11594" y="25407"/>
                  </a:lnTo>
                  <a:lnTo>
                    <a:pt x="12658" y="25407"/>
                  </a:lnTo>
                  <a:lnTo>
                    <a:pt x="12916" y="12862"/>
                  </a:lnTo>
                  <a:lnTo>
                    <a:pt x="12949" y="12862"/>
                  </a:lnTo>
                  <a:lnTo>
                    <a:pt x="13666" y="12835"/>
                  </a:lnTo>
                  <a:lnTo>
                    <a:pt x="19695" y="12604"/>
                  </a:lnTo>
                  <a:lnTo>
                    <a:pt x="23263" y="25407"/>
                  </a:lnTo>
                  <a:lnTo>
                    <a:pt x="24285" y="25407"/>
                  </a:lnTo>
                  <a:lnTo>
                    <a:pt x="19187" y="2668"/>
                  </a:lnTo>
                  <a:lnTo>
                    <a:pt x="21619" y="2668"/>
                  </a:lnTo>
                  <a:cubicBezTo>
                    <a:pt x="22689" y="2668"/>
                    <a:pt x="24921" y="0"/>
                    <a:pt x="1401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2761739" y="4464089"/>
              <a:ext cx="260657" cy="121574"/>
            </a:xfrm>
            <a:custGeom>
              <a:rect b="b" l="l" r="r" t="t"/>
              <a:pathLst>
                <a:path extrusionOk="0" h="4277" w="9170">
                  <a:moveTo>
                    <a:pt x="9128" y="1"/>
                  </a:moveTo>
                  <a:lnTo>
                    <a:pt x="4191" y="34"/>
                  </a:lnTo>
                  <a:lnTo>
                    <a:pt x="4191" y="2790"/>
                  </a:lnTo>
                  <a:cubicBezTo>
                    <a:pt x="4191" y="2790"/>
                    <a:pt x="0" y="3806"/>
                    <a:pt x="1016" y="4120"/>
                  </a:cubicBezTo>
                  <a:cubicBezTo>
                    <a:pt x="1394" y="4237"/>
                    <a:pt x="2565" y="4277"/>
                    <a:pt x="3905" y="4277"/>
                  </a:cubicBezTo>
                  <a:cubicBezTo>
                    <a:pt x="5812" y="4277"/>
                    <a:pt x="8062" y="4197"/>
                    <a:pt x="8863" y="4147"/>
                  </a:cubicBezTo>
                  <a:lnTo>
                    <a:pt x="9170" y="4124"/>
                  </a:lnTo>
                  <a:lnTo>
                    <a:pt x="9128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2787322" y="4571624"/>
              <a:ext cx="234648" cy="4832"/>
            </a:xfrm>
            <a:custGeom>
              <a:rect b="b" l="l" r="r" t="t"/>
              <a:pathLst>
                <a:path extrusionOk="0" h="170" w="8255">
                  <a:moveTo>
                    <a:pt x="4127" y="1"/>
                  </a:moveTo>
                  <a:cubicBezTo>
                    <a:pt x="1848" y="1"/>
                    <a:pt x="0" y="38"/>
                    <a:pt x="0" y="87"/>
                  </a:cubicBezTo>
                  <a:cubicBezTo>
                    <a:pt x="0" y="131"/>
                    <a:pt x="1848" y="169"/>
                    <a:pt x="4127" y="169"/>
                  </a:cubicBezTo>
                  <a:cubicBezTo>
                    <a:pt x="6406" y="169"/>
                    <a:pt x="8254" y="131"/>
                    <a:pt x="8254" y="87"/>
                  </a:cubicBezTo>
                  <a:cubicBezTo>
                    <a:pt x="8254" y="38"/>
                    <a:pt x="6406" y="1"/>
                    <a:pt x="41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2866943" y="4544989"/>
              <a:ext cx="12535" cy="14554"/>
            </a:xfrm>
            <a:custGeom>
              <a:rect b="b" l="l" r="r" t="t"/>
              <a:pathLst>
                <a:path extrusionOk="0" h="512" w="441">
                  <a:moveTo>
                    <a:pt x="56" y="0"/>
                  </a:moveTo>
                  <a:cubicBezTo>
                    <a:pt x="46" y="0"/>
                    <a:pt x="39" y="3"/>
                    <a:pt x="34" y="8"/>
                  </a:cubicBezTo>
                  <a:cubicBezTo>
                    <a:pt x="0" y="41"/>
                    <a:pt x="68" y="165"/>
                    <a:pt x="164" y="296"/>
                  </a:cubicBezTo>
                  <a:cubicBezTo>
                    <a:pt x="256" y="418"/>
                    <a:pt x="341" y="511"/>
                    <a:pt x="387" y="511"/>
                  </a:cubicBezTo>
                  <a:cubicBezTo>
                    <a:pt x="392" y="511"/>
                    <a:pt x="396" y="510"/>
                    <a:pt x="400" y="508"/>
                  </a:cubicBezTo>
                  <a:cubicBezTo>
                    <a:pt x="441" y="486"/>
                    <a:pt x="407" y="341"/>
                    <a:pt x="302" y="198"/>
                  </a:cubicBezTo>
                  <a:cubicBezTo>
                    <a:pt x="211" y="75"/>
                    <a:pt x="107" y="0"/>
                    <a:pt x="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2979055" y="4546012"/>
              <a:ext cx="41330" cy="27601"/>
            </a:xfrm>
            <a:custGeom>
              <a:rect b="b" l="l" r="r" t="t"/>
              <a:pathLst>
                <a:path extrusionOk="0" h="971" w="1454">
                  <a:moveTo>
                    <a:pt x="1148" y="0"/>
                  </a:moveTo>
                  <a:cubicBezTo>
                    <a:pt x="975" y="0"/>
                    <a:pt x="745" y="69"/>
                    <a:pt x="549" y="222"/>
                  </a:cubicBezTo>
                  <a:cubicBezTo>
                    <a:pt x="340" y="383"/>
                    <a:pt x="210" y="577"/>
                    <a:pt x="123" y="719"/>
                  </a:cubicBezTo>
                  <a:cubicBezTo>
                    <a:pt x="37" y="861"/>
                    <a:pt x="1" y="955"/>
                    <a:pt x="19" y="969"/>
                  </a:cubicBezTo>
                  <a:cubicBezTo>
                    <a:pt x="21" y="970"/>
                    <a:pt x="23" y="971"/>
                    <a:pt x="25" y="971"/>
                  </a:cubicBezTo>
                  <a:cubicBezTo>
                    <a:pt x="51" y="971"/>
                    <a:pt x="122" y="899"/>
                    <a:pt x="221" y="790"/>
                  </a:cubicBezTo>
                  <a:cubicBezTo>
                    <a:pt x="325" y="667"/>
                    <a:pt x="468" y="498"/>
                    <a:pt x="654" y="353"/>
                  </a:cubicBezTo>
                  <a:cubicBezTo>
                    <a:pt x="837" y="211"/>
                    <a:pt x="1039" y="140"/>
                    <a:pt x="1188" y="122"/>
                  </a:cubicBezTo>
                  <a:cubicBezTo>
                    <a:pt x="1251" y="114"/>
                    <a:pt x="1304" y="113"/>
                    <a:pt x="1346" y="113"/>
                  </a:cubicBezTo>
                  <a:cubicBezTo>
                    <a:pt x="1354" y="113"/>
                    <a:pt x="1362" y="113"/>
                    <a:pt x="1369" y="113"/>
                  </a:cubicBezTo>
                  <a:cubicBezTo>
                    <a:pt x="1413" y="113"/>
                    <a:pt x="1440" y="112"/>
                    <a:pt x="1446" y="99"/>
                  </a:cubicBezTo>
                  <a:cubicBezTo>
                    <a:pt x="1454" y="84"/>
                    <a:pt x="1360" y="13"/>
                    <a:pt x="1185" y="2"/>
                  </a:cubicBezTo>
                  <a:cubicBezTo>
                    <a:pt x="1173" y="1"/>
                    <a:pt x="1160" y="0"/>
                    <a:pt x="1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2877233" y="4544079"/>
              <a:ext cx="14468" cy="6822"/>
            </a:xfrm>
            <a:custGeom>
              <a:rect b="b" l="l" r="r" t="t"/>
              <a:pathLst>
                <a:path extrusionOk="0" h="240" w="509">
                  <a:moveTo>
                    <a:pt x="79" y="1"/>
                  </a:moveTo>
                  <a:cubicBezTo>
                    <a:pt x="52" y="1"/>
                    <a:pt x="32" y="7"/>
                    <a:pt x="23" y="21"/>
                  </a:cubicBezTo>
                  <a:cubicBezTo>
                    <a:pt x="1" y="59"/>
                    <a:pt x="87" y="156"/>
                    <a:pt x="225" y="208"/>
                  </a:cubicBezTo>
                  <a:cubicBezTo>
                    <a:pt x="285" y="230"/>
                    <a:pt x="343" y="240"/>
                    <a:pt x="390" y="240"/>
                  </a:cubicBezTo>
                  <a:cubicBezTo>
                    <a:pt x="453" y="240"/>
                    <a:pt x="497" y="223"/>
                    <a:pt x="501" y="197"/>
                  </a:cubicBezTo>
                  <a:cubicBezTo>
                    <a:pt x="509" y="148"/>
                    <a:pt x="408" y="96"/>
                    <a:pt x="285" y="51"/>
                  </a:cubicBezTo>
                  <a:cubicBezTo>
                    <a:pt x="204" y="22"/>
                    <a:pt x="129" y="1"/>
                    <a:pt x="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2879990" y="4534813"/>
              <a:ext cx="17027" cy="4804"/>
            </a:xfrm>
            <a:custGeom>
              <a:rect b="b" l="l" r="r" t="t"/>
              <a:pathLst>
                <a:path extrusionOk="0" h="169" w="599">
                  <a:moveTo>
                    <a:pt x="303" y="0"/>
                  </a:moveTo>
                  <a:cubicBezTo>
                    <a:pt x="143" y="0"/>
                    <a:pt x="8" y="33"/>
                    <a:pt x="4" y="82"/>
                  </a:cubicBezTo>
                  <a:cubicBezTo>
                    <a:pt x="0" y="127"/>
                    <a:pt x="131" y="168"/>
                    <a:pt x="300" y="168"/>
                  </a:cubicBezTo>
                  <a:cubicBezTo>
                    <a:pt x="307" y="168"/>
                    <a:pt x="315" y="168"/>
                    <a:pt x="322" y="168"/>
                  </a:cubicBezTo>
                  <a:cubicBezTo>
                    <a:pt x="479" y="168"/>
                    <a:pt x="598" y="133"/>
                    <a:pt x="595" y="90"/>
                  </a:cubicBezTo>
                  <a:cubicBezTo>
                    <a:pt x="591" y="41"/>
                    <a:pt x="460" y="4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3058050" y="4464089"/>
              <a:ext cx="260686" cy="121574"/>
            </a:xfrm>
            <a:custGeom>
              <a:rect b="b" l="l" r="r" t="t"/>
              <a:pathLst>
                <a:path extrusionOk="0" h="4277" w="9171">
                  <a:moveTo>
                    <a:pt x="9133" y="1"/>
                  </a:moveTo>
                  <a:lnTo>
                    <a:pt x="4191" y="34"/>
                  </a:lnTo>
                  <a:lnTo>
                    <a:pt x="4191" y="2790"/>
                  </a:lnTo>
                  <a:cubicBezTo>
                    <a:pt x="4191" y="2790"/>
                    <a:pt x="1" y="3806"/>
                    <a:pt x="1020" y="4120"/>
                  </a:cubicBezTo>
                  <a:cubicBezTo>
                    <a:pt x="1396" y="4237"/>
                    <a:pt x="2567" y="4277"/>
                    <a:pt x="3908" y="4277"/>
                  </a:cubicBezTo>
                  <a:cubicBezTo>
                    <a:pt x="5815" y="4277"/>
                    <a:pt x="8066" y="4197"/>
                    <a:pt x="8864" y="4147"/>
                  </a:cubicBezTo>
                  <a:lnTo>
                    <a:pt x="9170" y="4124"/>
                  </a:lnTo>
                  <a:lnTo>
                    <a:pt x="913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3083747" y="4571624"/>
              <a:ext cx="234535" cy="4832"/>
            </a:xfrm>
            <a:custGeom>
              <a:rect b="b" l="l" r="r" t="t"/>
              <a:pathLst>
                <a:path extrusionOk="0" h="170" w="8251">
                  <a:moveTo>
                    <a:pt x="4124" y="1"/>
                  </a:moveTo>
                  <a:cubicBezTo>
                    <a:pt x="1845" y="1"/>
                    <a:pt x="0" y="38"/>
                    <a:pt x="0" y="87"/>
                  </a:cubicBezTo>
                  <a:cubicBezTo>
                    <a:pt x="0" y="131"/>
                    <a:pt x="1845" y="169"/>
                    <a:pt x="4124" y="169"/>
                  </a:cubicBezTo>
                  <a:cubicBezTo>
                    <a:pt x="6402" y="169"/>
                    <a:pt x="8251" y="131"/>
                    <a:pt x="8251" y="87"/>
                  </a:cubicBezTo>
                  <a:cubicBezTo>
                    <a:pt x="8251" y="38"/>
                    <a:pt x="6402" y="1"/>
                    <a:pt x="41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3163368" y="4544989"/>
              <a:ext cx="12564" cy="14554"/>
            </a:xfrm>
            <a:custGeom>
              <a:rect b="b" l="l" r="r" t="t"/>
              <a:pathLst>
                <a:path extrusionOk="0" h="512" w="442">
                  <a:moveTo>
                    <a:pt x="55" y="0"/>
                  </a:moveTo>
                  <a:cubicBezTo>
                    <a:pt x="46" y="0"/>
                    <a:pt x="39" y="3"/>
                    <a:pt x="35" y="8"/>
                  </a:cubicBezTo>
                  <a:cubicBezTo>
                    <a:pt x="1" y="41"/>
                    <a:pt x="68" y="165"/>
                    <a:pt x="165" y="296"/>
                  </a:cubicBezTo>
                  <a:cubicBezTo>
                    <a:pt x="253" y="418"/>
                    <a:pt x="341" y="511"/>
                    <a:pt x="387" y="511"/>
                  </a:cubicBezTo>
                  <a:cubicBezTo>
                    <a:pt x="392" y="511"/>
                    <a:pt x="396" y="510"/>
                    <a:pt x="400" y="508"/>
                  </a:cubicBezTo>
                  <a:cubicBezTo>
                    <a:pt x="442" y="486"/>
                    <a:pt x="404" y="341"/>
                    <a:pt x="299" y="198"/>
                  </a:cubicBezTo>
                  <a:cubicBezTo>
                    <a:pt x="211" y="75"/>
                    <a:pt x="104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3155096" y="4547405"/>
              <a:ext cx="11910" cy="17197"/>
            </a:xfrm>
            <a:custGeom>
              <a:rect b="b" l="l" r="r" t="t"/>
              <a:pathLst>
                <a:path extrusionOk="0" h="605" w="419">
                  <a:moveTo>
                    <a:pt x="54" y="0"/>
                  </a:moveTo>
                  <a:cubicBezTo>
                    <a:pt x="48" y="0"/>
                    <a:pt x="42" y="2"/>
                    <a:pt x="38" y="5"/>
                  </a:cubicBezTo>
                  <a:cubicBezTo>
                    <a:pt x="0" y="35"/>
                    <a:pt x="64" y="173"/>
                    <a:pt x="153" y="334"/>
                  </a:cubicBezTo>
                  <a:cubicBezTo>
                    <a:pt x="237" y="483"/>
                    <a:pt x="321" y="604"/>
                    <a:pt x="368" y="604"/>
                  </a:cubicBezTo>
                  <a:cubicBezTo>
                    <a:pt x="371" y="604"/>
                    <a:pt x="375" y="604"/>
                    <a:pt x="378" y="603"/>
                  </a:cubicBezTo>
                  <a:cubicBezTo>
                    <a:pt x="419" y="588"/>
                    <a:pt x="396" y="423"/>
                    <a:pt x="299" y="252"/>
                  </a:cubicBezTo>
                  <a:cubicBezTo>
                    <a:pt x="213" y="100"/>
                    <a:pt x="104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3275480" y="4546012"/>
              <a:ext cx="41245" cy="27601"/>
            </a:xfrm>
            <a:custGeom>
              <a:rect b="b" l="l" r="r" t="t"/>
              <a:pathLst>
                <a:path extrusionOk="0" h="971" w="1451">
                  <a:moveTo>
                    <a:pt x="1144" y="0"/>
                  </a:moveTo>
                  <a:cubicBezTo>
                    <a:pt x="972" y="0"/>
                    <a:pt x="745" y="69"/>
                    <a:pt x="550" y="222"/>
                  </a:cubicBezTo>
                  <a:cubicBezTo>
                    <a:pt x="341" y="383"/>
                    <a:pt x="206" y="577"/>
                    <a:pt x="120" y="719"/>
                  </a:cubicBezTo>
                  <a:cubicBezTo>
                    <a:pt x="38" y="861"/>
                    <a:pt x="1" y="955"/>
                    <a:pt x="20" y="969"/>
                  </a:cubicBezTo>
                  <a:cubicBezTo>
                    <a:pt x="21" y="970"/>
                    <a:pt x="23" y="971"/>
                    <a:pt x="26" y="971"/>
                  </a:cubicBezTo>
                  <a:cubicBezTo>
                    <a:pt x="51" y="971"/>
                    <a:pt x="119" y="899"/>
                    <a:pt x="218" y="790"/>
                  </a:cubicBezTo>
                  <a:cubicBezTo>
                    <a:pt x="326" y="667"/>
                    <a:pt x="468" y="498"/>
                    <a:pt x="651" y="353"/>
                  </a:cubicBezTo>
                  <a:cubicBezTo>
                    <a:pt x="834" y="211"/>
                    <a:pt x="1035" y="140"/>
                    <a:pt x="1185" y="122"/>
                  </a:cubicBezTo>
                  <a:cubicBezTo>
                    <a:pt x="1248" y="114"/>
                    <a:pt x="1302" y="113"/>
                    <a:pt x="1344" y="113"/>
                  </a:cubicBezTo>
                  <a:cubicBezTo>
                    <a:pt x="1352" y="113"/>
                    <a:pt x="1360" y="113"/>
                    <a:pt x="1367" y="113"/>
                  </a:cubicBezTo>
                  <a:cubicBezTo>
                    <a:pt x="1412" y="113"/>
                    <a:pt x="1439" y="112"/>
                    <a:pt x="1442" y="99"/>
                  </a:cubicBezTo>
                  <a:cubicBezTo>
                    <a:pt x="1450" y="84"/>
                    <a:pt x="1361" y="13"/>
                    <a:pt x="1181" y="2"/>
                  </a:cubicBezTo>
                  <a:cubicBezTo>
                    <a:pt x="1169" y="1"/>
                    <a:pt x="1157" y="0"/>
                    <a:pt x="11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3173573" y="4544079"/>
              <a:ext cx="14468" cy="6822"/>
            </a:xfrm>
            <a:custGeom>
              <a:rect b="b" l="l" r="r" t="t"/>
              <a:pathLst>
                <a:path extrusionOk="0" h="240" w="509">
                  <a:moveTo>
                    <a:pt x="79" y="1"/>
                  </a:moveTo>
                  <a:cubicBezTo>
                    <a:pt x="53" y="1"/>
                    <a:pt x="34" y="7"/>
                    <a:pt x="26" y="21"/>
                  </a:cubicBezTo>
                  <a:cubicBezTo>
                    <a:pt x="0" y="59"/>
                    <a:pt x="86" y="156"/>
                    <a:pt x="228" y="208"/>
                  </a:cubicBezTo>
                  <a:cubicBezTo>
                    <a:pt x="289" y="230"/>
                    <a:pt x="346" y="240"/>
                    <a:pt x="392" y="240"/>
                  </a:cubicBezTo>
                  <a:cubicBezTo>
                    <a:pt x="454" y="240"/>
                    <a:pt x="496" y="223"/>
                    <a:pt x="500" y="197"/>
                  </a:cubicBezTo>
                  <a:cubicBezTo>
                    <a:pt x="508" y="148"/>
                    <a:pt x="407" y="96"/>
                    <a:pt x="284" y="51"/>
                  </a:cubicBezTo>
                  <a:cubicBezTo>
                    <a:pt x="204" y="22"/>
                    <a:pt x="129" y="1"/>
                    <a:pt x="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3176302" y="4534813"/>
              <a:ext cx="17027" cy="4804"/>
            </a:xfrm>
            <a:custGeom>
              <a:rect b="b" l="l" r="r" t="t"/>
              <a:pathLst>
                <a:path extrusionOk="0" h="169" w="599">
                  <a:moveTo>
                    <a:pt x="304" y="0"/>
                  </a:moveTo>
                  <a:cubicBezTo>
                    <a:pt x="143" y="0"/>
                    <a:pt x="13" y="33"/>
                    <a:pt x="9" y="82"/>
                  </a:cubicBezTo>
                  <a:cubicBezTo>
                    <a:pt x="1" y="127"/>
                    <a:pt x="135" y="168"/>
                    <a:pt x="300" y="168"/>
                  </a:cubicBezTo>
                  <a:cubicBezTo>
                    <a:pt x="308" y="168"/>
                    <a:pt x="315" y="168"/>
                    <a:pt x="323" y="168"/>
                  </a:cubicBezTo>
                  <a:cubicBezTo>
                    <a:pt x="480" y="168"/>
                    <a:pt x="599" y="133"/>
                    <a:pt x="599" y="90"/>
                  </a:cubicBezTo>
                  <a:cubicBezTo>
                    <a:pt x="595" y="41"/>
                    <a:pt x="464" y="4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3366784" y="2875734"/>
              <a:ext cx="232772" cy="327769"/>
            </a:xfrm>
            <a:custGeom>
              <a:rect b="b" l="l" r="r" t="t"/>
              <a:pathLst>
                <a:path extrusionOk="0" h="11531" w="8189">
                  <a:moveTo>
                    <a:pt x="2218" y="77"/>
                  </a:moveTo>
                  <a:cubicBezTo>
                    <a:pt x="2453" y="77"/>
                    <a:pt x="2717" y="126"/>
                    <a:pt x="2981" y="261"/>
                  </a:cubicBezTo>
                  <a:cubicBezTo>
                    <a:pt x="3516" y="527"/>
                    <a:pt x="3994" y="1151"/>
                    <a:pt x="4136" y="1935"/>
                  </a:cubicBezTo>
                  <a:cubicBezTo>
                    <a:pt x="4214" y="2327"/>
                    <a:pt x="4214" y="2753"/>
                    <a:pt x="4162" y="3186"/>
                  </a:cubicBezTo>
                  <a:cubicBezTo>
                    <a:pt x="4129" y="3507"/>
                    <a:pt x="4039" y="3836"/>
                    <a:pt x="3998" y="4187"/>
                  </a:cubicBezTo>
                  <a:cubicBezTo>
                    <a:pt x="3960" y="3940"/>
                    <a:pt x="3953" y="3690"/>
                    <a:pt x="3941" y="3444"/>
                  </a:cubicBezTo>
                  <a:cubicBezTo>
                    <a:pt x="3915" y="2842"/>
                    <a:pt x="3860" y="2230"/>
                    <a:pt x="3636" y="1670"/>
                  </a:cubicBezTo>
                  <a:cubicBezTo>
                    <a:pt x="3412" y="1110"/>
                    <a:pt x="3004" y="601"/>
                    <a:pt x="2443" y="374"/>
                  </a:cubicBezTo>
                  <a:cubicBezTo>
                    <a:pt x="2266" y="302"/>
                    <a:pt x="2072" y="267"/>
                    <a:pt x="1879" y="267"/>
                  </a:cubicBezTo>
                  <a:cubicBezTo>
                    <a:pt x="1665" y="267"/>
                    <a:pt x="1452" y="310"/>
                    <a:pt x="1260" y="396"/>
                  </a:cubicBezTo>
                  <a:cubicBezTo>
                    <a:pt x="1331" y="339"/>
                    <a:pt x="1443" y="265"/>
                    <a:pt x="1604" y="198"/>
                  </a:cubicBezTo>
                  <a:cubicBezTo>
                    <a:pt x="1758" y="131"/>
                    <a:pt x="1973" y="77"/>
                    <a:pt x="2218" y="77"/>
                  </a:cubicBezTo>
                  <a:close/>
                  <a:moveTo>
                    <a:pt x="2267" y="0"/>
                  </a:moveTo>
                  <a:cubicBezTo>
                    <a:pt x="1990" y="0"/>
                    <a:pt x="1750" y="68"/>
                    <a:pt x="1581" y="149"/>
                  </a:cubicBezTo>
                  <a:cubicBezTo>
                    <a:pt x="1424" y="224"/>
                    <a:pt x="1316" y="306"/>
                    <a:pt x="1249" y="370"/>
                  </a:cubicBezTo>
                  <a:cubicBezTo>
                    <a:pt x="1226" y="392"/>
                    <a:pt x="1211" y="411"/>
                    <a:pt x="1197" y="426"/>
                  </a:cubicBezTo>
                  <a:cubicBezTo>
                    <a:pt x="1043" y="504"/>
                    <a:pt x="909" y="608"/>
                    <a:pt x="800" y="743"/>
                  </a:cubicBezTo>
                  <a:lnTo>
                    <a:pt x="1" y="7948"/>
                  </a:lnTo>
                  <a:lnTo>
                    <a:pt x="5862" y="11530"/>
                  </a:lnTo>
                  <a:cubicBezTo>
                    <a:pt x="6313" y="11486"/>
                    <a:pt x="6777" y="11441"/>
                    <a:pt x="7195" y="11258"/>
                  </a:cubicBezTo>
                  <a:cubicBezTo>
                    <a:pt x="7613" y="11079"/>
                    <a:pt x="7991" y="10734"/>
                    <a:pt x="8087" y="10286"/>
                  </a:cubicBezTo>
                  <a:cubicBezTo>
                    <a:pt x="8189" y="9842"/>
                    <a:pt x="7931" y="9312"/>
                    <a:pt x="7482" y="9214"/>
                  </a:cubicBezTo>
                  <a:cubicBezTo>
                    <a:pt x="7281" y="9169"/>
                    <a:pt x="7027" y="9196"/>
                    <a:pt x="6908" y="9028"/>
                  </a:cubicBezTo>
                  <a:cubicBezTo>
                    <a:pt x="6796" y="8871"/>
                    <a:pt x="6874" y="8662"/>
                    <a:pt x="6937" y="8483"/>
                  </a:cubicBezTo>
                  <a:cubicBezTo>
                    <a:pt x="7143" y="7911"/>
                    <a:pt x="7177" y="7264"/>
                    <a:pt x="6956" y="6697"/>
                  </a:cubicBezTo>
                  <a:cubicBezTo>
                    <a:pt x="6810" y="6320"/>
                    <a:pt x="6545" y="5983"/>
                    <a:pt x="6213" y="5759"/>
                  </a:cubicBezTo>
                  <a:cubicBezTo>
                    <a:pt x="6261" y="5711"/>
                    <a:pt x="6306" y="5659"/>
                    <a:pt x="6339" y="5599"/>
                  </a:cubicBezTo>
                  <a:cubicBezTo>
                    <a:pt x="6441" y="5420"/>
                    <a:pt x="6477" y="5218"/>
                    <a:pt x="6477" y="5031"/>
                  </a:cubicBezTo>
                  <a:cubicBezTo>
                    <a:pt x="6470" y="4661"/>
                    <a:pt x="6355" y="4303"/>
                    <a:pt x="6101" y="4087"/>
                  </a:cubicBezTo>
                  <a:cubicBezTo>
                    <a:pt x="5972" y="3979"/>
                    <a:pt x="5809" y="3924"/>
                    <a:pt x="5656" y="3924"/>
                  </a:cubicBezTo>
                  <a:cubicBezTo>
                    <a:pt x="5511" y="3924"/>
                    <a:pt x="5375" y="3973"/>
                    <a:pt x="5286" y="4075"/>
                  </a:cubicBezTo>
                  <a:cubicBezTo>
                    <a:pt x="5100" y="4266"/>
                    <a:pt x="5115" y="4568"/>
                    <a:pt x="5275" y="4680"/>
                  </a:cubicBezTo>
                  <a:cubicBezTo>
                    <a:pt x="5356" y="4743"/>
                    <a:pt x="5441" y="4765"/>
                    <a:pt x="5516" y="4765"/>
                  </a:cubicBezTo>
                  <a:cubicBezTo>
                    <a:pt x="5578" y="4765"/>
                    <a:pt x="5633" y="4749"/>
                    <a:pt x="5671" y="4728"/>
                  </a:cubicBezTo>
                  <a:cubicBezTo>
                    <a:pt x="5757" y="4684"/>
                    <a:pt x="5768" y="4632"/>
                    <a:pt x="5768" y="4632"/>
                  </a:cubicBezTo>
                  <a:cubicBezTo>
                    <a:pt x="5768" y="4631"/>
                    <a:pt x="5768" y="4631"/>
                    <a:pt x="5767" y="4631"/>
                  </a:cubicBezTo>
                  <a:cubicBezTo>
                    <a:pt x="5761" y="4631"/>
                    <a:pt x="5733" y="4675"/>
                    <a:pt x="5660" y="4706"/>
                  </a:cubicBezTo>
                  <a:cubicBezTo>
                    <a:pt x="5630" y="4718"/>
                    <a:pt x="5590" y="4726"/>
                    <a:pt x="5545" y="4726"/>
                  </a:cubicBezTo>
                  <a:cubicBezTo>
                    <a:pt x="5472" y="4726"/>
                    <a:pt x="5385" y="4704"/>
                    <a:pt x="5308" y="4639"/>
                  </a:cubicBezTo>
                  <a:cubicBezTo>
                    <a:pt x="5182" y="4542"/>
                    <a:pt x="5174" y="4288"/>
                    <a:pt x="5343" y="4127"/>
                  </a:cubicBezTo>
                  <a:cubicBezTo>
                    <a:pt x="5414" y="4048"/>
                    <a:pt x="5524" y="4009"/>
                    <a:pt x="5642" y="4009"/>
                  </a:cubicBezTo>
                  <a:cubicBezTo>
                    <a:pt x="5776" y="4009"/>
                    <a:pt x="5922" y="4060"/>
                    <a:pt x="6037" y="4161"/>
                  </a:cubicBezTo>
                  <a:cubicBezTo>
                    <a:pt x="6258" y="4347"/>
                    <a:pt x="6365" y="4687"/>
                    <a:pt x="6365" y="5031"/>
                  </a:cubicBezTo>
                  <a:cubicBezTo>
                    <a:pt x="6365" y="5203"/>
                    <a:pt x="6329" y="5382"/>
                    <a:pt x="6235" y="5539"/>
                  </a:cubicBezTo>
                  <a:cubicBezTo>
                    <a:pt x="6201" y="5595"/>
                    <a:pt x="6156" y="5647"/>
                    <a:pt x="6108" y="5692"/>
                  </a:cubicBezTo>
                  <a:cubicBezTo>
                    <a:pt x="5970" y="5610"/>
                    <a:pt x="5820" y="5550"/>
                    <a:pt x="5663" y="5509"/>
                  </a:cubicBezTo>
                  <a:cubicBezTo>
                    <a:pt x="5327" y="5431"/>
                    <a:pt x="4965" y="5449"/>
                    <a:pt x="4659" y="5289"/>
                  </a:cubicBezTo>
                  <a:cubicBezTo>
                    <a:pt x="4401" y="5158"/>
                    <a:pt x="4218" y="4908"/>
                    <a:pt x="4114" y="4635"/>
                  </a:cubicBezTo>
                  <a:cubicBezTo>
                    <a:pt x="4110" y="4606"/>
                    <a:pt x="4106" y="4575"/>
                    <a:pt x="4106" y="4546"/>
                  </a:cubicBezTo>
                  <a:cubicBezTo>
                    <a:pt x="4106" y="4090"/>
                    <a:pt x="4248" y="3645"/>
                    <a:pt x="4293" y="3201"/>
                  </a:cubicBezTo>
                  <a:cubicBezTo>
                    <a:pt x="4345" y="2756"/>
                    <a:pt x="4341" y="2320"/>
                    <a:pt x="4259" y="1913"/>
                  </a:cubicBezTo>
                  <a:cubicBezTo>
                    <a:pt x="4102" y="1094"/>
                    <a:pt x="3594" y="444"/>
                    <a:pt x="3023" y="175"/>
                  </a:cubicBezTo>
                  <a:cubicBezTo>
                    <a:pt x="2758" y="48"/>
                    <a:pt x="2500" y="0"/>
                    <a:pt x="2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3210953" y="2790684"/>
              <a:ext cx="211709" cy="450508"/>
            </a:xfrm>
            <a:custGeom>
              <a:rect b="b" l="l" r="r" t="t"/>
              <a:pathLst>
                <a:path extrusionOk="0" h="15849" w="7448">
                  <a:moveTo>
                    <a:pt x="3208" y="0"/>
                  </a:moveTo>
                  <a:lnTo>
                    <a:pt x="1476" y="900"/>
                  </a:lnTo>
                  <a:cubicBezTo>
                    <a:pt x="568" y="1371"/>
                    <a:pt x="0" y="2312"/>
                    <a:pt x="11" y="3331"/>
                  </a:cubicBezTo>
                  <a:cubicBezTo>
                    <a:pt x="23" y="4665"/>
                    <a:pt x="56" y="6473"/>
                    <a:pt x="145" y="7500"/>
                  </a:cubicBezTo>
                  <a:cubicBezTo>
                    <a:pt x="295" y="9263"/>
                    <a:pt x="2081" y="9409"/>
                    <a:pt x="2081" y="9409"/>
                  </a:cubicBezTo>
                  <a:cubicBezTo>
                    <a:pt x="2081" y="9409"/>
                    <a:pt x="2155" y="10044"/>
                    <a:pt x="2211" y="10675"/>
                  </a:cubicBezTo>
                  <a:cubicBezTo>
                    <a:pt x="2211" y="10679"/>
                    <a:pt x="1823" y="15849"/>
                    <a:pt x="3628" y="15849"/>
                  </a:cubicBezTo>
                  <a:cubicBezTo>
                    <a:pt x="3636" y="15849"/>
                    <a:pt x="3645" y="15849"/>
                    <a:pt x="3653" y="15848"/>
                  </a:cubicBezTo>
                  <a:cubicBezTo>
                    <a:pt x="5009" y="15814"/>
                    <a:pt x="5917" y="12968"/>
                    <a:pt x="6305" y="11475"/>
                  </a:cubicBezTo>
                  <a:lnTo>
                    <a:pt x="6506" y="10653"/>
                  </a:lnTo>
                  <a:lnTo>
                    <a:pt x="6506" y="10608"/>
                  </a:lnTo>
                  <a:cubicBezTo>
                    <a:pt x="6510" y="10589"/>
                    <a:pt x="6514" y="10575"/>
                    <a:pt x="6514" y="10575"/>
                  </a:cubicBezTo>
                  <a:lnTo>
                    <a:pt x="6506" y="10575"/>
                  </a:lnTo>
                  <a:lnTo>
                    <a:pt x="6465" y="5622"/>
                  </a:lnTo>
                  <a:lnTo>
                    <a:pt x="6522" y="5677"/>
                  </a:lnTo>
                  <a:cubicBezTo>
                    <a:pt x="6579" y="5743"/>
                    <a:pt x="6663" y="5771"/>
                    <a:pt x="6751" y="5771"/>
                  </a:cubicBezTo>
                  <a:cubicBezTo>
                    <a:pt x="6818" y="5771"/>
                    <a:pt x="6886" y="5755"/>
                    <a:pt x="6947" y="5729"/>
                  </a:cubicBezTo>
                  <a:cubicBezTo>
                    <a:pt x="7146" y="5648"/>
                    <a:pt x="7298" y="5476"/>
                    <a:pt x="7373" y="5278"/>
                  </a:cubicBezTo>
                  <a:cubicBezTo>
                    <a:pt x="7448" y="5080"/>
                    <a:pt x="7444" y="4855"/>
                    <a:pt x="7384" y="4654"/>
                  </a:cubicBezTo>
                  <a:cubicBezTo>
                    <a:pt x="7343" y="4516"/>
                    <a:pt x="7272" y="4385"/>
                    <a:pt x="7156" y="4303"/>
                  </a:cubicBezTo>
                  <a:cubicBezTo>
                    <a:pt x="7066" y="4243"/>
                    <a:pt x="6951" y="4222"/>
                    <a:pt x="6831" y="4222"/>
                  </a:cubicBezTo>
                  <a:cubicBezTo>
                    <a:pt x="6703" y="4222"/>
                    <a:pt x="6570" y="4246"/>
                    <a:pt x="6454" y="4273"/>
                  </a:cubicBezTo>
                  <a:lnTo>
                    <a:pt x="6439" y="2619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3223034" y="2915530"/>
              <a:ext cx="13076" cy="12877"/>
            </a:xfrm>
            <a:custGeom>
              <a:rect b="b" l="l" r="r" t="t"/>
              <a:pathLst>
                <a:path extrusionOk="0" h="453" w="460">
                  <a:moveTo>
                    <a:pt x="232" y="1"/>
                  </a:moveTo>
                  <a:cubicBezTo>
                    <a:pt x="229" y="1"/>
                    <a:pt x="227" y="1"/>
                    <a:pt x="225" y="1"/>
                  </a:cubicBezTo>
                  <a:cubicBezTo>
                    <a:pt x="98" y="1"/>
                    <a:pt x="1" y="105"/>
                    <a:pt x="5" y="232"/>
                  </a:cubicBezTo>
                  <a:cubicBezTo>
                    <a:pt x="8" y="356"/>
                    <a:pt x="109" y="453"/>
                    <a:pt x="236" y="453"/>
                  </a:cubicBezTo>
                  <a:cubicBezTo>
                    <a:pt x="360" y="449"/>
                    <a:pt x="460" y="344"/>
                    <a:pt x="456" y="221"/>
                  </a:cubicBezTo>
                  <a:cubicBezTo>
                    <a:pt x="453" y="96"/>
                    <a:pt x="352" y="1"/>
                    <a:pt x="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3216354" y="2907116"/>
              <a:ext cx="26037" cy="8243"/>
            </a:xfrm>
            <a:custGeom>
              <a:rect b="b" l="l" r="r" t="t"/>
              <a:pathLst>
                <a:path extrusionOk="0" h="290" w="916">
                  <a:moveTo>
                    <a:pt x="487" y="0"/>
                  </a:moveTo>
                  <a:cubicBezTo>
                    <a:pt x="471" y="0"/>
                    <a:pt x="454" y="1"/>
                    <a:pt x="438" y="2"/>
                  </a:cubicBezTo>
                  <a:cubicBezTo>
                    <a:pt x="288" y="16"/>
                    <a:pt x="161" y="83"/>
                    <a:pt x="93" y="151"/>
                  </a:cubicBezTo>
                  <a:cubicBezTo>
                    <a:pt x="23" y="214"/>
                    <a:pt x="0" y="274"/>
                    <a:pt x="15" y="285"/>
                  </a:cubicBezTo>
                  <a:cubicBezTo>
                    <a:pt x="18" y="288"/>
                    <a:pt x="22" y="289"/>
                    <a:pt x="27" y="289"/>
                  </a:cubicBezTo>
                  <a:cubicBezTo>
                    <a:pt x="76" y="289"/>
                    <a:pt x="228" y="168"/>
                    <a:pt x="448" y="151"/>
                  </a:cubicBezTo>
                  <a:cubicBezTo>
                    <a:pt x="470" y="149"/>
                    <a:pt x="491" y="148"/>
                    <a:pt x="512" y="148"/>
                  </a:cubicBezTo>
                  <a:cubicBezTo>
                    <a:pt x="694" y="148"/>
                    <a:pt x="835" y="217"/>
                    <a:pt x="887" y="217"/>
                  </a:cubicBezTo>
                  <a:cubicBezTo>
                    <a:pt x="895" y="217"/>
                    <a:pt x="901" y="215"/>
                    <a:pt x="905" y="211"/>
                  </a:cubicBezTo>
                  <a:cubicBezTo>
                    <a:pt x="915" y="196"/>
                    <a:pt x="886" y="144"/>
                    <a:pt x="803" y="87"/>
                  </a:cubicBezTo>
                  <a:cubicBezTo>
                    <a:pt x="730" y="41"/>
                    <a:pt x="619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3297595" y="2913285"/>
              <a:ext cx="12962" cy="12877"/>
            </a:xfrm>
            <a:custGeom>
              <a:rect b="b" l="l" r="r" t="t"/>
              <a:pathLst>
                <a:path extrusionOk="0" h="453" w="456">
                  <a:moveTo>
                    <a:pt x="231" y="1"/>
                  </a:moveTo>
                  <a:cubicBezTo>
                    <a:pt x="229" y="1"/>
                    <a:pt x="226" y="1"/>
                    <a:pt x="224" y="1"/>
                  </a:cubicBezTo>
                  <a:cubicBezTo>
                    <a:pt x="97" y="5"/>
                    <a:pt x="0" y="106"/>
                    <a:pt x="4" y="233"/>
                  </a:cubicBezTo>
                  <a:cubicBezTo>
                    <a:pt x="4" y="353"/>
                    <a:pt x="104" y="453"/>
                    <a:pt x="227" y="453"/>
                  </a:cubicBezTo>
                  <a:cubicBezTo>
                    <a:pt x="229" y="453"/>
                    <a:pt x="232" y="453"/>
                    <a:pt x="235" y="453"/>
                  </a:cubicBezTo>
                  <a:cubicBezTo>
                    <a:pt x="359" y="449"/>
                    <a:pt x="455" y="345"/>
                    <a:pt x="455" y="221"/>
                  </a:cubicBezTo>
                  <a:cubicBezTo>
                    <a:pt x="452" y="96"/>
                    <a:pt x="351" y="1"/>
                    <a:pt x="2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3293133" y="2904871"/>
              <a:ext cx="26037" cy="8243"/>
            </a:xfrm>
            <a:custGeom>
              <a:rect b="b" l="l" r="r" t="t"/>
              <a:pathLst>
                <a:path extrusionOk="0" h="290" w="916">
                  <a:moveTo>
                    <a:pt x="482" y="0"/>
                  </a:moveTo>
                  <a:cubicBezTo>
                    <a:pt x="467" y="0"/>
                    <a:pt x="452" y="1"/>
                    <a:pt x="437" y="2"/>
                  </a:cubicBezTo>
                  <a:cubicBezTo>
                    <a:pt x="283" y="14"/>
                    <a:pt x="161" y="85"/>
                    <a:pt x="93" y="148"/>
                  </a:cubicBezTo>
                  <a:cubicBezTo>
                    <a:pt x="19" y="215"/>
                    <a:pt x="0" y="271"/>
                    <a:pt x="11" y="286"/>
                  </a:cubicBezTo>
                  <a:cubicBezTo>
                    <a:pt x="13" y="288"/>
                    <a:pt x="17" y="289"/>
                    <a:pt x="21" y="289"/>
                  </a:cubicBezTo>
                  <a:cubicBezTo>
                    <a:pt x="69" y="289"/>
                    <a:pt x="225" y="165"/>
                    <a:pt x="448" y="148"/>
                  </a:cubicBezTo>
                  <a:cubicBezTo>
                    <a:pt x="470" y="146"/>
                    <a:pt x="491" y="145"/>
                    <a:pt x="512" y="145"/>
                  </a:cubicBezTo>
                  <a:cubicBezTo>
                    <a:pt x="693" y="145"/>
                    <a:pt x="834" y="214"/>
                    <a:pt x="883" y="214"/>
                  </a:cubicBezTo>
                  <a:cubicBezTo>
                    <a:pt x="892" y="214"/>
                    <a:pt x="897" y="212"/>
                    <a:pt x="900" y="207"/>
                  </a:cubicBezTo>
                  <a:cubicBezTo>
                    <a:pt x="915" y="193"/>
                    <a:pt x="881" y="140"/>
                    <a:pt x="803" y="88"/>
                  </a:cubicBezTo>
                  <a:cubicBezTo>
                    <a:pt x="729" y="41"/>
                    <a:pt x="613" y="0"/>
                    <a:pt x="4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3251375" y="2912034"/>
              <a:ext cx="18931" cy="61284"/>
            </a:xfrm>
            <a:custGeom>
              <a:rect b="b" l="l" r="r" t="t"/>
              <a:pathLst>
                <a:path extrusionOk="0" h="2156" w="666">
                  <a:moveTo>
                    <a:pt x="639" y="0"/>
                  </a:moveTo>
                  <a:cubicBezTo>
                    <a:pt x="607" y="0"/>
                    <a:pt x="415" y="576"/>
                    <a:pt x="202" y="1293"/>
                  </a:cubicBezTo>
                  <a:cubicBezTo>
                    <a:pt x="150" y="1472"/>
                    <a:pt x="102" y="1644"/>
                    <a:pt x="54" y="1805"/>
                  </a:cubicBezTo>
                  <a:cubicBezTo>
                    <a:pt x="35" y="1879"/>
                    <a:pt x="1" y="1969"/>
                    <a:pt x="38" y="2062"/>
                  </a:cubicBezTo>
                  <a:cubicBezTo>
                    <a:pt x="57" y="2107"/>
                    <a:pt x="106" y="2141"/>
                    <a:pt x="143" y="2148"/>
                  </a:cubicBezTo>
                  <a:cubicBezTo>
                    <a:pt x="166" y="2155"/>
                    <a:pt x="188" y="2156"/>
                    <a:pt x="208" y="2156"/>
                  </a:cubicBezTo>
                  <a:cubicBezTo>
                    <a:pt x="224" y="2156"/>
                    <a:pt x="238" y="2155"/>
                    <a:pt x="251" y="2155"/>
                  </a:cubicBezTo>
                  <a:cubicBezTo>
                    <a:pt x="497" y="2148"/>
                    <a:pt x="651" y="2137"/>
                    <a:pt x="651" y="2122"/>
                  </a:cubicBezTo>
                  <a:cubicBezTo>
                    <a:pt x="651" y="2107"/>
                    <a:pt x="497" y="2092"/>
                    <a:pt x="251" y="2081"/>
                  </a:cubicBezTo>
                  <a:cubicBezTo>
                    <a:pt x="188" y="2077"/>
                    <a:pt x="132" y="2070"/>
                    <a:pt x="116" y="2029"/>
                  </a:cubicBezTo>
                  <a:cubicBezTo>
                    <a:pt x="99" y="1980"/>
                    <a:pt x="121" y="1909"/>
                    <a:pt x="147" y="1831"/>
                  </a:cubicBezTo>
                  <a:cubicBezTo>
                    <a:pt x="195" y="1670"/>
                    <a:pt x="247" y="1502"/>
                    <a:pt x="304" y="1322"/>
                  </a:cubicBezTo>
                  <a:cubicBezTo>
                    <a:pt x="516" y="602"/>
                    <a:pt x="666" y="8"/>
                    <a:pt x="640" y="0"/>
                  </a:cubicBezTo>
                  <a:cubicBezTo>
                    <a:pt x="640" y="0"/>
                    <a:pt x="640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3259675" y="2978039"/>
              <a:ext cx="37692" cy="20466"/>
            </a:xfrm>
            <a:custGeom>
              <a:rect b="b" l="l" r="r" t="t"/>
              <a:pathLst>
                <a:path extrusionOk="0" h="720" w="1326">
                  <a:moveTo>
                    <a:pt x="1200" y="1"/>
                  </a:moveTo>
                  <a:lnTo>
                    <a:pt x="1200" y="1"/>
                  </a:lnTo>
                  <a:cubicBezTo>
                    <a:pt x="1184" y="1"/>
                    <a:pt x="485" y="435"/>
                    <a:pt x="0" y="446"/>
                  </a:cubicBezTo>
                  <a:cubicBezTo>
                    <a:pt x="0" y="446"/>
                    <a:pt x="200" y="720"/>
                    <a:pt x="532" y="720"/>
                  </a:cubicBezTo>
                  <a:cubicBezTo>
                    <a:pt x="618" y="720"/>
                    <a:pt x="713" y="701"/>
                    <a:pt x="815" y="655"/>
                  </a:cubicBezTo>
                  <a:cubicBezTo>
                    <a:pt x="1326" y="424"/>
                    <a:pt x="1200" y="2"/>
                    <a:pt x="1200" y="2"/>
                  </a:cubicBezTo>
                  <a:cubicBezTo>
                    <a:pt x="1200" y="1"/>
                    <a:pt x="1200" y="1"/>
                    <a:pt x="12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3270079" y="3034038"/>
              <a:ext cx="65946" cy="36356"/>
            </a:xfrm>
            <a:custGeom>
              <a:rect b="b" l="l" r="r" t="t"/>
              <a:pathLst>
                <a:path extrusionOk="0" h="1279" w="2320">
                  <a:moveTo>
                    <a:pt x="2320" y="0"/>
                  </a:moveTo>
                  <a:cubicBezTo>
                    <a:pt x="1189" y="833"/>
                    <a:pt x="1" y="848"/>
                    <a:pt x="1" y="848"/>
                  </a:cubicBezTo>
                  <a:lnTo>
                    <a:pt x="49" y="1278"/>
                  </a:lnTo>
                  <a:cubicBezTo>
                    <a:pt x="71" y="1278"/>
                    <a:pt x="93" y="1278"/>
                    <a:pt x="115" y="1278"/>
                  </a:cubicBezTo>
                  <a:cubicBezTo>
                    <a:pt x="1832" y="1278"/>
                    <a:pt x="2320" y="0"/>
                    <a:pt x="232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3202369" y="2787244"/>
              <a:ext cx="216172" cy="125155"/>
            </a:xfrm>
            <a:custGeom>
              <a:rect b="b" l="l" r="r" t="t"/>
              <a:pathLst>
                <a:path extrusionOk="0" h="4403" w="7605">
                  <a:moveTo>
                    <a:pt x="3713" y="1"/>
                  </a:moveTo>
                  <a:cubicBezTo>
                    <a:pt x="0" y="1"/>
                    <a:pt x="63" y="3666"/>
                    <a:pt x="63" y="3666"/>
                  </a:cubicBezTo>
                  <a:cubicBezTo>
                    <a:pt x="209" y="3686"/>
                    <a:pt x="347" y="3695"/>
                    <a:pt x="481" y="3695"/>
                  </a:cubicBezTo>
                  <a:cubicBezTo>
                    <a:pt x="1054" y="3695"/>
                    <a:pt x="1543" y="3529"/>
                    <a:pt x="2154" y="3374"/>
                  </a:cubicBezTo>
                  <a:cubicBezTo>
                    <a:pt x="2905" y="3184"/>
                    <a:pt x="3619" y="2687"/>
                    <a:pt x="3884" y="1959"/>
                  </a:cubicBezTo>
                  <a:cubicBezTo>
                    <a:pt x="3969" y="2437"/>
                    <a:pt x="4198" y="2892"/>
                    <a:pt x="4526" y="3251"/>
                  </a:cubicBezTo>
                  <a:cubicBezTo>
                    <a:pt x="4574" y="3307"/>
                    <a:pt x="4651" y="3357"/>
                    <a:pt x="4716" y="3357"/>
                  </a:cubicBezTo>
                  <a:cubicBezTo>
                    <a:pt x="4747" y="3357"/>
                    <a:pt x="4775" y="3346"/>
                    <a:pt x="4795" y="3318"/>
                  </a:cubicBezTo>
                  <a:cubicBezTo>
                    <a:pt x="4829" y="3273"/>
                    <a:pt x="4817" y="3210"/>
                    <a:pt x="4803" y="3158"/>
                  </a:cubicBezTo>
                  <a:cubicBezTo>
                    <a:pt x="4754" y="2952"/>
                    <a:pt x="4702" y="2747"/>
                    <a:pt x="4650" y="2542"/>
                  </a:cubicBezTo>
                  <a:lnTo>
                    <a:pt x="4650" y="2542"/>
                  </a:lnTo>
                  <a:cubicBezTo>
                    <a:pt x="4941" y="3009"/>
                    <a:pt x="5243" y="3483"/>
                    <a:pt x="5673" y="3826"/>
                  </a:cubicBezTo>
                  <a:cubicBezTo>
                    <a:pt x="5975" y="4067"/>
                    <a:pt x="6711" y="4402"/>
                    <a:pt x="7054" y="4402"/>
                  </a:cubicBezTo>
                  <a:cubicBezTo>
                    <a:pt x="7200" y="4402"/>
                    <a:pt x="7274" y="4342"/>
                    <a:pt x="7215" y="4188"/>
                  </a:cubicBezTo>
                  <a:cubicBezTo>
                    <a:pt x="7163" y="4062"/>
                    <a:pt x="7604" y="61"/>
                    <a:pt x="3802" y="1"/>
                  </a:cubicBezTo>
                  <a:cubicBezTo>
                    <a:pt x="3772" y="1"/>
                    <a:pt x="3742" y="1"/>
                    <a:pt x="37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3395352" y="2921386"/>
              <a:ext cx="18192" cy="24218"/>
            </a:xfrm>
            <a:custGeom>
              <a:rect b="b" l="l" r="r" t="t"/>
              <a:pathLst>
                <a:path extrusionOk="0" h="852" w="640">
                  <a:moveTo>
                    <a:pt x="233" y="0"/>
                  </a:moveTo>
                  <a:cubicBezTo>
                    <a:pt x="76" y="0"/>
                    <a:pt x="4" y="75"/>
                    <a:pt x="12" y="86"/>
                  </a:cubicBezTo>
                  <a:cubicBezTo>
                    <a:pt x="15" y="90"/>
                    <a:pt x="20" y="92"/>
                    <a:pt x="29" y="92"/>
                  </a:cubicBezTo>
                  <a:cubicBezTo>
                    <a:pt x="49" y="92"/>
                    <a:pt x="83" y="85"/>
                    <a:pt x="129" y="85"/>
                  </a:cubicBezTo>
                  <a:cubicBezTo>
                    <a:pt x="159" y="85"/>
                    <a:pt x="194" y="88"/>
                    <a:pt x="233" y="97"/>
                  </a:cubicBezTo>
                  <a:cubicBezTo>
                    <a:pt x="356" y="116"/>
                    <a:pt x="509" y="235"/>
                    <a:pt x="505" y="426"/>
                  </a:cubicBezTo>
                  <a:cubicBezTo>
                    <a:pt x="509" y="616"/>
                    <a:pt x="356" y="733"/>
                    <a:pt x="228" y="755"/>
                  </a:cubicBezTo>
                  <a:cubicBezTo>
                    <a:pt x="194" y="762"/>
                    <a:pt x="163" y="764"/>
                    <a:pt x="136" y="764"/>
                  </a:cubicBezTo>
                  <a:cubicBezTo>
                    <a:pt x="85" y="764"/>
                    <a:pt x="48" y="757"/>
                    <a:pt x="28" y="757"/>
                  </a:cubicBezTo>
                  <a:cubicBezTo>
                    <a:pt x="19" y="757"/>
                    <a:pt x="14" y="758"/>
                    <a:pt x="12" y="762"/>
                  </a:cubicBezTo>
                  <a:cubicBezTo>
                    <a:pt x="1" y="773"/>
                    <a:pt x="76" y="852"/>
                    <a:pt x="230" y="852"/>
                  </a:cubicBezTo>
                  <a:cubicBezTo>
                    <a:pt x="233" y="852"/>
                    <a:pt x="237" y="852"/>
                    <a:pt x="240" y="852"/>
                  </a:cubicBezTo>
                  <a:cubicBezTo>
                    <a:pt x="318" y="848"/>
                    <a:pt x="419" y="818"/>
                    <a:pt x="502" y="747"/>
                  </a:cubicBezTo>
                  <a:cubicBezTo>
                    <a:pt x="587" y="672"/>
                    <a:pt x="640" y="553"/>
                    <a:pt x="640" y="426"/>
                  </a:cubicBezTo>
                  <a:cubicBezTo>
                    <a:pt x="640" y="299"/>
                    <a:pt x="587" y="179"/>
                    <a:pt x="502" y="105"/>
                  </a:cubicBezTo>
                  <a:cubicBezTo>
                    <a:pt x="419" y="30"/>
                    <a:pt x="322" y="4"/>
                    <a:pt x="244" y="0"/>
                  </a:cubicBezTo>
                  <a:cubicBezTo>
                    <a:pt x="240" y="0"/>
                    <a:pt x="236" y="0"/>
                    <a:pt x="23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3049238" y="3091259"/>
              <a:ext cx="544879" cy="592036"/>
            </a:xfrm>
            <a:custGeom>
              <a:rect b="b" l="l" r="r" t="t"/>
              <a:pathLst>
                <a:path extrusionOk="0" h="20828" w="19169">
                  <a:moveTo>
                    <a:pt x="12199" y="1"/>
                  </a:moveTo>
                  <a:cubicBezTo>
                    <a:pt x="12199" y="4"/>
                    <a:pt x="12199" y="15"/>
                    <a:pt x="12195" y="34"/>
                  </a:cubicBezTo>
                  <a:lnTo>
                    <a:pt x="12195" y="79"/>
                  </a:lnTo>
                  <a:lnTo>
                    <a:pt x="11994" y="901"/>
                  </a:lnTo>
                  <a:cubicBezTo>
                    <a:pt x="11606" y="2394"/>
                    <a:pt x="10698" y="5240"/>
                    <a:pt x="9342" y="5274"/>
                  </a:cubicBezTo>
                  <a:cubicBezTo>
                    <a:pt x="9334" y="5275"/>
                    <a:pt x="9325" y="5275"/>
                    <a:pt x="9317" y="5275"/>
                  </a:cubicBezTo>
                  <a:cubicBezTo>
                    <a:pt x="7633" y="5275"/>
                    <a:pt x="7855" y="782"/>
                    <a:pt x="7893" y="172"/>
                  </a:cubicBezTo>
                  <a:lnTo>
                    <a:pt x="7893" y="172"/>
                  </a:lnTo>
                  <a:cubicBezTo>
                    <a:pt x="7788" y="191"/>
                    <a:pt x="7770" y="206"/>
                    <a:pt x="7770" y="206"/>
                  </a:cubicBezTo>
                  <a:cubicBezTo>
                    <a:pt x="7770" y="206"/>
                    <a:pt x="2387" y="504"/>
                    <a:pt x="0" y="5222"/>
                  </a:cubicBezTo>
                  <a:lnTo>
                    <a:pt x="4146" y="8255"/>
                  </a:lnTo>
                  <a:lnTo>
                    <a:pt x="5162" y="7643"/>
                  </a:lnTo>
                  <a:lnTo>
                    <a:pt x="5162" y="7643"/>
                  </a:lnTo>
                  <a:cubicBezTo>
                    <a:pt x="5162" y="7643"/>
                    <a:pt x="5495" y="14321"/>
                    <a:pt x="4924" y="16136"/>
                  </a:cubicBezTo>
                  <a:cubicBezTo>
                    <a:pt x="4281" y="18190"/>
                    <a:pt x="3283" y="20465"/>
                    <a:pt x="3283" y="20465"/>
                  </a:cubicBezTo>
                  <a:cubicBezTo>
                    <a:pt x="4851" y="20343"/>
                    <a:pt x="6493" y="20287"/>
                    <a:pt x="8197" y="20287"/>
                  </a:cubicBezTo>
                  <a:cubicBezTo>
                    <a:pt x="11453" y="20287"/>
                    <a:pt x="14936" y="20491"/>
                    <a:pt x="18567" y="20827"/>
                  </a:cubicBezTo>
                  <a:lnTo>
                    <a:pt x="14869" y="7272"/>
                  </a:lnTo>
                  <a:cubicBezTo>
                    <a:pt x="16151" y="7194"/>
                    <a:pt x="17335" y="6966"/>
                    <a:pt x="18515" y="6533"/>
                  </a:cubicBezTo>
                  <a:lnTo>
                    <a:pt x="19169" y="6402"/>
                  </a:lnTo>
                  <a:cubicBezTo>
                    <a:pt x="19169" y="6402"/>
                    <a:pt x="17743" y="1"/>
                    <a:pt x="1279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3331536" y="3363665"/>
              <a:ext cx="117594" cy="29960"/>
            </a:xfrm>
            <a:custGeom>
              <a:rect b="b" l="l" r="r" t="t"/>
              <a:pathLst>
                <a:path extrusionOk="0" h="1054" w="4137">
                  <a:moveTo>
                    <a:pt x="10" y="1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1" y="9"/>
                    <a:pt x="35" y="65"/>
                    <a:pt x="113" y="155"/>
                  </a:cubicBezTo>
                  <a:cubicBezTo>
                    <a:pt x="187" y="244"/>
                    <a:pt x="311" y="368"/>
                    <a:pt x="479" y="498"/>
                  </a:cubicBezTo>
                  <a:cubicBezTo>
                    <a:pt x="815" y="756"/>
                    <a:pt x="1372" y="1029"/>
                    <a:pt x="2033" y="1051"/>
                  </a:cubicBezTo>
                  <a:cubicBezTo>
                    <a:pt x="2067" y="1052"/>
                    <a:pt x="2101" y="1053"/>
                    <a:pt x="2135" y="1053"/>
                  </a:cubicBezTo>
                  <a:cubicBezTo>
                    <a:pt x="2753" y="1053"/>
                    <a:pt x="3288" y="834"/>
                    <a:pt x="3624" y="610"/>
                  </a:cubicBezTo>
                  <a:cubicBezTo>
                    <a:pt x="3804" y="494"/>
                    <a:pt x="3934" y="382"/>
                    <a:pt x="4016" y="296"/>
                  </a:cubicBezTo>
                  <a:cubicBezTo>
                    <a:pt x="4099" y="211"/>
                    <a:pt x="4136" y="158"/>
                    <a:pt x="4132" y="151"/>
                  </a:cubicBezTo>
                  <a:cubicBezTo>
                    <a:pt x="4131" y="150"/>
                    <a:pt x="4130" y="150"/>
                    <a:pt x="4129" y="150"/>
                  </a:cubicBezTo>
                  <a:cubicBezTo>
                    <a:pt x="4100" y="150"/>
                    <a:pt x="3921" y="334"/>
                    <a:pt x="3576" y="532"/>
                  </a:cubicBezTo>
                  <a:cubicBezTo>
                    <a:pt x="3239" y="727"/>
                    <a:pt x="2724" y="918"/>
                    <a:pt x="2136" y="918"/>
                  </a:cubicBezTo>
                  <a:cubicBezTo>
                    <a:pt x="2105" y="918"/>
                    <a:pt x="2073" y="918"/>
                    <a:pt x="2040" y="917"/>
                  </a:cubicBezTo>
                  <a:cubicBezTo>
                    <a:pt x="1409" y="894"/>
                    <a:pt x="875" y="651"/>
                    <a:pt x="535" y="420"/>
                  </a:cubicBezTo>
                  <a:cubicBezTo>
                    <a:pt x="203" y="196"/>
                    <a:pt x="35" y="1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3443136" y="3236374"/>
              <a:ext cx="74246" cy="232886"/>
            </a:xfrm>
            <a:custGeom>
              <a:rect b="b" l="l" r="r" t="t"/>
              <a:pathLst>
                <a:path extrusionOk="0" h="8193" w="2612">
                  <a:moveTo>
                    <a:pt x="9" y="1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0" y="5"/>
                    <a:pt x="34" y="121"/>
                    <a:pt x="102" y="326"/>
                  </a:cubicBezTo>
                  <a:cubicBezTo>
                    <a:pt x="176" y="557"/>
                    <a:pt x="277" y="852"/>
                    <a:pt x="393" y="1200"/>
                  </a:cubicBezTo>
                  <a:cubicBezTo>
                    <a:pt x="640" y="1936"/>
                    <a:pt x="979" y="2955"/>
                    <a:pt x="1338" y="4084"/>
                  </a:cubicBezTo>
                  <a:cubicBezTo>
                    <a:pt x="1696" y="5215"/>
                    <a:pt x="2007" y="6243"/>
                    <a:pt x="2227" y="6989"/>
                  </a:cubicBezTo>
                  <a:cubicBezTo>
                    <a:pt x="2331" y="7341"/>
                    <a:pt x="2421" y="7636"/>
                    <a:pt x="2488" y="7871"/>
                  </a:cubicBezTo>
                  <a:cubicBezTo>
                    <a:pt x="2555" y="8080"/>
                    <a:pt x="2593" y="8192"/>
                    <a:pt x="2604" y="8192"/>
                  </a:cubicBezTo>
                  <a:cubicBezTo>
                    <a:pt x="2612" y="8189"/>
                    <a:pt x="2589" y="8069"/>
                    <a:pt x="2541" y="7856"/>
                  </a:cubicBezTo>
                  <a:cubicBezTo>
                    <a:pt x="2492" y="7647"/>
                    <a:pt x="2417" y="7341"/>
                    <a:pt x="2317" y="6963"/>
                  </a:cubicBezTo>
                  <a:cubicBezTo>
                    <a:pt x="2119" y="6213"/>
                    <a:pt x="1827" y="5178"/>
                    <a:pt x="1469" y="4046"/>
                  </a:cubicBezTo>
                  <a:cubicBezTo>
                    <a:pt x="1110" y="2911"/>
                    <a:pt x="755" y="1899"/>
                    <a:pt x="483" y="1166"/>
                  </a:cubicBezTo>
                  <a:cubicBezTo>
                    <a:pt x="345" y="804"/>
                    <a:pt x="233" y="509"/>
                    <a:pt x="150" y="307"/>
                  </a:cubicBezTo>
                  <a:cubicBezTo>
                    <a:pt x="69" y="109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3435376" y="3162864"/>
              <a:ext cx="36441" cy="15662"/>
            </a:xfrm>
            <a:custGeom>
              <a:rect b="b" l="l" r="r" t="t"/>
              <a:pathLst>
                <a:path extrusionOk="0" h="551" w="1282">
                  <a:moveTo>
                    <a:pt x="36" y="0"/>
                  </a:moveTo>
                  <a:cubicBezTo>
                    <a:pt x="27" y="0"/>
                    <a:pt x="22" y="2"/>
                    <a:pt x="20" y="6"/>
                  </a:cubicBezTo>
                  <a:cubicBezTo>
                    <a:pt x="1" y="40"/>
                    <a:pt x="255" y="216"/>
                    <a:pt x="606" y="365"/>
                  </a:cubicBezTo>
                  <a:cubicBezTo>
                    <a:pt x="888" y="486"/>
                    <a:pt x="1143" y="551"/>
                    <a:pt x="1235" y="551"/>
                  </a:cubicBezTo>
                  <a:cubicBezTo>
                    <a:pt x="1256" y="551"/>
                    <a:pt x="1269" y="547"/>
                    <a:pt x="1271" y="540"/>
                  </a:cubicBezTo>
                  <a:cubicBezTo>
                    <a:pt x="1282" y="507"/>
                    <a:pt x="1002" y="387"/>
                    <a:pt x="658" y="238"/>
                  </a:cubicBezTo>
                  <a:cubicBezTo>
                    <a:pt x="354" y="109"/>
                    <a:pt x="102" y="0"/>
                    <a:pt x="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3506725" y="3199420"/>
              <a:ext cx="15975" cy="41984"/>
            </a:xfrm>
            <a:custGeom>
              <a:rect b="b" l="l" r="r" t="t"/>
              <a:pathLst>
                <a:path extrusionOk="0" h="1477" w="562">
                  <a:moveTo>
                    <a:pt x="522" y="1"/>
                  </a:moveTo>
                  <a:cubicBezTo>
                    <a:pt x="486" y="1"/>
                    <a:pt x="350" y="318"/>
                    <a:pt x="218" y="718"/>
                  </a:cubicBezTo>
                  <a:cubicBezTo>
                    <a:pt x="80" y="1126"/>
                    <a:pt x="1" y="1466"/>
                    <a:pt x="35" y="1476"/>
                  </a:cubicBezTo>
                  <a:cubicBezTo>
                    <a:pt x="36" y="1477"/>
                    <a:pt x="36" y="1477"/>
                    <a:pt x="37" y="1477"/>
                  </a:cubicBezTo>
                  <a:cubicBezTo>
                    <a:pt x="77" y="1477"/>
                    <a:pt x="212" y="1159"/>
                    <a:pt x="344" y="759"/>
                  </a:cubicBezTo>
                  <a:cubicBezTo>
                    <a:pt x="479" y="352"/>
                    <a:pt x="561" y="13"/>
                    <a:pt x="524" y="1"/>
                  </a:cubicBezTo>
                  <a:cubicBezTo>
                    <a:pt x="523" y="1"/>
                    <a:pt x="522" y="1"/>
                    <a:pt x="5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3380485" y="3249450"/>
              <a:ext cx="19983" cy="37322"/>
            </a:xfrm>
            <a:custGeom>
              <a:rect b="b" l="l" r="r" t="t"/>
              <a:pathLst>
                <a:path extrusionOk="0" h="1313" w="703">
                  <a:moveTo>
                    <a:pt x="667" y="0"/>
                  </a:moveTo>
                  <a:cubicBezTo>
                    <a:pt x="626" y="0"/>
                    <a:pt x="483" y="284"/>
                    <a:pt x="311" y="639"/>
                  </a:cubicBezTo>
                  <a:cubicBezTo>
                    <a:pt x="139" y="997"/>
                    <a:pt x="1" y="1293"/>
                    <a:pt x="34" y="1311"/>
                  </a:cubicBezTo>
                  <a:cubicBezTo>
                    <a:pt x="35" y="1312"/>
                    <a:pt x="36" y="1312"/>
                    <a:pt x="38" y="1312"/>
                  </a:cubicBezTo>
                  <a:cubicBezTo>
                    <a:pt x="77" y="1312"/>
                    <a:pt x="264" y="1049"/>
                    <a:pt x="434" y="695"/>
                  </a:cubicBezTo>
                  <a:cubicBezTo>
                    <a:pt x="610" y="333"/>
                    <a:pt x="703" y="16"/>
                    <a:pt x="670" y="1"/>
                  </a:cubicBezTo>
                  <a:cubicBezTo>
                    <a:pt x="669" y="0"/>
                    <a:pt x="668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3328580" y="3294306"/>
              <a:ext cx="30727" cy="32518"/>
            </a:xfrm>
            <a:custGeom>
              <a:rect b="b" l="l" r="r" t="t"/>
              <a:pathLst>
                <a:path extrusionOk="0" h="1144" w="1081">
                  <a:moveTo>
                    <a:pt x="35" y="1"/>
                  </a:moveTo>
                  <a:cubicBezTo>
                    <a:pt x="33" y="1"/>
                    <a:pt x="32" y="1"/>
                    <a:pt x="31" y="2"/>
                  </a:cubicBezTo>
                  <a:cubicBezTo>
                    <a:pt x="0" y="25"/>
                    <a:pt x="176" y="324"/>
                    <a:pt x="464" y="641"/>
                  </a:cubicBezTo>
                  <a:cubicBezTo>
                    <a:pt x="735" y="941"/>
                    <a:pt x="1000" y="1144"/>
                    <a:pt x="1047" y="1144"/>
                  </a:cubicBezTo>
                  <a:cubicBezTo>
                    <a:pt x="1050" y="1144"/>
                    <a:pt x="1052" y="1143"/>
                    <a:pt x="1053" y="1142"/>
                  </a:cubicBezTo>
                  <a:cubicBezTo>
                    <a:pt x="1080" y="1112"/>
                    <a:pt x="845" y="862"/>
                    <a:pt x="565" y="552"/>
                  </a:cubicBezTo>
                  <a:cubicBezTo>
                    <a:pt x="295" y="254"/>
                    <a:pt x="78" y="1"/>
                    <a:pt x="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3410759" y="3320656"/>
              <a:ext cx="40278" cy="40193"/>
            </a:xfrm>
            <a:custGeom>
              <a:rect b="b" l="l" r="r" t="t"/>
              <a:pathLst>
                <a:path extrusionOk="0" h="1414" w="1417">
                  <a:moveTo>
                    <a:pt x="1382" y="1"/>
                  </a:moveTo>
                  <a:cubicBezTo>
                    <a:pt x="1337" y="1"/>
                    <a:pt x="1072" y="298"/>
                    <a:pt x="736" y="648"/>
                  </a:cubicBezTo>
                  <a:cubicBezTo>
                    <a:pt x="475" y="921"/>
                    <a:pt x="247" y="1145"/>
                    <a:pt x="153" y="1257"/>
                  </a:cubicBezTo>
                  <a:lnTo>
                    <a:pt x="154" y="1257"/>
                  </a:lnTo>
                  <a:lnTo>
                    <a:pt x="154" y="1257"/>
                  </a:lnTo>
                  <a:cubicBezTo>
                    <a:pt x="152" y="1258"/>
                    <a:pt x="151" y="1259"/>
                    <a:pt x="150" y="1261"/>
                  </a:cubicBezTo>
                  <a:lnTo>
                    <a:pt x="0" y="1414"/>
                  </a:lnTo>
                  <a:lnTo>
                    <a:pt x="191" y="1298"/>
                  </a:lnTo>
                  <a:cubicBezTo>
                    <a:pt x="314" y="1223"/>
                    <a:pt x="568" y="1018"/>
                    <a:pt x="834" y="745"/>
                  </a:cubicBezTo>
                  <a:cubicBezTo>
                    <a:pt x="1188" y="375"/>
                    <a:pt x="1416" y="24"/>
                    <a:pt x="1386" y="2"/>
                  </a:cubicBezTo>
                  <a:cubicBezTo>
                    <a:pt x="1385" y="1"/>
                    <a:pt x="1384" y="1"/>
                    <a:pt x="13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3431680" y="3429954"/>
              <a:ext cx="38459" cy="22484"/>
            </a:xfrm>
            <a:custGeom>
              <a:rect b="b" l="l" r="r" t="t"/>
              <a:pathLst>
                <a:path extrusionOk="0" h="791" w="1353">
                  <a:moveTo>
                    <a:pt x="31" y="1"/>
                  </a:moveTo>
                  <a:cubicBezTo>
                    <a:pt x="27" y="1"/>
                    <a:pt x="24" y="2"/>
                    <a:pt x="22" y="4"/>
                  </a:cubicBezTo>
                  <a:cubicBezTo>
                    <a:pt x="0" y="34"/>
                    <a:pt x="255" y="269"/>
                    <a:pt x="624" y="489"/>
                  </a:cubicBezTo>
                  <a:cubicBezTo>
                    <a:pt x="950" y="681"/>
                    <a:pt x="1244" y="790"/>
                    <a:pt x="1319" y="790"/>
                  </a:cubicBezTo>
                  <a:cubicBezTo>
                    <a:pt x="1329" y="790"/>
                    <a:pt x="1336" y="788"/>
                    <a:pt x="1337" y="784"/>
                  </a:cubicBezTo>
                  <a:cubicBezTo>
                    <a:pt x="1353" y="751"/>
                    <a:pt x="1053" y="586"/>
                    <a:pt x="691" y="374"/>
                  </a:cubicBezTo>
                  <a:cubicBezTo>
                    <a:pt x="358" y="176"/>
                    <a:pt x="86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3351292" y="3422165"/>
              <a:ext cx="26890" cy="36725"/>
            </a:xfrm>
            <a:custGeom>
              <a:rect b="b" l="l" r="r" t="t"/>
              <a:pathLst>
                <a:path extrusionOk="0" h="1292" w="946">
                  <a:moveTo>
                    <a:pt x="912" y="0"/>
                  </a:moveTo>
                  <a:cubicBezTo>
                    <a:pt x="873" y="0"/>
                    <a:pt x="656" y="265"/>
                    <a:pt x="419" y="607"/>
                  </a:cubicBezTo>
                  <a:cubicBezTo>
                    <a:pt x="173" y="965"/>
                    <a:pt x="1" y="1272"/>
                    <a:pt x="30" y="1291"/>
                  </a:cubicBezTo>
                  <a:cubicBezTo>
                    <a:pt x="31" y="1291"/>
                    <a:pt x="33" y="1291"/>
                    <a:pt x="34" y="1291"/>
                  </a:cubicBezTo>
                  <a:cubicBezTo>
                    <a:pt x="78" y="1291"/>
                    <a:pt x="293" y="1028"/>
                    <a:pt x="531" y="686"/>
                  </a:cubicBezTo>
                  <a:cubicBezTo>
                    <a:pt x="774" y="331"/>
                    <a:pt x="946" y="24"/>
                    <a:pt x="916" y="2"/>
                  </a:cubicBezTo>
                  <a:cubicBezTo>
                    <a:pt x="915" y="1"/>
                    <a:pt x="914" y="0"/>
                    <a:pt x="9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3287590" y="3405735"/>
              <a:ext cx="29875" cy="22541"/>
            </a:xfrm>
            <a:custGeom>
              <a:rect b="b" l="l" r="r" t="t"/>
              <a:pathLst>
                <a:path extrusionOk="0" h="793" w="1051">
                  <a:moveTo>
                    <a:pt x="33" y="0"/>
                  </a:moveTo>
                  <a:cubicBezTo>
                    <a:pt x="28" y="0"/>
                    <a:pt x="25" y="2"/>
                    <a:pt x="23" y="4"/>
                  </a:cubicBezTo>
                  <a:cubicBezTo>
                    <a:pt x="1" y="34"/>
                    <a:pt x="206" y="233"/>
                    <a:pt x="483" y="449"/>
                  </a:cubicBezTo>
                  <a:cubicBezTo>
                    <a:pt x="735" y="647"/>
                    <a:pt x="960" y="792"/>
                    <a:pt x="1014" y="792"/>
                  </a:cubicBezTo>
                  <a:cubicBezTo>
                    <a:pt x="1019" y="792"/>
                    <a:pt x="1022" y="791"/>
                    <a:pt x="1024" y="788"/>
                  </a:cubicBezTo>
                  <a:cubicBezTo>
                    <a:pt x="1050" y="759"/>
                    <a:pt x="845" y="561"/>
                    <a:pt x="568" y="345"/>
                  </a:cubicBezTo>
                  <a:cubicBezTo>
                    <a:pt x="312" y="146"/>
                    <a:pt x="86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3255298" y="3338536"/>
              <a:ext cx="29249" cy="20210"/>
            </a:xfrm>
            <a:custGeom>
              <a:rect b="b" l="l" r="r" t="t"/>
              <a:pathLst>
                <a:path extrusionOk="0" h="711" w="1029">
                  <a:moveTo>
                    <a:pt x="995" y="0"/>
                  </a:moveTo>
                  <a:cubicBezTo>
                    <a:pt x="942" y="0"/>
                    <a:pt x="723" y="127"/>
                    <a:pt x="476" y="303"/>
                  </a:cubicBezTo>
                  <a:cubicBezTo>
                    <a:pt x="203" y="497"/>
                    <a:pt x="1" y="676"/>
                    <a:pt x="23" y="706"/>
                  </a:cubicBezTo>
                  <a:cubicBezTo>
                    <a:pt x="25" y="709"/>
                    <a:pt x="30" y="710"/>
                    <a:pt x="36" y="710"/>
                  </a:cubicBezTo>
                  <a:cubicBezTo>
                    <a:pt x="92" y="710"/>
                    <a:pt x="308" y="587"/>
                    <a:pt x="554" y="411"/>
                  </a:cubicBezTo>
                  <a:cubicBezTo>
                    <a:pt x="826" y="217"/>
                    <a:pt x="1028" y="37"/>
                    <a:pt x="1006" y="4"/>
                  </a:cubicBezTo>
                  <a:cubicBezTo>
                    <a:pt x="1004" y="1"/>
                    <a:pt x="1000" y="0"/>
                    <a:pt x="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3249811" y="3265425"/>
              <a:ext cx="22513" cy="27515"/>
            </a:xfrm>
            <a:custGeom>
              <a:rect b="b" l="l" r="r" t="t"/>
              <a:pathLst>
                <a:path extrusionOk="0" h="968" w="792">
                  <a:moveTo>
                    <a:pt x="36" y="1"/>
                  </a:moveTo>
                  <a:cubicBezTo>
                    <a:pt x="33" y="1"/>
                    <a:pt x="31" y="1"/>
                    <a:pt x="30" y="2"/>
                  </a:cubicBezTo>
                  <a:cubicBezTo>
                    <a:pt x="0" y="28"/>
                    <a:pt x="142" y="261"/>
                    <a:pt x="340" y="525"/>
                  </a:cubicBezTo>
                  <a:cubicBezTo>
                    <a:pt x="531" y="780"/>
                    <a:pt x="712" y="968"/>
                    <a:pt x="756" y="968"/>
                  </a:cubicBezTo>
                  <a:cubicBezTo>
                    <a:pt x="759" y="968"/>
                    <a:pt x="761" y="967"/>
                    <a:pt x="762" y="966"/>
                  </a:cubicBezTo>
                  <a:cubicBezTo>
                    <a:pt x="792" y="944"/>
                    <a:pt x="650" y="712"/>
                    <a:pt x="448" y="444"/>
                  </a:cubicBezTo>
                  <a:cubicBezTo>
                    <a:pt x="257" y="192"/>
                    <a:pt x="79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3401947" y="3137935"/>
              <a:ext cx="20096" cy="34053"/>
            </a:xfrm>
            <a:custGeom>
              <a:rect b="b" l="l" r="r" t="t"/>
              <a:pathLst>
                <a:path extrusionOk="0" h="1198" w="707">
                  <a:moveTo>
                    <a:pt x="669" y="1"/>
                  </a:moveTo>
                  <a:cubicBezTo>
                    <a:pt x="627" y="1"/>
                    <a:pt x="465" y="248"/>
                    <a:pt x="292" y="566"/>
                  </a:cubicBezTo>
                  <a:cubicBezTo>
                    <a:pt x="116" y="898"/>
                    <a:pt x="1" y="1182"/>
                    <a:pt x="30" y="1197"/>
                  </a:cubicBezTo>
                  <a:cubicBezTo>
                    <a:pt x="32" y="1197"/>
                    <a:pt x="33" y="1198"/>
                    <a:pt x="34" y="1198"/>
                  </a:cubicBezTo>
                  <a:cubicBezTo>
                    <a:pt x="76" y="1198"/>
                    <a:pt x="242" y="950"/>
                    <a:pt x="411" y="629"/>
                  </a:cubicBezTo>
                  <a:cubicBezTo>
                    <a:pt x="591" y="300"/>
                    <a:pt x="706" y="17"/>
                    <a:pt x="673" y="2"/>
                  </a:cubicBezTo>
                  <a:cubicBezTo>
                    <a:pt x="672" y="1"/>
                    <a:pt x="671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3202340" y="3157492"/>
              <a:ext cx="36867" cy="22257"/>
            </a:xfrm>
            <a:custGeom>
              <a:rect b="b" l="l" r="r" t="t"/>
              <a:pathLst>
                <a:path extrusionOk="0" h="783" w="1297">
                  <a:moveTo>
                    <a:pt x="30" y="1"/>
                  </a:moveTo>
                  <a:cubicBezTo>
                    <a:pt x="25" y="1"/>
                    <a:pt x="21" y="2"/>
                    <a:pt x="19" y="5"/>
                  </a:cubicBezTo>
                  <a:cubicBezTo>
                    <a:pt x="0" y="38"/>
                    <a:pt x="266" y="236"/>
                    <a:pt x="613" y="450"/>
                  </a:cubicBezTo>
                  <a:cubicBezTo>
                    <a:pt x="927" y="642"/>
                    <a:pt x="1198" y="782"/>
                    <a:pt x="1261" y="782"/>
                  </a:cubicBezTo>
                  <a:cubicBezTo>
                    <a:pt x="1268" y="782"/>
                    <a:pt x="1272" y="781"/>
                    <a:pt x="1274" y="778"/>
                  </a:cubicBezTo>
                  <a:cubicBezTo>
                    <a:pt x="1296" y="748"/>
                    <a:pt x="1027" y="550"/>
                    <a:pt x="684" y="333"/>
                  </a:cubicBezTo>
                  <a:cubicBezTo>
                    <a:pt x="367" y="139"/>
                    <a:pt x="91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3136193" y="3157577"/>
              <a:ext cx="17339" cy="26236"/>
            </a:xfrm>
            <a:custGeom>
              <a:rect b="b" l="l" r="r" t="t"/>
              <a:pathLst>
                <a:path extrusionOk="0" h="923" w="610">
                  <a:moveTo>
                    <a:pt x="571" y="1"/>
                  </a:moveTo>
                  <a:cubicBezTo>
                    <a:pt x="532" y="1"/>
                    <a:pt x="389" y="185"/>
                    <a:pt x="247" y="428"/>
                  </a:cubicBezTo>
                  <a:cubicBezTo>
                    <a:pt x="98" y="678"/>
                    <a:pt x="0" y="902"/>
                    <a:pt x="31" y="921"/>
                  </a:cubicBezTo>
                  <a:cubicBezTo>
                    <a:pt x="32" y="922"/>
                    <a:pt x="34" y="922"/>
                    <a:pt x="36" y="922"/>
                  </a:cubicBezTo>
                  <a:cubicBezTo>
                    <a:pt x="77" y="922"/>
                    <a:pt x="220" y="737"/>
                    <a:pt x="363" y="495"/>
                  </a:cubicBezTo>
                  <a:cubicBezTo>
                    <a:pt x="512" y="240"/>
                    <a:pt x="610" y="21"/>
                    <a:pt x="576" y="2"/>
                  </a:cubicBezTo>
                  <a:cubicBezTo>
                    <a:pt x="574" y="1"/>
                    <a:pt x="573" y="1"/>
                    <a:pt x="5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3207855" y="3632944"/>
              <a:ext cx="34735" cy="22740"/>
            </a:xfrm>
            <a:custGeom>
              <a:rect b="b" l="l" r="r" t="t"/>
              <a:pathLst>
                <a:path extrusionOk="0" h="800" w="1222">
                  <a:moveTo>
                    <a:pt x="30" y="1"/>
                  </a:moveTo>
                  <a:cubicBezTo>
                    <a:pt x="25" y="1"/>
                    <a:pt x="21" y="2"/>
                    <a:pt x="20" y="4"/>
                  </a:cubicBezTo>
                  <a:cubicBezTo>
                    <a:pt x="1" y="39"/>
                    <a:pt x="247" y="240"/>
                    <a:pt x="572" y="456"/>
                  </a:cubicBezTo>
                  <a:cubicBezTo>
                    <a:pt x="872" y="658"/>
                    <a:pt x="1132" y="800"/>
                    <a:pt x="1192" y="800"/>
                  </a:cubicBezTo>
                  <a:cubicBezTo>
                    <a:pt x="1198" y="800"/>
                    <a:pt x="1202" y="799"/>
                    <a:pt x="1204" y="796"/>
                  </a:cubicBezTo>
                  <a:cubicBezTo>
                    <a:pt x="1222" y="766"/>
                    <a:pt x="975" y="561"/>
                    <a:pt x="647" y="344"/>
                  </a:cubicBezTo>
                  <a:cubicBezTo>
                    <a:pt x="349" y="146"/>
                    <a:pt x="89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3460760" y="3628964"/>
              <a:ext cx="28510" cy="29335"/>
            </a:xfrm>
            <a:custGeom>
              <a:rect b="b" l="l" r="r" t="t"/>
              <a:pathLst>
                <a:path extrusionOk="0" h="1032" w="1003">
                  <a:moveTo>
                    <a:pt x="968" y="1"/>
                  </a:moveTo>
                  <a:cubicBezTo>
                    <a:pt x="919" y="1"/>
                    <a:pt x="700" y="202"/>
                    <a:pt x="453" y="470"/>
                  </a:cubicBezTo>
                  <a:cubicBezTo>
                    <a:pt x="191" y="753"/>
                    <a:pt x="1" y="1003"/>
                    <a:pt x="30" y="1030"/>
                  </a:cubicBezTo>
                  <a:cubicBezTo>
                    <a:pt x="32" y="1031"/>
                    <a:pt x="33" y="1032"/>
                    <a:pt x="36" y="1032"/>
                  </a:cubicBezTo>
                  <a:cubicBezTo>
                    <a:pt x="80" y="1032"/>
                    <a:pt x="305" y="829"/>
                    <a:pt x="554" y="560"/>
                  </a:cubicBezTo>
                  <a:cubicBezTo>
                    <a:pt x="811" y="275"/>
                    <a:pt x="1002" y="25"/>
                    <a:pt x="975" y="3"/>
                  </a:cubicBezTo>
                  <a:cubicBezTo>
                    <a:pt x="973" y="1"/>
                    <a:pt x="971" y="1"/>
                    <a:pt x="9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3319967" y="3627116"/>
              <a:ext cx="4690" cy="29534"/>
            </a:xfrm>
            <a:custGeom>
              <a:rect b="b" l="l" r="r" t="t"/>
              <a:pathLst>
                <a:path extrusionOk="0" h="1039" w="165">
                  <a:moveTo>
                    <a:pt x="41" y="0"/>
                  </a:moveTo>
                  <a:cubicBezTo>
                    <a:pt x="40" y="0"/>
                    <a:pt x="39" y="0"/>
                    <a:pt x="39" y="1"/>
                  </a:cubicBezTo>
                  <a:cubicBezTo>
                    <a:pt x="1" y="8"/>
                    <a:pt x="31" y="239"/>
                    <a:pt x="27" y="520"/>
                  </a:cubicBezTo>
                  <a:cubicBezTo>
                    <a:pt x="31" y="799"/>
                    <a:pt x="1" y="1028"/>
                    <a:pt x="39" y="1039"/>
                  </a:cubicBezTo>
                  <a:cubicBezTo>
                    <a:pt x="39" y="1039"/>
                    <a:pt x="40" y="1039"/>
                    <a:pt x="40" y="1039"/>
                  </a:cubicBezTo>
                  <a:cubicBezTo>
                    <a:pt x="75" y="1039"/>
                    <a:pt x="165" y="814"/>
                    <a:pt x="161" y="520"/>
                  </a:cubicBezTo>
                  <a:cubicBezTo>
                    <a:pt x="165" y="224"/>
                    <a:pt x="76" y="0"/>
                    <a:pt x="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3373606" y="3637264"/>
              <a:ext cx="35048" cy="20921"/>
            </a:xfrm>
            <a:custGeom>
              <a:rect b="b" l="l" r="r" t="t"/>
              <a:pathLst>
                <a:path extrusionOk="0" h="736" w="1233">
                  <a:moveTo>
                    <a:pt x="33" y="1"/>
                  </a:moveTo>
                  <a:cubicBezTo>
                    <a:pt x="25" y="1"/>
                    <a:pt x="21" y="2"/>
                    <a:pt x="19" y="6"/>
                  </a:cubicBezTo>
                  <a:cubicBezTo>
                    <a:pt x="0" y="35"/>
                    <a:pt x="250" y="226"/>
                    <a:pt x="583" y="424"/>
                  </a:cubicBezTo>
                  <a:cubicBezTo>
                    <a:pt x="878" y="605"/>
                    <a:pt x="1137" y="735"/>
                    <a:pt x="1200" y="735"/>
                  </a:cubicBezTo>
                  <a:cubicBezTo>
                    <a:pt x="1207" y="735"/>
                    <a:pt x="1212" y="734"/>
                    <a:pt x="1214" y="730"/>
                  </a:cubicBezTo>
                  <a:cubicBezTo>
                    <a:pt x="1233" y="697"/>
                    <a:pt x="983" y="510"/>
                    <a:pt x="654" y="308"/>
                  </a:cubicBezTo>
                  <a:cubicBezTo>
                    <a:pt x="355" y="131"/>
                    <a:pt x="96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3142561" y="3664553"/>
              <a:ext cx="434476" cy="18817"/>
            </a:xfrm>
            <a:custGeom>
              <a:rect b="b" l="l" r="r" t="t"/>
              <a:pathLst>
                <a:path extrusionOk="0" h="662" w="15285">
                  <a:moveTo>
                    <a:pt x="6391" y="1"/>
                  </a:moveTo>
                  <a:cubicBezTo>
                    <a:pt x="4779" y="1"/>
                    <a:pt x="3339" y="59"/>
                    <a:pt x="2238" y="121"/>
                  </a:cubicBezTo>
                  <a:cubicBezTo>
                    <a:pt x="1543" y="159"/>
                    <a:pt x="986" y="199"/>
                    <a:pt x="598" y="234"/>
                  </a:cubicBezTo>
                  <a:cubicBezTo>
                    <a:pt x="419" y="249"/>
                    <a:pt x="269" y="263"/>
                    <a:pt x="153" y="275"/>
                  </a:cubicBezTo>
                  <a:cubicBezTo>
                    <a:pt x="53" y="286"/>
                    <a:pt x="0" y="294"/>
                    <a:pt x="0" y="297"/>
                  </a:cubicBezTo>
                  <a:cubicBezTo>
                    <a:pt x="0" y="301"/>
                    <a:pt x="20" y="303"/>
                    <a:pt x="56" y="303"/>
                  </a:cubicBezTo>
                  <a:cubicBezTo>
                    <a:pt x="81" y="303"/>
                    <a:pt x="115" y="302"/>
                    <a:pt x="157" y="301"/>
                  </a:cubicBezTo>
                  <a:cubicBezTo>
                    <a:pt x="274" y="297"/>
                    <a:pt x="422" y="294"/>
                    <a:pt x="602" y="286"/>
                  </a:cubicBezTo>
                  <a:cubicBezTo>
                    <a:pt x="1009" y="267"/>
                    <a:pt x="1562" y="244"/>
                    <a:pt x="2241" y="215"/>
                  </a:cubicBezTo>
                  <a:cubicBezTo>
                    <a:pt x="3300" y="175"/>
                    <a:pt x="4666" y="135"/>
                    <a:pt x="6193" y="135"/>
                  </a:cubicBezTo>
                  <a:cubicBezTo>
                    <a:pt x="6665" y="135"/>
                    <a:pt x="7152" y="139"/>
                    <a:pt x="7650" y="147"/>
                  </a:cubicBezTo>
                  <a:cubicBezTo>
                    <a:pt x="9764" y="185"/>
                    <a:pt x="11669" y="353"/>
                    <a:pt x="13051" y="473"/>
                  </a:cubicBezTo>
                  <a:cubicBezTo>
                    <a:pt x="13727" y="536"/>
                    <a:pt x="14280" y="585"/>
                    <a:pt x="14684" y="622"/>
                  </a:cubicBezTo>
                  <a:cubicBezTo>
                    <a:pt x="14867" y="633"/>
                    <a:pt x="15012" y="644"/>
                    <a:pt x="15127" y="656"/>
                  </a:cubicBezTo>
                  <a:cubicBezTo>
                    <a:pt x="15189" y="660"/>
                    <a:pt x="15232" y="662"/>
                    <a:pt x="15257" y="662"/>
                  </a:cubicBezTo>
                  <a:cubicBezTo>
                    <a:pt x="15275" y="662"/>
                    <a:pt x="15284" y="661"/>
                    <a:pt x="15284" y="659"/>
                  </a:cubicBezTo>
                  <a:cubicBezTo>
                    <a:pt x="15284" y="652"/>
                    <a:pt x="15232" y="644"/>
                    <a:pt x="15132" y="630"/>
                  </a:cubicBezTo>
                  <a:cubicBezTo>
                    <a:pt x="15015" y="611"/>
                    <a:pt x="14870" y="592"/>
                    <a:pt x="14691" y="566"/>
                  </a:cubicBezTo>
                  <a:cubicBezTo>
                    <a:pt x="14306" y="518"/>
                    <a:pt x="13750" y="454"/>
                    <a:pt x="13058" y="379"/>
                  </a:cubicBezTo>
                  <a:cubicBezTo>
                    <a:pt x="11681" y="234"/>
                    <a:pt x="9771" y="51"/>
                    <a:pt x="7654" y="13"/>
                  </a:cubicBezTo>
                  <a:cubicBezTo>
                    <a:pt x="7224" y="5"/>
                    <a:pt x="6802" y="1"/>
                    <a:pt x="63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3443364" y="3236374"/>
              <a:ext cx="74019" cy="232886"/>
            </a:xfrm>
            <a:custGeom>
              <a:rect b="b" l="l" r="r" t="t"/>
              <a:pathLst>
                <a:path extrusionOk="0" h="8193" w="2604">
                  <a:moveTo>
                    <a:pt x="0" y="1"/>
                  </a:moveTo>
                  <a:lnTo>
                    <a:pt x="8" y="54"/>
                  </a:lnTo>
                  <a:cubicBezTo>
                    <a:pt x="23" y="106"/>
                    <a:pt x="49" y="199"/>
                    <a:pt x="94" y="326"/>
                  </a:cubicBezTo>
                  <a:cubicBezTo>
                    <a:pt x="168" y="557"/>
                    <a:pt x="269" y="852"/>
                    <a:pt x="385" y="1200"/>
                  </a:cubicBezTo>
                  <a:cubicBezTo>
                    <a:pt x="632" y="1936"/>
                    <a:pt x="971" y="2955"/>
                    <a:pt x="1330" y="4084"/>
                  </a:cubicBezTo>
                  <a:cubicBezTo>
                    <a:pt x="1688" y="5215"/>
                    <a:pt x="1999" y="6243"/>
                    <a:pt x="2219" y="6989"/>
                  </a:cubicBezTo>
                  <a:cubicBezTo>
                    <a:pt x="2323" y="7341"/>
                    <a:pt x="2413" y="7636"/>
                    <a:pt x="2480" y="7871"/>
                  </a:cubicBezTo>
                  <a:cubicBezTo>
                    <a:pt x="2547" y="8077"/>
                    <a:pt x="2585" y="8192"/>
                    <a:pt x="2596" y="8192"/>
                  </a:cubicBezTo>
                  <a:cubicBezTo>
                    <a:pt x="2604" y="8189"/>
                    <a:pt x="2581" y="8069"/>
                    <a:pt x="2533" y="7856"/>
                  </a:cubicBezTo>
                  <a:cubicBezTo>
                    <a:pt x="2499" y="7699"/>
                    <a:pt x="2447" y="7494"/>
                    <a:pt x="2383" y="724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3512467" y="3446725"/>
              <a:ext cx="8215" cy="25924"/>
            </a:xfrm>
            <a:custGeom>
              <a:rect b="b" l="l" r="r" t="t"/>
              <a:pathLst>
                <a:path extrusionOk="0" h="912" w="289">
                  <a:moveTo>
                    <a:pt x="1" y="1"/>
                  </a:moveTo>
                  <a:lnTo>
                    <a:pt x="251" y="912"/>
                  </a:lnTo>
                  <a:cubicBezTo>
                    <a:pt x="266" y="897"/>
                    <a:pt x="277" y="882"/>
                    <a:pt x="288" y="86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3443563" y="3237880"/>
              <a:ext cx="76037" cy="243688"/>
            </a:xfrm>
            <a:custGeom>
              <a:rect b="b" l="l" r="r" t="t"/>
              <a:pathLst>
                <a:path extrusionOk="0" h="8573" w="2675">
                  <a:moveTo>
                    <a:pt x="1" y="1"/>
                  </a:moveTo>
                  <a:lnTo>
                    <a:pt x="1293" y="8572"/>
                  </a:lnTo>
                  <a:cubicBezTo>
                    <a:pt x="1293" y="8572"/>
                    <a:pt x="2383" y="8562"/>
                    <a:pt x="2675" y="8259"/>
                  </a:cubicBezTo>
                  <a:lnTo>
                    <a:pt x="2425" y="7348"/>
                  </a:lnTo>
                  <a:lnTo>
                    <a:pt x="2376" y="7191"/>
                  </a:lnTo>
                  <a:lnTo>
                    <a:pt x="2376" y="7191"/>
                  </a:lnTo>
                  <a:cubicBezTo>
                    <a:pt x="2440" y="7441"/>
                    <a:pt x="2492" y="7646"/>
                    <a:pt x="2526" y="7803"/>
                  </a:cubicBezTo>
                  <a:cubicBezTo>
                    <a:pt x="2574" y="8016"/>
                    <a:pt x="2597" y="8136"/>
                    <a:pt x="2589" y="8139"/>
                  </a:cubicBezTo>
                  <a:cubicBezTo>
                    <a:pt x="2578" y="8139"/>
                    <a:pt x="2540" y="8024"/>
                    <a:pt x="2473" y="7818"/>
                  </a:cubicBezTo>
                  <a:cubicBezTo>
                    <a:pt x="2406" y="7583"/>
                    <a:pt x="2316" y="7288"/>
                    <a:pt x="2212" y="6936"/>
                  </a:cubicBezTo>
                  <a:cubicBezTo>
                    <a:pt x="1992" y="6190"/>
                    <a:pt x="1681" y="5162"/>
                    <a:pt x="1323" y="4031"/>
                  </a:cubicBezTo>
                  <a:cubicBezTo>
                    <a:pt x="964" y="2902"/>
                    <a:pt x="625" y="1883"/>
                    <a:pt x="378" y="1147"/>
                  </a:cubicBezTo>
                  <a:cubicBezTo>
                    <a:pt x="262" y="799"/>
                    <a:pt x="161" y="504"/>
                    <a:pt x="87" y="273"/>
                  </a:cubicBezTo>
                  <a:cubicBezTo>
                    <a:pt x="42" y="146"/>
                    <a:pt x="16" y="53"/>
                    <a:pt x="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2864583" y="3665974"/>
              <a:ext cx="718158" cy="865115"/>
            </a:xfrm>
            <a:custGeom>
              <a:rect b="b" l="l" r="r" t="t"/>
              <a:pathLst>
                <a:path extrusionOk="0" h="30435" w="25265">
                  <a:moveTo>
                    <a:pt x="15504" y="1"/>
                  </a:moveTo>
                  <a:cubicBezTo>
                    <a:pt x="14579" y="1"/>
                    <a:pt x="13673" y="26"/>
                    <a:pt x="12831" y="87"/>
                  </a:cubicBezTo>
                  <a:cubicBezTo>
                    <a:pt x="9779" y="322"/>
                    <a:pt x="8110" y="109"/>
                    <a:pt x="4756" y="426"/>
                  </a:cubicBezTo>
                  <a:cubicBezTo>
                    <a:pt x="2411" y="737"/>
                    <a:pt x="644" y="2704"/>
                    <a:pt x="587" y="5069"/>
                  </a:cubicBezTo>
                  <a:lnTo>
                    <a:pt x="1" y="30434"/>
                  </a:lnTo>
                  <a:lnTo>
                    <a:pt x="6171" y="30434"/>
                  </a:lnTo>
                  <a:lnTo>
                    <a:pt x="7146" y="7691"/>
                  </a:lnTo>
                  <a:lnTo>
                    <a:pt x="8965" y="7922"/>
                  </a:lnTo>
                  <a:cubicBezTo>
                    <a:pt x="8730" y="16438"/>
                    <a:pt x="9619" y="30434"/>
                    <a:pt x="9619" y="30434"/>
                  </a:cubicBezTo>
                  <a:lnTo>
                    <a:pt x="16469" y="30102"/>
                  </a:lnTo>
                  <a:lnTo>
                    <a:pt x="16081" y="8255"/>
                  </a:lnTo>
                  <a:lnTo>
                    <a:pt x="16081" y="8255"/>
                  </a:lnTo>
                  <a:cubicBezTo>
                    <a:pt x="16081" y="8255"/>
                    <a:pt x="16241" y="8266"/>
                    <a:pt x="16518" y="8266"/>
                  </a:cubicBezTo>
                  <a:cubicBezTo>
                    <a:pt x="18344" y="8266"/>
                    <a:pt x="25265" y="7793"/>
                    <a:pt x="25063" y="609"/>
                  </a:cubicBezTo>
                  <a:cubicBezTo>
                    <a:pt x="25063" y="609"/>
                    <a:pt x="20053" y="1"/>
                    <a:pt x="155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3117830" y="3666429"/>
              <a:ext cx="164041" cy="234222"/>
            </a:xfrm>
            <a:custGeom>
              <a:rect b="b" l="l" r="r" t="t"/>
              <a:pathLst>
                <a:path extrusionOk="0" h="8240" w="5771">
                  <a:moveTo>
                    <a:pt x="5736" y="0"/>
                  </a:moveTo>
                  <a:cubicBezTo>
                    <a:pt x="5716" y="0"/>
                    <a:pt x="5685" y="1"/>
                    <a:pt x="5644" y="3"/>
                  </a:cubicBezTo>
                  <a:cubicBezTo>
                    <a:pt x="5566" y="7"/>
                    <a:pt x="5446" y="14"/>
                    <a:pt x="5297" y="29"/>
                  </a:cubicBezTo>
                  <a:cubicBezTo>
                    <a:pt x="4990" y="59"/>
                    <a:pt x="4554" y="111"/>
                    <a:pt x="4016" y="197"/>
                  </a:cubicBezTo>
                  <a:cubicBezTo>
                    <a:pt x="3481" y="295"/>
                    <a:pt x="2824" y="362"/>
                    <a:pt x="2152" y="664"/>
                  </a:cubicBezTo>
                  <a:cubicBezTo>
                    <a:pt x="1816" y="810"/>
                    <a:pt x="1483" y="1007"/>
                    <a:pt x="1180" y="1273"/>
                  </a:cubicBezTo>
                  <a:cubicBezTo>
                    <a:pt x="882" y="1538"/>
                    <a:pt x="624" y="1874"/>
                    <a:pt x="441" y="2255"/>
                  </a:cubicBezTo>
                  <a:cubicBezTo>
                    <a:pt x="75" y="3024"/>
                    <a:pt x="1" y="3846"/>
                    <a:pt x="1" y="4567"/>
                  </a:cubicBezTo>
                  <a:cubicBezTo>
                    <a:pt x="19" y="5281"/>
                    <a:pt x="34" y="5927"/>
                    <a:pt x="49" y="6480"/>
                  </a:cubicBezTo>
                  <a:cubicBezTo>
                    <a:pt x="60" y="7022"/>
                    <a:pt x="53" y="7462"/>
                    <a:pt x="49" y="7768"/>
                  </a:cubicBezTo>
                  <a:cubicBezTo>
                    <a:pt x="45" y="8071"/>
                    <a:pt x="41" y="8239"/>
                    <a:pt x="53" y="8239"/>
                  </a:cubicBezTo>
                  <a:cubicBezTo>
                    <a:pt x="53" y="8239"/>
                    <a:pt x="53" y="8239"/>
                    <a:pt x="53" y="8239"/>
                  </a:cubicBezTo>
                  <a:cubicBezTo>
                    <a:pt x="57" y="8239"/>
                    <a:pt x="64" y="8195"/>
                    <a:pt x="71" y="8120"/>
                  </a:cubicBezTo>
                  <a:cubicBezTo>
                    <a:pt x="79" y="8041"/>
                    <a:pt x="90" y="7922"/>
                    <a:pt x="101" y="7768"/>
                  </a:cubicBezTo>
                  <a:cubicBezTo>
                    <a:pt x="120" y="7466"/>
                    <a:pt x="142" y="7025"/>
                    <a:pt x="146" y="6480"/>
                  </a:cubicBezTo>
                  <a:cubicBezTo>
                    <a:pt x="153" y="5934"/>
                    <a:pt x="131" y="5284"/>
                    <a:pt x="123" y="4567"/>
                  </a:cubicBezTo>
                  <a:cubicBezTo>
                    <a:pt x="131" y="3858"/>
                    <a:pt x="209" y="3055"/>
                    <a:pt x="564" y="2315"/>
                  </a:cubicBezTo>
                  <a:cubicBezTo>
                    <a:pt x="740" y="1949"/>
                    <a:pt x="987" y="1628"/>
                    <a:pt x="1270" y="1371"/>
                  </a:cubicBezTo>
                  <a:cubicBezTo>
                    <a:pt x="1558" y="1116"/>
                    <a:pt x="1879" y="922"/>
                    <a:pt x="2200" y="776"/>
                  </a:cubicBezTo>
                  <a:cubicBezTo>
                    <a:pt x="2847" y="481"/>
                    <a:pt x="3500" y="399"/>
                    <a:pt x="4030" y="290"/>
                  </a:cubicBezTo>
                  <a:cubicBezTo>
                    <a:pt x="4564" y="194"/>
                    <a:pt x="5002" y="126"/>
                    <a:pt x="5300" y="81"/>
                  </a:cubicBezTo>
                  <a:cubicBezTo>
                    <a:pt x="5603" y="37"/>
                    <a:pt x="5771" y="11"/>
                    <a:pt x="5767" y="3"/>
                  </a:cubicBezTo>
                  <a:cubicBezTo>
                    <a:pt x="5767" y="1"/>
                    <a:pt x="5757" y="0"/>
                    <a:pt x="57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3051057" y="3839344"/>
              <a:ext cx="17737" cy="45281"/>
            </a:xfrm>
            <a:custGeom>
              <a:rect b="b" l="l" r="r" t="t"/>
              <a:pathLst>
                <a:path extrusionOk="0" h="1593" w="624">
                  <a:moveTo>
                    <a:pt x="42" y="1"/>
                  </a:moveTo>
                  <a:cubicBezTo>
                    <a:pt x="42" y="1"/>
                    <a:pt x="41" y="1"/>
                    <a:pt x="41" y="1"/>
                  </a:cubicBezTo>
                  <a:cubicBezTo>
                    <a:pt x="0" y="8"/>
                    <a:pt x="71" y="393"/>
                    <a:pt x="250" y="823"/>
                  </a:cubicBezTo>
                  <a:cubicBezTo>
                    <a:pt x="428" y="1248"/>
                    <a:pt x="550" y="1592"/>
                    <a:pt x="585" y="1592"/>
                  </a:cubicBezTo>
                  <a:cubicBezTo>
                    <a:pt x="586" y="1592"/>
                    <a:pt x="586" y="1592"/>
                    <a:pt x="586" y="1592"/>
                  </a:cubicBezTo>
                  <a:cubicBezTo>
                    <a:pt x="624" y="1585"/>
                    <a:pt x="557" y="1204"/>
                    <a:pt x="377" y="774"/>
                  </a:cubicBezTo>
                  <a:cubicBezTo>
                    <a:pt x="199" y="346"/>
                    <a:pt x="7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3065157" y="3825017"/>
              <a:ext cx="7248" cy="59607"/>
            </a:xfrm>
            <a:custGeom>
              <a:rect b="b" l="l" r="r" t="t"/>
              <a:pathLst>
                <a:path extrusionOk="0" h="2097" w="255">
                  <a:moveTo>
                    <a:pt x="46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1" y="5"/>
                    <a:pt x="56" y="475"/>
                    <a:pt x="90" y="1050"/>
                  </a:cubicBezTo>
                  <a:cubicBezTo>
                    <a:pt x="120" y="1625"/>
                    <a:pt x="49" y="2089"/>
                    <a:pt x="90" y="2096"/>
                  </a:cubicBezTo>
                  <a:cubicBezTo>
                    <a:pt x="91" y="2096"/>
                    <a:pt x="91" y="2096"/>
                    <a:pt x="91" y="2096"/>
                  </a:cubicBezTo>
                  <a:cubicBezTo>
                    <a:pt x="122" y="2096"/>
                    <a:pt x="254" y="1632"/>
                    <a:pt x="225" y="1043"/>
                  </a:cubicBezTo>
                  <a:cubicBezTo>
                    <a:pt x="191" y="459"/>
                    <a:pt x="76" y="0"/>
                    <a:pt x="4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3307431" y="3838605"/>
              <a:ext cx="15236" cy="62052"/>
            </a:xfrm>
            <a:custGeom>
              <a:rect b="b" l="l" r="r" t="t"/>
              <a:pathLst>
                <a:path extrusionOk="0" h="2183" w="536">
                  <a:moveTo>
                    <a:pt x="36" y="1"/>
                  </a:moveTo>
                  <a:cubicBezTo>
                    <a:pt x="36" y="1"/>
                    <a:pt x="35" y="1"/>
                    <a:pt x="35" y="1"/>
                  </a:cubicBezTo>
                  <a:cubicBezTo>
                    <a:pt x="1" y="8"/>
                    <a:pt x="91" y="498"/>
                    <a:pt x="199" y="1103"/>
                  </a:cubicBezTo>
                  <a:cubicBezTo>
                    <a:pt x="310" y="1704"/>
                    <a:pt x="461" y="2182"/>
                    <a:pt x="501" y="2182"/>
                  </a:cubicBezTo>
                  <a:cubicBezTo>
                    <a:pt x="501" y="2182"/>
                    <a:pt x="502" y="2182"/>
                    <a:pt x="502" y="2182"/>
                  </a:cubicBezTo>
                  <a:cubicBezTo>
                    <a:pt x="535" y="2175"/>
                    <a:pt x="442" y="1685"/>
                    <a:pt x="334" y="1080"/>
                  </a:cubicBezTo>
                  <a:cubicBezTo>
                    <a:pt x="226" y="479"/>
                    <a:pt x="75" y="1"/>
                    <a:pt x="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3321445" y="3838520"/>
              <a:ext cx="7902" cy="62137"/>
            </a:xfrm>
            <a:custGeom>
              <a:rect b="b" l="l" r="r" t="t"/>
              <a:pathLst>
                <a:path extrusionOk="0" h="2186" w="278">
                  <a:moveTo>
                    <a:pt x="159" y="0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121" y="4"/>
                    <a:pt x="144" y="493"/>
                    <a:pt x="109" y="1094"/>
                  </a:cubicBezTo>
                  <a:cubicBezTo>
                    <a:pt x="76" y="1696"/>
                    <a:pt x="1" y="2178"/>
                    <a:pt x="39" y="2185"/>
                  </a:cubicBezTo>
                  <a:cubicBezTo>
                    <a:pt x="39" y="2185"/>
                    <a:pt x="39" y="2185"/>
                    <a:pt x="40" y="2185"/>
                  </a:cubicBezTo>
                  <a:cubicBezTo>
                    <a:pt x="75" y="2185"/>
                    <a:pt x="211" y="1707"/>
                    <a:pt x="244" y="1102"/>
                  </a:cubicBezTo>
                  <a:cubicBezTo>
                    <a:pt x="278" y="490"/>
                    <a:pt x="193" y="0"/>
                    <a:pt x="1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2863844" y="4487029"/>
              <a:ext cx="171602" cy="3837"/>
            </a:xfrm>
            <a:custGeom>
              <a:rect b="b" l="l" r="r" t="t"/>
              <a:pathLst>
                <a:path extrusionOk="0" h="135" w="6037">
                  <a:moveTo>
                    <a:pt x="3019" y="0"/>
                  </a:moveTo>
                  <a:cubicBezTo>
                    <a:pt x="1353" y="0"/>
                    <a:pt x="1" y="30"/>
                    <a:pt x="1" y="68"/>
                  </a:cubicBezTo>
                  <a:cubicBezTo>
                    <a:pt x="1" y="104"/>
                    <a:pt x="1353" y="135"/>
                    <a:pt x="3019" y="135"/>
                  </a:cubicBezTo>
                  <a:cubicBezTo>
                    <a:pt x="4685" y="135"/>
                    <a:pt x="6037" y="104"/>
                    <a:pt x="6037" y="68"/>
                  </a:cubicBezTo>
                  <a:cubicBezTo>
                    <a:pt x="6037" y="30"/>
                    <a:pt x="4685" y="0"/>
                    <a:pt x="30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3135141" y="4483845"/>
              <a:ext cx="195251" cy="3837"/>
            </a:xfrm>
            <a:custGeom>
              <a:rect b="b" l="l" r="r" t="t"/>
              <a:pathLst>
                <a:path extrusionOk="0" h="135" w="6869">
                  <a:moveTo>
                    <a:pt x="3436" y="0"/>
                  </a:moveTo>
                  <a:cubicBezTo>
                    <a:pt x="1539" y="0"/>
                    <a:pt x="0" y="30"/>
                    <a:pt x="0" y="68"/>
                  </a:cubicBezTo>
                  <a:cubicBezTo>
                    <a:pt x="0" y="104"/>
                    <a:pt x="1539" y="135"/>
                    <a:pt x="3436" y="135"/>
                  </a:cubicBezTo>
                  <a:cubicBezTo>
                    <a:pt x="5330" y="135"/>
                    <a:pt x="6869" y="104"/>
                    <a:pt x="6869" y="68"/>
                  </a:cubicBezTo>
                  <a:cubicBezTo>
                    <a:pt x="6869" y="30"/>
                    <a:pt x="5330" y="0"/>
                    <a:pt x="34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3251716" y="3789457"/>
              <a:ext cx="302072" cy="693001"/>
            </a:xfrm>
            <a:custGeom>
              <a:rect b="b" l="l" r="r" t="t"/>
              <a:pathLst>
                <a:path extrusionOk="0" h="24380" w="10627">
                  <a:moveTo>
                    <a:pt x="3164" y="1"/>
                  </a:moveTo>
                  <a:cubicBezTo>
                    <a:pt x="2716" y="8"/>
                    <a:pt x="2242" y="34"/>
                    <a:pt x="1767" y="153"/>
                  </a:cubicBezTo>
                  <a:cubicBezTo>
                    <a:pt x="1300" y="273"/>
                    <a:pt x="818" y="516"/>
                    <a:pt x="501" y="938"/>
                  </a:cubicBezTo>
                  <a:cubicBezTo>
                    <a:pt x="172" y="1356"/>
                    <a:pt x="52" y="1901"/>
                    <a:pt x="26" y="2432"/>
                  </a:cubicBezTo>
                  <a:cubicBezTo>
                    <a:pt x="0" y="2970"/>
                    <a:pt x="56" y="3511"/>
                    <a:pt x="75" y="4057"/>
                  </a:cubicBezTo>
                  <a:cubicBezTo>
                    <a:pt x="104" y="5159"/>
                    <a:pt x="135" y="6298"/>
                    <a:pt x="164" y="7467"/>
                  </a:cubicBezTo>
                  <a:cubicBezTo>
                    <a:pt x="295" y="12136"/>
                    <a:pt x="418" y="16364"/>
                    <a:pt x="482" y="19426"/>
                  </a:cubicBezTo>
                  <a:cubicBezTo>
                    <a:pt x="512" y="20950"/>
                    <a:pt x="535" y="22187"/>
                    <a:pt x="553" y="23050"/>
                  </a:cubicBezTo>
                  <a:cubicBezTo>
                    <a:pt x="561" y="23472"/>
                    <a:pt x="564" y="23805"/>
                    <a:pt x="571" y="24036"/>
                  </a:cubicBezTo>
                  <a:cubicBezTo>
                    <a:pt x="575" y="24144"/>
                    <a:pt x="575" y="24230"/>
                    <a:pt x="580" y="24294"/>
                  </a:cubicBezTo>
                  <a:cubicBezTo>
                    <a:pt x="580" y="24350"/>
                    <a:pt x="583" y="24379"/>
                    <a:pt x="587" y="24379"/>
                  </a:cubicBezTo>
                  <a:cubicBezTo>
                    <a:pt x="587" y="24379"/>
                    <a:pt x="590" y="24350"/>
                    <a:pt x="590" y="24294"/>
                  </a:cubicBezTo>
                  <a:cubicBezTo>
                    <a:pt x="594" y="24230"/>
                    <a:pt x="594" y="24144"/>
                    <a:pt x="597" y="24036"/>
                  </a:cubicBezTo>
                  <a:cubicBezTo>
                    <a:pt x="597" y="23805"/>
                    <a:pt x="602" y="23472"/>
                    <a:pt x="606" y="23050"/>
                  </a:cubicBezTo>
                  <a:cubicBezTo>
                    <a:pt x="606" y="22195"/>
                    <a:pt x="597" y="20955"/>
                    <a:pt x="580" y="19426"/>
                  </a:cubicBezTo>
                  <a:cubicBezTo>
                    <a:pt x="538" y="16364"/>
                    <a:pt x="430" y="12132"/>
                    <a:pt x="299" y="7464"/>
                  </a:cubicBezTo>
                  <a:cubicBezTo>
                    <a:pt x="269" y="6294"/>
                    <a:pt x="235" y="5155"/>
                    <a:pt x="206" y="4053"/>
                  </a:cubicBezTo>
                  <a:cubicBezTo>
                    <a:pt x="187" y="3500"/>
                    <a:pt x="131" y="2963"/>
                    <a:pt x="157" y="2439"/>
                  </a:cubicBezTo>
                  <a:cubicBezTo>
                    <a:pt x="180" y="1920"/>
                    <a:pt x="295" y="1405"/>
                    <a:pt x="597" y="1013"/>
                  </a:cubicBezTo>
                  <a:cubicBezTo>
                    <a:pt x="897" y="620"/>
                    <a:pt x="1345" y="389"/>
                    <a:pt x="1800" y="270"/>
                  </a:cubicBezTo>
                  <a:cubicBezTo>
                    <a:pt x="2256" y="150"/>
                    <a:pt x="2719" y="124"/>
                    <a:pt x="3168" y="113"/>
                  </a:cubicBezTo>
                  <a:cubicBezTo>
                    <a:pt x="4068" y="108"/>
                    <a:pt x="4905" y="105"/>
                    <a:pt x="5670" y="105"/>
                  </a:cubicBezTo>
                  <a:cubicBezTo>
                    <a:pt x="7194" y="98"/>
                    <a:pt x="8430" y="90"/>
                    <a:pt x="9297" y="86"/>
                  </a:cubicBezTo>
                  <a:cubicBezTo>
                    <a:pt x="9719" y="82"/>
                    <a:pt x="10048" y="75"/>
                    <a:pt x="10283" y="75"/>
                  </a:cubicBezTo>
                  <a:cubicBezTo>
                    <a:pt x="10391" y="72"/>
                    <a:pt x="10473" y="68"/>
                    <a:pt x="10541" y="68"/>
                  </a:cubicBezTo>
                  <a:cubicBezTo>
                    <a:pt x="10597" y="64"/>
                    <a:pt x="10627" y="64"/>
                    <a:pt x="10627" y="60"/>
                  </a:cubicBezTo>
                  <a:cubicBezTo>
                    <a:pt x="10627" y="60"/>
                    <a:pt x="10597" y="56"/>
                    <a:pt x="10541" y="53"/>
                  </a:cubicBezTo>
                  <a:cubicBezTo>
                    <a:pt x="10473" y="53"/>
                    <a:pt x="10391" y="49"/>
                    <a:pt x="10283" y="46"/>
                  </a:cubicBezTo>
                  <a:cubicBezTo>
                    <a:pt x="10048" y="46"/>
                    <a:pt x="9719" y="38"/>
                    <a:pt x="9297" y="34"/>
                  </a:cubicBezTo>
                  <a:cubicBezTo>
                    <a:pt x="8430" y="27"/>
                    <a:pt x="7194" y="19"/>
                    <a:pt x="5670" y="8"/>
                  </a:cubicBezTo>
                  <a:cubicBezTo>
                    <a:pt x="4905" y="4"/>
                    <a:pt x="4064" y="4"/>
                    <a:pt x="316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3098586" y="3888521"/>
              <a:ext cx="20551" cy="2558"/>
            </a:xfrm>
            <a:custGeom>
              <a:rect b="b" l="l" r="r" t="t"/>
              <a:pathLst>
                <a:path extrusionOk="0" h="90" w="723">
                  <a:moveTo>
                    <a:pt x="1" y="0"/>
                  </a:moveTo>
                  <a:lnTo>
                    <a:pt x="1" y="0"/>
                  </a:lnTo>
                  <a:lnTo>
                    <a:pt x="722" y="90"/>
                  </a:lnTo>
                  <a:lnTo>
                    <a:pt x="722" y="90"/>
                  </a:lnTo>
                  <a:close/>
                </a:path>
              </a:pathLst>
            </a:custGeom>
            <a:solidFill>
              <a:srgbClr val="374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3092218" y="3755260"/>
              <a:ext cx="31893" cy="135815"/>
            </a:xfrm>
            <a:custGeom>
              <a:rect b="b" l="l" r="r" t="t"/>
              <a:pathLst>
                <a:path extrusionOk="0" h="4778" w="1122">
                  <a:moveTo>
                    <a:pt x="1121" y="280"/>
                  </a:moveTo>
                  <a:lnTo>
                    <a:pt x="1121" y="280"/>
                  </a:lnTo>
                  <a:cubicBezTo>
                    <a:pt x="1050" y="677"/>
                    <a:pt x="1028" y="1073"/>
                    <a:pt x="1024" y="1442"/>
                  </a:cubicBezTo>
                  <a:cubicBezTo>
                    <a:pt x="1028" y="1809"/>
                    <a:pt x="1036" y="2156"/>
                    <a:pt x="1043" y="2481"/>
                  </a:cubicBezTo>
                  <a:lnTo>
                    <a:pt x="1121" y="280"/>
                  </a:lnTo>
                  <a:close/>
                  <a:moveTo>
                    <a:pt x="1043" y="1"/>
                  </a:moveTo>
                  <a:cubicBezTo>
                    <a:pt x="1" y="1782"/>
                    <a:pt x="225" y="4677"/>
                    <a:pt x="225" y="4688"/>
                  </a:cubicBezTo>
                  <a:lnTo>
                    <a:pt x="946" y="4778"/>
                  </a:lnTo>
                  <a:cubicBezTo>
                    <a:pt x="946" y="4737"/>
                    <a:pt x="950" y="4692"/>
                    <a:pt x="950" y="4643"/>
                  </a:cubicBezTo>
                  <a:cubicBezTo>
                    <a:pt x="954" y="4337"/>
                    <a:pt x="961" y="3897"/>
                    <a:pt x="950" y="3355"/>
                  </a:cubicBezTo>
                  <a:cubicBezTo>
                    <a:pt x="935" y="2802"/>
                    <a:pt x="920" y="2156"/>
                    <a:pt x="902" y="1442"/>
                  </a:cubicBezTo>
                  <a:cubicBezTo>
                    <a:pt x="902" y="987"/>
                    <a:pt x="931" y="494"/>
                    <a:pt x="1043" y="1"/>
                  </a:cubicBez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5"/>
            <p:cNvSpPr/>
            <p:nvPr/>
          </p:nvSpPr>
          <p:spPr>
            <a:xfrm>
              <a:off x="3117830" y="3750911"/>
              <a:ext cx="6822" cy="140277"/>
            </a:xfrm>
            <a:custGeom>
              <a:rect b="b" l="l" r="r" t="t"/>
              <a:pathLst>
                <a:path extrusionOk="0" h="4935" w="240">
                  <a:moveTo>
                    <a:pt x="239" y="0"/>
                  </a:moveTo>
                  <a:lnTo>
                    <a:pt x="239" y="0"/>
                  </a:lnTo>
                  <a:cubicBezTo>
                    <a:pt x="206" y="49"/>
                    <a:pt x="172" y="102"/>
                    <a:pt x="142" y="154"/>
                  </a:cubicBezTo>
                  <a:cubicBezTo>
                    <a:pt x="30" y="647"/>
                    <a:pt x="1" y="1140"/>
                    <a:pt x="1" y="1595"/>
                  </a:cubicBezTo>
                  <a:cubicBezTo>
                    <a:pt x="19" y="2309"/>
                    <a:pt x="34" y="2955"/>
                    <a:pt x="49" y="3508"/>
                  </a:cubicBezTo>
                  <a:cubicBezTo>
                    <a:pt x="60" y="4050"/>
                    <a:pt x="53" y="4490"/>
                    <a:pt x="49" y="4796"/>
                  </a:cubicBezTo>
                  <a:cubicBezTo>
                    <a:pt x="49" y="4845"/>
                    <a:pt x="45" y="4890"/>
                    <a:pt x="45" y="4931"/>
                  </a:cubicBezTo>
                  <a:lnTo>
                    <a:pt x="56" y="4934"/>
                  </a:lnTo>
                  <a:lnTo>
                    <a:pt x="142" y="2634"/>
                  </a:lnTo>
                  <a:cubicBezTo>
                    <a:pt x="135" y="2309"/>
                    <a:pt x="127" y="1962"/>
                    <a:pt x="123" y="1595"/>
                  </a:cubicBezTo>
                  <a:cubicBezTo>
                    <a:pt x="127" y="1226"/>
                    <a:pt x="149" y="830"/>
                    <a:pt x="220" y="433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374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2986474" y="3798098"/>
              <a:ext cx="126292" cy="686890"/>
            </a:xfrm>
            <a:custGeom>
              <a:rect b="b" l="l" r="r" t="t"/>
              <a:pathLst>
                <a:path extrusionOk="0" h="24165" w="4443">
                  <a:moveTo>
                    <a:pt x="2872" y="1"/>
                  </a:moveTo>
                  <a:cubicBezTo>
                    <a:pt x="2649" y="1"/>
                    <a:pt x="2406" y="23"/>
                    <a:pt x="2148" y="88"/>
                  </a:cubicBezTo>
                  <a:cubicBezTo>
                    <a:pt x="1910" y="152"/>
                    <a:pt x="1659" y="249"/>
                    <a:pt x="1431" y="417"/>
                  </a:cubicBezTo>
                  <a:cubicBezTo>
                    <a:pt x="1200" y="578"/>
                    <a:pt x="1002" y="813"/>
                    <a:pt x="864" y="1097"/>
                  </a:cubicBezTo>
                  <a:cubicBezTo>
                    <a:pt x="580" y="1664"/>
                    <a:pt x="550" y="2364"/>
                    <a:pt x="531" y="3076"/>
                  </a:cubicBezTo>
                  <a:cubicBezTo>
                    <a:pt x="509" y="3798"/>
                    <a:pt x="486" y="4563"/>
                    <a:pt x="460" y="5374"/>
                  </a:cubicBezTo>
                  <a:cubicBezTo>
                    <a:pt x="416" y="6991"/>
                    <a:pt x="364" y="8773"/>
                    <a:pt x="311" y="10637"/>
                  </a:cubicBezTo>
                  <a:cubicBezTo>
                    <a:pt x="217" y="14368"/>
                    <a:pt x="131" y="17748"/>
                    <a:pt x="68" y="20206"/>
                  </a:cubicBezTo>
                  <a:cubicBezTo>
                    <a:pt x="42" y="21420"/>
                    <a:pt x="23" y="22410"/>
                    <a:pt x="9" y="23104"/>
                  </a:cubicBezTo>
                  <a:cubicBezTo>
                    <a:pt x="5" y="23437"/>
                    <a:pt x="1" y="23702"/>
                    <a:pt x="1" y="23892"/>
                  </a:cubicBezTo>
                  <a:lnTo>
                    <a:pt x="1" y="24098"/>
                  </a:lnTo>
                  <a:cubicBezTo>
                    <a:pt x="1" y="24142"/>
                    <a:pt x="5" y="24165"/>
                    <a:pt x="5" y="24165"/>
                  </a:cubicBezTo>
                  <a:cubicBezTo>
                    <a:pt x="9" y="24165"/>
                    <a:pt x="12" y="24142"/>
                    <a:pt x="16" y="24098"/>
                  </a:cubicBezTo>
                  <a:cubicBezTo>
                    <a:pt x="19" y="24042"/>
                    <a:pt x="23" y="23975"/>
                    <a:pt x="27" y="23892"/>
                  </a:cubicBezTo>
                  <a:cubicBezTo>
                    <a:pt x="35" y="23702"/>
                    <a:pt x="45" y="23440"/>
                    <a:pt x="61" y="23104"/>
                  </a:cubicBezTo>
                  <a:cubicBezTo>
                    <a:pt x="87" y="22410"/>
                    <a:pt x="121" y="21423"/>
                    <a:pt x="162" y="20206"/>
                  </a:cubicBezTo>
                  <a:cubicBezTo>
                    <a:pt x="236" y="17748"/>
                    <a:pt x="337" y="14371"/>
                    <a:pt x="445" y="10640"/>
                  </a:cubicBezTo>
                  <a:cubicBezTo>
                    <a:pt x="494" y="8777"/>
                    <a:pt x="543" y="6995"/>
                    <a:pt x="588" y="5377"/>
                  </a:cubicBezTo>
                  <a:cubicBezTo>
                    <a:pt x="606" y="4567"/>
                    <a:pt x="624" y="3801"/>
                    <a:pt x="643" y="3081"/>
                  </a:cubicBezTo>
                  <a:cubicBezTo>
                    <a:pt x="659" y="2364"/>
                    <a:pt x="685" y="1683"/>
                    <a:pt x="950" y="1138"/>
                  </a:cubicBezTo>
                  <a:cubicBezTo>
                    <a:pt x="1076" y="869"/>
                    <a:pt x="1264" y="642"/>
                    <a:pt x="1480" y="485"/>
                  </a:cubicBezTo>
                  <a:cubicBezTo>
                    <a:pt x="1700" y="324"/>
                    <a:pt x="1939" y="227"/>
                    <a:pt x="2167" y="163"/>
                  </a:cubicBezTo>
                  <a:cubicBezTo>
                    <a:pt x="2443" y="88"/>
                    <a:pt x="2703" y="65"/>
                    <a:pt x="2940" y="65"/>
                  </a:cubicBezTo>
                  <a:cubicBezTo>
                    <a:pt x="3104" y="65"/>
                    <a:pt x="3257" y="76"/>
                    <a:pt x="3396" y="88"/>
                  </a:cubicBezTo>
                  <a:cubicBezTo>
                    <a:pt x="3732" y="126"/>
                    <a:pt x="3994" y="182"/>
                    <a:pt x="4173" y="212"/>
                  </a:cubicBezTo>
                  <a:cubicBezTo>
                    <a:pt x="4255" y="227"/>
                    <a:pt x="4319" y="238"/>
                    <a:pt x="4375" y="249"/>
                  </a:cubicBezTo>
                  <a:cubicBezTo>
                    <a:pt x="4408" y="255"/>
                    <a:pt x="4429" y="258"/>
                    <a:pt x="4438" y="258"/>
                  </a:cubicBezTo>
                  <a:cubicBezTo>
                    <a:pt x="4441" y="258"/>
                    <a:pt x="4442" y="258"/>
                    <a:pt x="4442" y="257"/>
                  </a:cubicBezTo>
                  <a:cubicBezTo>
                    <a:pt x="4442" y="257"/>
                    <a:pt x="4420" y="249"/>
                    <a:pt x="4375" y="235"/>
                  </a:cubicBezTo>
                  <a:cubicBezTo>
                    <a:pt x="4322" y="223"/>
                    <a:pt x="4259" y="208"/>
                    <a:pt x="4177" y="185"/>
                  </a:cubicBezTo>
                  <a:cubicBezTo>
                    <a:pt x="4001" y="145"/>
                    <a:pt x="3743" y="85"/>
                    <a:pt x="3400" y="36"/>
                  </a:cubicBezTo>
                  <a:cubicBezTo>
                    <a:pt x="3242" y="17"/>
                    <a:pt x="3065" y="1"/>
                    <a:pt x="28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2848580" y="3249364"/>
              <a:ext cx="478307" cy="333255"/>
            </a:xfrm>
            <a:custGeom>
              <a:rect b="b" l="l" r="r" t="t"/>
              <a:pathLst>
                <a:path extrusionOk="0" h="11724" w="16827">
                  <a:moveTo>
                    <a:pt x="8818" y="0"/>
                  </a:moveTo>
                  <a:cubicBezTo>
                    <a:pt x="8818" y="0"/>
                    <a:pt x="2305" y="6529"/>
                    <a:pt x="1061" y="7993"/>
                  </a:cubicBezTo>
                  <a:cubicBezTo>
                    <a:pt x="0" y="9240"/>
                    <a:pt x="691" y="11594"/>
                    <a:pt x="1580" y="11695"/>
                  </a:cubicBezTo>
                  <a:cubicBezTo>
                    <a:pt x="1762" y="11715"/>
                    <a:pt x="2511" y="11724"/>
                    <a:pt x="3587" y="11724"/>
                  </a:cubicBezTo>
                  <a:cubicBezTo>
                    <a:pt x="7755" y="11724"/>
                    <a:pt x="16827" y="11601"/>
                    <a:pt x="16827" y="11601"/>
                  </a:cubicBezTo>
                  <a:lnTo>
                    <a:pt x="16636" y="8661"/>
                  </a:lnTo>
                  <a:cubicBezTo>
                    <a:pt x="16636" y="8661"/>
                    <a:pt x="15625" y="8666"/>
                    <a:pt x="14259" y="8666"/>
                  </a:cubicBezTo>
                  <a:cubicBezTo>
                    <a:pt x="11484" y="8666"/>
                    <a:pt x="7246" y="8647"/>
                    <a:pt x="7063" y="8535"/>
                  </a:cubicBezTo>
                  <a:cubicBezTo>
                    <a:pt x="6790" y="8363"/>
                    <a:pt x="12442" y="2648"/>
                    <a:pt x="12442" y="2648"/>
                  </a:cubicBezTo>
                  <a:lnTo>
                    <a:pt x="8818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3178121" y="3273555"/>
              <a:ext cx="515374" cy="306421"/>
            </a:xfrm>
            <a:custGeom>
              <a:rect b="b" l="l" r="r" t="t"/>
              <a:pathLst>
                <a:path extrusionOk="0" h="10780" w="18131">
                  <a:moveTo>
                    <a:pt x="14445" y="1"/>
                  </a:moveTo>
                  <a:lnTo>
                    <a:pt x="10209" y="894"/>
                  </a:lnTo>
                  <a:cubicBezTo>
                    <a:pt x="10209" y="894"/>
                    <a:pt x="11987" y="6312"/>
                    <a:pt x="12050" y="6959"/>
                  </a:cubicBezTo>
                  <a:cubicBezTo>
                    <a:pt x="12110" y="7605"/>
                    <a:pt x="1" y="7635"/>
                    <a:pt x="1" y="7635"/>
                  </a:cubicBezTo>
                  <a:lnTo>
                    <a:pt x="935" y="10668"/>
                  </a:lnTo>
                  <a:cubicBezTo>
                    <a:pt x="935" y="10668"/>
                    <a:pt x="6502" y="10779"/>
                    <a:pt x="10906" y="10779"/>
                  </a:cubicBezTo>
                  <a:cubicBezTo>
                    <a:pt x="13108" y="10779"/>
                    <a:pt x="15018" y="10752"/>
                    <a:pt x="15797" y="10668"/>
                  </a:cubicBezTo>
                  <a:cubicBezTo>
                    <a:pt x="18131" y="10418"/>
                    <a:pt x="16902" y="7419"/>
                    <a:pt x="16663" y="6709"/>
                  </a:cubicBezTo>
                  <a:cubicBezTo>
                    <a:pt x="16424" y="5999"/>
                    <a:pt x="14445" y="1"/>
                    <a:pt x="1444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2837209" y="3214940"/>
              <a:ext cx="716765" cy="359860"/>
            </a:xfrm>
            <a:custGeom>
              <a:rect b="b" l="l" r="r" t="t"/>
              <a:pathLst>
                <a:path extrusionOk="0" h="12660" w="25216">
                  <a:moveTo>
                    <a:pt x="13473" y="1"/>
                  </a:moveTo>
                  <a:lnTo>
                    <a:pt x="0" y="191"/>
                  </a:lnTo>
                  <a:lnTo>
                    <a:pt x="4501" y="12659"/>
                  </a:lnTo>
                  <a:lnTo>
                    <a:pt x="25216" y="12648"/>
                  </a:lnTo>
                  <a:lnTo>
                    <a:pt x="25074" y="12039"/>
                  </a:lnTo>
                  <a:lnTo>
                    <a:pt x="17301" y="11755"/>
                  </a:lnTo>
                  <a:lnTo>
                    <a:pt x="1347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3056771" y="3361306"/>
              <a:ext cx="45253" cy="48038"/>
            </a:xfrm>
            <a:custGeom>
              <a:rect b="b" l="l" r="r" t="t"/>
              <a:pathLst>
                <a:path extrusionOk="0" h="1690" w="1592">
                  <a:moveTo>
                    <a:pt x="761" y="0"/>
                  </a:moveTo>
                  <a:cubicBezTo>
                    <a:pt x="724" y="0"/>
                    <a:pt x="687" y="3"/>
                    <a:pt x="651" y="10"/>
                  </a:cubicBezTo>
                  <a:cubicBezTo>
                    <a:pt x="254" y="81"/>
                    <a:pt x="1" y="510"/>
                    <a:pt x="82" y="970"/>
                  </a:cubicBezTo>
                  <a:cubicBezTo>
                    <a:pt x="157" y="1389"/>
                    <a:pt x="482" y="1689"/>
                    <a:pt x="834" y="1689"/>
                  </a:cubicBezTo>
                  <a:cubicBezTo>
                    <a:pt x="871" y="1689"/>
                    <a:pt x="908" y="1686"/>
                    <a:pt x="946" y="1679"/>
                  </a:cubicBezTo>
                  <a:cubicBezTo>
                    <a:pt x="1337" y="1608"/>
                    <a:pt x="1592" y="1179"/>
                    <a:pt x="1509" y="720"/>
                  </a:cubicBezTo>
                  <a:cubicBezTo>
                    <a:pt x="1435" y="300"/>
                    <a:pt x="1112" y="0"/>
                    <a:pt x="76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6"/>
          <p:cNvSpPr txBox="1"/>
          <p:nvPr>
            <p:ph type="ctrTitle"/>
          </p:nvPr>
        </p:nvSpPr>
        <p:spPr>
          <a:xfrm>
            <a:off x="889500" y="1715300"/>
            <a:ext cx="28122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T5: Introducción </a:t>
            </a:r>
            <a:br>
              <a:rPr lang="en"/>
            </a:br>
            <a:r>
              <a:rPr lang="en"/>
              <a:t>a la POO (Cont.)</a:t>
            </a:r>
            <a:endParaRPr/>
          </a:p>
        </p:txBody>
      </p:sp>
      <p:grpSp>
        <p:nvGrpSpPr>
          <p:cNvPr id="530" name="Google Shape;530;p26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531" name="Google Shape;531;p26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26"/>
          <p:cNvGrpSpPr/>
          <p:nvPr/>
        </p:nvGrpSpPr>
        <p:grpSpPr>
          <a:xfrm>
            <a:off x="5215730" y="639227"/>
            <a:ext cx="3081703" cy="3447997"/>
            <a:chOff x="5150194" y="1591500"/>
            <a:chExt cx="3081703" cy="2529341"/>
          </a:xfrm>
        </p:grpSpPr>
        <p:sp>
          <p:nvSpPr>
            <p:cNvPr id="537" name="Google Shape;537;p26"/>
            <p:cNvSpPr/>
            <p:nvPr/>
          </p:nvSpPr>
          <p:spPr>
            <a:xfrm>
              <a:off x="5150194" y="1591500"/>
              <a:ext cx="1147444" cy="2529341"/>
            </a:xfrm>
            <a:custGeom>
              <a:rect b="b" l="l" r="r" t="t"/>
              <a:pathLst>
                <a:path extrusionOk="0" h="64368" w="46540">
                  <a:moveTo>
                    <a:pt x="45240" y="58"/>
                  </a:moveTo>
                  <a:cubicBezTo>
                    <a:pt x="45926" y="58"/>
                    <a:pt x="46482" y="614"/>
                    <a:pt x="46482" y="1299"/>
                  </a:cubicBezTo>
                  <a:lnTo>
                    <a:pt x="46482" y="63068"/>
                  </a:lnTo>
                  <a:cubicBezTo>
                    <a:pt x="46482" y="63753"/>
                    <a:pt x="45926" y="64310"/>
                    <a:pt x="45240" y="64310"/>
                  </a:cubicBezTo>
                  <a:lnTo>
                    <a:pt x="1299" y="64310"/>
                  </a:lnTo>
                  <a:cubicBezTo>
                    <a:pt x="615" y="64310"/>
                    <a:pt x="58" y="63753"/>
                    <a:pt x="58" y="63068"/>
                  </a:cubicBezTo>
                  <a:lnTo>
                    <a:pt x="58" y="1299"/>
                  </a:lnTo>
                  <a:cubicBezTo>
                    <a:pt x="58" y="614"/>
                    <a:pt x="615" y="58"/>
                    <a:pt x="1299" y="58"/>
                  </a:cubicBezTo>
                  <a:close/>
                  <a:moveTo>
                    <a:pt x="1299" y="0"/>
                  </a:moveTo>
                  <a:cubicBezTo>
                    <a:pt x="582" y="0"/>
                    <a:pt x="0" y="582"/>
                    <a:pt x="0" y="1299"/>
                  </a:cubicBezTo>
                  <a:lnTo>
                    <a:pt x="0" y="63068"/>
                  </a:lnTo>
                  <a:cubicBezTo>
                    <a:pt x="0" y="63786"/>
                    <a:pt x="582" y="64368"/>
                    <a:pt x="1299" y="64368"/>
                  </a:cubicBezTo>
                  <a:lnTo>
                    <a:pt x="45240" y="64368"/>
                  </a:lnTo>
                  <a:cubicBezTo>
                    <a:pt x="45958" y="64368"/>
                    <a:pt x="46539" y="63786"/>
                    <a:pt x="46539" y="63068"/>
                  </a:cubicBezTo>
                  <a:lnTo>
                    <a:pt x="46539" y="1299"/>
                  </a:lnTo>
                  <a:cubicBezTo>
                    <a:pt x="46539" y="582"/>
                    <a:pt x="45958" y="0"/>
                    <a:pt x="45240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6402990" y="1591500"/>
              <a:ext cx="1828907" cy="2529341"/>
            </a:xfrm>
            <a:custGeom>
              <a:rect b="b" l="l" r="r" t="t"/>
              <a:pathLst>
                <a:path extrusionOk="0" h="64368" w="46543">
                  <a:moveTo>
                    <a:pt x="45243" y="58"/>
                  </a:moveTo>
                  <a:cubicBezTo>
                    <a:pt x="45928" y="58"/>
                    <a:pt x="46485" y="614"/>
                    <a:pt x="46485" y="1299"/>
                  </a:cubicBezTo>
                  <a:lnTo>
                    <a:pt x="46485" y="63068"/>
                  </a:lnTo>
                  <a:cubicBezTo>
                    <a:pt x="46485" y="63753"/>
                    <a:pt x="45928" y="64310"/>
                    <a:pt x="45243" y="64310"/>
                  </a:cubicBezTo>
                  <a:lnTo>
                    <a:pt x="1299" y="64310"/>
                  </a:lnTo>
                  <a:cubicBezTo>
                    <a:pt x="617" y="64310"/>
                    <a:pt x="57" y="63753"/>
                    <a:pt x="57" y="63068"/>
                  </a:cubicBezTo>
                  <a:lnTo>
                    <a:pt x="57" y="1299"/>
                  </a:lnTo>
                  <a:cubicBezTo>
                    <a:pt x="57" y="614"/>
                    <a:pt x="617" y="58"/>
                    <a:pt x="1299" y="58"/>
                  </a:cubicBezTo>
                  <a:close/>
                  <a:moveTo>
                    <a:pt x="1299" y="0"/>
                  </a:moveTo>
                  <a:cubicBezTo>
                    <a:pt x="585" y="0"/>
                    <a:pt x="0" y="582"/>
                    <a:pt x="0" y="1299"/>
                  </a:cubicBezTo>
                  <a:lnTo>
                    <a:pt x="0" y="63068"/>
                  </a:lnTo>
                  <a:cubicBezTo>
                    <a:pt x="0" y="63786"/>
                    <a:pt x="585" y="64368"/>
                    <a:pt x="1299" y="64368"/>
                  </a:cubicBezTo>
                  <a:lnTo>
                    <a:pt x="45243" y="64368"/>
                  </a:lnTo>
                  <a:cubicBezTo>
                    <a:pt x="45961" y="64368"/>
                    <a:pt x="46542" y="63786"/>
                    <a:pt x="46542" y="63068"/>
                  </a:cubicBezTo>
                  <a:lnTo>
                    <a:pt x="46542" y="1299"/>
                  </a:lnTo>
                  <a:cubicBezTo>
                    <a:pt x="46542" y="582"/>
                    <a:pt x="45961" y="0"/>
                    <a:pt x="45243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26"/>
          <p:cNvGrpSpPr/>
          <p:nvPr/>
        </p:nvGrpSpPr>
        <p:grpSpPr>
          <a:xfrm>
            <a:off x="5723516" y="449281"/>
            <a:ext cx="2288423" cy="1787926"/>
            <a:chOff x="5723516" y="1479118"/>
            <a:chExt cx="2288423" cy="1787926"/>
          </a:xfrm>
        </p:grpSpPr>
        <p:sp>
          <p:nvSpPr>
            <p:cNvPr id="540" name="Google Shape;540;p26"/>
            <p:cNvSpPr/>
            <p:nvPr/>
          </p:nvSpPr>
          <p:spPr>
            <a:xfrm>
              <a:off x="5723516" y="1479118"/>
              <a:ext cx="2288423" cy="291294"/>
            </a:xfrm>
            <a:custGeom>
              <a:rect b="b" l="l" r="r" t="t"/>
              <a:pathLst>
                <a:path extrusionOk="0" h="7413" w="58237">
                  <a:moveTo>
                    <a:pt x="1756" y="1"/>
                  </a:moveTo>
                  <a:cubicBezTo>
                    <a:pt x="791" y="1"/>
                    <a:pt x="1" y="794"/>
                    <a:pt x="1" y="1760"/>
                  </a:cubicBezTo>
                  <a:lnTo>
                    <a:pt x="1" y="7413"/>
                  </a:lnTo>
                  <a:lnTo>
                    <a:pt x="58237" y="7413"/>
                  </a:lnTo>
                  <a:lnTo>
                    <a:pt x="58237" y="1760"/>
                  </a:lnTo>
                  <a:cubicBezTo>
                    <a:pt x="58237" y="794"/>
                    <a:pt x="57448" y="1"/>
                    <a:pt x="5648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6229445" y="1572681"/>
              <a:ext cx="104407" cy="104368"/>
            </a:xfrm>
            <a:custGeom>
              <a:rect b="b" l="l" r="r" t="t"/>
              <a:pathLst>
                <a:path extrusionOk="0" h="2656" w="2657">
                  <a:moveTo>
                    <a:pt x="1329" y="0"/>
                  </a:moveTo>
                  <a:cubicBezTo>
                    <a:pt x="597" y="0"/>
                    <a:pt x="1" y="595"/>
                    <a:pt x="1" y="1328"/>
                  </a:cubicBezTo>
                  <a:cubicBezTo>
                    <a:pt x="1" y="2060"/>
                    <a:pt x="597" y="2656"/>
                    <a:pt x="1329" y="2656"/>
                  </a:cubicBezTo>
                  <a:cubicBezTo>
                    <a:pt x="2065" y="2656"/>
                    <a:pt x="2656" y="2060"/>
                    <a:pt x="2656" y="1328"/>
                  </a:cubicBezTo>
                  <a:cubicBezTo>
                    <a:pt x="2656" y="595"/>
                    <a:pt x="2065" y="0"/>
                    <a:pt x="13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6044560" y="1572681"/>
              <a:ext cx="104407" cy="104368"/>
            </a:xfrm>
            <a:custGeom>
              <a:rect b="b" l="l" r="r" t="t"/>
              <a:pathLst>
                <a:path extrusionOk="0" h="2656" w="2657">
                  <a:moveTo>
                    <a:pt x="1328" y="0"/>
                  </a:moveTo>
                  <a:cubicBezTo>
                    <a:pt x="596" y="0"/>
                    <a:pt x="0" y="595"/>
                    <a:pt x="0" y="1328"/>
                  </a:cubicBezTo>
                  <a:cubicBezTo>
                    <a:pt x="0" y="2060"/>
                    <a:pt x="596" y="2656"/>
                    <a:pt x="1328" y="2656"/>
                  </a:cubicBezTo>
                  <a:cubicBezTo>
                    <a:pt x="2060" y="2656"/>
                    <a:pt x="2656" y="2060"/>
                    <a:pt x="2656" y="1328"/>
                  </a:cubicBezTo>
                  <a:cubicBezTo>
                    <a:pt x="2656" y="595"/>
                    <a:pt x="2060" y="0"/>
                    <a:pt x="132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5859635" y="1572681"/>
              <a:ext cx="104407" cy="104368"/>
            </a:xfrm>
            <a:custGeom>
              <a:rect b="b" l="l" r="r" t="t"/>
              <a:pathLst>
                <a:path extrusionOk="0" h="2656" w="2657">
                  <a:moveTo>
                    <a:pt x="1329" y="0"/>
                  </a:moveTo>
                  <a:cubicBezTo>
                    <a:pt x="593" y="0"/>
                    <a:pt x="0" y="595"/>
                    <a:pt x="0" y="1328"/>
                  </a:cubicBezTo>
                  <a:cubicBezTo>
                    <a:pt x="0" y="2060"/>
                    <a:pt x="593" y="2656"/>
                    <a:pt x="1329" y="2656"/>
                  </a:cubicBezTo>
                  <a:cubicBezTo>
                    <a:pt x="2061" y="2656"/>
                    <a:pt x="2656" y="2060"/>
                    <a:pt x="2656" y="1328"/>
                  </a:cubicBezTo>
                  <a:cubicBezTo>
                    <a:pt x="2656" y="595"/>
                    <a:pt x="2061" y="0"/>
                    <a:pt x="1329" y="0"/>
                  </a:cubicBez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5723516" y="1770377"/>
              <a:ext cx="2288423" cy="1496668"/>
            </a:xfrm>
            <a:custGeom>
              <a:rect b="b" l="l" r="r" t="t"/>
              <a:pathLst>
                <a:path extrusionOk="0" h="38088" w="58237">
                  <a:moveTo>
                    <a:pt x="1" y="1"/>
                  </a:moveTo>
                  <a:lnTo>
                    <a:pt x="1" y="36332"/>
                  </a:lnTo>
                  <a:cubicBezTo>
                    <a:pt x="1" y="37297"/>
                    <a:pt x="791" y="38087"/>
                    <a:pt x="1756" y="38087"/>
                  </a:cubicBezTo>
                  <a:lnTo>
                    <a:pt x="56482" y="38087"/>
                  </a:lnTo>
                  <a:cubicBezTo>
                    <a:pt x="57448" y="38087"/>
                    <a:pt x="58237" y="37297"/>
                    <a:pt x="58237" y="36332"/>
                  </a:cubicBezTo>
                  <a:lnTo>
                    <a:pt x="5823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" name="Google Shape;545;p26"/>
          <p:cNvSpPr txBox="1"/>
          <p:nvPr>
            <p:ph idx="1" type="subTitle"/>
          </p:nvPr>
        </p:nvSpPr>
        <p:spPr>
          <a:xfrm>
            <a:off x="889350" y="2819625"/>
            <a:ext cx="28122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integrador de conocimientos </a:t>
            </a:r>
            <a:r>
              <a:rPr b="1" lang="en"/>
              <a:t>avanzado</a:t>
            </a:r>
            <a:endParaRPr b="1"/>
          </a:p>
        </p:txBody>
      </p:sp>
      <p:grpSp>
        <p:nvGrpSpPr>
          <p:cNvPr id="546" name="Google Shape;546;p26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547" name="Google Shape;547;p26"/>
            <p:cNvSpPr/>
            <p:nvPr/>
          </p:nvSpPr>
          <p:spPr>
            <a:xfrm>
              <a:off x="5004504" y="3380350"/>
              <a:ext cx="610644" cy="1139359"/>
            </a:xfrm>
            <a:custGeom>
              <a:rect b="b" l="l" r="r" t="t"/>
              <a:pathLst>
                <a:path extrusionOk="0" h="28995" w="1554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4394088" y="3909150"/>
              <a:ext cx="610448" cy="610566"/>
            </a:xfrm>
            <a:custGeom>
              <a:rect b="b" l="l" r="r" t="t"/>
              <a:pathLst>
                <a:path extrusionOk="0" h="15538" w="15535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4394088" y="3299519"/>
              <a:ext cx="915691" cy="609662"/>
            </a:xfrm>
            <a:custGeom>
              <a:rect b="b" l="l" r="r" t="t"/>
              <a:pathLst>
                <a:path extrusionOk="0" h="15515" w="23303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26"/>
          <p:cNvSpPr/>
          <p:nvPr/>
        </p:nvSpPr>
        <p:spPr>
          <a:xfrm>
            <a:off x="4670099" y="3237152"/>
            <a:ext cx="2593" cy="5973"/>
          </a:xfrm>
          <a:custGeom>
            <a:rect b="b" l="l" r="r" t="t"/>
            <a:pathLst>
              <a:path extrusionOk="0" h="152" w="66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6"/>
          <p:cNvSpPr/>
          <p:nvPr/>
        </p:nvSpPr>
        <p:spPr>
          <a:xfrm>
            <a:off x="8052890" y="3127164"/>
            <a:ext cx="2554" cy="4951"/>
          </a:xfrm>
          <a:custGeom>
            <a:rect b="b" l="l" r="r" t="t"/>
            <a:pathLst>
              <a:path extrusionOk="0" h="126" w="65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6"/>
          <p:cNvSpPr/>
          <p:nvPr/>
        </p:nvSpPr>
        <p:spPr>
          <a:xfrm>
            <a:off x="4670099" y="2168078"/>
            <a:ext cx="2593" cy="4833"/>
          </a:xfrm>
          <a:custGeom>
            <a:rect b="b" l="l" r="r" t="t"/>
            <a:pathLst>
              <a:path extrusionOk="0" h="123" w="66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6"/>
          <p:cNvSpPr/>
          <p:nvPr/>
        </p:nvSpPr>
        <p:spPr>
          <a:xfrm>
            <a:off x="8052890" y="2518830"/>
            <a:ext cx="2554" cy="5973"/>
          </a:xfrm>
          <a:custGeom>
            <a:rect b="b" l="l" r="r" t="t"/>
            <a:pathLst>
              <a:path extrusionOk="0" h="152" w="65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26"/>
          <p:cNvGrpSpPr/>
          <p:nvPr/>
        </p:nvGrpSpPr>
        <p:grpSpPr>
          <a:xfrm>
            <a:off x="4672707" y="848229"/>
            <a:ext cx="3429605" cy="3101405"/>
            <a:chOff x="4710406" y="1815485"/>
            <a:chExt cx="3380253" cy="2313100"/>
          </a:xfrm>
        </p:grpSpPr>
        <p:sp>
          <p:nvSpPr>
            <p:cNvPr id="555" name="Google Shape;555;p26"/>
            <p:cNvSpPr/>
            <p:nvPr/>
          </p:nvSpPr>
          <p:spPr>
            <a:xfrm>
              <a:off x="4710406" y="1815485"/>
              <a:ext cx="3380234" cy="2313100"/>
            </a:xfrm>
            <a:custGeom>
              <a:rect b="b" l="l" r="r" t="t"/>
              <a:pathLst>
                <a:path extrusionOk="0" h="58865" w="86022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4710425" y="2037750"/>
              <a:ext cx="3380234" cy="1927813"/>
            </a:xfrm>
            <a:custGeom>
              <a:rect b="b" l="l" r="r" t="t"/>
              <a:pathLst>
                <a:path extrusionOk="0" h="49060" w="86022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rgbClr val="F8F8F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7" name="Google Shape;557;p26"/>
          <p:cNvSpPr/>
          <p:nvPr/>
        </p:nvSpPr>
        <p:spPr>
          <a:xfrm rot="-5400000">
            <a:off x="8514000" y="2006075"/>
            <a:ext cx="87600" cy="27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8" name="Google Shape;558;p26"/>
          <p:cNvGrpSpPr/>
          <p:nvPr/>
        </p:nvGrpSpPr>
        <p:grpSpPr>
          <a:xfrm>
            <a:off x="4772580" y="1241943"/>
            <a:ext cx="3229821" cy="2403814"/>
            <a:chOff x="4772580" y="1241943"/>
            <a:chExt cx="3229821" cy="2403814"/>
          </a:xfrm>
        </p:grpSpPr>
        <p:grpSp>
          <p:nvGrpSpPr>
            <p:cNvPr id="559" name="Google Shape;559;p26"/>
            <p:cNvGrpSpPr/>
            <p:nvPr/>
          </p:nvGrpSpPr>
          <p:grpSpPr>
            <a:xfrm>
              <a:off x="4772580" y="1241943"/>
              <a:ext cx="3229821" cy="2403814"/>
              <a:chOff x="4772580" y="1241943"/>
              <a:chExt cx="3229821" cy="2403814"/>
            </a:xfrm>
          </p:grpSpPr>
          <p:grpSp>
            <p:nvGrpSpPr>
              <p:cNvPr id="560" name="Google Shape;560;p26"/>
              <p:cNvGrpSpPr/>
              <p:nvPr/>
            </p:nvGrpSpPr>
            <p:grpSpPr>
              <a:xfrm>
                <a:off x="4772580" y="1241943"/>
                <a:ext cx="3229821" cy="2403814"/>
                <a:chOff x="3545138" y="1388038"/>
                <a:chExt cx="4331260" cy="3223567"/>
              </a:xfrm>
            </p:grpSpPr>
            <p:sp>
              <p:nvSpPr>
                <p:cNvPr id="561" name="Google Shape;561;p26"/>
                <p:cNvSpPr txBox="1"/>
                <p:nvPr/>
              </p:nvSpPr>
              <p:spPr>
                <a:xfrm>
                  <a:off x="3545138" y="1388038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T1</a:t>
                  </a:r>
                  <a:endParaRPr/>
                </a:p>
              </p:txBody>
            </p:sp>
            <p:sp>
              <p:nvSpPr>
                <p:cNvPr id="562" name="Google Shape;562;p26"/>
                <p:cNvSpPr txBox="1"/>
                <p:nvPr/>
              </p:nvSpPr>
              <p:spPr>
                <a:xfrm>
                  <a:off x="3545138" y="2008445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T2</a:t>
                  </a:r>
                  <a:endParaRPr/>
                </a:p>
              </p:txBody>
            </p:sp>
            <p:sp>
              <p:nvSpPr>
                <p:cNvPr id="563" name="Google Shape;563;p26"/>
                <p:cNvSpPr txBox="1"/>
                <p:nvPr/>
              </p:nvSpPr>
              <p:spPr>
                <a:xfrm>
                  <a:off x="3545138" y="2628852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T3</a:t>
                  </a:r>
                  <a:endParaRPr/>
                </a:p>
              </p:txBody>
            </p:sp>
            <p:sp>
              <p:nvSpPr>
                <p:cNvPr id="564" name="Google Shape;564;p26"/>
                <p:cNvSpPr txBox="1"/>
                <p:nvPr/>
              </p:nvSpPr>
              <p:spPr>
                <a:xfrm>
                  <a:off x="3545138" y="3249259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T4</a:t>
                  </a:r>
                  <a:endParaRPr/>
                </a:p>
              </p:txBody>
            </p:sp>
            <p:sp>
              <p:nvSpPr>
                <p:cNvPr id="565" name="Google Shape;565;p26"/>
                <p:cNvSpPr txBox="1"/>
                <p:nvPr/>
              </p:nvSpPr>
              <p:spPr>
                <a:xfrm>
                  <a:off x="3545138" y="3869666"/>
                  <a:ext cx="783900" cy="4317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T5</a:t>
                  </a:r>
                  <a:endParaRPr/>
                </a:p>
              </p:txBody>
            </p:sp>
            <p:sp>
              <p:nvSpPr>
                <p:cNvPr id="566" name="Google Shape;566;p26"/>
                <p:cNvSpPr txBox="1"/>
                <p:nvPr/>
              </p:nvSpPr>
              <p:spPr>
                <a:xfrm>
                  <a:off x="4727584" y="1388038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P1</a:t>
                  </a:r>
                  <a:endParaRPr/>
                </a:p>
              </p:txBody>
            </p:sp>
            <p:sp>
              <p:nvSpPr>
                <p:cNvPr id="567" name="Google Shape;567;p26"/>
                <p:cNvSpPr txBox="1"/>
                <p:nvPr/>
              </p:nvSpPr>
              <p:spPr>
                <a:xfrm>
                  <a:off x="4727584" y="2628852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P2</a:t>
                  </a:r>
                  <a:endParaRPr/>
                </a:p>
              </p:txBody>
            </p:sp>
            <p:sp>
              <p:nvSpPr>
                <p:cNvPr id="568" name="Google Shape;568;p26"/>
                <p:cNvSpPr txBox="1"/>
                <p:nvPr/>
              </p:nvSpPr>
              <p:spPr>
                <a:xfrm>
                  <a:off x="4727584" y="3869666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P3</a:t>
                  </a:r>
                  <a:endParaRPr/>
                </a:p>
              </p:txBody>
            </p:sp>
            <p:sp>
              <p:nvSpPr>
                <p:cNvPr id="569" name="Google Shape;569;p26"/>
                <p:cNvSpPr txBox="1"/>
                <p:nvPr/>
              </p:nvSpPr>
              <p:spPr>
                <a:xfrm>
                  <a:off x="4727584" y="2008445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PR1</a:t>
                  </a:r>
                  <a:endParaRPr/>
                </a:p>
              </p:txBody>
            </p:sp>
            <p:sp>
              <p:nvSpPr>
                <p:cNvPr id="570" name="Google Shape;570;p26"/>
                <p:cNvSpPr txBox="1"/>
                <p:nvPr/>
              </p:nvSpPr>
              <p:spPr>
                <a:xfrm>
                  <a:off x="4727584" y="3249259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PR2</a:t>
                  </a:r>
                  <a:endParaRPr/>
                </a:p>
              </p:txBody>
            </p:sp>
            <p:sp>
              <p:nvSpPr>
                <p:cNvPr id="571" name="Google Shape;571;p26"/>
                <p:cNvSpPr txBox="1"/>
                <p:nvPr/>
              </p:nvSpPr>
              <p:spPr>
                <a:xfrm>
                  <a:off x="5910030" y="1388038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CC1</a:t>
                  </a:r>
                  <a:endParaRPr/>
                </a:p>
              </p:txBody>
            </p:sp>
            <p:sp>
              <p:nvSpPr>
                <p:cNvPr id="572" name="Google Shape;572;p26"/>
                <p:cNvSpPr txBox="1"/>
                <p:nvPr/>
              </p:nvSpPr>
              <p:spPr>
                <a:xfrm>
                  <a:off x="5910030" y="2008445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CC2</a:t>
                  </a:r>
                  <a:endParaRPr/>
                </a:p>
              </p:txBody>
            </p:sp>
            <p:sp>
              <p:nvSpPr>
                <p:cNvPr id="573" name="Google Shape;573;p26"/>
                <p:cNvSpPr txBox="1"/>
                <p:nvPr/>
              </p:nvSpPr>
              <p:spPr>
                <a:xfrm>
                  <a:off x="5910030" y="2628852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CC3</a:t>
                  </a:r>
                  <a:endParaRPr/>
                </a:p>
              </p:txBody>
            </p:sp>
            <p:sp>
              <p:nvSpPr>
                <p:cNvPr id="574" name="Google Shape;574;p26"/>
                <p:cNvSpPr txBox="1"/>
                <p:nvPr/>
              </p:nvSpPr>
              <p:spPr>
                <a:xfrm>
                  <a:off x="5910030" y="3249259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CC4</a:t>
                  </a:r>
                  <a:endParaRPr/>
                </a:p>
              </p:txBody>
            </p:sp>
            <p:sp>
              <p:nvSpPr>
                <p:cNvPr id="575" name="Google Shape;575;p26"/>
                <p:cNvSpPr txBox="1"/>
                <p:nvPr/>
              </p:nvSpPr>
              <p:spPr>
                <a:xfrm>
                  <a:off x="5910030" y="3869666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CC5</a:t>
                  </a:r>
                  <a:endParaRPr/>
                </a:p>
              </p:txBody>
            </p:sp>
            <p:sp>
              <p:nvSpPr>
                <p:cNvPr id="576" name="Google Shape;576;p26"/>
                <p:cNvSpPr txBox="1"/>
                <p:nvPr/>
              </p:nvSpPr>
              <p:spPr>
                <a:xfrm>
                  <a:off x="7092487" y="1698213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CP1</a:t>
                  </a:r>
                  <a:endParaRPr/>
                </a:p>
              </p:txBody>
            </p:sp>
            <p:sp>
              <p:nvSpPr>
                <p:cNvPr id="577" name="Google Shape;577;p26"/>
                <p:cNvSpPr txBox="1"/>
                <p:nvPr/>
              </p:nvSpPr>
              <p:spPr>
                <a:xfrm>
                  <a:off x="7092487" y="2939055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CP2</a:t>
                  </a:r>
                  <a:endParaRPr/>
                </a:p>
              </p:txBody>
            </p:sp>
            <p:sp>
              <p:nvSpPr>
                <p:cNvPr id="578" name="Google Shape;578;p26"/>
                <p:cNvSpPr txBox="1"/>
                <p:nvPr/>
              </p:nvSpPr>
              <p:spPr>
                <a:xfrm>
                  <a:off x="7092498" y="4179905"/>
                  <a:ext cx="783900" cy="431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EE1</a:t>
                  </a:r>
                  <a:endParaRPr/>
                </a:p>
              </p:txBody>
            </p:sp>
            <p:cxnSp>
              <p:nvCxnSpPr>
                <p:cNvPr id="579" name="Google Shape;579;p26"/>
                <p:cNvCxnSpPr>
                  <a:stCxn id="561" idx="2"/>
                  <a:endCxn id="562" idx="0"/>
                </p:cNvCxnSpPr>
                <p:nvPr/>
              </p:nvCxnSpPr>
              <p:spPr>
                <a:xfrm flipH="1" rot="-5400000">
                  <a:off x="3843038" y="1913788"/>
                  <a:ext cx="188700" cy="600"/>
                </a:xfrm>
                <a:prstGeom prst="curvedConnector3">
                  <a:avLst>
                    <a:gd fmla="val 50002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580" name="Google Shape;580;p26"/>
                <p:cNvCxnSpPr>
                  <a:stCxn id="566" idx="2"/>
                  <a:endCxn id="576" idx="1"/>
                </p:cNvCxnSpPr>
                <p:nvPr/>
              </p:nvCxnSpPr>
              <p:spPr>
                <a:xfrm flipH="1" rot="-5400000">
                  <a:off x="6058984" y="880287"/>
                  <a:ext cx="94200" cy="1973100"/>
                </a:xfrm>
                <a:prstGeom prst="curvedConnector2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581" name="Google Shape;581;p26"/>
                <p:cNvCxnSpPr>
                  <a:stCxn id="562" idx="2"/>
                  <a:endCxn id="563" idx="0"/>
                </p:cNvCxnSpPr>
                <p:nvPr/>
              </p:nvCxnSpPr>
              <p:spPr>
                <a:xfrm flipH="1" rot="-5400000">
                  <a:off x="3843038" y="2534195"/>
                  <a:ext cx="188700" cy="600"/>
                </a:xfrm>
                <a:prstGeom prst="curvedConnector3">
                  <a:avLst>
                    <a:gd fmla="val 50002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582" name="Google Shape;582;p26"/>
                <p:cNvCxnSpPr>
                  <a:stCxn id="563" idx="2"/>
                  <a:endCxn id="564" idx="0"/>
                </p:cNvCxnSpPr>
                <p:nvPr/>
              </p:nvCxnSpPr>
              <p:spPr>
                <a:xfrm flipH="1" rot="-5400000">
                  <a:off x="3843038" y="3154602"/>
                  <a:ext cx="188700" cy="600"/>
                </a:xfrm>
                <a:prstGeom prst="curvedConnector3">
                  <a:avLst>
                    <a:gd fmla="val 50002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583" name="Google Shape;583;p26"/>
                <p:cNvCxnSpPr>
                  <a:stCxn id="564" idx="2"/>
                  <a:endCxn id="565" idx="0"/>
                </p:cNvCxnSpPr>
                <p:nvPr/>
              </p:nvCxnSpPr>
              <p:spPr>
                <a:xfrm flipH="1" rot="-5400000">
                  <a:off x="3843038" y="3775009"/>
                  <a:ext cx="188700" cy="600"/>
                </a:xfrm>
                <a:prstGeom prst="curvedConnector3">
                  <a:avLst>
                    <a:gd fmla="val 50002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584" name="Google Shape;584;p26"/>
                <p:cNvCxnSpPr>
                  <a:stCxn id="562" idx="3"/>
                  <a:endCxn id="569" idx="1"/>
                </p:cNvCxnSpPr>
                <p:nvPr/>
              </p:nvCxnSpPr>
              <p:spPr>
                <a:xfrm>
                  <a:off x="4329038" y="2224295"/>
                  <a:ext cx="398400" cy="600"/>
                </a:xfrm>
                <a:prstGeom prst="curvedConnector3">
                  <a:avLst>
                    <a:gd fmla="val 50018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585" name="Google Shape;585;p26"/>
                <p:cNvCxnSpPr>
                  <a:stCxn id="563" idx="3"/>
                  <a:endCxn id="567" idx="1"/>
                </p:cNvCxnSpPr>
                <p:nvPr/>
              </p:nvCxnSpPr>
              <p:spPr>
                <a:xfrm>
                  <a:off x="4329038" y="2844702"/>
                  <a:ext cx="398400" cy="600"/>
                </a:xfrm>
                <a:prstGeom prst="curvedConnector3">
                  <a:avLst>
                    <a:gd fmla="val 50018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586" name="Google Shape;586;p26"/>
                <p:cNvCxnSpPr>
                  <a:stCxn id="567" idx="2"/>
                  <a:endCxn id="577" idx="1"/>
                </p:cNvCxnSpPr>
                <p:nvPr/>
              </p:nvCxnSpPr>
              <p:spPr>
                <a:xfrm flipH="1" rot="-5400000">
                  <a:off x="6058834" y="2121252"/>
                  <a:ext cx="94500" cy="1973100"/>
                </a:xfrm>
                <a:prstGeom prst="curvedConnector2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587" name="Google Shape;587;p26"/>
                <p:cNvCxnSpPr>
                  <a:stCxn id="576" idx="2"/>
                  <a:endCxn id="577" idx="0"/>
                </p:cNvCxnSpPr>
                <p:nvPr/>
              </p:nvCxnSpPr>
              <p:spPr>
                <a:xfrm flipH="1" rot="-5400000">
                  <a:off x="7080187" y="2534163"/>
                  <a:ext cx="809100" cy="600"/>
                </a:xfrm>
                <a:prstGeom prst="curvedConnector3">
                  <a:avLst>
                    <a:gd fmla="val 50003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588" name="Google Shape;588;p26"/>
                <p:cNvCxnSpPr>
                  <a:stCxn id="569" idx="3"/>
                  <a:endCxn id="572" idx="1"/>
                </p:cNvCxnSpPr>
                <p:nvPr/>
              </p:nvCxnSpPr>
              <p:spPr>
                <a:xfrm>
                  <a:off x="5511484" y="2224295"/>
                  <a:ext cx="398400" cy="600"/>
                </a:xfrm>
                <a:prstGeom prst="curvedConnector3">
                  <a:avLst>
                    <a:gd fmla="val 50018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589" name="Google Shape;589;p26"/>
                <p:cNvCxnSpPr>
                  <a:stCxn id="567" idx="3"/>
                  <a:endCxn id="573" idx="1"/>
                </p:cNvCxnSpPr>
                <p:nvPr/>
              </p:nvCxnSpPr>
              <p:spPr>
                <a:xfrm>
                  <a:off x="5511484" y="2844702"/>
                  <a:ext cx="398400" cy="600"/>
                </a:xfrm>
                <a:prstGeom prst="curvedConnector3">
                  <a:avLst>
                    <a:gd fmla="val 50018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590" name="Google Shape;590;p26"/>
                <p:cNvCxnSpPr>
                  <a:stCxn id="564" idx="3"/>
                  <a:endCxn id="570" idx="1"/>
                </p:cNvCxnSpPr>
                <p:nvPr/>
              </p:nvCxnSpPr>
              <p:spPr>
                <a:xfrm>
                  <a:off x="4329038" y="3465109"/>
                  <a:ext cx="398400" cy="600"/>
                </a:xfrm>
                <a:prstGeom prst="curvedConnector3">
                  <a:avLst>
                    <a:gd fmla="val 50018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591" name="Google Shape;591;p26"/>
                <p:cNvCxnSpPr>
                  <a:stCxn id="570" idx="3"/>
                  <a:endCxn id="574" idx="1"/>
                </p:cNvCxnSpPr>
                <p:nvPr/>
              </p:nvCxnSpPr>
              <p:spPr>
                <a:xfrm>
                  <a:off x="5511484" y="3465109"/>
                  <a:ext cx="398400" cy="600"/>
                </a:xfrm>
                <a:prstGeom prst="curvedConnector3">
                  <a:avLst>
                    <a:gd fmla="val 50018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592" name="Google Shape;592;p26"/>
                <p:cNvCxnSpPr>
                  <a:stCxn id="565" idx="3"/>
                  <a:endCxn id="568" idx="1"/>
                </p:cNvCxnSpPr>
                <p:nvPr/>
              </p:nvCxnSpPr>
              <p:spPr>
                <a:xfrm>
                  <a:off x="4329038" y="4085516"/>
                  <a:ext cx="398400" cy="600"/>
                </a:xfrm>
                <a:prstGeom prst="curvedConnector3">
                  <a:avLst>
                    <a:gd fmla="val 50018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593" name="Google Shape;593;p26"/>
                <p:cNvCxnSpPr>
                  <a:stCxn id="568" idx="3"/>
                  <a:endCxn id="575" idx="1"/>
                </p:cNvCxnSpPr>
                <p:nvPr/>
              </p:nvCxnSpPr>
              <p:spPr>
                <a:xfrm>
                  <a:off x="5511484" y="4085516"/>
                  <a:ext cx="398400" cy="600"/>
                </a:xfrm>
                <a:prstGeom prst="curvedConnector3">
                  <a:avLst>
                    <a:gd fmla="val 50018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594" name="Google Shape;594;p26"/>
                <p:cNvCxnSpPr>
                  <a:stCxn id="568" idx="2"/>
                  <a:endCxn id="578" idx="1"/>
                </p:cNvCxnSpPr>
                <p:nvPr/>
              </p:nvCxnSpPr>
              <p:spPr>
                <a:xfrm flipH="1" rot="-5400000">
                  <a:off x="6058834" y="3362066"/>
                  <a:ext cx="94500" cy="1973100"/>
                </a:xfrm>
                <a:prstGeom prst="curvedConnector2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595" name="Google Shape;595;p26"/>
                <p:cNvCxnSpPr>
                  <a:stCxn id="577" idx="2"/>
                  <a:endCxn id="578" idx="0"/>
                </p:cNvCxnSpPr>
                <p:nvPr/>
              </p:nvCxnSpPr>
              <p:spPr>
                <a:xfrm flipH="1" rot="-5400000">
                  <a:off x="7080187" y="3775005"/>
                  <a:ext cx="809100" cy="600"/>
                </a:xfrm>
                <a:prstGeom prst="curvedConnector3">
                  <a:avLst>
                    <a:gd fmla="val 50003" name="adj1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cxnSp>
            <p:nvCxnSpPr>
              <p:cNvPr id="596" name="Google Shape;596;p26"/>
              <p:cNvCxnSpPr>
                <a:stCxn id="561" idx="3"/>
                <a:endCxn id="566" idx="1"/>
              </p:cNvCxnSpPr>
              <p:nvPr/>
            </p:nvCxnSpPr>
            <p:spPr>
              <a:xfrm>
                <a:off x="5357134" y="1402903"/>
                <a:ext cx="297300" cy="600"/>
              </a:xfrm>
              <a:prstGeom prst="curvedConnector3">
                <a:avLst>
                  <a:gd fmla="val 49983" name="adj1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597" name="Google Shape;597;p26"/>
            <p:cNvCxnSpPr>
              <a:stCxn id="566" idx="3"/>
              <a:endCxn id="571" idx="1"/>
            </p:cNvCxnSpPr>
            <p:nvPr/>
          </p:nvCxnSpPr>
          <p:spPr>
            <a:xfrm>
              <a:off x="6238884" y="1402903"/>
              <a:ext cx="297300" cy="600"/>
            </a:xfrm>
            <a:prstGeom prst="curvedConnector3">
              <a:avLst>
                <a:gd fmla="val 49983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98" name="Google Shape;598;p26"/>
          <p:cNvGrpSpPr/>
          <p:nvPr/>
        </p:nvGrpSpPr>
        <p:grpSpPr>
          <a:xfrm>
            <a:off x="7733169" y="1792626"/>
            <a:ext cx="1333531" cy="2916217"/>
            <a:chOff x="7352169" y="1999451"/>
            <a:chExt cx="1333531" cy="2916217"/>
          </a:xfrm>
        </p:grpSpPr>
        <p:grpSp>
          <p:nvGrpSpPr>
            <p:cNvPr id="599" name="Google Shape;599;p26"/>
            <p:cNvGrpSpPr/>
            <p:nvPr/>
          </p:nvGrpSpPr>
          <p:grpSpPr>
            <a:xfrm>
              <a:off x="7788625" y="4788743"/>
              <a:ext cx="623190" cy="126925"/>
              <a:chOff x="7605347" y="4840573"/>
              <a:chExt cx="925164" cy="188427"/>
            </a:xfrm>
          </p:grpSpPr>
          <p:sp>
            <p:nvSpPr>
              <p:cNvPr id="600" name="Google Shape;600;p26"/>
              <p:cNvSpPr/>
              <p:nvPr/>
            </p:nvSpPr>
            <p:spPr>
              <a:xfrm flipH="1">
                <a:off x="8100033" y="4840573"/>
                <a:ext cx="429399" cy="187705"/>
              </a:xfrm>
              <a:custGeom>
                <a:rect b="b" l="l" r="r" t="t"/>
                <a:pathLst>
                  <a:path extrusionOk="0" h="2611" w="5973">
                    <a:moveTo>
                      <a:pt x="3202" y="0"/>
                    </a:moveTo>
                    <a:lnTo>
                      <a:pt x="0" y="54"/>
                    </a:lnTo>
                    <a:lnTo>
                      <a:pt x="32" y="2556"/>
                    </a:lnTo>
                    <a:lnTo>
                      <a:pt x="230" y="2563"/>
                    </a:lnTo>
                    <a:cubicBezTo>
                      <a:pt x="681" y="2581"/>
                      <a:pt x="1837" y="2611"/>
                      <a:pt x="2942" y="2611"/>
                    </a:cubicBezTo>
                    <a:cubicBezTo>
                      <a:pt x="4010" y="2611"/>
                      <a:pt x="5029" y="2583"/>
                      <a:pt x="5316" y="2491"/>
                    </a:cubicBezTo>
                    <a:cubicBezTo>
                      <a:pt x="5973" y="2279"/>
                      <a:pt x="3241" y="1713"/>
                      <a:pt x="3241" y="1713"/>
                    </a:cubicBezTo>
                    <a:lnTo>
                      <a:pt x="320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6"/>
              <p:cNvSpPr/>
              <p:nvPr/>
            </p:nvSpPr>
            <p:spPr>
              <a:xfrm flipH="1">
                <a:off x="8139206" y="4986872"/>
                <a:ext cx="61250" cy="27965"/>
              </a:xfrm>
              <a:custGeom>
                <a:rect b="b" l="l" r="r" t="t"/>
                <a:pathLst>
                  <a:path extrusionOk="0" h="389" w="852">
                    <a:moveTo>
                      <a:pt x="0" y="1"/>
                    </a:moveTo>
                    <a:cubicBezTo>
                      <a:pt x="79" y="22"/>
                      <a:pt x="155" y="47"/>
                      <a:pt x="227" y="69"/>
                    </a:cubicBezTo>
                    <a:cubicBezTo>
                      <a:pt x="98" y="26"/>
                      <a:pt x="0" y="1"/>
                      <a:pt x="0" y="1"/>
                    </a:cubicBezTo>
                    <a:close/>
                    <a:moveTo>
                      <a:pt x="833" y="349"/>
                    </a:moveTo>
                    <a:cubicBezTo>
                      <a:pt x="844" y="363"/>
                      <a:pt x="844" y="374"/>
                      <a:pt x="840" y="388"/>
                    </a:cubicBezTo>
                    <a:lnTo>
                      <a:pt x="851" y="388"/>
                    </a:lnTo>
                    <a:cubicBezTo>
                      <a:pt x="851" y="374"/>
                      <a:pt x="844" y="363"/>
                      <a:pt x="833" y="3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6"/>
              <p:cNvSpPr/>
              <p:nvPr/>
            </p:nvSpPr>
            <p:spPr>
              <a:xfrm flipH="1">
                <a:off x="8138989" y="5014766"/>
                <a:ext cx="10065" cy="5464"/>
              </a:xfrm>
              <a:custGeom>
                <a:rect b="b" l="l" r="r" t="t"/>
                <a:pathLst>
                  <a:path extrusionOk="0" h="76" w="140">
                    <a:moveTo>
                      <a:pt x="125" y="0"/>
                    </a:moveTo>
                    <a:cubicBezTo>
                      <a:pt x="118" y="25"/>
                      <a:pt x="86" y="47"/>
                      <a:pt x="25" y="68"/>
                    </a:cubicBezTo>
                    <a:cubicBezTo>
                      <a:pt x="17" y="68"/>
                      <a:pt x="7" y="72"/>
                      <a:pt x="0" y="75"/>
                    </a:cubicBezTo>
                    <a:cubicBezTo>
                      <a:pt x="72" y="61"/>
                      <a:pt x="118" y="47"/>
                      <a:pt x="129" y="32"/>
                    </a:cubicBezTo>
                    <a:cubicBezTo>
                      <a:pt x="136" y="22"/>
                      <a:pt x="140" y="11"/>
                      <a:pt x="136" y="0"/>
                    </a:cubicBezTo>
                    <a:close/>
                  </a:path>
                </a:pathLst>
              </a:custGeom>
              <a:solidFill>
                <a:srgbClr val="7D84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6"/>
              <p:cNvSpPr/>
              <p:nvPr/>
            </p:nvSpPr>
            <p:spPr>
              <a:xfrm flipH="1">
                <a:off x="8305710" y="5024255"/>
                <a:ext cx="221421" cy="4529"/>
              </a:xfrm>
              <a:custGeom>
                <a:rect b="b" l="l" r="r" t="t"/>
                <a:pathLst>
                  <a:path extrusionOk="0" h="63" w="3080">
                    <a:moveTo>
                      <a:pt x="0" y="1"/>
                    </a:moveTo>
                    <a:cubicBezTo>
                      <a:pt x="582" y="41"/>
                      <a:pt x="1433" y="62"/>
                      <a:pt x="2283" y="62"/>
                    </a:cubicBezTo>
                    <a:cubicBezTo>
                      <a:pt x="2552" y="62"/>
                      <a:pt x="2818" y="59"/>
                      <a:pt x="3080" y="54"/>
                    </a:cubicBezTo>
                    <a:lnTo>
                      <a:pt x="2882" y="54"/>
                    </a:lnTo>
                    <a:cubicBezTo>
                      <a:pt x="1784" y="54"/>
                      <a:pt x="646" y="26"/>
                      <a:pt x="198" y="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6"/>
              <p:cNvSpPr/>
              <p:nvPr/>
            </p:nvSpPr>
            <p:spPr>
              <a:xfrm flipH="1">
                <a:off x="8139716" y="4986872"/>
                <a:ext cx="387415" cy="41337"/>
              </a:xfrm>
              <a:custGeom>
                <a:rect b="b" l="l" r="r" t="t"/>
                <a:pathLst>
                  <a:path extrusionOk="0" h="575" w="5389">
                    <a:moveTo>
                      <a:pt x="4544" y="1"/>
                    </a:moveTo>
                    <a:cubicBezTo>
                      <a:pt x="4358" y="11"/>
                      <a:pt x="4268" y="417"/>
                      <a:pt x="4268" y="417"/>
                    </a:cubicBezTo>
                    <a:lnTo>
                      <a:pt x="1156" y="442"/>
                    </a:lnTo>
                    <a:lnTo>
                      <a:pt x="1156" y="456"/>
                    </a:lnTo>
                    <a:cubicBezTo>
                      <a:pt x="1153" y="456"/>
                      <a:pt x="1153" y="453"/>
                      <a:pt x="1149" y="442"/>
                    </a:cubicBezTo>
                    <a:lnTo>
                      <a:pt x="4" y="449"/>
                    </a:lnTo>
                    <a:lnTo>
                      <a:pt x="0" y="521"/>
                    </a:lnTo>
                    <a:lnTo>
                      <a:pt x="198" y="528"/>
                    </a:lnTo>
                    <a:cubicBezTo>
                      <a:pt x="646" y="546"/>
                      <a:pt x="1784" y="574"/>
                      <a:pt x="2882" y="574"/>
                    </a:cubicBezTo>
                    <a:lnTo>
                      <a:pt x="3080" y="574"/>
                    </a:lnTo>
                    <a:cubicBezTo>
                      <a:pt x="4063" y="561"/>
                      <a:pt x="4936" y="521"/>
                      <a:pt x="5259" y="463"/>
                    </a:cubicBezTo>
                    <a:cubicBezTo>
                      <a:pt x="5266" y="460"/>
                      <a:pt x="5276" y="456"/>
                      <a:pt x="5284" y="456"/>
                    </a:cubicBezTo>
                    <a:cubicBezTo>
                      <a:pt x="5345" y="435"/>
                      <a:pt x="5377" y="413"/>
                      <a:pt x="5384" y="388"/>
                    </a:cubicBezTo>
                    <a:cubicBezTo>
                      <a:pt x="5388" y="374"/>
                      <a:pt x="5388" y="363"/>
                      <a:pt x="5377" y="349"/>
                    </a:cubicBezTo>
                    <a:cubicBezTo>
                      <a:pt x="5302" y="251"/>
                      <a:pt x="4989" y="137"/>
                      <a:pt x="4771" y="69"/>
                    </a:cubicBezTo>
                    <a:cubicBezTo>
                      <a:pt x="4699" y="47"/>
                      <a:pt x="4623" y="22"/>
                      <a:pt x="4544" y="1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6"/>
              <p:cNvSpPr/>
              <p:nvPr/>
            </p:nvSpPr>
            <p:spPr>
              <a:xfrm flipH="1">
                <a:off x="8139716" y="5013040"/>
                <a:ext cx="390794" cy="8699"/>
              </a:xfrm>
              <a:custGeom>
                <a:rect b="b" l="l" r="r" t="t"/>
                <a:pathLst>
                  <a:path extrusionOk="0" h="121" w="5436">
                    <a:moveTo>
                      <a:pt x="5420" y="0"/>
                    </a:moveTo>
                    <a:cubicBezTo>
                      <a:pt x="5410" y="0"/>
                      <a:pt x="5396" y="1"/>
                      <a:pt x="5378" y="3"/>
                    </a:cubicBezTo>
                    <a:cubicBezTo>
                      <a:pt x="5331" y="3"/>
                      <a:pt x="5280" y="3"/>
                      <a:pt x="5220" y="6"/>
                    </a:cubicBezTo>
                    <a:cubicBezTo>
                      <a:pt x="5061" y="10"/>
                      <a:pt x="4868" y="17"/>
                      <a:pt x="4639" y="28"/>
                    </a:cubicBezTo>
                    <a:cubicBezTo>
                      <a:pt x="4147" y="46"/>
                      <a:pt x="3468" y="64"/>
                      <a:pt x="2718" y="78"/>
                    </a:cubicBezTo>
                    <a:cubicBezTo>
                      <a:pt x="2235" y="85"/>
                      <a:pt x="1783" y="87"/>
                      <a:pt x="1390" y="87"/>
                    </a:cubicBezTo>
                    <a:cubicBezTo>
                      <a:pt x="1172" y="87"/>
                      <a:pt x="973" y="87"/>
                      <a:pt x="797" y="85"/>
                    </a:cubicBezTo>
                    <a:cubicBezTo>
                      <a:pt x="568" y="81"/>
                      <a:pt x="374" y="81"/>
                      <a:pt x="216" y="81"/>
                    </a:cubicBezTo>
                    <a:lnTo>
                      <a:pt x="55" y="81"/>
                    </a:lnTo>
                    <a:cubicBezTo>
                      <a:pt x="19" y="81"/>
                      <a:pt x="1" y="81"/>
                      <a:pt x="1" y="85"/>
                    </a:cubicBezTo>
                    <a:cubicBezTo>
                      <a:pt x="1" y="85"/>
                      <a:pt x="19" y="85"/>
                      <a:pt x="55" y="89"/>
                    </a:cubicBezTo>
                    <a:cubicBezTo>
                      <a:pt x="105" y="92"/>
                      <a:pt x="155" y="92"/>
                      <a:pt x="212" y="96"/>
                    </a:cubicBezTo>
                    <a:cubicBezTo>
                      <a:pt x="374" y="99"/>
                      <a:pt x="568" y="107"/>
                      <a:pt x="797" y="110"/>
                    </a:cubicBezTo>
                    <a:cubicBezTo>
                      <a:pt x="1083" y="116"/>
                      <a:pt x="1432" y="120"/>
                      <a:pt x="1821" y="120"/>
                    </a:cubicBezTo>
                    <a:cubicBezTo>
                      <a:pt x="2102" y="120"/>
                      <a:pt x="2404" y="118"/>
                      <a:pt x="2718" y="114"/>
                    </a:cubicBezTo>
                    <a:cubicBezTo>
                      <a:pt x="3468" y="103"/>
                      <a:pt x="4150" y="78"/>
                      <a:pt x="4639" y="53"/>
                    </a:cubicBezTo>
                    <a:cubicBezTo>
                      <a:pt x="4868" y="42"/>
                      <a:pt x="5061" y="31"/>
                      <a:pt x="5220" y="21"/>
                    </a:cubicBezTo>
                    <a:cubicBezTo>
                      <a:pt x="5280" y="17"/>
                      <a:pt x="5331" y="13"/>
                      <a:pt x="5378" y="10"/>
                    </a:cubicBezTo>
                    <a:cubicBezTo>
                      <a:pt x="5414" y="6"/>
                      <a:pt x="5435" y="3"/>
                      <a:pt x="5435" y="3"/>
                    </a:cubicBezTo>
                    <a:cubicBezTo>
                      <a:pt x="5435" y="1"/>
                      <a:pt x="5430" y="0"/>
                      <a:pt x="5420" y="0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6"/>
              <p:cNvSpPr/>
              <p:nvPr/>
            </p:nvSpPr>
            <p:spPr>
              <a:xfrm flipH="1">
                <a:off x="8198300" y="4983996"/>
                <a:ext cx="23436" cy="36448"/>
              </a:xfrm>
              <a:custGeom>
                <a:rect b="b" l="l" r="r" t="t"/>
                <a:pathLst>
                  <a:path extrusionOk="0" h="507" w="326">
                    <a:moveTo>
                      <a:pt x="320" y="0"/>
                    </a:moveTo>
                    <a:cubicBezTo>
                      <a:pt x="304" y="0"/>
                      <a:pt x="177" y="62"/>
                      <a:pt x="92" y="209"/>
                    </a:cubicBezTo>
                    <a:cubicBezTo>
                      <a:pt x="0" y="358"/>
                      <a:pt x="9" y="507"/>
                      <a:pt x="20" y="507"/>
                    </a:cubicBezTo>
                    <a:cubicBezTo>
                      <a:pt x="20" y="507"/>
                      <a:pt x="20" y="507"/>
                      <a:pt x="20" y="507"/>
                    </a:cubicBezTo>
                    <a:cubicBezTo>
                      <a:pt x="31" y="507"/>
                      <a:pt x="38" y="371"/>
                      <a:pt x="124" y="227"/>
                    </a:cubicBezTo>
                    <a:cubicBezTo>
                      <a:pt x="207" y="84"/>
                      <a:pt x="325" y="11"/>
                      <a:pt x="322" y="1"/>
                    </a:cubicBezTo>
                    <a:cubicBezTo>
                      <a:pt x="322" y="1"/>
                      <a:pt x="321" y="0"/>
                      <a:pt x="32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6"/>
              <p:cNvSpPr/>
              <p:nvPr/>
            </p:nvSpPr>
            <p:spPr>
              <a:xfrm flipH="1">
                <a:off x="8276302" y="4967677"/>
                <a:ext cx="13156" cy="19554"/>
              </a:xfrm>
              <a:custGeom>
                <a:rect b="b" l="l" r="r" t="t"/>
                <a:pathLst>
                  <a:path extrusionOk="0" h="272" w="183">
                    <a:moveTo>
                      <a:pt x="174" y="1"/>
                    </a:moveTo>
                    <a:cubicBezTo>
                      <a:pt x="161" y="1"/>
                      <a:pt x="120" y="56"/>
                      <a:pt x="75" y="124"/>
                    </a:cubicBezTo>
                    <a:cubicBezTo>
                      <a:pt x="32" y="200"/>
                      <a:pt x="0" y="264"/>
                      <a:pt x="11" y="271"/>
                    </a:cubicBezTo>
                    <a:cubicBezTo>
                      <a:pt x="11" y="271"/>
                      <a:pt x="11" y="271"/>
                      <a:pt x="11" y="271"/>
                    </a:cubicBezTo>
                    <a:cubicBezTo>
                      <a:pt x="21" y="271"/>
                      <a:pt x="66" y="219"/>
                      <a:pt x="108" y="145"/>
                    </a:cubicBezTo>
                    <a:cubicBezTo>
                      <a:pt x="154" y="70"/>
                      <a:pt x="183" y="6"/>
                      <a:pt x="176" y="1"/>
                    </a:cubicBezTo>
                    <a:cubicBezTo>
                      <a:pt x="175" y="1"/>
                      <a:pt x="175" y="1"/>
                      <a:pt x="17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6"/>
              <p:cNvSpPr/>
              <p:nvPr/>
            </p:nvSpPr>
            <p:spPr>
              <a:xfrm flipH="1">
                <a:off x="8292765" y="4964298"/>
                <a:ext cx="15313" cy="13443"/>
              </a:xfrm>
              <a:custGeom>
                <a:rect b="b" l="l" r="r" t="t"/>
                <a:pathLst>
                  <a:path extrusionOk="0" h="187" w="213">
                    <a:moveTo>
                      <a:pt x="202" y="1"/>
                    </a:moveTo>
                    <a:cubicBezTo>
                      <a:pt x="189" y="1"/>
                      <a:pt x="143" y="32"/>
                      <a:pt x="94" y="78"/>
                    </a:cubicBezTo>
                    <a:cubicBezTo>
                      <a:pt x="40" y="128"/>
                      <a:pt x="1" y="174"/>
                      <a:pt x="8" y="185"/>
                    </a:cubicBezTo>
                    <a:cubicBezTo>
                      <a:pt x="8" y="186"/>
                      <a:pt x="9" y="186"/>
                      <a:pt x="10" y="186"/>
                    </a:cubicBezTo>
                    <a:cubicBezTo>
                      <a:pt x="24" y="186"/>
                      <a:pt x="70" y="152"/>
                      <a:pt x="119" y="106"/>
                    </a:cubicBezTo>
                    <a:cubicBezTo>
                      <a:pt x="173" y="56"/>
                      <a:pt x="213" y="10"/>
                      <a:pt x="205" y="2"/>
                    </a:cubicBezTo>
                    <a:cubicBezTo>
                      <a:pt x="204" y="1"/>
                      <a:pt x="203" y="1"/>
                      <a:pt x="2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6"/>
              <p:cNvSpPr/>
              <p:nvPr/>
            </p:nvSpPr>
            <p:spPr>
              <a:xfrm flipH="1">
                <a:off x="8295569" y="4954592"/>
                <a:ext cx="24155" cy="2732"/>
              </a:xfrm>
              <a:custGeom>
                <a:rect b="b" l="l" r="r" t="t"/>
                <a:pathLst>
                  <a:path extrusionOk="0" h="38" w="336">
                    <a:moveTo>
                      <a:pt x="205" y="0"/>
                    </a:moveTo>
                    <a:cubicBezTo>
                      <a:pt x="193" y="0"/>
                      <a:pt x="182" y="0"/>
                      <a:pt x="170" y="1"/>
                    </a:cubicBezTo>
                    <a:cubicBezTo>
                      <a:pt x="77" y="1"/>
                      <a:pt x="1" y="8"/>
                      <a:pt x="1" y="19"/>
                    </a:cubicBezTo>
                    <a:cubicBezTo>
                      <a:pt x="1" y="28"/>
                      <a:pt x="59" y="38"/>
                      <a:pt x="135" y="38"/>
                    </a:cubicBezTo>
                    <a:cubicBezTo>
                      <a:pt x="147" y="38"/>
                      <a:pt x="158" y="37"/>
                      <a:pt x="170" y="37"/>
                    </a:cubicBezTo>
                    <a:cubicBezTo>
                      <a:pt x="259" y="37"/>
                      <a:pt x="335" y="29"/>
                      <a:pt x="335" y="19"/>
                    </a:cubicBezTo>
                    <a:cubicBezTo>
                      <a:pt x="335" y="9"/>
                      <a:pt x="278" y="0"/>
                      <a:pt x="20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6"/>
              <p:cNvSpPr/>
              <p:nvPr/>
            </p:nvSpPr>
            <p:spPr>
              <a:xfrm flipH="1">
                <a:off x="8296432" y="4940430"/>
                <a:ext cx="27893" cy="4026"/>
              </a:xfrm>
              <a:custGeom>
                <a:rect b="b" l="l" r="r" t="t"/>
                <a:pathLst>
                  <a:path extrusionOk="0" h="56" w="388">
                    <a:moveTo>
                      <a:pt x="18" y="0"/>
                    </a:moveTo>
                    <a:cubicBezTo>
                      <a:pt x="10" y="0"/>
                      <a:pt x="5" y="1"/>
                      <a:pt x="5" y="4"/>
                    </a:cubicBezTo>
                    <a:cubicBezTo>
                      <a:pt x="0" y="14"/>
                      <a:pt x="83" y="51"/>
                      <a:pt x="194" y="54"/>
                    </a:cubicBezTo>
                    <a:cubicBezTo>
                      <a:pt x="208" y="55"/>
                      <a:pt x="221" y="55"/>
                      <a:pt x="234" y="55"/>
                    </a:cubicBezTo>
                    <a:cubicBezTo>
                      <a:pt x="322" y="55"/>
                      <a:pt x="387" y="35"/>
                      <a:pt x="384" y="26"/>
                    </a:cubicBezTo>
                    <a:cubicBezTo>
                      <a:pt x="384" y="20"/>
                      <a:pt x="365" y="19"/>
                      <a:pt x="334" y="19"/>
                    </a:cubicBezTo>
                    <a:cubicBezTo>
                      <a:pt x="313" y="19"/>
                      <a:pt x="288" y="20"/>
                      <a:pt x="259" y="20"/>
                    </a:cubicBezTo>
                    <a:cubicBezTo>
                      <a:pt x="239" y="20"/>
                      <a:pt x="217" y="19"/>
                      <a:pt x="194" y="19"/>
                    </a:cubicBezTo>
                    <a:cubicBezTo>
                      <a:pt x="114" y="13"/>
                      <a:pt x="46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6"/>
              <p:cNvSpPr/>
              <p:nvPr/>
            </p:nvSpPr>
            <p:spPr>
              <a:xfrm flipH="1">
                <a:off x="8237553" y="4945750"/>
                <a:ext cx="43709" cy="25161"/>
              </a:xfrm>
              <a:custGeom>
                <a:rect b="b" l="l" r="r" t="t"/>
                <a:pathLst>
                  <a:path extrusionOk="0" h="350" w="608">
                    <a:moveTo>
                      <a:pt x="415" y="38"/>
                    </a:moveTo>
                    <a:cubicBezTo>
                      <a:pt x="460" y="38"/>
                      <a:pt x="505" y="47"/>
                      <a:pt x="543" y="70"/>
                    </a:cubicBezTo>
                    <a:cubicBezTo>
                      <a:pt x="575" y="91"/>
                      <a:pt x="564" y="131"/>
                      <a:pt x="529" y="152"/>
                    </a:cubicBezTo>
                    <a:cubicBezTo>
                      <a:pt x="493" y="174"/>
                      <a:pt x="450" y="188"/>
                      <a:pt x="413" y="203"/>
                    </a:cubicBezTo>
                    <a:cubicBezTo>
                      <a:pt x="335" y="232"/>
                      <a:pt x="263" y="250"/>
                      <a:pt x="202" y="263"/>
                    </a:cubicBezTo>
                    <a:cubicBezTo>
                      <a:pt x="142" y="274"/>
                      <a:pt x="91" y="281"/>
                      <a:pt x="56" y="285"/>
                    </a:cubicBezTo>
                    <a:lnTo>
                      <a:pt x="56" y="285"/>
                    </a:lnTo>
                    <a:cubicBezTo>
                      <a:pt x="69" y="254"/>
                      <a:pt x="89" y="214"/>
                      <a:pt x="123" y="174"/>
                    </a:cubicBezTo>
                    <a:cubicBezTo>
                      <a:pt x="163" y="124"/>
                      <a:pt x="220" y="81"/>
                      <a:pt x="299" y="56"/>
                    </a:cubicBezTo>
                    <a:cubicBezTo>
                      <a:pt x="333" y="46"/>
                      <a:pt x="374" y="38"/>
                      <a:pt x="415" y="38"/>
                    </a:cubicBezTo>
                    <a:close/>
                    <a:moveTo>
                      <a:pt x="409" y="0"/>
                    </a:moveTo>
                    <a:cubicBezTo>
                      <a:pt x="271" y="0"/>
                      <a:pt x="154" y="80"/>
                      <a:pt x="102" y="156"/>
                    </a:cubicBezTo>
                    <a:cubicBezTo>
                      <a:pt x="64" y="204"/>
                      <a:pt x="46" y="254"/>
                      <a:pt x="38" y="287"/>
                    </a:cubicBezTo>
                    <a:lnTo>
                      <a:pt x="38" y="287"/>
                    </a:lnTo>
                    <a:cubicBezTo>
                      <a:pt x="14" y="290"/>
                      <a:pt x="1" y="291"/>
                      <a:pt x="1" y="293"/>
                    </a:cubicBezTo>
                    <a:cubicBezTo>
                      <a:pt x="1" y="295"/>
                      <a:pt x="13" y="298"/>
                      <a:pt x="36" y="299"/>
                    </a:cubicBezTo>
                    <a:lnTo>
                      <a:pt x="36" y="299"/>
                    </a:lnTo>
                    <a:cubicBezTo>
                      <a:pt x="30" y="331"/>
                      <a:pt x="30" y="350"/>
                      <a:pt x="34" y="350"/>
                    </a:cubicBezTo>
                    <a:cubicBezTo>
                      <a:pt x="34" y="350"/>
                      <a:pt x="34" y="350"/>
                      <a:pt x="34" y="350"/>
                    </a:cubicBezTo>
                    <a:cubicBezTo>
                      <a:pt x="37" y="350"/>
                      <a:pt x="40" y="330"/>
                      <a:pt x="51" y="300"/>
                    </a:cubicBezTo>
                    <a:lnTo>
                      <a:pt x="51" y="300"/>
                    </a:lnTo>
                    <a:cubicBezTo>
                      <a:pt x="55" y="300"/>
                      <a:pt x="59" y="300"/>
                      <a:pt x="64" y="300"/>
                    </a:cubicBezTo>
                    <a:cubicBezTo>
                      <a:pt x="99" y="300"/>
                      <a:pt x="147" y="297"/>
                      <a:pt x="206" y="289"/>
                    </a:cubicBezTo>
                    <a:cubicBezTo>
                      <a:pt x="270" y="281"/>
                      <a:pt x="345" y="263"/>
                      <a:pt x="425" y="238"/>
                    </a:cubicBezTo>
                    <a:cubicBezTo>
                      <a:pt x="464" y="225"/>
                      <a:pt x="507" y="210"/>
                      <a:pt x="550" y="185"/>
                    </a:cubicBezTo>
                    <a:cubicBezTo>
                      <a:pt x="569" y="170"/>
                      <a:pt x="593" y="152"/>
                      <a:pt x="600" y="120"/>
                    </a:cubicBezTo>
                    <a:cubicBezTo>
                      <a:pt x="607" y="88"/>
                      <a:pt x="590" y="56"/>
                      <a:pt x="569" y="38"/>
                    </a:cubicBezTo>
                    <a:cubicBezTo>
                      <a:pt x="514" y="11"/>
                      <a:pt x="460" y="0"/>
                      <a:pt x="40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6"/>
              <p:cNvSpPr/>
              <p:nvPr/>
            </p:nvSpPr>
            <p:spPr>
              <a:xfrm flipH="1">
                <a:off x="8275008" y="4939136"/>
                <a:ext cx="22430" cy="28468"/>
              </a:xfrm>
              <a:custGeom>
                <a:rect b="b" l="l" r="r" t="t"/>
                <a:pathLst>
                  <a:path extrusionOk="0" h="396" w="312">
                    <a:moveTo>
                      <a:pt x="75" y="0"/>
                    </a:moveTo>
                    <a:cubicBezTo>
                      <a:pt x="73" y="0"/>
                      <a:pt x="71" y="0"/>
                      <a:pt x="68" y="0"/>
                    </a:cubicBezTo>
                    <a:cubicBezTo>
                      <a:pt x="22" y="7"/>
                      <a:pt x="0" y="62"/>
                      <a:pt x="7" y="97"/>
                    </a:cubicBezTo>
                    <a:cubicBezTo>
                      <a:pt x="10" y="133"/>
                      <a:pt x="29" y="162"/>
                      <a:pt x="43" y="187"/>
                    </a:cubicBezTo>
                    <a:cubicBezTo>
                      <a:pt x="75" y="237"/>
                      <a:pt x="111" y="280"/>
                      <a:pt x="143" y="312"/>
                    </a:cubicBezTo>
                    <a:cubicBezTo>
                      <a:pt x="203" y="369"/>
                      <a:pt x="252" y="392"/>
                      <a:pt x="261" y="392"/>
                    </a:cubicBezTo>
                    <a:cubicBezTo>
                      <a:pt x="261" y="392"/>
                      <a:pt x="262" y="392"/>
                      <a:pt x="262" y="392"/>
                    </a:cubicBezTo>
                    <a:cubicBezTo>
                      <a:pt x="265" y="388"/>
                      <a:pt x="219" y="355"/>
                      <a:pt x="161" y="291"/>
                    </a:cubicBezTo>
                    <a:cubicBezTo>
                      <a:pt x="133" y="259"/>
                      <a:pt x="104" y="219"/>
                      <a:pt x="75" y="169"/>
                    </a:cubicBezTo>
                    <a:cubicBezTo>
                      <a:pt x="47" y="126"/>
                      <a:pt x="25" y="50"/>
                      <a:pt x="75" y="40"/>
                    </a:cubicBezTo>
                    <a:cubicBezTo>
                      <a:pt x="79" y="40"/>
                      <a:pt x="83" y="39"/>
                      <a:pt x="86" y="39"/>
                    </a:cubicBezTo>
                    <a:cubicBezTo>
                      <a:pt x="136" y="39"/>
                      <a:pt x="182" y="86"/>
                      <a:pt x="212" y="123"/>
                    </a:cubicBezTo>
                    <a:cubicBezTo>
                      <a:pt x="247" y="169"/>
                      <a:pt x="265" y="216"/>
                      <a:pt x="272" y="255"/>
                    </a:cubicBezTo>
                    <a:cubicBezTo>
                      <a:pt x="290" y="342"/>
                      <a:pt x="272" y="395"/>
                      <a:pt x="280" y="395"/>
                    </a:cubicBezTo>
                    <a:cubicBezTo>
                      <a:pt x="280" y="395"/>
                      <a:pt x="280" y="395"/>
                      <a:pt x="280" y="395"/>
                    </a:cubicBezTo>
                    <a:cubicBezTo>
                      <a:pt x="285" y="395"/>
                      <a:pt x="312" y="342"/>
                      <a:pt x="302" y="252"/>
                    </a:cubicBezTo>
                    <a:cubicBezTo>
                      <a:pt x="294" y="209"/>
                      <a:pt x="277" y="155"/>
                      <a:pt x="240" y="105"/>
                    </a:cubicBezTo>
                    <a:cubicBezTo>
                      <a:pt x="205" y="59"/>
                      <a:pt x="160" y="0"/>
                      <a:pt x="7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6"/>
              <p:cNvSpPr/>
              <p:nvPr/>
            </p:nvSpPr>
            <p:spPr>
              <a:xfrm flipH="1">
                <a:off x="8443739" y="4954305"/>
                <a:ext cx="83105" cy="65420"/>
              </a:xfrm>
              <a:custGeom>
                <a:rect b="b" l="l" r="r" t="t"/>
                <a:pathLst>
                  <a:path extrusionOk="0" h="910" w="1156">
                    <a:moveTo>
                      <a:pt x="183" y="0"/>
                    </a:moveTo>
                    <a:cubicBezTo>
                      <a:pt x="134" y="0"/>
                      <a:pt x="93" y="3"/>
                      <a:pt x="65" y="8"/>
                    </a:cubicBezTo>
                    <a:cubicBezTo>
                      <a:pt x="22" y="15"/>
                      <a:pt x="0" y="23"/>
                      <a:pt x="0" y="23"/>
                    </a:cubicBezTo>
                    <a:cubicBezTo>
                      <a:pt x="0" y="25"/>
                      <a:pt x="5" y="25"/>
                      <a:pt x="13" y="25"/>
                    </a:cubicBezTo>
                    <a:cubicBezTo>
                      <a:pt x="21" y="25"/>
                      <a:pt x="34" y="25"/>
                      <a:pt x="50" y="23"/>
                    </a:cubicBezTo>
                    <a:cubicBezTo>
                      <a:pt x="70" y="23"/>
                      <a:pt x="96" y="22"/>
                      <a:pt x="128" y="22"/>
                    </a:cubicBezTo>
                    <a:cubicBezTo>
                      <a:pt x="159" y="22"/>
                      <a:pt x="196" y="23"/>
                      <a:pt x="237" y="26"/>
                    </a:cubicBezTo>
                    <a:cubicBezTo>
                      <a:pt x="380" y="41"/>
                      <a:pt x="582" y="98"/>
                      <a:pt x="758" y="231"/>
                    </a:cubicBezTo>
                    <a:cubicBezTo>
                      <a:pt x="933" y="367"/>
                      <a:pt x="1038" y="547"/>
                      <a:pt x="1088" y="683"/>
                    </a:cubicBezTo>
                    <a:cubicBezTo>
                      <a:pt x="1137" y="817"/>
                      <a:pt x="1145" y="909"/>
                      <a:pt x="1152" y="909"/>
                    </a:cubicBezTo>
                    <a:cubicBezTo>
                      <a:pt x="1152" y="909"/>
                      <a:pt x="1152" y="909"/>
                      <a:pt x="1152" y="909"/>
                    </a:cubicBezTo>
                    <a:cubicBezTo>
                      <a:pt x="1152" y="909"/>
                      <a:pt x="1156" y="888"/>
                      <a:pt x="1152" y="845"/>
                    </a:cubicBezTo>
                    <a:cubicBezTo>
                      <a:pt x="1145" y="805"/>
                      <a:pt x="1134" y="744"/>
                      <a:pt x="1112" y="672"/>
                    </a:cubicBezTo>
                    <a:cubicBezTo>
                      <a:pt x="1069" y="532"/>
                      <a:pt x="965" y="343"/>
                      <a:pt x="783" y="202"/>
                    </a:cubicBezTo>
                    <a:cubicBezTo>
                      <a:pt x="599" y="63"/>
                      <a:pt x="388" y="8"/>
                      <a:pt x="241" y="1"/>
                    </a:cubicBezTo>
                    <a:cubicBezTo>
                      <a:pt x="220" y="0"/>
                      <a:pt x="201" y="0"/>
                      <a:pt x="18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6"/>
              <p:cNvSpPr/>
              <p:nvPr/>
            </p:nvSpPr>
            <p:spPr>
              <a:xfrm flipH="1">
                <a:off x="8502832" y="4859911"/>
                <a:ext cx="2876" cy="94535"/>
              </a:xfrm>
              <a:custGeom>
                <a:rect b="b" l="l" r="r" t="t"/>
                <a:pathLst>
                  <a:path extrusionOk="0" h="1315" w="40">
                    <a:moveTo>
                      <a:pt x="18" y="1"/>
                    </a:moveTo>
                    <a:cubicBezTo>
                      <a:pt x="18" y="1"/>
                      <a:pt x="18" y="1"/>
                      <a:pt x="18" y="1"/>
                    </a:cubicBezTo>
                    <a:cubicBezTo>
                      <a:pt x="8" y="1"/>
                      <a:pt x="0" y="294"/>
                      <a:pt x="0" y="657"/>
                    </a:cubicBezTo>
                    <a:cubicBezTo>
                      <a:pt x="0" y="1020"/>
                      <a:pt x="11" y="1314"/>
                      <a:pt x="22" y="1314"/>
                    </a:cubicBezTo>
                    <a:cubicBezTo>
                      <a:pt x="33" y="1314"/>
                      <a:pt x="40" y="1020"/>
                      <a:pt x="40" y="657"/>
                    </a:cubicBezTo>
                    <a:cubicBezTo>
                      <a:pt x="40" y="297"/>
                      <a:pt x="30" y="1"/>
                      <a:pt x="1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6"/>
              <p:cNvSpPr/>
              <p:nvPr/>
            </p:nvSpPr>
            <p:spPr>
              <a:xfrm flipH="1">
                <a:off x="8347763" y="4997440"/>
                <a:ext cx="67361" cy="3666"/>
              </a:xfrm>
              <a:custGeom>
                <a:rect b="b" l="l" r="r" t="t"/>
                <a:pathLst>
                  <a:path extrusionOk="0" h="51" w="937">
                    <a:moveTo>
                      <a:pt x="894" y="0"/>
                    </a:moveTo>
                    <a:cubicBezTo>
                      <a:pt x="820" y="0"/>
                      <a:pt x="657" y="9"/>
                      <a:pt x="471" y="11"/>
                    </a:cubicBezTo>
                    <a:cubicBezTo>
                      <a:pt x="298" y="11"/>
                      <a:pt x="147" y="7"/>
                      <a:pt x="65" y="7"/>
                    </a:cubicBezTo>
                    <a:cubicBezTo>
                      <a:pt x="24" y="7"/>
                      <a:pt x="0" y="8"/>
                      <a:pt x="0" y="11"/>
                    </a:cubicBezTo>
                    <a:cubicBezTo>
                      <a:pt x="0" y="22"/>
                      <a:pt x="208" y="51"/>
                      <a:pt x="471" y="51"/>
                    </a:cubicBezTo>
                    <a:cubicBezTo>
                      <a:pt x="729" y="47"/>
                      <a:pt x="937" y="15"/>
                      <a:pt x="937" y="4"/>
                    </a:cubicBezTo>
                    <a:cubicBezTo>
                      <a:pt x="937" y="1"/>
                      <a:pt x="922" y="0"/>
                      <a:pt x="89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6"/>
              <p:cNvSpPr/>
              <p:nvPr/>
            </p:nvSpPr>
            <p:spPr>
              <a:xfrm flipH="1">
                <a:off x="8453011" y="4998662"/>
                <a:ext cx="7836" cy="13300"/>
              </a:xfrm>
              <a:custGeom>
                <a:rect b="b" l="l" r="r" t="t"/>
                <a:pathLst>
                  <a:path extrusionOk="0" h="185" w="109">
                    <a:moveTo>
                      <a:pt x="11" y="0"/>
                    </a:moveTo>
                    <a:cubicBezTo>
                      <a:pt x="10" y="0"/>
                      <a:pt x="9" y="0"/>
                      <a:pt x="8" y="1"/>
                    </a:cubicBezTo>
                    <a:cubicBezTo>
                      <a:pt x="1" y="9"/>
                      <a:pt x="26" y="49"/>
                      <a:pt x="47" y="95"/>
                    </a:cubicBezTo>
                    <a:cubicBezTo>
                      <a:pt x="73" y="142"/>
                      <a:pt x="83" y="185"/>
                      <a:pt x="95" y="185"/>
                    </a:cubicBezTo>
                    <a:cubicBezTo>
                      <a:pt x="105" y="185"/>
                      <a:pt x="108" y="130"/>
                      <a:pt x="83" y="77"/>
                    </a:cubicBezTo>
                    <a:cubicBezTo>
                      <a:pt x="61" y="28"/>
                      <a:pt x="24" y="0"/>
                      <a:pt x="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6"/>
              <p:cNvSpPr/>
              <p:nvPr/>
            </p:nvSpPr>
            <p:spPr>
              <a:xfrm flipH="1">
                <a:off x="8468252" y="4977741"/>
                <a:ext cx="9849" cy="9058"/>
              </a:xfrm>
              <a:custGeom>
                <a:rect b="b" l="l" r="r" t="t"/>
                <a:pathLst>
                  <a:path extrusionOk="0" h="126" w="137">
                    <a:moveTo>
                      <a:pt x="11" y="1"/>
                    </a:moveTo>
                    <a:cubicBezTo>
                      <a:pt x="10" y="1"/>
                      <a:pt x="8" y="1"/>
                      <a:pt x="7" y="2"/>
                    </a:cubicBezTo>
                    <a:cubicBezTo>
                      <a:pt x="0" y="9"/>
                      <a:pt x="22" y="45"/>
                      <a:pt x="55" y="77"/>
                    </a:cubicBezTo>
                    <a:cubicBezTo>
                      <a:pt x="85" y="105"/>
                      <a:pt x="114" y="125"/>
                      <a:pt x="126" y="125"/>
                    </a:cubicBezTo>
                    <a:cubicBezTo>
                      <a:pt x="127" y="125"/>
                      <a:pt x="129" y="125"/>
                      <a:pt x="130" y="124"/>
                    </a:cubicBezTo>
                    <a:cubicBezTo>
                      <a:pt x="136" y="116"/>
                      <a:pt x="115" y="81"/>
                      <a:pt x="83" y="48"/>
                    </a:cubicBezTo>
                    <a:cubicBezTo>
                      <a:pt x="54" y="21"/>
                      <a:pt x="24" y="1"/>
                      <a:pt x="1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6"/>
              <p:cNvSpPr/>
              <p:nvPr/>
            </p:nvSpPr>
            <p:spPr>
              <a:xfrm flipH="1">
                <a:off x="8488382" y="4967245"/>
                <a:ext cx="13947" cy="5823"/>
              </a:xfrm>
              <a:custGeom>
                <a:rect b="b" l="l" r="r" t="t"/>
                <a:pathLst>
                  <a:path extrusionOk="0" h="81" w="194">
                    <a:moveTo>
                      <a:pt x="63" y="1"/>
                    </a:moveTo>
                    <a:cubicBezTo>
                      <a:pt x="27" y="1"/>
                      <a:pt x="1" y="14"/>
                      <a:pt x="4" y="19"/>
                    </a:cubicBezTo>
                    <a:cubicBezTo>
                      <a:pt x="7" y="29"/>
                      <a:pt x="50" y="29"/>
                      <a:pt x="97" y="44"/>
                    </a:cubicBezTo>
                    <a:cubicBezTo>
                      <a:pt x="138" y="60"/>
                      <a:pt x="171" y="81"/>
                      <a:pt x="183" y="81"/>
                    </a:cubicBezTo>
                    <a:cubicBezTo>
                      <a:pt x="185" y="81"/>
                      <a:pt x="186" y="81"/>
                      <a:pt x="187" y="80"/>
                    </a:cubicBezTo>
                    <a:cubicBezTo>
                      <a:pt x="193" y="72"/>
                      <a:pt x="168" y="26"/>
                      <a:pt x="107" y="7"/>
                    </a:cubicBezTo>
                    <a:cubicBezTo>
                      <a:pt x="92" y="3"/>
                      <a:pt x="77" y="1"/>
                      <a:pt x="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6"/>
              <p:cNvSpPr/>
              <p:nvPr/>
            </p:nvSpPr>
            <p:spPr>
              <a:xfrm flipH="1">
                <a:off x="8512106" y="4963866"/>
                <a:ext cx="7548" cy="3666"/>
              </a:xfrm>
              <a:custGeom>
                <a:rect b="b" l="l" r="r" t="t"/>
                <a:pathLst>
                  <a:path extrusionOk="0" h="51" w="105">
                    <a:moveTo>
                      <a:pt x="23" y="0"/>
                    </a:moveTo>
                    <a:cubicBezTo>
                      <a:pt x="13" y="0"/>
                      <a:pt x="6" y="3"/>
                      <a:pt x="4" y="8"/>
                    </a:cubicBezTo>
                    <a:cubicBezTo>
                      <a:pt x="0" y="19"/>
                      <a:pt x="18" y="33"/>
                      <a:pt x="43" y="44"/>
                    </a:cubicBezTo>
                    <a:cubicBezTo>
                      <a:pt x="57" y="49"/>
                      <a:pt x="69" y="51"/>
                      <a:pt x="79" y="51"/>
                    </a:cubicBezTo>
                    <a:cubicBezTo>
                      <a:pt x="91" y="51"/>
                      <a:pt x="99" y="48"/>
                      <a:pt x="101" y="44"/>
                    </a:cubicBezTo>
                    <a:cubicBezTo>
                      <a:pt x="105" y="33"/>
                      <a:pt x="86" y="16"/>
                      <a:pt x="58" y="8"/>
                    </a:cubicBezTo>
                    <a:cubicBezTo>
                      <a:pt x="46" y="3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6"/>
              <p:cNvSpPr/>
              <p:nvPr/>
            </p:nvSpPr>
            <p:spPr>
              <a:xfrm flipH="1">
                <a:off x="8296647" y="4914836"/>
                <a:ext cx="791" cy="27462"/>
              </a:xfrm>
              <a:custGeom>
                <a:rect b="b" l="l" r="r" t="t"/>
                <a:pathLst>
                  <a:path extrusionOk="0" h="382" w="11">
                    <a:moveTo>
                      <a:pt x="0" y="1"/>
                    </a:moveTo>
                    <a:lnTo>
                      <a:pt x="7" y="382"/>
                    </a:lnTo>
                    <a:lnTo>
                      <a:pt x="10" y="3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6"/>
              <p:cNvSpPr/>
              <p:nvPr/>
            </p:nvSpPr>
            <p:spPr>
              <a:xfrm flipH="1">
                <a:off x="8296867" y="4914621"/>
                <a:ext cx="206540" cy="34363"/>
              </a:xfrm>
              <a:custGeom>
                <a:rect b="b" l="l" r="r" t="t"/>
                <a:pathLst>
                  <a:path extrusionOk="0" h="478" w="2873">
                    <a:moveTo>
                      <a:pt x="2865" y="0"/>
                    </a:moveTo>
                    <a:lnTo>
                      <a:pt x="4" y="255"/>
                    </a:lnTo>
                    <a:cubicBezTo>
                      <a:pt x="4" y="348"/>
                      <a:pt x="1" y="428"/>
                      <a:pt x="1" y="478"/>
                    </a:cubicBezTo>
                    <a:lnTo>
                      <a:pt x="2567" y="395"/>
                    </a:lnTo>
                    <a:cubicBezTo>
                      <a:pt x="2524" y="385"/>
                      <a:pt x="2496" y="370"/>
                      <a:pt x="2496" y="363"/>
                    </a:cubicBezTo>
                    <a:cubicBezTo>
                      <a:pt x="2499" y="360"/>
                      <a:pt x="2502" y="360"/>
                      <a:pt x="2509" y="360"/>
                    </a:cubicBezTo>
                    <a:cubicBezTo>
                      <a:pt x="2539" y="360"/>
                      <a:pt x="2607" y="370"/>
                      <a:pt x="2685" y="378"/>
                    </a:cubicBezTo>
                    <a:cubicBezTo>
                      <a:pt x="2779" y="381"/>
                      <a:pt x="2857" y="378"/>
                      <a:pt x="2872" y="385"/>
                    </a:cubicBezTo>
                    <a:lnTo>
                      <a:pt x="2865" y="4"/>
                    </a:lnTo>
                    <a:lnTo>
                      <a:pt x="2865" y="0"/>
                    </a:ln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6"/>
              <p:cNvSpPr/>
              <p:nvPr/>
            </p:nvSpPr>
            <p:spPr>
              <a:xfrm flipH="1">
                <a:off x="8296647" y="4940430"/>
                <a:ext cx="27390" cy="2588"/>
              </a:xfrm>
              <a:custGeom>
                <a:rect b="b" l="l" r="r" t="t"/>
                <a:pathLst>
                  <a:path extrusionOk="0" h="36" w="381">
                    <a:moveTo>
                      <a:pt x="14" y="1"/>
                    </a:moveTo>
                    <a:cubicBezTo>
                      <a:pt x="7" y="1"/>
                      <a:pt x="4" y="1"/>
                      <a:pt x="1" y="4"/>
                    </a:cubicBezTo>
                    <a:cubicBezTo>
                      <a:pt x="1" y="11"/>
                      <a:pt x="29" y="26"/>
                      <a:pt x="72" y="36"/>
                    </a:cubicBezTo>
                    <a:lnTo>
                      <a:pt x="380" y="26"/>
                    </a:lnTo>
                    <a:lnTo>
                      <a:pt x="377" y="26"/>
                    </a:lnTo>
                    <a:cubicBezTo>
                      <a:pt x="362" y="19"/>
                      <a:pt x="284" y="22"/>
                      <a:pt x="190" y="19"/>
                    </a:cubicBezTo>
                    <a:cubicBezTo>
                      <a:pt x="112" y="11"/>
                      <a:pt x="44" y="1"/>
                      <a:pt x="14" y="1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6"/>
              <p:cNvSpPr/>
              <p:nvPr/>
            </p:nvSpPr>
            <p:spPr>
              <a:xfrm flipH="1">
                <a:off x="8528066" y="4935254"/>
                <a:ext cx="647" cy="3163"/>
              </a:xfrm>
              <a:custGeom>
                <a:rect b="b" l="l" r="r" t="t"/>
                <a:pathLst>
                  <a:path extrusionOk="0" h="44" w="9">
                    <a:moveTo>
                      <a:pt x="1" y="0"/>
                    </a:moveTo>
                    <a:lnTo>
                      <a:pt x="8" y="43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6"/>
              <p:cNvSpPr/>
              <p:nvPr/>
            </p:nvSpPr>
            <p:spPr>
              <a:xfrm flipH="1">
                <a:off x="8504630" y="4933169"/>
                <a:ext cx="23508" cy="16607"/>
              </a:xfrm>
              <a:custGeom>
                <a:rect b="b" l="l" r="r" t="t"/>
                <a:pathLst>
                  <a:path extrusionOk="0" h="231" w="327">
                    <a:moveTo>
                      <a:pt x="316" y="1"/>
                    </a:moveTo>
                    <a:lnTo>
                      <a:pt x="0" y="29"/>
                    </a:lnTo>
                    <a:lnTo>
                      <a:pt x="0" y="72"/>
                    </a:lnTo>
                    <a:lnTo>
                      <a:pt x="22" y="231"/>
                    </a:lnTo>
                    <a:lnTo>
                      <a:pt x="327" y="223"/>
                    </a:lnTo>
                    <a:cubicBezTo>
                      <a:pt x="323" y="170"/>
                      <a:pt x="320" y="94"/>
                      <a:pt x="316" y="1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6"/>
              <p:cNvSpPr/>
              <p:nvPr/>
            </p:nvSpPr>
            <p:spPr>
              <a:xfrm flipH="1">
                <a:off x="8503048" y="4932953"/>
                <a:ext cx="2444" cy="16319"/>
              </a:xfrm>
              <a:custGeom>
                <a:rect b="b" l="l" r="r" t="t"/>
                <a:pathLst>
                  <a:path extrusionOk="0" h="227" w="34">
                    <a:moveTo>
                      <a:pt x="33" y="0"/>
                    </a:moveTo>
                    <a:lnTo>
                      <a:pt x="1" y="4"/>
                    </a:lnTo>
                    <a:cubicBezTo>
                      <a:pt x="5" y="97"/>
                      <a:pt x="8" y="173"/>
                      <a:pt x="12" y="226"/>
                    </a:cubicBezTo>
                    <a:lnTo>
                      <a:pt x="30" y="223"/>
                    </a:lnTo>
                    <a:cubicBezTo>
                      <a:pt x="30" y="173"/>
                      <a:pt x="33" y="93"/>
                      <a:pt x="33" y="0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6"/>
              <p:cNvSpPr/>
              <p:nvPr/>
            </p:nvSpPr>
            <p:spPr>
              <a:xfrm flipH="1">
                <a:off x="7605347" y="4840573"/>
                <a:ext cx="430190" cy="187633"/>
              </a:xfrm>
              <a:custGeom>
                <a:rect b="b" l="l" r="r" t="t"/>
                <a:pathLst>
                  <a:path extrusionOk="0" h="2610" w="5984">
                    <a:moveTo>
                      <a:pt x="3202" y="0"/>
                    </a:moveTo>
                    <a:lnTo>
                      <a:pt x="0" y="68"/>
                    </a:lnTo>
                    <a:lnTo>
                      <a:pt x="43" y="2571"/>
                    </a:lnTo>
                    <a:lnTo>
                      <a:pt x="240" y="2577"/>
                    </a:lnTo>
                    <a:cubicBezTo>
                      <a:pt x="641" y="2590"/>
                      <a:pt x="1598" y="2610"/>
                      <a:pt x="2581" y="2610"/>
                    </a:cubicBezTo>
                    <a:cubicBezTo>
                      <a:pt x="3774" y="2610"/>
                      <a:pt x="5006" y="2581"/>
                      <a:pt x="5326" y="2477"/>
                    </a:cubicBezTo>
                    <a:cubicBezTo>
                      <a:pt x="5984" y="2261"/>
                      <a:pt x="3249" y="1709"/>
                      <a:pt x="3249" y="1709"/>
                    </a:cubicBezTo>
                    <a:lnTo>
                      <a:pt x="320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6"/>
              <p:cNvSpPr/>
              <p:nvPr/>
            </p:nvSpPr>
            <p:spPr>
              <a:xfrm flipH="1">
                <a:off x="7644303" y="4986081"/>
                <a:ext cx="61466" cy="28468"/>
              </a:xfrm>
              <a:custGeom>
                <a:rect b="b" l="l" r="r" t="t"/>
                <a:pathLst>
                  <a:path extrusionOk="0" h="396" w="855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4"/>
                      <a:pt x="101" y="30"/>
                      <a:pt x="223" y="68"/>
                    </a:cubicBezTo>
                    <a:cubicBezTo>
                      <a:pt x="151" y="44"/>
                      <a:pt x="75" y="22"/>
                      <a:pt x="0" y="0"/>
                    </a:cubicBezTo>
                    <a:close/>
                    <a:moveTo>
                      <a:pt x="833" y="345"/>
                    </a:moveTo>
                    <a:cubicBezTo>
                      <a:pt x="844" y="363"/>
                      <a:pt x="844" y="381"/>
                      <a:pt x="833" y="396"/>
                    </a:cubicBezTo>
                    <a:lnTo>
                      <a:pt x="851" y="396"/>
                    </a:lnTo>
                    <a:cubicBezTo>
                      <a:pt x="855" y="381"/>
                      <a:pt x="847" y="363"/>
                      <a:pt x="833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6"/>
              <p:cNvSpPr/>
              <p:nvPr/>
            </p:nvSpPr>
            <p:spPr>
              <a:xfrm flipH="1">
                <a:off x="7811239" y="5025334"/>
                <a:ext cx="221206" cy="3666"/>
              </a:xfrm>
              <a:custGeom>
                <a:rect b="b" l="l" r="r" t="t"/>
                <a:pathLst>
                  <a:path extrusionOk="0" h="51" w="3077">
                    <a:moveTo>
                      <a:pt x="0" y="1"/>
                    </a:moveTo>
                    <a:cubicBezTo>
                      <a:pt x="517" y="32"/>
                      <a:pt x="1242" y="51"/>
                      <a:pt x="1996" y="51"/>
                    </a:cubicBezTo>
                    <a:cubicBezTo>
                      <a:pt x="2355" y="51"/>
                      <a:pt x="2724" y="47"/>
                      <a:pt x="3076" y="39"/>
                    </a:cubicBezTo>
                    <a:lnTo>
                      <a:pt x="2530" y="39"/>
                    </a:lnTo>
                    <a:cubicBezTo>
                      <a:pt x="1551" y="39"/>
                      <a:pt x="596" y="22"/>
                      <a:pt x="197" y="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6"/>
              <p:cNvSpPr/>
              <p:nvPr/>
            </p:nvSpPr>
            <p:spPr>
              <a:xfrm flipH="1">
                <a:off x="7645102" y="4986081"/>
                <a:ext cx="387343" cy="42128"/>
              </a:xfrm>
              <a:custGeom>
                <a:rect b="b" l="l" r="r" t="t"/>
                <a:pathLst>
                  <a:path extrusionOk="0" h="586" w="5388">
                    <a:moveTo>
                      <a:pt x="4541" y="0"/>
                    </a:moveTo>
                    <a:cubicBezTo>
                      <a:pt x="4357" y="15"/>
                      <a:pt x="4268" y="421"/>
                      <a:pt x="4268" y="421"/>
                    </a:cubicBezTo>
                    <a:lnTo>
                      <a:pt x="1156" y="460"/>
                    </a:lnTo>
                    <a:lnTo>
                      <a:pt x="1156" y="478"/>
                    </a:lnTo>
                    <a:cubicBezTo>
                      <a:pt x="1152" y="478"/>
                      <a:pt x="1152" y="471"/>
                      <a:pt x="1148" y="460"/>
                    </a:cubicBezTo>
                    <a:lnTo>
                      <a:pt x="4" y="474"/>
                    </a:lnTo>
                    <a:lnTo>
                      <a:pt x="0" y="547"/>
                    </a:lnTo>
                    <a:lnTo>
                      <a:pt x="197" y="553"/>
                    </a:lnTo>
                    <a:cubicBezTo>
                      <a:pt x="596" y="568"/>
                      <a:pt x="1551" y="585"/>
                      <a:pt x="2530" y="585"/>
                    </a:cubicBezTo>
                    <a:lnTo>
                      <a:pt x="3076" y="585"/>
                    </a:lnTo>
                    <a:cubicBezTo>
                      <a:pt x="4059" y="564"/>
                      <a:pt x="4935" y="521"/>
                      <a:pt x="5255" y="460"/>
                    </a:cubicBezTo>
                    <a:cubicBezTo>
                      <a:pt x="5265" y="456"/>
                      <a:pt x="5276" y="456"/>
                      <a:pt x="5283" y="453"/>
                    </a:cubicBezTo>
                    <a:cubicBezTo>
                      <a:pt x="5334" y="435"/>
                      <a:pt x="5366" y="417"/>
                      <a:pt x="5377" y="396"/>
                    </a:cubicBezTo>
                    <a:cubicBezTo>
                      <a:pt x="5388" y="381"/>
                      <a:pt x="5388" y="363"/>
                      <a:pt x="5377" y="345"/>
                    </a:cubicBezTo>
                    <a:cubicBezTo>
                      <a:pt x="5298" y="249"/>
                      <a:pt x="4985" y="137"/>
                      <a:pt x="4767" y="68"/>
                    </a:cubicBezTo>
                    <a:cubicBezTo>
                      <a:pt x="4695" y="44"/>
                      <a:pt x="4619" y="22"/>
                      <a:pt x="4544" y="0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6"/>
              <p:cNvSpPr/>
              <p:nvPr/>
            </p:nvSpPr>
            <p:spPr>
              <a:xfrm flipH="1">
                <a:off x="7645317" y="5011962"/>
                <a:ext cx="390506" cy="10136"/>
              </a:xfrm>
              <a:custGeom>
                <a:rect b="b" l="l" r="r" t="t"/>
                <a:pathLst>
                  <a:path extrusionOk="0" h="141" w="5432">
                    <a:moveTo>
                      <a:pt x="5418" y="1"/>
                    </a:moveTo>
                    <a:cubicBezTo>
                      <a:pt x="5409" y="1"/>
                      <a:pt x="5395" y="1"/>
                      <a:pt x="5377" y="3"/>
                    </a:cubicBezTo>
                    <a:cubicBezTo>
                      <a:pt x="5330" y="3"/>
                      <a:pt x="5277" y="7"/>
                      <a:pt x="5219" y="7"/>
                    </a:cubicBezTo>
                    <a:cubicBezTo>
                      <a:pt x="5062" y="14"/>
                      <a:pt x="4868" y="21"/>
                      <a:pt x="4638" y="32"/>
                    </a:cubicBezTo>
                    <a:cubicBezTo>
                      <a:pt x="4146" y="50"/>
                      <a:pt x="3468" y="75"/>
                      <a:pt x="2718" y="89"/>
                    </a:cubicBezTo>
                    <a:cubicBezTo>
                      <a:pt x="2134" y="103"/>
                      <a:pt x="1594" y="109"/>
                      <a:pt x="1152" y="109"/>
                    </a:cubicBezTo>
                    <a:cubicBezTo>
                      <a:pt x="1025" y="109"/>
                      <a:pt x="907" y="108"/>
                      <a:pt x="798" y="107"/>
                    </a:cubicBezTo>
                    <a:lnTo>
                      <a:pt x="213" y="107"/>
                    </a:lnTo>
                    <a:cubicBezTo>
                      <a:pt x="155" y="107"/>
                      <a:pt x="105" y="107"/>
                      <a:pt x="54" y="111"/>
                    </a:cubicBezTo>
                    <a:lnTo>
                      <a:pt x="1" y="111"/>
                    </a:lnTo>
                    <a:cubicBezTo>
                      <a:pt x="1" y="114"/>
                      <a:pt x="19" y="114"/>
                      <a:pt x="54" y="118"/>
                    </a:cubicBezTo>
                    <a:cubicBezTo>
                      <a:pt x="101" y="118"/>
                      <a:pt x="155" y="122"/>
                      <a:pt x="213" y="122"/>
                    </a:cubicBezTo>
                    <a:cubicBezTo>
                      <a:pt x="370" y="125"/>
                      <a:pt x="568" y="132"/>
                      <a:pt x="798" y="136"/>
                    </a:cubicBezTo>
                    <a:cubicBezTo>
                      <a:pt x="1005" y="139"/>
                      <a:pt x="1245" y="141"/>
                      <a:pt x="1510" y="141"/>
                    </a:cubicBezTo>
                    <a:cubicBezTo>
                      <a:pt x="1873" y="141"/>
                      <a:pt x="2283" y="137"/>
                      <a:pt x="2718" y="129"/>
                    </a:cubicBezTo>
                    <a:cubicBezTo>
                      <a:pt x="3468" y="114"/>
                      <a:pt x="4146" y="86"/>
                      <a:pt x="4638" y="57"/>
                    </a:cubicBezTo>
                    <a:cubicBezTo>
                      <a:pt x="4868" y="43"/>
                      <a:pt x="5062" y="32"/>
                      <a:pt x="5219" y="21"/>
                    </a:cubicBezTo>
                    <a:cubicBezTo>
                      <a:pt x="5280" y="18"/>
                      <a:pt x="5330" y="14"/>
                      <a:pt x="5377" y="10"/>
                    </a:cubicBezTo>
                    <a:cubicBezTo>
                      <a:pt x="5413" y="7"/>
                      <a:pt x="5431" y="3"/>
                      <a:pt x="5431" y="3"/>
                    </a:cubicBezTo>
                    <a:cubicBezTo>
                      <a:pt x="5431" y="1"/>
                      <a:pt x="5427" y="1"/>
                      <a:pt x="541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6"/>
              <p:cNvSpPr/>
              <p:nvPr/>
            </p:nvSpPr>
            <p:spPr>
              <a:xfrm flipH="1">
                <a:off x="7703685" y="4983421"/>
                <a:ext cx="23508" cy="36520"/>
              </a:xfrm>
              <a:custGeom>
                <a:rect b="b" l="l" r="r" t="t"/>
                <a:pathLst>
                  <a:path extrusionOk="0" h="508" w="327">
                    <a:moveTo>
                      <a:pt x="317" y="1"/>
                    </a:moveTo>
                    <a:cubicBezTo>
                      <a:pt x="296" y="1"/>
                      <a:pt x="173" y="64"/>
                      <a:pt x="90" y="206"/>
                    </a:cubicBezTo>
                    <a:cubicBezTo>
                      <a:pt x="0" y="360"/>
                      <a:pt x="11" y="508"/>
                      <a:pt x="22" y="508"/>
                    </a:cubicBezTo>
                    <a:cubicBezTo>
                      <a:pt x="33" y="508"/>
                      <a:pt x="40" y="368"/>
                      <a:pt x="126" y="228"/>
                    </a:cubicBezTo>
                    <a:cubicBezTo>
                      <a:pt x="209" y="84"/>
                      <a:pt x="327" y="9"/>
                      <a:pt x="320" y="2"/>
                    </a:cubicBezTo>
                    <a:cubicBezTo>
                      <a:pt x="320" y="1"/>
                      <a:pt x="318" y="1"/>
                      <a:pt x="3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6"/>
              <p:cNvSpPr/>
              <p:nvPr/>
            </p:nvSpPr>
            <p:spPr>
              <a:xfrm flipH="1">
                <a:off x="7781831" y="4967461"/>
                <a:ext cx="13012" cy="19482"/>
              </a:xfrm>
              <a:custGeom>
                <a:rect b="b" l="l" r="r" t="t"/>
                <a:pathLst>
                  <a:path extrusionOk="0" h="271" w="181">
                    <a:moveTo>
                      <a:pt x="171" y="0"/>
                    </a:moveTo>
                    <a:cubicBezTo>
                      <a:pt x="158" y="0"/>
                      <a:pt x="117" y="56"/>
                      <a:pt x="73" y="123"/>
                    </a:cubicBezTo>
                    <a:cubicBezTo>
                      <a:pt x="30" y="198"/>
                      <a:pt x="1" y="263"/>
                      <a:pt x="8" y="271"/>
                    </a:cubicBezTo>
                    <a:cubicBezTo>
                      <a:pt x="9" y="271"/>
                      <a:pt x="9" y="271"/>
                      <a:pt x="9" y="271"/>
                    </a:cubicBezTo>
                    <a:cubicBezTo>
                      <a:pt x="21" y="271"/>
                      <a:pt x="63" y="218"/>
                      <a:pt x="105" y="145"/>
                    </a:cubicBezTo>
                    <a:cubicBezTo>
                      <a:pt x="151" y="69"/>
                      <a:pt x="181" y="4"/>
                      <a:pt x="173" y="1"/>
                    </a:cubicBezTo>
                    <a:cubicBezTo>
                      <a:pt x="172" y="1"/>
                      <a:pt x="172" y="0"/>
                      <a:pt x="17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6"/>
              <p:cNvSpPr/>
              <p:nvPr/>
            </p:nvSpPr>
            <p:spPr>
              <a:xfrm flipH="1">
                <a:off x="7798366" y="4964082"/>
                <a:ext cx="15313" cy="13372"/>
              </a:xfrm>
              <a:custGeom>
                <a:rect b="b" l="l" r="r" t="t"/>
                <a:pathLst>
                  <a:path extrusionOk="0" h="186" w="213">
                    <a:moveTo>
                      <a:pt x="203" y="1"/>
                    </a:moveTo>
                    <a:cubicBezTo>
                      <a:pt x="189" y="1"/>
                      <a:pt x="143" y="31"/>
                      <a:pt x="95" y="81"/>
                    </a:cubicBezTo>
                    <a:cubicBezTo>
                      <a:pt x="40" y="131"/>
                      <a:pt x="1" y="177"/>
                      <a:pt x="8" y="185"/>
                    </a:cubicBezTo>
                    <a:cubicBezTo>
                      <a:pt x="9" y="186"/>
                      <a:pt x="10" y="186"/>
                      <a:pt x="11" y="186"/>
                    </a:cubicBezTo>
                    <a:cubicBezTo>
                      <a:pt x="24" y="186"/>
                      <a:pt x="70" y="154"/>
                      <a:pt x="120" y="106"/>
                    </a:cubicBezTo>
                    <a:cubicBezTo>
                      <a:pt x="173" y="56"/>
                      <a:pt x="213" y="8"/>
                      <a:pt x="206" y="1"/>
                    </a:cubicBezTo>
                    <a:cubicBezTo>
                      <a:pt x="205" y="1"/>
                      <a:pt x="204" y="1"/>
                      <a:pt x="20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6"/>
              <p:cNvSpPr/>
              <p:nvPr/>
            </p:nvSpPr>
            <p:spPr>
              <a:xfrm flipH="1">
                <a:off x="7801242" y="4954377"/>
                <a:ext cx="24011" cy="2876"/>
              </a:xfrm>
              <a:custGeom>
                <a:rect b="b" l="l" r="r" t="t"/>
                <a:pathLst>
                  <a:path extrusionOk="0" h="40" w="334">
                    <a:moveTo>
                      <a:pt x="165" y="0"/>
                    </a:moveTo>
                    <a:cubicBezTo>
                      <a:pt x="72" y="0"/>
                      <a:pt x="1" y="11"/>
                      <a:pt x="1" y="22"/>
                    </a:cubicBezTo>
                    <a:cubicBezTo>
                      <a:pt x="1" y="32"/>
                      <a:pt x="76" y="40"/>
                      <a:pt x="165" y="40"/>
                    </a:cubicBezTo>
                    <a:cubicBezTo>
                      <a:pt x="259" y="40"/>
                      <a:pt x="334" y="29"/>
                      <a:pt x="334" y="18"/>
                    </a:cubicBezTo>
                    <a:cubicBezTo>
                      <a:pt x="334" y="7"/>
                      <a:pt x="259" y="0"/>
                      <a:pt x="16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6"/>
              <p:cNvSpPr/>
              <p:nvPr/>
            </p:nvSpPr>
            <p:spPr>
              <a:xfrm flipH="1">
                <a:off x="7802249" y="4940430"/>
                <a:ext cx="27678" cy="4026"/>
              </a:xfrm>
              <a:custGeom>
                <a:rect b="b" l="l" r="r" t="t"/>
                <a:pathLst>
                  <a:path extrusionOk="0" h="56" w="385">
                    <a:moveTo>
                      <a:pt x="19" y="0"/>
                    </a:moveTo>
                    <a:cubicBezTo>
                      <a:pt x="10" y="0"/>
                      <a:pt x="5" y="1"/>
                      <a:pt x="4" y="4"/>
                    </a:cubicBezTo>
                    <a:cubicBezTo>
                      <a:pt x="1" y="14"/>
                      <a:pt x="84" y="47"/>
                      <a:pt x="191" y="54"/>
                    </a:cubicBezTo>
                    <a:cubicBezTo>
                      <a:pt x="204" y="55"/>
                      <a:pt x="216" y="55"/>
                      <a:pt x="228" y="55"/>
                    </a:cubicBezTo>
                    <a:cubicBezTo>
                      <a:pt x="318" y="55"/>
                      <a:pt x="385" y="32"/>
                      <a:pt x="381" y="26"/>
                    </a:cubicBezTo>
                    <a:cubicBezTo>
                      <a:pt x="381" y="14"/>
                      <a:pt x="295" y="22"/>
                      <a:pt x="195" y="14"/>
                    </a:cubicBezTo>
                    <a:cubicBezTo>
                      <a:pt x="115" y="12"/>
                      <a:pt x="47" y="0"/>
                      <a:pt x="1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6"/>
              <p:cNvSpPr/>
              <p:nvPr/>
            </p:nvSpPr>
            <p:spPr>
              <a:xfrm flipH="1">
                <a:off x="7743370" y="4945247"/>
                <a:ext cx="43422" cy="25449"/>
              </a:xfrm>
              <a:custGeom>
                <a:rect b="b" l="l" r="r" t="t"/>
                <a:pathLst>
                  <a:path extrusionOk="0" h="354" w="604">
                    <a:moveTo>
                      <a:pt x="410" y="38"/>
                    </a:moveTo>
                    <a:cubicBezTo>
                      <a:pt x="456" y="38"/>
                      <a:pt x="502" y="47"/>
                      <a:pt x="539" y="70"/>
                    </a:cubicBezTo>
                    <a:cubicBezTo>
                      <a:pt x="574" y="91"/>
                      <a:pt x="560" y="131"/>
                      <a:pt x="524" y="152"/>
                    </a:cubicBezTo>
                    <a:cubicBezTo>
                      <a:pt x="492" y="174"/>
                      <a:pt x="448" y="189"/>
                      <a:pt x="410" y="206"/>
                    </a:cubicBezTo>
                    <a:cubicBezTo>
                      <a:pt x="334" y="235"/>
                      <a:pt x="262" y="253"/>
                      <a:pt x="201" y="263"/>
                    </a:cubicBezTo>
                    <a:cubicBezTo>
                      <a:pt x="139" y="276"/>
                      <a:pt x="89" y="283"/>
                      <a:pt x="55" y="287"/>
                    </a:cubicBezTo>
                    <a:lnTo>
                      <a:pt x="55" y="287"/>
                    </a:lnTo>
                    <a:cubicBezTo>
                      <a:pt x="67" y="256"/>
                      <a:pt x="87" y="216"/>
                      <a:pt x="122" y="174"/>
                    </a:cubicBezTo>
                    <a:cubicBezTo>
                      <a:pt x="158" y="127"/>
                      <a:pt x="219" y="81"/>
                      <a:pt x="294" y="55"/>
                    </a:cubicBezTo>
                    <a:cubicBezTo>
                      <a:pt x="328" y="45"/>
                      <a:pt x="369" y="38"/>
                      <a:pt x="410" y="38"/>
                    </a:cubicBezTo>
                    <a:close/>
                    <a:moveTo>
                      <a:pt x="408" y="1"/>
                    </a:moveTo>
                    <a:cubicBezTo>
                      <a:pt x="270" y="1"/>
                      <a:pt x="150" y="83"/>
                      <a:pt x="100" y="159"/>
                    </a:cubicBezTo>
                    <a:cubicBezTo>
                      <a:pt x="63" y="207"/>
                      <a:pt x="46" y="254"/>
                      <a:pt x="37" y="290"/>
                    </a:cubicBezTo>
                    <a:lnTo>
                      <a:pt x="37" y="290"/>
                    </a:lnTo>
                    <a:cubicBezTo>
                      <a:pt x="13" y="293"/>
                      <a:pt x="1" y="294"/>
                      <a:pt x="1" y="296"/>
                    </a:cubicBezTo>
                    <a:cubicBezTo>
                      <a:pt x="1" y="299"/>
                      <a:pt x="12" y="302"/>
                      <a:pt x="35" y="303"/>
                    </a:cubicBezTo>
                    <a:lnTo>
                      <a:pt x="35" y="303"/>
                    </a:lnTo>
                    <a:cubicBezTo>
                      <a:pt x="29" y="334"/>
                      <a:pt x="29" y="353"/>
                      <a:pt x="32" y="353"/>
                    </a:cubicBezTo>
                    <a:cubicBezTo>
                      <a:pt x="36" y="353"/>
                      <a:pt x="38" y="334"/>
                      <a:pt x="49" y="303"/>
                    </a:cubicBezTo>
                    <a:lnTo>
                      <a:pt x="49" y="303"/>
                    </a:lnTo>
                    <a:cubicBezTo>
                      <a:pt x="53" y="303"/>
                      <a:pt x="57" y="303"/>
                      <a:pt x="61" y="303"/>
                    </a:cubicBezTo>
                    <a:cubicBezTo>
                      <a:pt x="96" y="303"/>
                      <a:pt x="145" y="300"/>
                      <a:pt x="205" y="292"/>
                    </a:cubicBezTo>
                    <a:cubicBezTo>
                      <a:pt x="269" y="282"/>
                      <a:pt x="341" y="267"/>
                      <a:pt x="423" y="239"/>
                    </a:cubicBezTo>
                    <a:cubicBezTo>
                      <a:pt x="463" y="224"/>
                      <a:pt x="503" y="214"/>
                      <a:pt x="546" y="184"/>
                    </a:cubicBezTo>
                    <a:cubicBezTo>
                      <a:pt x="567" y="170"/>
                      <a:pt x="589" y="152"/>
                      <a:pt x="596" y="120"/>
                    </a:cubicBezTo>
                    <a:cubicBezTo>
                      <a:pt x="604" y="88"/>
                      <a:pt x="589" y="55"/>
                      <a:pt x="564" y="38"/>
                    </a:cubicBezTo>
                    <a:cubicBezTo>
                      <a:pt x="511" y="12"/>
                      <a:pt x="458" y="1"/>
                      <a:pt x="40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6"/>
              <p:cNvSpPr/>
              <p:nvPr/>
            </p:nvSpPr>
            <p:spPr>
              <a:xfrm flipH="1">
                <a:off x="7780537" y="4938848"/>
                <a:ext cx="22789" cy="28468"/>
              </a:xfrm>
              <a:custGeom>
                <a:rect b="b" l="l" r="r" t="t"/>
                <a:pathLst>
                  <a:path extrusionOk="0" h="396" w="317">
                    <a:moveTo>
                      <a:pt x="79" y="1"/>
                    </a:moveTo>
                    <a:cubicBezTo>
                      <a:pt x="77" y="1"/>
                      <a:pt x="74" y="1"/>
                      <a:pt x="72" y="1"/>
                    </a:cubicBezTo>
                    <a:cubicBezTo>
                      <a:pt x="22" y="8"/>
                      <a:pt x="1" y="62"/>
                      <a:pt x="7" y="97"/>
                    </a:cubicBezTo>
                    <a:cubicBezTo>
                      <a:pt x="15" y="134"/>
                      <a:pt x="29" y="166"/>
                      <a:pt x="47" y="187"/>
                    </a:cubicBezTo>
                    <a:cubicBezTo>
                      <a:pt x="80" y="241"/>
                      <a:pt x="112" y="281"/>
                      <a:pt x="144" y="313"/>
                    </a:cubicBezTo>
                    <a:cubicBezTo>
                      <a:pt x="208" y="370"/>
                      <a:pt x="256" y="392"/>
                      <a:pt x="265" y="392"/>
                    </a:cubicBezTo>
                    <a:cubicBezTo>
                      <a:pt x="265" y="392"/>
                      <a:pt x="266" y="392"/>
                      <a:pt x="266" y="392"/>
                    </a:cubicBezTo>
                    <a:cubicBezTo>
                      <a:pt x="269" y="389"/>
                      <a:pt x="223" y="356"/>
                      <a:pt x="166" y="291"/>
                    </a:cubicBezTo>
                    <a:cubicBezTo>
                      <a:pt x="137" y="259"/>
                      <a:pt x="105" y="220"/>
                      <a:pt x="75" y="170"/>
                    </a:cubicBezTo>
                    <a:cubicBezTo>
                      <a:pt x="47" y="127"/>
                      <a:pt x="25" y="51"/>
                      <a:pt x="80" y="41"/>
                    </a:cubicBezTo>
                    <a:cubicBezTo>
                      <a:pt x="83" y="40"/>
                      <a:pt x="87" y="40"/>
                      <a:pt x="90" y="40"/>
                    </a:cubicBezTo>
                    <a:cubicBezTo>
                      <a:pt x="137" y="40"/>
                      <a:pt x="185" y="86"/>
                      <a:pt x="216" y="122"/>
                    </a:cubicBezTo>
                    <a:cubicBezTo>
                      <a:pt x="248" y="170"/>
                      <a:pt x="266" y="216"/>
                      <a:pt x="277" y="256"/>
                    </a:cubicBezTo>
                    <a:cubicBezTo>
                      <a:pt x="295" y="338"/>
                      <a:pt x="277" y="392"/>
                      <a:pt x="284" y="396"/>
                    </a:cubicBezTo>
                    <a:cubicBezTo>
                      <a:pt x="284" y="396"/>
                      <a:pt x="317" y="346"/>
                      <a:pt x="302" y="252"/>
                    </a:cubicBezTo>
                    <a:cubicBezTo>
                      <a:pt x="299" y="205"/>
                      <a:pt x="280" y="152"/>
                      <a:pt x="244" y="101"/>
                    </a:cubicBezTo>
                    <a:cubicBezTo>
                      <a:pt x="206" y="59"/>
                      <a:pt x="161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6"/>
              <p:cNvSpPr/>
              <p:nvPr/>
            </p:nvSpPr>
            <p:spPr>
              <a:xfrm flipH="1">
                <a:off x="7949053" y="4955024"/>
                <a:ext cx="83392" cy="65420"/>
              </a:xfrm>
              <a:custGeom>
                <a:rect b="b" l="l" r="r" t="t"/>
                <a:pathLst>
                  <a:path extrusionOk="0" h="910" w="1160">
                    <a:moveTo>
                      <a:pt x="199" y="1"/>
                    </a:moveTo>
                    <a:cubicBezTo>
                      <a:pt x="144" y="1"/>
                      <a:pt x="97" y="7"/>
                      <a:pt x="61" y="13"/>
                    </a:cubicBezTo>
                    <a:cubicBezTo>
                      <a:pt x="22" y="16"/>
                      <a:pt x="0" y="23"/>
                      <a:pt x="0" y="27"/>
                    </a:cubicBezTo>
                    <a:cubicBezTo>
                      <a:pt x="0" y="28"/>
                      <a:pt x="2" y="29"/>
                      <a:pt x="6" y="29"/>
                    </a:cubicBezTo>
                    <a:cubicBezTo>
                      <a:pt x="14" y="29"/>
                      <a:pt x="29" y="27"/>
                      <a:pt x="50" y="27"/>
                    </a:cubicBezTo>
                    <a:cubicBezTo>
                      <a:pt x="66" y="25"/>
                      <a:pt x="86" y="24"/>
                      <a:pt x="109" y="24"/>
                    </a:cubicBezTo>
                    <a:cubicBezTo>
                      <a:pt x="144" y="24"/>
                      <a:pt x="187" y="26"/>
                      <a:pt x="237" y="31"/>
                    </a:cubicBezTo>
                    <a:cubicBezTo>
                      <a:pt x="381" y="45"/>
                      <a:pt x="582" y="99"/>
                      <a:pt x="757" y="232"/>
                    </a:cubicBezTo>
                    <a:cubicBezTo>
                      <a:pt x="933" y="368"/>
                      <a:pt x="1037" y="548"/>
                      <a:pt x="1087" y="681"/>
                    </a:cubicBezTo>
                    <a:cubicBezTo>
                      <a:pt x="1142" y="817"/>
                      <a:pt x="1148" y="910"/>
                      <a:pt x="1156" y="910"/>
                    </a:cubicBezTo>
                    <a:cubicBezTo>
                      <a:pt x="1156" y="910"/>
                      <a:pt x="1160" y="885"/>
                      <a:pt x="1152" y="845"/>
                    </a:cubicBezTo>
                    <a:cubicBezTo>
                      <a:pt x="1148" y="802"/>
                      <a:pt x="1138" y="742"/>
                      <a:pt x="1117" y="673"/>
                    </a:cubicBezTo>
                    <a:cubicBezTo>
                      <a:pt x="1070" y="530"/>
                      <a:pt x="966" y="343"/>
                      <a:pt x="779" y="203"/>
                    </a:cubicBezTo>
                    <a:cubicBezTo>
                      <a:pt x="596" y="63"/>
                      <a:pt x="388" y="9"/>
                      <a:pt x="237" y="2"/>
                    </a:cubicBezTo>
                    <a:cubicBezTo>
                      <a:pt x="224" y="1"/>
                      <a:pt x="211" y="1"/>
                      <a:pt x="19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6"/>
              <p:cNvSpPr/>
              <p:nvPr/>
            </p:nvSpPr>
            <p:spPr>
              <a:xfrm flipH="1">
                <a:off x="8008649" y="4860702"/>
                <a:ext cx="3163" cy="94751"/>
              </a:xfrm>
              <a:custGeom>
                <a:rect b="b" l="l" r="r" t="t"/>
                <a:pathLst>
                  <a:path extrusionOk="0" h="1318" w="44">
                    <a:moveTo>
                      <a:pt x="18" y="0"/>
                    </a:moveTo>
                    <a:cubicBezTo>
                      <a:pt x="8" y="0"/>
                      <a:pt x="0" y="295"/>
                      <a:pt x="4" y="657"/>
                    </a:cubicBezTo>
                    <a:cubicBezTo>
                      <a:pt x="8" y="1020"/>
                      <a:pt x="18" y="1317"/>
                      <a:pt x="29" y="1317"/>
                    </a:cubicBezTo>
                    <a:cubicBezTo>
                      <a:pt x="40" y="1314"/>
                      <a:pt x="43" y="1020"/>
                      <a:pt x="43" y="657"/>
                    </a:cubicBezTo>
                    <a:cubicBezTo>
                      <a:pt x="40" y="295"/>
                      <a:pt x="29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6"/>
              <p:cNvSpPr/>
              <p:nvPr/>
            </p:nvSpPr>
            <p:spPr>
              <a:xfrm flipH="1">
                <a:off x="7853077" y="4997440"/>
                <a:ext cx="67648" cy="3954"/>
              </a:xfrm>
              <a:custGeom>
                <a:rect b="b" l="l" r="r" t="t"/>
                <a:pathLst>
                  <a:path extrusionOk="0" h="55" w="941">
                    <a:moveTo>
                      <a:pt x="906" y="1"/>
                    </a:moveTo>
                    <a:cubicBezTo>
                      <a:pt x="838" y="1"/>
                      <a:pt x="669" y="12"/>
                      <a:pt x="471" y="15"/>
                    </a:cubicBezTo>
                    <a:cubicBezTo>
                      <a:pt x="441" y="15"/>
                      <a:pt x="411" y="15"/>
                      <a:pt x="383" y="15"/>
                    </a:cubicBezTo>
                    <a:cubicBezTo>
                      <a:pt x="236" y="15"/>
                      <a:pt x="113" y="11"/>
                      <a:pt x="50" y="11"/>
                    </a:cubicBezTo>
                    <a:cubicBezTo>
                      <a:pt x="20" y="11"/>
                      <a:pt x="4" y="12"/>
                      <a:pt x="4" y="15"/>
                    </a:cubicBezTo>
                    <a:cubicBezTo>
                      <a:pt x="0" y="26"/>
                      <a:pt x="212" y="54"/>
                      <a:pt x="471" y="54"/>
                    </a:cubicBezTo>
                    <a:cubicBezTo>
                      <a:pt x="732" y="51"/>
                      <a:pt x="941" y="15"/>
                      <a:pt x="937" y="4"/>
                    </a:cubicBezTo>
                    <a:cubicBezTo>
                      <a:pt x="937" y="2"/>
                      <a:pt x="926" y="1"/>
                      <a:pt x="90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6"/>
              <p:cNvSpPr/>
              <p:nvPr/>
            </p:nvSpPr>
            <p:spPr>
              <a:xfrm flipH="1">
                <a:off x="7958325" y="4999453"/>
                <a:ext cx="7836" cy="13012"/>
              </a:xfrm>
              <a:custGeom>
                <a:rect b="b" l="l" r="r" t="t"/>
                <a:pathLst>
                  <a:path extrusionOk="0" h="181" w="109">
                    <a:moveTo>
                      <a:pt x="11" y="0"/>
                    </a:moveTo>
                    <a:cubicBezTo>
                      <a:pt x="10" y="0"/>
                      <a:pt x="8" y="1"/>
                      <a:pt x="8" y="1"/>
                    </a:cubicBezTo>
                    <a:cubicBezTo>
                      <a:pt x="1" y="8"/>
                      <a:pt x="26" y="44"/>
                      <a:pt x="47" y="91"/>
                    </a:cubicBezTo>
                    <a:cubicBezTo>
                      <a:pt x="69" y="137"/>
                      <a:pt x="84" y="181"/>
                      <a:pt x="94" y="181"/>
                    </a:cubicBezTo>
                    <a:cubicBezTo>
                      <a:pt x="105" y="181"/>
                      <a:pt x="108" y="131"/>
                      <a:pt x="84" y="76"/>
                    </a:cubicBezTo>
                    <a:cubicBezTo>
                      <a:pt x="60" y="26"/>
                      <a:pt x="24" y="0"/>
                      <a:pt x="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6"/>
              <p:cNvSpPr/>
              <p:nvPr/>
            </p:nvSpPr>
            <p:spPr>
              <a:xfrm flipH="1">
                <a:off x="7973782" y="4978460"/>
                <a:ext cx="9921" cy="8842"/>
              </a:xfrm>
              <a:custGeom>
                <a:rect b="b" l="l" r="r" t="t"/>
                <a:pathLst>
                  <a:path extrusionOk="0" h="123" w="138">
                    <a:moveTo>
                      <a:pt x="12" y="1"/>
                    </a:moveTo>
                    <a:cubicBezTo>
                      <a:pt x="10" y="1"/>
                      <a:pt x="9" y="1"/>
                      <a:pt x="8" y="2"/>
                    </a:cubicBezTo>
                    <a:cubicBezTo>
                      <a:pt x="0" y="10"/>
                      <a:pt x="22" y="42"/>
                      <a:pt x="54" y="78"/>
                    </a:cubicBezTo>
                    <a:cubicBezTo>
                      <a:pt x="85" y="105"/>
                      <a:pt x="113" y="123"/>
                      <a:pt x="125" y="123"/>
                    </a:cubicBezTo>
                    <a:cubicBezTo>
                      <a:pt x="127" y="123"/>
                      <a:pt x="128" y="122"/>
                      <a:pt x="129" y="121"/>
                    </a:cubicBezTo>
                    <a:cubicBezTo>
                      <a:pt x="137" y="114"/>
                      <a:pt x="116" y="81"/>
                      <a:pt x="83" y="50"/>
                    </a:cubicBezTo>
                    <a:cubicBezTo>
                      <a:pt x="55" y="21"/>
                      <a:pt x="24" y="1"/>
                      <a:pt x="1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6"/>
              <p:cNvSpPr/>
              <p:nvPr/>
            </p:nvSpPr>
            <p:spPr>
              <a:xfrm flipH="1">
                <a:off x="7993911" y="4968036"/>
                <a:ext cx="13947" cy="5823"/>
              </a:xfrm>
              <a:custGeom>
                <a:rect b="b" l="l" r="r" t="t"/>
                <a:pathLst>
                  <a:path extrusionOk="0" h="81" w="194">
                    <a:moveTo>
                      <a:pt x="62" y="1"/>
                    </a:moveTo>
                    <a:cubicBezTo>
                      <a:pt x="26" y="1"/>
                      <a:pt x="0" y="14"/>
                      <a:pt x="3" y="22"/>
                    </a:cubicBezTo>
                    <a:cubicBezTo>
                      <a:pt x="6" y="33"/>
                      <a:pt x="49" y="29"/>
                      <a:pt x="96" y="47"/>
                    </a:cubicBezTo>
                    <a:cubicBezTo>
                      <a:pt x="136" y="59"/>
                      <a:pt x="169" y="81"/>
                      <a:pt x="181" y="81"/>
                    </a:cubicBezTo>
                    <a:cubicBezTo>
                      <a:pt x="183" y="81"/>
                      <a:pt x="185" y="80"/>
                      <a:pt x="185" y="79"/>
                    </a:cubicBezTo>
                    <a:cubicBezTo>
                      <a:pt x="193" y="72"/>
                      <a:pt x="168" y="26"/>
                      <a:pt x="107" y="8"/>
                    </a:cubicBezTo>
                    <a:cubicBezTo>
                      <a:pt x="91" y="3"/>
                      <a:pt x="76" y="1"/>
                      <a:pt x="6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6"/>
              <p:cNvSpPr/>
              <p:nvPr/>
            </p:nvSpPr>
            <p:spPr>
              <a:xfrm flipH="1">
                <a:off x="8017707" y="4964657"/>
                <a:ext cx="7548" cy="3738"/>
              </a:xfrm>
              <a:custGeom>
                <a:rect b="b" l="l" r="r" t="t"/>
                <a:pathLst>
                  <a:path extrusionOk="0" h="52" w="105">
                    <a:moveTo>
                      <a:pt x="26" y="1"/>
                    </a:moveTo>
                    <a:cubicBezTo>
                      <a:pt x="15" y="1"/>
                      <a:pt x="6" y="4"/>
                      <a:pt x="4" y="8"/>
                    </a:cubicBezTo>
                    <a:cubicBezTo>
                      <a:pt x="1" y="18"/>
                      <a:pt x="18" y="37"/>
                      <a:pt x="44" y="43"/>
                    </a:cubicBezTo>
                    <a:cubicBezTo>
                      <a:pt x="58" y="49"/>
                      <a:pt x="72" y="52"/>
                      <a:pt x="82" y="52"/>
                    </a:cubicBezTo>
                    <a:cubicBezTo>
                      <a:pt x="92" y="52"/>
                      <a:pt x="99" y="49"/>
                      <a:pt x="101" y="43"/>
                    </a:cubicBezTo>
                    <a:cubicBezTo>
                      <a:pt x="104" y="33"/>
                      <a:pt x="83" y="18"/>
                      <a:pt x="58" y="8"/>
                    </a:cubicBezTo>
                    <a:cubicBezTo>
                      <a:pt x="46" y="3"/>
                      <a:pt x="35" y="1"/>
                      <a:pt x="2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6"/>
              <p:cNvSpPr/>
              <p:nvPr/>
            </p:nvSpPr>
            <p:spPr>
              <a:xfrm flipH="1">
                <a:off x="7802535" y="4914333"/>
                <a:ext cx="791" cy="27965"/>
              </a:xfrm>
              <a:custGeom>
                <a:rect b="b" l="l" r="r" t="t"/>
                <a:pathLst>
                  <a:path extrusionOk="0" h="389" w="11">
                    <a:moveTo>
                      <a:pt x="1" y="1"/>
                    </a:moveTo>
                    <a:lnTo>
                      <a:pt x="11" y="389"/>
                    </a:lnTo>
                    <a:lnTo>
                      <a:pt x="11" y="3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6"/>
              <p:cNvSpPr/>
              <p:nvPr/>
            </p:nvSpPr>
            <p:spPr>
              <a:xfrm flipH="1">
                <a:off x="7802540" y="4914333"/>
                <a:ext cx="206684" cy="35729"/>
              </a:xfrm>
              <a:custGeom>
                <a:rect b="b" l="l" r="r" t="t"/>
                <a:pathLst>
                  <a:path extrusionOk="0" h="497" w="2875">
                    <a:moveTo>
                      <a:pt x="2865" y="1"/>
                    </a:moveTo>
                    <a:lnTo>
                      <a:pt x="7" y="270"/>
                    </a:lnTo>
                    <a:cubicBezTo>
                      <a:pt x="4" y="367"/>
                      <a:pt x="4" y="442"/>
                      <a:pt x="0" y="496"/>
                    </a:cubicBezTo>
                    <a:lnTo>
                      <a:pt x="2566" y="399"/>
                    </a:lnTo>
                    <a:cubicBezTo>
                      <a:pt x="2523" y="385"/>
                      <a:pt x="2495" y="370"/>
                      <a:pt x="2498" y="367"/>
                    </a:cubicBezTo>
                    <a:cubicBezTo>
                      <a:pt x="2498" y="364"/>
                      <a:pt x="2502" y="364"/>
                      <a:pt x="2513" y="364"/>
                    </a:cubicBezTo>
                    <a:cubicBezTo>
                      <a:pt x="2541" y="364"/>
                      <a:pt x="2606" y="374"/>
                      <a:pt x="2689" y="377"/>
                    </a:cubicBezTo>
                    <a:cubicBezTo>
                      <a:pt x="2735" y="381"/>
                      <a:pt x="2778" y="381"/>
                      <a:pt x="2812" y="381"/>
                    </a:cubicBezTo>
                    <a:cubicBezTo>
                      <a:pt x="2845" y="381"/>
                      <a:pt x="2868" y="381"/>
                      <a:pt x="2875" y="385"/>
                    </a:cubicBezTo>
                    <a:lnTo>
                      <a:pt x="2865" y="1"/>
                    </a:ln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6"/>
              <p:cNvSpPr/>
              <p:nvPr/>
            </p:nvSpPr>
            <p:spPr>
              <a:xfrm flipH="1">
                <a:off x="7802536" y="4940430"/>
                <a:ext cx="27390" cy="2588"/>
              </a:xfrm>
              <a:custGeom>
                <a:rect b="b" l="l" r="r" t="t"/>
                <a:pathLst>
                  <a:path extrusionOk="0" h="36" w="381">
                    <a:moveTo>
                      <a:pt x="19" y="1"/>
                    </a:moveTo>
                    <a:cubicBezTo>
                      <a:pt x="8" y="1"/>
                      <a:pt x="4" y="1"/>
                      <a:pt x="4" y="4"/>
                    </a:cubicBezTo>
                    <a:cubicBezTo>
                      <a:pt x="1" y="7"/>
                      <a:pt x="29" y="22"/>
                      <a:pt x="72" y="36"/>
                    </a:cubicBezTo>
                    <a:lnTo>
                      <a:pt x="381" y="26"/>
                    </a:lnTo>
                    <a:lnTo>
                      <a:pt x="381" y="22"/>
                    </a:lnTo>
                    <a:cubicBezTo>
                      <a:pt x="374" y="18"/>
                      <a:pt x="351" y="18"/>
                      <a:pt x="318" y="18"/>
                    </a:cubicBezTo>
                    <a:cubicBezTo>
                      <a:pt x="284" y="18"/>
                      <a:pt x="241" y="18"/>
                      <a:pt x="195" y="14"/>
                    </a:cubicBezTo>
                    <a:cubicBezTo>
                      <a:pt x="112" y="11"/>
                      <a:pt x="47" y="1"/>
                      <a:pt x="19" y="1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6"/>
              <p:cNvSpPr/>
              <p:nvPr/>
            </p:nvSpPr>
            <p:spPr>
              <a:xfrm flipH="1">
                <a:off x="8033955" y="4936260"/>
                <a:ext cx="575" cy="2947"/>
              </a:xfrm>
              <a:custGeom>
                <a:rect b="b" l="l" r="r" t="t"/>
                <a:pathLst>
                  <a:path extrusionOk="0" h="41" w="8">
                    <a:moveTo>
                      <a:pt x="1" y="1"/>
                    </a:moveTo>
                    <a:lnTo>
                      <a:pt x="8" y="40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6"/>
              <p:cNvSpPr/>
              <p:nvPr/>
            </p:nvSpPr>
            <p:spPr>
              <a:xfrm flipH="1">
                <a:off x="8010447" y="4933960"/>
                <a:ext cx="23580" cy="16822"/>
              </a:xfrm>
              <a:custGeom>
                <a:rect b="b" l="l" r="r" t="t"/>
                <a:pathLst>
                  <a:path extrusionOk="0" h="234" w="328">
                    <a:moveTo>
                      <a:pt x="320" y="1"/>
                    </a:moveTo>
                    <a:lnTo>
                      <a:pt x="1" y="33"/>
                    </a:lnTo>
                    <a:lnTo>
                      <a:pt x="1" y="72"/>
                    </a:lnTo>
                    <a:lnTo>
                      <a:pt x="26" y="234"/>
                    </a:lnTo>
                    <a:lnTo>
                      <a:pt x="327" y="223"/>
                    </a:lnTo>
                    <a:cubicBezTo>
                      <a:pt x="324" y="169"/>
                      <a:pt x="320" y="94"/>
                      <a:pt x="320" y="1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6"/>
              <p:cNvSpPr/>
              <p:nvPr/>
            </p:nvSpPr>
            <p:spPr>
              <a:xfrm flipH="1">
                <a:off x="8008649" y="4933672"/>
                <a:ext cx="2372" cy="16391"/>
              </a:xfrm>
              <a:custGeom>
                <a:rect b="b" l="l" r="r" t="t"/>
                <a:pathLst>
                  <a:path extrusionOk="0" h="228" w="33">
                    <a:moveTo>
                      <a:pt x="32" y="1"/>
                    </a:moveTo>
                    <a:lnTo>
                      <a:pt x="0" y="5"/>
                    </a:lnTo>
                    <a:cubicBezTo>
                      <a:pt x="0" y="98"/>
                      <a:pt x="4" y="173"/>
                      <a:pt x="7" y="227"/>
                    </a:cubicBezTo>
                    <a:lnTo>
                      <a:pt x="25" y="227"/>
                    </a:lnTo>
                    <a:cubicBezTo>
                      <a:pt x="29" y="173"/>
                      <a:pt x="29" y="98"/>
                      <a:pt x="32" y="1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1" name="Google Shape;651;p26"/>
            <p:cNvSpPr/>
            <p:nvPr/>
          </p:nvSpPr>
          <p:spPr>
            <a:xfrm flipH="1">
              <a:off x="7352169" y="2317256"/>
              <a:ext cx="531159" cy="563531"/>
            </a:xfrm>
            <a:custGeom>
              <a:rect b="b" l="l" r="r" t="t"/>
              <a:pathLst>
                <a:path extrusionOk="0" h="11636" w="10967">
                  <a:moveTo>
                    <a:pt x="9968" y="0"/>
                  </a:moveTo>
                  <a:cubicBezTo>
                    <a:pt x="9815" y="0"/>
                    <a:pt x="9735" y="286"/>
                    <a:pt x="9735" y="286"/>
                  </a:cubicBezTo>
                  <a:cubicBezTo>
                    <a:pt x="9735" y="286"/>
                    <a:pt x="9081" y="1726"/>
                    <a:pt x="8906" y="1726"/>
                  </a:cubicBezTo>
                  <a:cubicBezTo>
                    <a:pt x="8902" y="1726"/>
                    <a:pt x="8899" y="1726"/>
                    <a:pt x="8895" y="1724"/>
                  </a:cubicBezTo>
                  <a:cubicBezTo>
                    <a:pt x="8737" y="1660"/>
                    <a:pt x="9111" y="763"/>
                    <a:pt x="9257" y="468"/>
                  </a:cubicBezTo>
                  <a:cubicBezTo>
                    <a:pt x="9387" y="206"/>
                    <a:pt x="9335" y="28"/>
                    <a:pt x="9189" y="28"/>
                  </a:cubicBezTo>
                  <a:cubicBezTo>
                    <a:pt x="9173" y="28"/>
                    <a:pt x="9157" y="30"/>
                    <a:pt x="9139" y="34"/>
                  </a:cubicBezTo>
                  <a:cubicBezTo>
                    <a:pt x="9017" y="63"/>
                    <a:pt x="8543" y="953"/>
                    <a:pt x="8407" y="1247"/>
                  </a:cubicBezTo>
                  <a:cubicBezTo>
                    <a:pt x="8300" y="1471"/>
                    <a:pt x="8064" y="1992"/>
                    <a:pt x="7894" y="1992"/>
                  </a:cubicBezTo>
                  <a:cubicBezTo>
                    <a:pt x="7839" y="1992"/>
                    <a:pt x="7792" y="1939"/>
                    <a:pt x="7757" y="1807"/>
                  </a:cubicBezTo>
                  <a:cubicBezTo>
                    <a:pt x="7610" y="1258"/>
                    <a:pt x="7290" y="892"/>
                    <a:pt x="7136" y="853"/>
                  </a:cubicBezTo>
                  <a:cubicBezTo>
                    <a:pt x="7123" y="849"/>
                    <a:pt x="7110" y="848"/>
                    <a:pt x="7098" y="848"/>
                  </a:cubicBezTo>
                  <a:cubicBezTo>
                    <a:pt x="6965" y="848"/>
                    <a:pt x="6881" y="1029"/>
                    <a:pt x="6985" y="1151"/>
                  </a:cubicBezTo>
                  <a:cubicBezTo>
                    <a:pt x="7075" y="1262"/>
                    <a:pt x="7168" y="1492"/>
                    <a:pt x="7233" y="1664"/>
                  </a:cubicBezTo>
                  <a:cubicBezTo>
                    <a:pt x="7287" y="1811"/>
                    <a:pt x="7315" y="1961"/>
                    <a:pt x="7315" y="2116"/>
                  </a:cubicBezTo>
                  <a:cubicBezTo>
                    <a:pt x="7319" y="2612"/>
                    <a:pt x="7272" y="2920"/>
                    <a:pt x="7254" y="3010"/>
                  </a:cubicBezTo>
                  <a:lnTo>
                    <a:pt x="3224" y="8340"/>
                  </a:lnTo>
                  <a:lnTo>
                    <a:pt x="1555" y="7335"/>
                  </a:lnTo>
                  <a:lnTo>
                    <a:pt x="1" y="10034"/>
                  </a:lnTo>
                  <a:lnTo>
                    <a:pt x="2244" y="11304"/>
                  </a:lnTo>
                  <a:cubicBezTo>
                    <a:pt x="2639" y="11529"/>
                    <a:pt x="3069" y="11636"/>
                    <a:pt x="3494" y="11636"/>
                  </a:cubicBezTo>
                  <a:cubicBezTo>
                    <a:pt x="4341" y="11636"/>
                    <a:pt x="5166" y="11211"/>
                    <a:pt x="5647" y="10446"/>
                  </a:cubicBezTo>
                  <a:lnTo>
                    <a:pt x="9800" y="3031"/>
                  </a:lnTo>
                  <a:cubicBezTo>
                    <a:pt x="10094" y="2662"/>
                    <a:pt x="10367" y="2306"/>
                    <a:pt x="10517" y="2066"/>
                  </a:cubicBezTo>
                  <a:cubicBezTo>
                    <a:pt x="10966" y="1351"/>
                    <a:pt x="10902" y="1308"/>
                    <a:pt x="10812" y="1272"/>
                  </a:cubicBezTo>
                  <a:cubicBezTo>
                    <a:pt x="10803" y="1268"/>
                    <a:pt x="10793" y="1266"/>
                    <a:pt x="10783" y="1266"/>
                  </a:cubicBezTo>
                  <a:cubicBezTo>
                    <a:pt x="10553" y="1266"/>
                    <a:pt x="10105" y="2199"/>
                    <a:pt x="9972" y="2199"/>
                  </a:cubicBezTo>
                  <a:cubicBezTo>
                    <a:pt x="9953" y="2199"/>
                    <a:pt x="9941" y="2181"/>
                    <a:pt x="9936" y="2138"/>
                  </a:cubicBezTo>
                  <a:cubicBezTo>
                    <a:pt x="9896" y="1779"/>
                    <a:pt x="10844" y="598"/>
                    <a:pt x="10582" y="501"/>
                  </a:cubicBezTo>
                  <a:cubicBezTo>
                    <a:pt x="10567" y="496"/>
                    <a:pt x="10552" y="493"/>
                    <a:pt x="10536" y="493"/>
                  </a:cubicBezTo>
                  <a:cubicBezTo>
                    <a:pt x="10188" y="493"/>
                    <a:pt x="9647" y="1784"/>
                    <a:pt x="9591" y="1893"/>
                  </a:cubicBezTo>
                  <a:cubicBezTo>
                    <a:pt x="9571" y="1932"/>
                    <a:pt x="9537" y="1948"/>
                    <a:pt x="9504" y="1948"/>
                  </a:cubicBezTo>
                  <a:cubicBezTo>
                    <a:pt x="9443" y="1948"/>
                    <a:pt x="9385" y="1894"/>
                    <a:pt x="9422" y="1829"/>
                  </a:cubicBezTo>
                  <a:cubicBezTo>
                    <a:pt x="9505" y="1681"/>
                    <a:pt x="10352" y="135"/>
                    <a:pt x="10015" y="9"/>
                  </a:cubicBezTo>
                  <a:cubicBezTo>
                    <a:pt x="9999" y="3"/>
                    <a:pt x="9983" y="0"/>
                    <a:pt x="996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 flipH="1">
              <a:off x="8108534" y="2060426"/>
              <a:ext cx="254077" cy="497618"/>
            </a:xfrm>
            <a:custGeom>
              <a:rect b="b" l="l" r="r" t="t"/>
              <a:pathLst>
                <a:path extrusionOk="0" h="10275" w="5246">
                  <a:moveTo>
                    <a:pt x="2880" y="0"/>
                  </a:moveTo>
                  <a:cubicBezTo>
                    <a:pt x="1946" y="0"/>
                    <a:pt x="1019" y="263"/>
                    <a:pt x="220" y="804"/>
                  </a:cubicBezTo>
                  <a:lnTo>
                    <a:pt x="1" y="951"/>
                  </a:lnTo>
                  <a:lnTo>
                    <a:pt x="72" y="8561"/>
                  </a:lnTo>
                  <a:cubicBezTo>
                    <a:pt x="84" y="9457"/>
                    <a:pt x="776" y="10201"/>
                    <a:pt x="1670" y="10269"/>
                  </a:cubicBezTo>
                  <a:cubicBezTo>
                    <a:pt x="1715" y="10272"/>
                    <a:pt x="1760" y="10274"/>
                    <a:pt x="1805" y="10274"/>
                  </a:cubicBezTo>
                  <a:cubicBezTo>
                    <a:pt x="2726" y="10274"/>
                    <a:pt x="3498" y="9545"/>
                    <a:pt x="3536" y="8611"/>
                  </a:cubicBezTo>
                  <a:cubicBezTo>
                    <a:pt x="3572" y="7667"/>
                    <a:pt x="3604" y="6712"/>
                    <a:pt x="3604" y="6712"/>
                  </a:cubicBezTo>
                  <a:cubicBezTo>
                    <a:pt x="3604" y="6712"/>
                    <a:pt x="5033" y="6579"/>
                    <a:pt x="5141" y="5165"/>
                  </a:cubicBezTo>
                  <a:cubicBezTo>
                    <a:pt x="5245" y="3750"/>
                    <a:pt x="5166" y="574"/>
                    <a:pt x="5166" y="574"/>
                  </a:cubicBezTo>
                  <a:lnTo>
                    <a:pt x="5209" y="560"/>
                  </a:lnTo>
                  <a:cubicBezTo>
                    <a:pt x="4476" y="190"/>
                    <a:pt x="3676" y="0"/>
                    <a:pt x="288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 flipH="1">
              <a:off x="8125245" y="2187557"/>
              <a:ext cx="22134" cy="20002"/>
            </a:xfrm>
            <a:custGeom>
              <a:rect b="b" l="l" r="r" t="t"/>
              <a:pathLst>
                <a:path extrusionOk="0" h="413" w="457">
                  <a:moveTo>
                    <a:pt x="228" y="1"/>
                  </a:moveTo>
                  <a:cubicBezTo>
                    <a:pt x="176" y="1"/>
                    <a:pt x="124" y="21"/>
                    <a:pt x="83" y="60"/>
                  </a:cubicBezTo>
                  <a:cubicBezTo>
                    <a:pt x="4" y="138"/>
                    <a:pt x="0" y="267"/>
                    <a:pt x="79" y="350"/>
                  </a:cubicBezTo>
                  <a:cubicBezTo>
                    <a:pt x="119" y="392"/>
                    <a:pt x="173" y="413"/>
                    <a:pt x="227" y="413"/>
                  </a:cubicBezTo>
                  <a:cubicBezTo>
                    <a:pt x="280" y="413"/>
                    <a:pt x="333" y="393"/>
                    <a:pt x="374" y="354"/>
                  </a:cubicBezTo>
                  <a:cubicBezTo>
                    <a:pt x="452" y="275"/>
                    <a:pt x="457" y="146"/>
                    <a:pt x="377" y="63"/>
                  </a:cubicBezTo>
                  <a:cubicBezTo>
                    <a:pt x="336" y="22"/>
                    <a:pt x="282" y="1"/>
                    <a:pt x="2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 flipH="1">
              <a:off x="8116237" y="2182036"/>
              <a:ext cx="35501" cy="11139"/>
            </a:xfrm>
            <a:custGeom>
              <a:rect b="b" l="l" r="r" t="t"/>
              <a:pathLst>
                <a:path extrusionOk="0" h="230" w="733">
                  <a:moveTo>
                    <a:pt x="350" y="1"/>
                  </a:moveTo>
                  <a:cubicBezTo>
                    <a:pt x="241" y="1"/>
                    <a:pt x="146" y="37"/>
                    <a:pt x="87" y="77"/>
                  </a:cubicBezTo>
                  <a:cubicBezTo>
                    <a:pt x="22" y="120"/>
                    <a:pt x="1" y="163"/>
                    <a:pt x="8" y="174"/>
                  </a:cubicBezTo>
                  <a:cubicBezTo>
                    <a:pt x="11" y="177"/>
                    <a:pt x="15" y="178"/>
                    <a:pt x="21" y="178"/>
                  </a:cubicBezTo>
                  <a:cubicBezTo>
                    <a:pt x="62" y="178"/>
                    <a:pt x="179" y="118"/>
                    <a:pt x="330" y="118"/>
                  </a:cubicBezTo>
                  <a:cubicBezTo>
                    <a:pt x="343" y="118"/>
                    <a:pt x="357" y="119"/>
                    <a:pt x="370" y="120"/>
                  </a:cubicBezTo>
                  <a:cubicBezTo>
                    <a:pt x="551" y="133"/>
                    <a:pt x="675" y="230"/>
                    <a:pt x="714" y="230"/>
                  </a:cubicBezTo>
                  <a:cubicBezTo>
                    <a:pt x="717" y="230"/>
                    <a:pt x="720" y="229"/>
                    <a:pt x="722" y="227"/>
                  </a:cubicBezTo>
                  <a:cubicBezTo>
                    <a:pt x="733" y="217"/>
                    <a:pt x="715" y="170"/>
                    <a:pt x="658" y="116"/>
                  </a:cubicBezTo>
                  <a:cubicBezTo>
                    <a:pt x="600" y="66"/>
                    <a:pt x="504" y="12"/>
                    <a:pt x="381" y="2"/>
                  </a:cubicBezTo>
                  <a:cubicBezTo>
                    <a:pt x="371" y="1"/>
                    <a:pt x="361" y="1"/>
                    <a:pt x="3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 flipH="1">
              <a:off x="8227291" y="2189688"/>
              <a:ext cx="22812" cy="19953"/>
            </a:xfrm>
            <a:custGeom>
              <a:rect b="b" l="l" r="r" t="t"/>
              <a:pathLst>
                <a:path extrusionOk="0" h="412" w="471">
                  <a:moveTo>
                    <a:pt x="236" y="0"/>
                  </a:moveTo>
                  <a:cubicBezTo>
                    <a:pt x="172" y="0"/>
                    <a:pt x="108" y="30"/>
                    <a:pt x="68" y="87"/>
                  </a:cubicBezTo>
                  <a:cubicBezTo>
                    <a:pt x="0" y="180"/>
                    <a:pt x="25" y="310"/>
                    <a:pt x="118" y="374"/>
                  </a:cubicBezTo>
                  <a:cubicBezTo>
                    <a:pt x="155" y="399"/>
                    <a:pt x="196" y="411"/>
                    <a:pt x="237" y="411"/>
                  </a:cubicBezTo>
                  <a:cubicBezTo>
                    <a:pt x="301" y="411"/>
                    <a:pt x="364" y="381"/>
                    <a:pt x="406" y="324"/>
                  </a:cubicBezTo>
                  <a:cubicBezTo>
                    <a:pt x="471" y="231"/>
                    <a:pt x="449" y="105"/>
                    <a:pt x="355" y="37"/>
                  </a:cubicBezTo>
                  <a:cubicBezTo>
                    <a:pt x="319" y="12"/>
                    <a:pt x="278" y="0"/>
                    <a:pt x="2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 flipH="1">
              <a:off x="8219106" y="2184264"/>
              <a:ext cx="35743" cy="11042"/>
            </a:xfrm>
            <a:custGeom>
              <a:rect b="b" l="l" r="r" t="t"/>
              <a:pathLst>
                <a:path extrusionOk="0" h="228" w="738">
                  <a:moveTo>
                    <a:pt x="340" y="0"/>
                  </a:moveTo>
                  <a:cubicBezTo>
                    <a:pt x="236" y="0"/>
                    <a:pt x="148" y="36"/>
                    <a:pt x="91" y="74"/>
                  </a:cubicBezTo>
                  <a:cubicBezTo>
                    <a:pt x="27" y="117"/>
                    <a:pt x="1" y="160"/>
                    <a:pt x="12" y="171"/>
                  </a:cubicBezTo>
                  <a:cubicBezTo>
                    <a:pt x="14" y="174"/>
                    <a:pt x="18" y="175"/>
                    <a:pt x="24" y="175"/>
                  </a:cubicBezTo>
                  <a:cubicBezTo>
                    <a:pt x="63" y="175"/>
                    <a:pt x="183" y="115"/>
                    <a:pt x="335" y="115"/>
                  </a:cubicBezTo>
                  <a:cubicBezTo>
                    <a:pt x="348" y="115"/>
                    <a:pt x="361" y="116"/>
                    <a:pt x="375" y="117"/>
                  </a:cubicBezTo>
                  <a:cubicBezTo>
                    <a:pt x="552" y="130"/>
                    <a:pt x="678" y="227"/>
                    <a:pt x="718" y="227"/>
                  </a:cubicBezTo>
                  <a:cubicBezTo>
                    <a:pt x="721" y="227"/>
                    <a:pt x="724" y="226"/>
                    <a:pt x="726" y="224"/>
                  </a:cubicBezTo>
                  <a:cubicBezTo>
                    <a:pt x="737" y="214"/>
                    <a:pt x="719" y="168"/>
                    <a:pt x="662" y="117"/>
                  </a:cubicBezTo>
                  <a:cubicBezTo>
                    <a:pt x="604" y="63"/>
                    <a:pt x="504" y="9"/>
                    <a:pt x="382" y="2"/>
                  </a:cubicBezTo>
                  <a:cubicBezTo>
                    <a:pt x="367" y="1"/>
                    <a:pt x="353" y="0"/>
                    <a:pt x="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 flipH="1">
              <a:off x="8110277" y="2038196"/>
              <a:ext cx="255433" cy="208249"/>
            </a:xfrm>
            <a:custGeom>
              <a:rect b="b" l="l" r="r" t="t"/>
              <a:pathLst>
                <a:path extrusionOk="0" h="4300" w="5274">
                  <a:moveTo>
                    <a:pt x="2832" y="0"/>
                  </a:moveTo>
                  <a:cubicBezTo>
                    <a:pt x="2374" y="0"/>
                    <a:pt x="1874" y="49"/>
                    <a:pt x="1350" y="175"/>
                  </a:cubicBezTo>
                  <a:cubicBezTo>
                    <a:pt x="1350" y="175"/>
                    <a:pt x="126" y="631"/>
                    <a:pt x="65" y="1281"/>
                  </a:cubicBezTo>
                  <a:cubicBezTo>
                    <a:pt x="0" y="1930"/>
                    <a:pt x="79" y="3007"/>
                    <a:pt x="79" y="3007"/>
                  </a:cubicBezTo>
                  <a:lnTo>
                    <a:pt x="154" y="3015"/>
                  </a:lnTo>
                  <a:lnTo>
                    <a:pt x="123" y="4299"/>
                  </a:lnTo>
                  <a:lnTo>
                    <a:pt x="600" y="4231"/>
                  </a:lnTo>
                  <a:lnTo>
                    <a:pt x="668" y="2630"/>
                  </a:lnTo>
                  <a:cubicBezTo>
                    <a:pt x="668" y="2630"/>
                    <a:pt x="1501" y="2056"/>
                    <a:pt x="1515" y="1163"/>
                  </a:cubicBezTo>
                  <a:cubicBezTo>
                    <a:pt x="1731" y="1134"/>
                    <a:pt x="2388" y="1054"/>
                    <a:pt x="3160" y="1054"/>
                  </a:cubicBezTo>
                  <a:cubicBezTo>
                    <a:pt x="3851" y="1054"/>
                    <a:pt x="4633" y="1118"/>
                    <a:pt x="5273" y="1338"/>
                  </a:cubicBezTo>
                  <a:lnTo>
                    <a:pt x="5273" y="1019"/>
                  </a:lnTo>
                  <a:cubicBezTo>
                    <a:pt x="5273" y="821"/>
                    <a:pt x="5129" y="423"/>
                    <a:pt x="4943" y="355"/>
                  </a:cubicBezTo>
                  <a:cubicBezTo>
                    <a:pt x="4535" y="205"/>
                    <a:pt x="3774" y="0"/>
                    <a:pt x="28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 flipH="1">
              <a:off x="8186995" y="2351061"/>
              <a:ext cx="87275" cy="52353"/>
            </a:xfrm>
            <a:custGeom>
              <a:rect b="b" l="l" r="r" t="t"/>
              <a:pathLst>
                <a:path extrusionOk="0" h="1081" w="1802">
                  <a:moveTo>
                    <a:pt x="0" y="0"/>
                  </a:moveTo>
                  <a:cubicBezTo>
                    <a:pt x="1" y="1"/>
                    <a:pt x="337" y="1066"/>
                    <a:pt x="1770" y="1081"/>
                  </a:cubicBezTo>
                  <a:lnTo>
                    <a:pt x="1802" y="711"/>
                  </a:lnTo>
                  <a:cubicBezTo>
                    <a:pt x="1802" y="711"/>
                    <a:pt x="897" y="693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 flipH="1">
              <a:off x="8220172" y="2167119"/>
              <a:ext cx="35888" cy="5521"/>
            </a:xfrm>
            <a:custGeom>
              <a:rect b="b" l="l" r="r" t="t"/>
              <a:pathLst>
                <a:path extrusionOk="0" h="114" w="741">
                  <a:moveTo>
                    <a:pt x="554" y="1"/>
                  </a:moveTo>
                  <a:cubicBezTo>
                    <a:pt x="499" y="1"/>
                    <a:pt x="435" y="3"/>
                    <a:pt x="367" y="8"/>
                  </a:cubicBezTo>
                  <a:cubicBezTo>
                    <a:pt x="163" y="26"/>
                    <a:pt x="1" y="62"/>
                    <a:pt x="4" y="86"/>
                  </a:cubicBezTo>
                  <a:cubicBezTo>
                    <a:pt x="4" y="103"/>
                    <a:pt x="77" y="114"/>
                    <a:pt x="183" y="114"/>
                  </a:cubicBezTo>
                  <a:cubicBezTo>
                    <a:pt x="239" y="114"/>
                    <a:pt x="305" y="111"/>
                    <a:pt x="375" y="105"/>
                  </a:cubicBezTo>
                  <a:cubicBezTo>
                    <a:pt x="576" y="91"/>
                    <a:pt x="741" y="55"/>
                    <a:pt x="737" y="30"/>
                  </a:cubicBezTo>
                  <a:cubicBezTo>
                    <a:pt x="734" y="10"/>
                    <a:pt x="661" y="1"/>
                    <a:pt x="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 flipH="1">
              <a:off x="8121855" y="2150992"/>
              <a:ext cx="35259" cy="8863"/>
            </a:xfrm>
            <a:custGeom>
              <a:rect b="b" l="l" r="r" t="t"/>
              <a:pathLst>
                <a:path extrusionOk="0" h="183" w="728">
                  <a:moveTo>
                    <a:pt x="409" y="1"/>
                  </a:moveTo>
                  <a:cubicBezTo>
                    <a:pt x="390" y="1"/>
                    <a:pt x="371" y="2"/>
                    <a:pt x="352" y="3"/>
                  </a:cubicBezTo>
                  <a:cubicBezTo>
                    <a:pt x="130" y="22"/>
                    <a:pt x="0" y="161"/>
                    <a:pt x="22" y="179"/>
                  </a:cubicBezTo>
                  <a:cubicBezTo>
                    <a:pt x="24" y="182"/>
                    <a:pt x="27" y="183"/>
                    <a:pt x="31" y="183"/>
                  </a:cubicBezTo>
                  <a:cubicBezTo>
                    <a:pt x="67" y="183"/>
                    <a:pt x="194" y="113"/>
                    <a:pt x="363" y="101"/>
                  </a:cubicBezTo>
                  <a:cubicBezTo>
                    <a:pt x="392" y="97"/>
                    <a:pt x="421" y="96"/>
                    <a:pt x="448" y="96"/>
                  </a:cubicBezTo>
                  <a:cubicBezTo>
                    <a:pt x="563" y="96"/>
                    <a:pt x="655" y="121"/>
                    <a:pt x="693" y="121"/>
                  </a:cubicBezTo>
                  <a:cubicBezTo>
                    <a:pt x="703" y="121"/>
                    <a:pt x="709" y="119"/>
                    <a:pt x="711" y="115"/>
                  </a:cubicBezTo>
                  <a:cubicBezTo>
                    <a:pt x="728" y="95"/>
                    <a:pt x="601" y="1"/>
                    <a:pt x="4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 flipH="1">
              <a:off x="8173241" y="2285291"/>
              <a:ext cx="42475" cy="14965"/>
            </a:xfrm>
            <a:custGeom>
              <a:rect b="b" l="l" r="r" t="t"/>
              <a:pathLst>
                <a:path extrusionOk="0" h="309" w="877">
                  <a:moveTo>
                    <a:pt x="31" y="0"/>
                  </a:moveTo>
                  <a:cubicBezTo>
                    <a:pt x="29" y="0"/>
                    <a:pt x="27" y="1"/>
                    <a:pt x="26" y="2"/>
                  </a:cubicBezTo>
                  <a:cubicBezTo>
                    <a:pt x="1" y="15"/>
                    <a:pt x="134" y="209"/>
                    <a:pt x="399" y="282"/>
                  </a:cubicBezTo>
                  <a:cubicBezTo>
                    <a:pt x="469" y="301"/>
                    <a:pt x="536" y="309"/>
                    <a:pt x="596" y="309"/>
                  </a:cubicBezTo>
                  <a:cubicBezTo>
                    <a:pt x="763" y="309"/>
                    <a:pt x="877" y="250"/>
                    <a:pt x="866" y="231"/>
                  </a:cubicBezTo>
                  <a:cubicBezTo>
                    <a:pt x="864" y="224"/>
                    <a:pt x="849" y="223"/>
                    <a:pt x="823" y="223"/>
                  </a:cubicBezTo>
                  <a:cubicBezTo>
                    <a:pt x="798" y="223"/>
                    <a:pt x="763" y="224"/>
                    <a:pt x="720" y="224"/>
                  </a:cubicBezTo>
                  <a:cubicBezTo>
                    <a:pt x="641" y="224"/>
                    <a:pt x="536" y="219"/>
                    <a:pt x="425" y="188"/>
                  </a:cubicBezTo>
                  <a:cubicBezTo>
                    <a:pt x="205" y="131"/>
                    <a:pt x="65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 flipH="1">
              <a:off x="8315292" y="1999451"/>
              <a:ext cx="80495" cy="77682"/>
            </a:xfrm>
            <a:custGeom>
              <a:rect b="b" l="l" r="r" t="t"/>
              <a:pathLst>
                <a:path extrusionOk="0" h="1604" w="1662">
                  <a:moveTo>
                    <a:pt x="1415" y="1366"/>
                  </a:moveTo>
                  <a:lnTo>
                    <a:pt x="1369" y="1399"/>
                  </a:lnTo>
                  <a:lnTo>
                    <a:pt x="1369" y="1399"/>
                  </a:lnTo>
                  <a:cubicBezTo>
                    <a:pt x="1385" y="1389"/>
                    <a:pt x="1400" y="1378"/>
                    <a:pt x="1415" y="1366"/>
                  </a:cubicBezTo>
                  <a:close/>
                  <a:moveTo>
                    <a:pt x="769" y="0"/>
                  </a:moveTo>
                  <a:cubicBezTo>
                    <a:pt x="731" y="0"/>
                    <a:pt x="692" y="3"/>
                    <a:pt x="654" y="10"/>
                  </a:cubicBezTo>
                  <a:cubicBezTo>
                    <a:pt x="331" y="60"/>
                    <a:pt x="65" y="351"/>
                    <a:pt x="33" y="677"/>
                  </a:cubicBezTo>
                  <a:cubicBezTo>
                    <a:pt x="0" y="1000"/>
                    <a:pt x="197" y="1330"/>
                    <a:pt x="489" y="1474"/>
                  </a:cubicBezTo>
                  <a:cubicBezTo>
                    <a:pt x="602" y="1530"/>
                    <a:pt x="728" y="1556"/>
                    <a:pt x="854" y="1556"/>
                  </a:cubicBezTo>
                  <a:cubicBezTo>
                    <a:pt x="981" y="1556"/>
                    <a:pt x="1109" y="1529"/>
                    <a:pt x="1226" y="1478"/>
                  </a:cubicBezTo>
                  <a:lnTo>
                    <a:pt x="1226" y="1478"/>
                  </a:lnTo>
                  <a:cubicBezTo>
                    <a:pt x="1181" y="1521"/>
                    <a:pt x="1135" y="1563"/>
                    <a:pt x="1088" y="1603"/>
                  </a:cubicBezTo>
                  <a:lnTo>
                    <a:pt x="1369" y="1399"/>
                  </a:lnTo>
                  <a:lnTo>
                    <a:pt x="1369" y="1399"/>
                  </a:lnTo>
                  <a:cubicBezTo>
                    <a:pt x="1324" y="1430"/>
                    <a:pt x="1276" y="1456"/>
                    <a:pt x="1226" y="1478"/>
                  </a:cubicBezTo>
                  <a:lnTo>
                    <a:pt x="1226" y="1478"/>
                  </a:lnTo>
                  <a:cubicBezTo>
                    <a:pt x="1343" y="1366"/>
                    <a:pt x="1450" y="1244"/>
                    <a:pt x="1526" y="1101"/>
                  </a:cubicBezTo>
                  <a:cubicBezTo>
                    <a:pt x="1627" y="904"/>
                    <a:pt x="1662" y="656"/>
                    <a:pt x="1565" y="455"/>
                  </a:cubicBezTo>
                  <a:cubicBezTo>
                    <a:pt x="1497" y="311"/>
                    <a:pt x="1365" y="200"/>
                    <a:pt x="1224" y="124"/>
                  </a:cubicBezTo>
                  <a:cubicBezTo>
                    <a:pt x="1083" y="50"/>
                    <a:pt x="926" y="0"/>
                    <a:pt x="7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 flipH="1">
              <a:off x="8355587" y="2171817"/>
              <a:ext cx="47900" cy="78892"/>
            </a:xfrm>
            <a:custGeom>
              <a:rect b="b" l="l" r="r" t="t"/>
              <a:pathLst>
                <a:path extrusionOk="0" h="1629" w="989">
                  <a:moveTo>
                    <a:pt x="750" y="0"/>
                  </a:moveTo>
                  <a:cubicBezTo>
                    <a:pt x="486" y="0"/>
                    <a:pt x="75" y="118"/>
                    <a:pt x="38" y="826"/>
                  </a:cubicBezTo>
                  <a:cubicBezTo>
                    <a:pt x="1" y="1497"/>
                    <a:pt x="402" y="1628"/>
                    <a:pt x="694" y="1628"/>
                  </a:cubicBezTo>
                  <a:cubicBezTo>
                    <a:pt x="856" y="1628"/>
                    <a:pt x="984" y="1588"/>
                    <a:pt x="985" y="1576"/>
                  </a:cubicBezTo>
                  <a:cubicBezTo>
                    <a:pt x="989" y="1555"/>
                    <a:pt x="981" y="618"/>
                    <a:pt x="977" y="213"/>
                  </a:cubicBezTo>
                  <a:cubicBezTo>
                    <a:pt x="977" y="101"/>
                    <a:pt x="888" y="4"/>
                    <a:pt x="773" y="1"/>
                  </a:cubicBezTo>
                  <a:cubicBezTo>
                    <a:pt x="766" y="0"/>
                    <a:pt x="758" y="0"/>
                    <a:pt x="75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 flipH="1">
              <a:off x="8366727" y="2187945"/>
              <a:ext cx="21940" cy="44168"/>
            </a:xfrm>
            <a:custGeom>
              <a:rect b="b" l="l" r="r" t="t"/>
              <a:pathLst>
                <a:path extrusionOk="0" h="912" w="453">
                  <a:moveTo>
                    <a:pt x="295" y="1"/>
                  </a:moveTo>
                  <a:cubicBezTo>
                    <a:pt x="291" y="1"/>
                    <a:pt x="287" y="1"/>
                    <a:pt x="284" y="1"/>
                  </a:cubicBezTo>
                  <a:cubicBezTo>
                    <a:pt x="201" y="1"/>
                    <a:pt x="126" y="73"/>
                    <a:pt x="83" y="152"/>
                  </a:cubicBezTo>
                  <a:cubicBezTo>
                    <a:pt x="40" y="231"/>
                    <a:pt x="7" y="332"/>
                    <a:pt x="4" y="440"/>
                  </a:cubicBezTo>
                  <a:cubicBezTo>
                    <a:pt x="0" y="647"/>
                    <a:pt x="98" y="852"/>
                    <a:pt x="244" y="902"/>
                  </a:cubicBezTo>
                  <a:cubicBezTo>
                    <a:pt x="267" y="909"/>
                    <a:pt x="289" y="912"/>
                    <a:pt x="310" y="912"/>
                  </a:cubicBezTo>
                  <a:cubicBezTo>
                    <a:pt x="354" y="912"/>
                    <a:pt x="391" y="899"/>
                    <a:pt x="413" y="884"/>
                  </a:cubicBezTo>
                  <a:cubicBezTo>
                    <a:pt x="446" y="859"/>
                    <a:pt x="453" y="838"/>
                    <a:pt x="449" y="834"/>
                  </a:cubicBezTo>
                  <a:cubicBezTo>
                    <a:pt x="449" y="834"/>
                    <a:pt x="449" y="834"/>
                    <a:pt x="448" y="834"/>
                  </a:cubicBezTo>
                  <a:cubicBezTo>
                    <a:pt x="443" y="834"/>
                    <a:pt x="428" y="850"/>
                    <a:pt x="399" y="859"/>
                  </a:cubicBezTo>
                  <a:cubicBezTo>
                    <a:pt x="382" y="865"/>
                    <a:pt x="360" y="870"/>
                    <a:pt x="335" y="870"/>
                  </a:cubicBezTo>
                  <a:cubicBezTo>
                    <a:pt x="313" y="870"/>
                    <a:pt x="288" y="866"/>
                    <a:pt x="262" y="856"/>
                  </a:cubicBezTo>
                  <a:cubicBezTo>
                    <a:pt x="155" y="809"/>
                    <a:pt x="72" y="630"/>
                    <a:pt x="80" y="440"/>
                  </a:cubicBezTo>
                  <a:cubicBezTo>
                    <a:pt x="80" y="346"/>
                    <a:pt x="105" y="256"/>
                    <a:pt x="144" y="185"/>
                  </a:cubicBezTo>
                  <a:cubicBezTo>
                    <a:pt x="180" y="109"/>
                    <a:pt x="230" y="59"/>
                    <a:pt x="287" y="52"/>
                  </a:cubicBezTo>
                  <a:cubicBezTo>
                    <a:pt x="294" y="50"/>
                    <a:pt x="301" y="50"/>
                    <a:pt x="307" y="50"/>
                  </a:cubicBezTo>
                  <a:cubicBezTo>
                    <a:pt x="351" y="50"/>
                    <a:pt x="382" y="81"/>
                    <a:pt x="392" y="109"/>
                  </a:cubicBezTo>
                  <a:cubicBezTo>
                    <a:pt x="403" y="138"/>
                    <a:pt x="395" y="160"/>
                    <a:pt x="403" y="160"/>
                  </a:cubicBezTo>
                  <a:cubicBezTo>
                    <a:pt x="403" y="160"/>
                    <a:pt x="403" y="160"/>
                    <a:pt x="404" y="160"/>
                  </a:cubicBezTo>
                  <a:cubicBezTo>
                    <a:pt x="409" y="160"/>
                    <a:pt x="424" y="141"/>
                    <a:pt x="421" y="102"/>
                  </a:cubicBezTo>
                  <a:cubicBezTo>
                    <a:pt x="417" y="80"/>
                    <a:pt x="406" y="55"/>
                    <a:pt x="381" y="34"/>
                  </a:cubicBezTo>
                  <a:cubicBezTo>
                    <a:pt x="362" y="14"/>
                    <a:pt x="328" y="1"/>
                    <a:pt x="29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 flipH="1">
              <a:off x="7720053" y="2405110"/>
              <a:ext cx="955428" cy="792751"/>
            </a:xfrm>
            <a:custGeom>
              <a:rect b="b" l="l" r="r" t="t"/>
              <a:pathLst>
                <a:path extrusionOk="0" h="16369" w="19727">
                  <a:moveTo>
                    <a:pt x="10287" y="1"/>
                  </a:moveTo>
                  <a:cubicBezTo>
                    <a:pt x="9167" y="112"/>
                    <a:pt x="8586" y="1436"/>
                    <a:pt x="8586" y="1436"/>
                  </a:cubicBezTo>
                  <a:cubicBezTo>
                    <a:pt x="8123" y="316"/>
                    <a:pt x="6378" y="152"/>
                    <a:pt x="6378" y="152"/>
                  </a:cubicBezTo>
                  <a:lnTo>
                    <a:pt x="6378" y="152"/>
                  </a:lnTo>
                  <a:lnTo>
                    <a:pt x="6411" y="1310"/>
                  </a:lnTo>
                  <a:cubicBezTo>
                    <a:pt x="5851" y="1346"/>
                    <a:pt x="5008" y="1490"/>
                    <a:pt x="4584" y="1644"/>
                  </a:cubicBezTo>
                  <a:cubicBezTo>
                    <a:pt x="3611" y="1996"/>
                    <a:pt x="2757" y="2470"/>
                    <a:pt x="2092" y="3248"/>
                  </a:cubicBezTo>
                  <a:cubicBezTo>
                    <a:pt x="1536" y="3899"/>
                    <a:pt x="1199" y="4706"/>
                    <a:pt x="1070" y="5553"/>
                  </a:cubicBezTo>
                  <a:lnTo>
                    <a:pt x="0" y="12474"/>
                  </a:lnTo>
                  <a:lnTo>
                    <a:pt x="3877" y="12843"/>
                  </a:lnTo>
                  <a:lnTo>
                    <a:pt x="4501" y="7588"/>
                  </a:lnTo>
                  <a:lnTo>
                    <a:pt x="4584" y="11526"/>
                  </a:lnTo>
                  <a:lnTo>
                    <a:pt x="4627" y="15794"/>
                  </a:lnTo>
                  <a:lnTo>
                    <a:pt x="14699" y="16368"/>
                  </a:lnTo>
                  <a:lnTo>
                    <a:pt x="14699" y="16368"/>
                  </a:lnTo>
                  <a:lnTo>
                    <a:pt x="14027" y="11677"/>
                  </a:lnTo>
                  <a:lnTo>
                    <a:pt x="13482" y="6831"/>
                  </a:lnTo>
                  <a:lnTo>
                    <a:pt x="13482" y="6831"/>
                  </a:lnTo>
                  <a:lnTo>
                    <a:pt x="17527" y="9110"/>
                  </a:lnTo>
                  <a:lnTo>
                    <a:pt x="19727" y="6296"/>
                  </a:lnTo>
                  <a:cubicBezTo>
                    <a:pt x="19727" y="6296"/>
                    <a:pt x="14763" y="2962"/>
                    <a:pt x="14278" y="2682"/>
                  </a:cubicBezTo>
                  <a:cubicBezTo>
                    <a:pt x="12067" y="1389"/>
                    <a:pt x="10947" y="1296"/>
                    <a:pt x="10280" y="1260"/>
                  </a:cubicBezTo>
                  <a:lnTo>
                    <a:pt x="10287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 flipH="1">
              <a:off x="8407070" y="2495676"/>
              <a:ext cx="61025" cy="275567"/>
            </a:xfrm>
            <a:custGeom>
              <a:rect b="b" l="l" r="r" t="t"/>
              <a:pathLst>
                <a:path extrusionOk="0" h="5690" w="1260">
                  <a:moveTo>
                    <a:pt x="18" y="0"/>
                  </a:moveTo>
                  <a:cubicBezTo>
                    <a:pt x="0" y="22"/>
                    <a:pt x="359" y="141"/>
                    <a:pt x="689" y="596"/>
                  </a:cubicBezTo>
                  <a:cubicBezTo>
                    <a:pt x="855" y="823"/>
                    <a:pt x="1001" y="1128"/>
                    <a:pt x="1080" y="1486"/>
                  </a:cubicBezTo>
                  <a:cubicBezTo>
                    <a:pt x="1160" y="1845"/>
                    <a:pt x="1163" y="2258"/>
                    <a:pt x="1102" y="2678"/>
                  </a:cubicBezTo>
                  <a:cubicBezTo>
                    <a:pt x="969" y="3529"/>
                    <a:pt x="661" y="4254"/>
                    <a:pt x="499" y="4796"/>
                  </a:cubicBezTo>
                  <a:cubicBezTo>
                    <a:pt x="413" y="5069"/>
                    <a:pt x="352" y="5291"/>
                    <a:pt x="320" y="5445"/>
                  </a:cubicBezTo>
                  <a:cubicBezTo>
                    <a:pt x="284" y="5599"/>
                    <a:pt x="273" y="5686"/>
                    <a:pt x="280" y="5690"/>
                  </a:cubicBezTo>
                  <a:cubicBezTo>
                    <a:pt x="287" y="5690"/>
                    <a:pt x="312" y="5607"/>
                    <a:pt x="355" y="5453"/>
                  </a:cubicBezTo>
                  <a:cubicBezTo>
                    <a:pt x="403" y="5302"/>
                    <a:pt x="471" y="5087"/>
                    <a:pt x="564" y="4817"/>
                  </a:cubicBezTo>
                  <a:cubicBezTo>
                    <a:pt x="657" y="4552"/>
                    <a:pt x="776" y="4236"/>
                    <a:pt x="894" y="3881"/>
                  </a:cubicBezTo>
                  <a:cubicBezTo>
                    <a:pt x="1016" y="3525"/>
                    <a:pt x="1135" y="3127"/>
                    <a:pt x="1195" y="2692"/>
                  </a:cubicBezTo>
                  <a:cubicBezTo>
                    <a:pt x="1260" y="2261"/>
                    <a:pt x="1256" y="1838"/>
                    <a:pt x="1167" y="1465"/>
                  </a:cubicBezTo>
                  <a:cubicBezTo>
                    <a:pt x="1080" y="1095"/>
                    <a:pt x="923" y="783"/>
                    <a:pt x="747" y="557"/>
                  </a:cubicBezTo>
                  <a:cubicBezTo>
                    <a:pt x="567" y="327"/>
                    <a:pt x="381" y="184"/>
                    <a:pt x="244" y="104"/>
                  </a:cubicBezTo>
                  <a:cubicBezTo>
                    <a:pt x="173" y="65"/>
                    <a:pt x="118" y="36"/>
                    <a:pt x="80" y="22"/>
                  </a:cubicBezTo>
                  <a:cubicBezTo>
                    <a:pt x="40" y="8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 flipH="1">
              <a:off x="8016273" y="2499309"/>
              <a:ext cx="35985" cy="288643"/>
            </a:xfrm>
            <a:custGeom>
              <a:rect b="b" l="l" r="r" t="t"/>
              <a:pathLst>
                <a:path extrusionOk="0" h="5960" w="743">
                  <a:moveTo>
                    <a:pt x="7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7" y="87"/>
                    <a:pt x="25" y="234"/>
                  </a:cubicBezTo>
                  <a:cubicBezTo>
                    <a:pt x="47" y="407"/>
                    <a:pt x="72" y="622"/>
                    <a:pt x="104" y="873"/>
                  </a:cubicBezTo>
                  <a:cubicBezTo>
                    <a:pt x="172" y="1433"/>
                    <a:pt x="259" y="2169"/>
                    <a:pt x="359" y="2980"/>
                  </a:cubicBezTo>
                  <a:cubicBezTo>
                    <a:pt x="456" y="3795"/>
                    <a:pt x="545" y="4530"/>
                    <a:pt x="614" y="5087"/>
                  </a:cubicBezTo>
                  <a:cubicBezTo>
                    <a:pt x="646" y="5342"/>
                    <a:pt x="675" y="5557"/>
                    <a:pt x="696" y="5726"/>
                  </a:cubicBezTo>
                  <a:cubicBezTo>
                    <a:pt x="714" y="5877"/>
                    <a:pt x="728" y="5959"/>
                    <a:pt x="736" y="5959"/>
                  </a:cubicBezTo>
                  <a:cubicBezTo>
                    <a:pt x="743" y="5959"/>
                    <a:pt x="739" y="5877"/>
                    <a:pt x="732" y="5723"/>
                  </a:cubicBezTo>
                  <a:cubicBezTo>
                    <a:pt x="725" y="5572"/>
                    <a:pt x="707" y="5352"/>
                    <a:pt x="682" y="5080"/>
                  </a:cubicBezTo>
                  <a:cubicBezTo>
                    <a:pt x="635" y="4542"/>
                    <a:pt x="552" y="3795"/>
                    <a:pt x="456" y="2969"/>
                  </a:cubicBezTo>
                  <a:cubicBezTo>
                    <a:pt x="355" y="2148"/>
                    <a:pt x="254" y="1401"/>
                    <a:pt x="168" y="866"/>
                  </a:cubicBezTo>
                  <a:cubicBezTo>
                    <a:pt x="129" y="597"/>
                    <a:pt x="90" y="382"/>
                    <a:pt x="60" y="231"/>
                  </a:cubicBezTo>
                  <a:cubicBezTo>
                    <a:pt x="33" y="83"/>
                    <a:pt x="15" y="1"/>
                    <a:pt x="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 flipH="1">
              <a:off x="8275432" y="2450296"/>
              <a:ext cx="90617" cy="42279"/>
            </a:xfrm>
            <a:custGeom>
              <a:rect b="b" l="l" r="r" t="t"/>
              <a:pathLst>
                <a:path extrusionOk="0" h="873" w="1871">
                  <a:moveTo>
                    <a:pt x="1697" y="1"/>
                  </a:moveTo>
                  <a:cubicBezTo>
                    <a:pt x="1642" y="1"/>
                    <a:pt x="1576" y="12"/>
                    <a:pt x="1508" y="44"/>
                  </a:cubicBezTo>
                  <a:cubicBezTo>
                    <a:pt x="1400" y="90"/>
                    <a:pt x="1296" y="198"/>
                    <a:pt x="1228" y="334"/>
                  </a:cubicBezTo>
                  <a:cubicBezTo>
                    <a:pt x="1195" y="403"/>
                    <a:pt x="1167" y="478"/>
                    <a:pt x="1145" y="554"/>
                  </a:cubicBezTo>
                  <a:cubicBezTo>
                    <a:pt x="1120" y="629"/>
                    <a:pt x="1109" y="726"/>
                    <a:pt x="1074" y="761"/>
                  </a:cubicBezTo>
                  <a:cubicBezTo>
                    <a:pt x="1066" y="771"/>
                    <a:pt x="1058" y="775"/>
                    <a:pt x="1048" y="775"/>
                  </a:cubicBezTo>
                  <a:cubicBezTo>
                    <a:pt x="1039" y="775"/>
                    <a:pt x="1028" y="772"/>
                    <a:pt x="1013" y="765"/>
                  </a:cubicBezTo>
                  <a:cubicBezTo>
                    <a:pt x="976" y="751"/>
                    <a:pt x="940" y="733"/>
                    <a:pt x="905" y="718"/>
                  </a:cubicBezTo>
                  <a:cubicBezTo>
                    <a:pt x="832" y="686"/>
                    <a:pt x="764" y="654"/>
                    <a:pt x="696" y="622"/>
                  </a:cubicBezTo>
                  <a:cubicBezTo>
                    <a:pt x="574" y="568"/>
                    <a:pt x="456" y="514"/>
                    <a:pt x="341" y="463"/>
                  </a:cubicBezTo>
                  <a:cubicBezTo>
                    <a:pt x="160" y="386"/>
                    <a:pt x="37" y="340"/>
                    <a:pt x="12" y="340"/>
                  </a:cubicBezTo>
                  <a:cubicBezTo>
                    <a:pt x="9" y="340"/>
                    <a:pt x="8" y="341"/>
                    <a:pt x="7" y="342"/>
                  </a:cubicBezTo>
                  <a:cubicBezTo>
                    <a:pt x="0" y="356"/>
                    <a:pt x="118" y="425"/>
                    <a:pt x="312" y="525"/>
                  </a:cubicBezTo>
                  <a:cubicBezTo>
                    <a:pt x="423" y="582"/>
                    <a:pt x="539" y="640"/>
                    <a:pt x="657" y="700"/>
                  </a:cubicBezTo>
                  <a:cubicBezTo>
                    <a:pt x="725" y="736"/>
                    <a:pt x="794" y="769"/>
                    <a:pt x="865" y="804"/>
                  </a:cubicBezTo>
                  <a:cubicBezTo>
                    <a:pt x="901" y="819"/>
                    <a:pt x="933" y="837"/>
                    <a:pt x="976" y="855"/>
                  </a:cubicBezTo>
                  <a:cubicBezTo>
                    <a:pt x="998" y="866"/>
                    <a:pt x="1023" y="873"/>
                    <a:pt x="1056" y="873"/>
                  </a:cubicBezTo>
                  <a:cubicBezTo>
                    <a:pt x="1091" y="869"/>
                    <a:pt x="1124" y="851"/>
                    <a:pt x="1142" y="829"/>
                  </a:cubicBezTo>
                  <a:cubicBezTo>
                    <a:pt x="1185" y="783"/>
                    <a:pt x="1195" y="736"/>
                    <a:pt x="1206" y="697"/>
                  </a:cubicBezTo>
                  <a:cubicBezTo>
                    <a:pt x="1217" y="657"/>
                    <a:pt x="1224" y="618"/>
                    <a:pt x="1235" y="582"/>
                  </a:cubicBezTo>
                  <a:cubicBezTo>
                    <a:pt x="1256" y="506"/>
                    <a:pt x="1278" y="435"/>
                    <a:pt x="1311" y="374"/>
                  </a:cubicBezTo>
                  <a:cubicBezTo>
                    <a:pt x="1364" y="245"/>
                    <a:pt x="1450" y="152"/>
                    <a:pt x="1540" y="105"/>
                  </a:cubicBezTo>
                  <a:cubicBezTo>
                    <a:pt x="1619" y="59"/>
                    <a:pt x="1689" y="47"/>
                    <a:pt x="1745" y="47"/>
                  </a:cubicBezTo>
                  <a:cubicBezTo>
                    <a:pt x="1809" y="47"/>
                    <a:pt x="1852" y="64"/>
                    <a:pt x="1863" y="64"/>
                  </a:cubicBezTo>
                  <a:cubicBezTo>
                    <a:pt x="1865" y="64"/>
                    <a:pt x="1866" y="63"/>
                    <a:pt x="1866" y="62"/>
                  </a:cubicBezTo>
                  <a:cubicBezTo>
                    <a:pt x="1871" y="58"/>
                    <a:pt x="1845" y="29"/>
                    <a:pt x="1780" y="11"/>
                  </a:cubicBezTo>
                  <a:cubicBezTo>
                    <a:pt x="1758" y="5"/>
                    <a:pt x="1729" y="1"/>
                    <a:pt x="16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 flipH="1">
              <a:off x="8175662" y="2446277"/>
              <a:ext cx="68338" cy="49108"/>
            </a:xfrm>
            <a:custGeom>
              <a:rect b="b" l="l" r="r" t="t"/>
              <a:pathLst>
                <a:path extrusionOk="0" h="1014" w="1411">
                  <a:moveTo>
                    <a:pt x="29" y="0"/>
                  </a:moveTo>
                  <a:cubicBezTo>
                    <a:pt x="12" y="0"/>
                    <a:pt x="3" y="3"/>
                    <a:pt x="3" y="5"/>
                  </a:cubicBezTo>
                  <a:cubicBezTo>
                    <a:pt x="0" y="23"/>
                    <a:pt x="126" y="37"/>
                    <a:pt x="262" y="170"/>
                  </a:cubicBezTo>
                  <a:cubicBezTo>
                    <a:pt x="401" y="296"/>
                    <a:pt x="502" y="543"/>
                    <a:pt x="545" y="838"/>
                  </a:cubicBezTo>
                  <a:cubicBezTo>
                    <a:pt x="552" y="869"/>
                    <a:pt x="557" y="906"/>
                    <a:pt x="563" y="934"/>
                  </a:cubicBezTo>
                  <a:lnTo>
                    <a:pt x="578" y="1013"/>
                  </a:lnTo>
                  <a:lnTo>
                    <a:pt x="638" y="967"/>
                  </a:lnTo>
                  <a:cubicBezTo>
                    <a:pt x="1080" y="632"/>
                    <a:pt x="1410" y="360"/>
                    <a:pt x="1396" y="339"/>
                  </a:cubicBezTo>
                  <a:cubicBezTo>
                    <a:pt x="1396" y="338"/>
                    <a:pt x="1395" y="337"/>
                    <a:pt x="1393" y="337"/>
                  </a:cubicBezTo>
                  <a:cubicBezTo>
                    <a:pt x="1354" y="337"/>
                    <a:pt x="1039" y="551"/>
                    <a:pt x="645" y="841"/>
                  </a:cubicBezTo>
                  <a:lnTo>
                    <a:pt x="645" y="841"/>
                  </a:lnTo>
                  <a:cubicBezTo>
                    <a:pt x="644" y="834"/>
                    <a:pt x="643" y="827"/>
                    <a:pt x="643" y="819"/>
                  </a:cubicBezTo>
                  <a:cubicBezTo>
                    <a:pt x="613" y="672"/>
                    <a:pt x="578" y="529"/>
                    <a:pt x="524" y="407"/>
                  </a:cubicBezTo>
                  <a:cubicBezTo>
                    <a:pt x="466" y="281"/>
                    <a:pt x="388" y="185"/>
                    <a:pt x="308" y="120"/>
                  </a:cubicBezTo>
                  <a:cubicBezTo>
                    <a:pt x="186" y="19"/>
                    <a:pt x="77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 flipH="1">
              <a:off x="8248311" y="2475335"/>
              <a:ext cx="15014" cy="131148"/>
            </a:xfrm>
            <a:custGeom>
              <a:rect b="b" l="l" r="r" t="t"/>
              <a:pathLst>
                <a:path extrusionOk="0" h="2708" w="310">
                  <a:moveTo>
                    <a:pt x="15" y="1"/>
                  </a:moveTo>
                  <a:cubicBezTo>
                    <a:pt x="0" y="4"/>
                    <a:pt x="4" y="155"/>
                    <a:pt x="22" y="403"/>
                  </a:cubicBezTo>
                  <a:cubicBezTo>
                    <a:pt x="40" y="647"/>
                    <a:pt x="68" y="988"/>
                    <a:pt x="104" y="1361"/>
                  </a:cubicBezTo>
                  <a:cubicBezTo>
                    <a:pt x="172" y="2000"/>
                    <a:pt x="241" y="2535"/>
                    <a:pt x="277" y="2671"/>
                  </a:cubicBezTo>
                  <a:lnTo>
                    <a:pt x="280" y="2675"/>
                  </a:lnTo>
                  <a:cubicBezTo>
                    <a:pt x="291" y="2696"/>
                    <a:pt x="298" y="2707"/>
                    <a:pt x="302" y="2707"/>
                  </a:cubicBezTo>
                  <a:cubicBezTo>
                    <a:pt x="305" y="2703"/>
                    <a:pt x="305" y="2693"/>
                    <a:pt x="298" y="2668"/>
                  </a:cubicBezTo>
                  <a:lnTo>
                    <a:pt x="302" y="2668"/>
                  </a:lnTo>
                  <a:cubicBezTo>
                    <a:pt x="309" y="2531"/>
                    <a:pt x="270" y="1992"/>
                    <a:pt x="202" y="1350"/>
                  </a:cubicBezTo>
                  <a:cubicBezTo>
                    <a:pt x="166" y="977"/>
                    <a:pt x="123" y="635"/>
                    <a:pt x="90" y="395"/>
                  </a:cubicBezTo>
                  <a:cubicBezTo>
                    <a:pt x="58" y="151"/>
                    <a:pt x="29" y="1"/>
                    <a:pt x="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 flipH="1">
              <a:off x="8495167" y="2979504"/>
              <a:ext cx="156195" cy="39519"/>
            </a:xfrm>
            <a:custGeom>
              <a:rect b="b" l="l" r="r" t="t"/>
              <a:pathLst>
                <a:path extrusionOk="0" h="816" w="3225">
                  <a:moveTo>
                    <a:pt x="47" y="1"/>
                  </a:moveTo>
                  <a:cubicBezTo>
                    <a:pt x="19" y="1"/>
                    <a:pt x="4" y="3"/>
                    <a:pt x="4" y="7"/>
                  </a:cubicBezTo>
                  <a:cubicBezTo>
                    <a:pt x="1" y="21"/>
                    <a:pt x="184" y="54"/>
                    <a:pt x="478" y="110"/>
                  </a:cubicBezTo>
                  <a:cubicBezTo>
                    <a:pt x="773" y="172"/>
                    <a:pt x="1178" y="254"/>
                    <a:pt x="1624" y="365"/>
                  </a:cubicBezTo>
                  <a:cubicBezTo>
                    <a:pt x="2065" y="477"/>
                    <a:pt x="2464" y="595"/>
                    <a:pt x="2751" y="682"/>
                  </a:cubicBezTo>
                  <a:cubicBezTo>
                    <a:pt x="3009" y="763"/>
                    <a:pt x="3181" y="816"/>
                    <a:pt x="3212" y="816"/>
                  </a:cubicBezTo>
                  <a:cubicBezTo>
                    <a:pt x="3215" y="816"/>
                    <a:pt x="3217" y="815"/>
                    <a:pt x="3217" y="814"/>
                  </a:cubicBezTo>
                  <a:cubicBezTo>
                    <a:pt x="3224" y="800"/>
                    <a:pt x="3052" y="725"/>
                    <a:pt x="2772" y="617"/>
                  </a:cubicBezTo>
                  <a:cubicBezTo>
                    <a:pt x="2489" y="513"/>
                    <a:pt x="2090" y="384"/>
                    <a:pt x="1645" y="272"/>
                  </a:cubicBezTo>
                  <a:cubicBezTo>
                    <a:pt x="1200" y="161"/>
                    <a:pt x="787" y="85"/>
                    <a:pt x="489" y="46"/>
                  </a:cubicBezTo>
                  <a:cubicBezTo>
                    <a:pt x="275" y="15"/>
                    <a:pt x="118" y="1"/>
                    <a:pt x="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 flipH="1">
              <a:off x="8493811" y="2960180"/>
              <a:ext cx="142392" cy="59666"/>
            </a:xfrm>
            <a:custGeom>
              <a:rect b="b" l="l" r="r" t="t"/>
              <a:pathLst>
                <a:path extrusionOk="0" h="1232" w="2940">
                  <a:moveTo>
                    <a:pt x="17" y="1"/>
                  </a:moveTo>
                  <a:cubicBezTo>
                    <a:pt x="9" y="1"/>
                    <a:pt x="4" y="2"/>
                    <a:pt x="4" y="4"/>
                  </a:cubicBezTo>
                  <a:cubicBezTo>
                    <a:pt x="1" y="18"/>
                    <a:pt x="173" y="75"/>
                    <a:pt x="449" y="165"/>
                  </a:cubicBezTo>
                  <a:cubicBezTo>
                    <a:pt x="725" y="255"/>
                    <a:pt x="1109" y="377"/>
                    <a:pt x="1526" y="524"/>
                  </a:cubicBezTo>
                  <a:cubicBezTo>
                    <a:pt x="1734" y="600"/>
                    <a:pt x="1931" y="671"/>
                    <a:pt x="2114" y="736"/>
                  </a:cubicBezTo>
                  <a:cubicBezTo>
                    <a:pt x="2297" y="804"/>
                    <a:pt x="2459" y="862"/>
                    <a:pt x="2585" y="930"/>
                  </a:cubicBezTo>
                  <a:cubicBezTo>
                    <a:pt x="2835" y="1060"/>
                    <a:pt x="2912" y="1232"/>
                    <a:pt x="2925" y="1232"/>
                  </a:cubicBezTo>
                  <a:cubicBezTo>
                    <a:pt x="2926" y="1232"/>
                    <a:pt x="2926" y="1231"/>
                    <a:pt x="2926" y="1231"/>
                  </a:cubicBezTo>
                  <a:cubicBezTo>
                    <a:pt x="2940" y="1231"/>
                    <a:pt x="2883" y="1031"/>
                    <a:pt x="2617" y="872"/>
                  </a:cubicBezTo>
                  <a:cubicBezTo>
                    <a:pt x="2491" y="789"/>
                    <a:pt x="2326" y="725"/>
                    <a:pt x="2146" y="653"/>
                  </a:cubicBezTo>
                  <a:cubicBezTo>
                    <a:pt x="1967" y="582"/>
                    <a:pt x="1770" y="506"/>
                    <a:pt x="1558" y="435"/>
                  </a:cubicBezTo>
                  <a:cubicBezTo>
                    <a:pt x="1138" y="287"/>
                    <a:pt x="751" y="173"/>
                    <a:pt x="467" y="97"/>
                  </a:cubicBezTo>
                  <a:cubicBezTo>
                    <a:pt x="228" y="36"/>
                    <a:pt x="62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 flipH="1">
              <a:off x="7734980" y="2699911"/>
              <a:ext cx="77250" cy="110469"/>
            </a:xfrm>
            <a:custGeom>
              <a:rect b="b" l="l" r="r" t="t"/>
              <a:pathLst>
                <a:path extrusionOk="0" h="2281" w="1595">
                  <a:moveTo>
                    <a:pt x="1572" y="0"/>
                  </a:moveTo>
                  <a:cubicBezTo>
                    <a:pt x="1555" y="0"/>
                    <a:pt x="1446" y="107"/>
                    <a:pt x="1285" y="288"/>
                  </a:cubicBezTo>
                  <a:cubicBezTo>
                    <a:pt x="1121" y="478"/>
                    <a:pt x="902" y="751"/>
                    <a:pt x="687" y="1067"/>
                  </a:cubicBezTo>
                  <a:cubicBezTo>
                    <a:pt x="467" y="1382"/>
                    <a:pt x="291" y="1684"/>
                    <a:pt x="177" y="1907"/>
                  </a:cubicBezTo>
                  <a:cubicBezTo>
                    <a:pt x="58" y="2129"/>
                    <a:pt x="1" y="2273"/>
                    <a:pt x="11" y="2280"/>
                  </a:cubicBezTo>
                  <a:cubicBezTo>
                    <a:pt x="11" y="2280"/>
                    <a:pt x="12" y="2280"/>
                    <a:pt x="12" y="2280"/>
                  </a:cubicBezTo>
                  <a:cubicBezTo>
                    <a:pt x="42" y="2280"/>
                    <a:pt x="335" y="1742"/>
                    <a:pt x="765" y="1121"/>
                  </a:cubicBezTo>
                  <a:cubicBezTo>
                    <a:pt x="1192" y="493"/>
                    <a:pt x="1595" y="22"/>
                    <a:pt x="1573" y="1"/>
                  </a:cubicBezTo>
                  <a:cubicBezTo>
                    <a:pt x="1573" y="1"/>
                    <a:pt x="1572" y="0"/>
                    <a:pt x="15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 flipH="1">
              <a:off x="7738128" y="2702332"/>
              <a:ext cx="88196" cy="85963"/>
            </a:xfrm>
            <a:custGeom>
              <a:rect b="b" l="l" r="r" t="t"/>
              <a:pathLst>
                <a:path extrusionOk="0" h="1775" w="1821">
                  <a:moveTo>
                    <a:pt x="1799" y="0"/>
                  </a:moveTo>
                  <a:cubicBezTo>
                    <a:pt x="1777" y="0"/>
                    <a:pt x="1650" y="58"/>
                    <a:pt x="1465" y="166"/>
                  </a:cubicBezTo>
                  <a:cubicBezTo>
                    <a:pt x="1268" y="288"/>
                    <a:pt x="1006" y="479"/>
                    <a:pt x="754" y="729"/>
                  </a:cubicBezTo>
                  <a:cubicBezTo>
                    <a:pt x="499" y="981"/>
                    <a:pt x="306" y="1239"/>
                    <a:pt x="184" y="1437"/>
                  </a:cubicBezTo>
                  <a:cubicBezTo>
                    <a:pt x="58" y="1634"/>
                    <a:pt x="1" y="1767"/>
                    <a:pt x="12" y="1774"/>
                  </a:cubicBezTo>
                  <a:cubicBezTo>
                    <a:pt x="12" y="1775"/>
                    <a:pt x="13" y="1775"/>
                    <a:pt x="13" y="1775"/>
                  </a:cubicBezTo>
                  <a:cubicBezTo>
                    <a:pt x="48" y="1775"/>
                    <a:pt x="327" y="1282"/>
                    <a:pt x="823" y="798"/>
                  </a:cubicBezTo>
                  <a:cubicBezTo>
                    <a:pt x="1318" y="306"/>
                    <a:pt x="1821" y="27"/>
                    <a:pt x="1803" y="2"/>
                  </a:cubicBezTo>
                  <a:cubicBezTo>
                    <a:pt x="1803" y="1"/>
                    <a:pt x="1801" y="0"/>
                    <a:pt x="1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 flipH="1">
              <a:off x="8307785" y="2605131"/>
              <a:ext cx="42136" cy="39906"/>
            </a:xfrm>
            <a:custGeom>
              <a:rect b="b" l="l" r="r" t="t"/>
              <a:pathLst>
                <a:path extrusionOk="0" h="824" w="870">
                  <a:moveTo>
                    <a:pt x="451" y="1"/>
                  </a:moveTo>
                  <a:cubicBezTo>
                    <a:pt x="401" y="1"/>
                    <a:pt x="348" y="16"/>
                    <a:pt x="302" y="38"/>
                  </a:cubicBezTo>
                  <a:lnTo>
                    <a:pt x="234" y="74"/>
                  </a:lnTo>
                  <a:cubicBezTo>
                    <a:pt x="148" y="113"/>
                    <a:pt x="77" y="181"/>
                    <a:pt x="52" y="271"/>
                  </a:cubicBezTo>
                  <a:cubicBezTo>
                    <a:pt x="1" y="458"/>
                    <a:pt x="80" y="695"/>
                    <a:pt x="249" y="784"/>
                  </a:cubicBezTo>
                  <a:cubicBezTo>
                    <a:pt x="301" y="811"/>
                    <a:pt x="357" y="824"/>
                    <a:pt x="415" y="824"/>
                  </a:cubicBezTo>
                  <a:cubicBezTo>
                    <a:pt x="608" y="824"/>
                    <a:pt x="807" y="684"/>
                    <a:pt x="837" y="490"/>
                  </a:cubicBezTo>
                  <a:cubicBezTo>
                    <a:pt x="870" y="278"/>
                    <a:pt x="704" y="52"/>
                    <a:pt x="499" y="6"/>
                  </a:cubicBezTo>
                  <a:cubicBezTo>
                    <a:pt x="484" y="2"/>
                    <a:pt x="468" y="1"/>
                    <a:pt x="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 flipH="1">
              <a:off x="8571303" y="2808493"/>
              <a:ext cx="42330" cy="39858"/>
            </a:xfrm>
            <a:custGeom>
              <a:rect b="b" l="l" r="r" t="t"/>
              <a:pathLst>
                <a:path extrusionOk="0" h="823" w="874">
                  <a:moveTo>
                    <a:pt x="448" y="1"/>
                  </a:moveTo>
                  <a:cubicBezTo>
                    <a:pt x="398" y="1"/>
                    <a:pt x="347" y="15"/>
                    <a:pt x="302" y="38"/>
                  </a:cubicBezTo>
                  <a:lnTo>
                    <a:pt x="234" y="71"/>
                  </a:lnTo>
                  <a:cubicBezTo>
                    <a:pt x="148" y="110"/>
                    <a:pt x="76" y="182"/>
                    <a:pt x="51" y="272"/>
                  </a:cubicBezTo>
                  <a:cubicBezTo>
                    <a:pt x="1" y="454"/>
                    <a:pt x="80" y="691"/>
                    <a:pt x="249" y="781"/>
                  </a:cubicBezTo>
                  <a:cubicBezTo>
                    <a:pt x="301" y="810"/>
                    <a:pt x="359" y="823"/>
                    <a:pt x="418" y="823"/>
                  </a:cubicBezTo>
                  <a:cubicBezTo>
                    <a:pt x="610" y="823"/>
                    <a:pt x="807" y="682"/>
                    <a:pt x="837" y="487"/>
                  </a:cubicBezTo>
                  <a:cubicBezTo>
                    <a:pt x="873" y="278"/>
                    <a:pt x="704" y="49"/>
                    <a:pt x="500" y="6"/>
                  </a:cubicBezTo>
                  <a:cubicBezTo>
                    <a:pt x="483" y="2"/>
                    <a:pt x="466" y="1"/>
                    <a:pt x="4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 flipH="1">
              <a:off x="7945853" y="2606293"/>
              <a:ext cx="42136" cy="39906"/>
            </a:xfrm>
            <a:custGeom>
              <a:rect b="b" l="l" r="r" t="t"/>
              <a:pathLst>
                <a:path extrusionOk="0" h="824" w="870">
                  <a:moveTo>
                    <a:pt x="446" y="1"/>
                  </a:moveTo>
                  <a:cubicBezTo>
                    <a:pt x="396" y="1"/>
                    <a:pt x="347" y="15"/>
                    <a:pt x="302" y="39"/>
                  </a:cubicBezTo>
                  <a:lnTo>
                    <a:pt x="234" y="71"/>
                  </a:lnTo>
                  <a:cubicBezTo>
                    <a:pt x="148" y="111"/>
                    <a:pt x="76" y="182"/>
                    <a:pt x="51" y="272"/>
                  </a:cubicBezTo>
                  <a:cubicBezTo>
                    <a:pt x="1" y="456"/>
                    <a:pt x="80" y="692"/>
                    <a:pt x="249" y="782"/>
                  </a:cubicBezTo>
                  <a:cubicBezTo>
                    <a:pt x="301" y="810"/>
                    <a:pt x="359" y="823"/>
                    <a:pt x="418" y="823"/>
                  </a:cubicBezTo>
                  <a:cubicBezTo>
                    <a:pt x="610" y="823"/>
                    <a:pt x="807" y="683"/>
                    <a:pt x="837" y="487"/>
                  </a:cubicBezTo>
                  <a:cubicBezTo>
                    <a:pt x="870" y="279"/>
                    <a:pt x="704" y="50"/>
                    <a:pt x="499" y="7"/>
                  </a:cubicBezTo>
                  <a:cubicBezTo>
                    <a:pt x="481" y="3"/>
                    <a:pt x="463" y="1"/>
                    <a:pt x="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 flipH="1">
              <a:off x="8026880" y="3084357"/>
              <a:ext cx="42282" cy="39955"/>
            </a:xfrm>
            <a:custGeom>
              <a:rect b="b" l="l" r="r" t="t"/>
              <a:pathLst>
                <a:path extrusionOk="0" h="825" w="873">
                  <a:moveTo>
                    <a:pt x="452" y="1"/>
                  </a:moveTo>
                  <a:cubicBezTo>
                    <a:pt x="401" y="1"/>
                    <a:pt x="348" y="17"/>
                    <a:pt x="302" y="39"/>
                  </a:cubicBezTo>
                  <a:lnTo>
                    <a:pt x="234" y="71"/>
                  </a:lnTo>
                  <a:cubicBezTo>
                    <a:pt x="148" y="114"/>
                    <a:pt x="76" y="182"/>
                    <a:pt x="51" y="271"/>
                  </a:cubicBezTo>
                  <a:cubicBezTo>
                    <a:pt x="0" y="458"/>
                    <a:pt x="80" y="692"/>
                    <a:pt x="248" y="785"/>
                  </a:cubicBezTo>
                  <a:cubicBezTo>
                    <a:pt x="300" y="812"/>
                    <a:pt x="357" y="825"/>
                    <a:pt x="415" y="825"/>
                  </a:cubicBezTo>
                  <a:cubicBezTo>
                    <a:pt x="608" y="825"/>
                    <a:pt x="806" y="684"/>
                    <a:pt x="837" y="491"/>
                  </a:cubicBezTo>
                  <a:cubicBezTo>
                    <a:pt x="873" y="279"/>
                    <a:pt x="704" y="53"/>
                    <a:pt x="500" y="6"/>
                  </a:cubicBezTo>
                  <a:cubicBezTo>
                    <a:pt x="484" y="2"/>
                    <a:pt x="468" y="1"/>
                    <a:pt x="4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 flipH="1">
              <a:off x="8335585" y="3084357"/>
              <a:ext cx="42330" cy="39955"/>
            </a:xfrm>
            <a:custGeom>
              <a:rect b="b" l="l" r="r" t="t"/>
              <a:pathLst>
                <a:path extrusionOk="0" h="825" w="874">
                  <a:moveTo>
                    <a:pt x="454" y="1"/>
                  </a:moveTo>
                  <a:cubicBezTo>
                    <a:pt x="403" y="1"/>
                    <a:pt x="352" y="17"/>
                    <a:pt x="306" y="39"/>
                  </a:cubicBezTo>
                  <a:lnTo>
                    <a:pt x="234" y="71"/>
                  </a:lnTo>
                  <a:cubicBezTo>
                    <a:pt x="151" y="114"/>
                    <a:pt x="80" y="182"/>
                    <a:pt x="55" y="271"/>
                  </a:cubicBezTo>
                  <a:cubicBezTo>
                    <a:pt x="1" y="458"/>
                    <a:pt x="80" y="692"/>
                    <a:pt x="252" y="785"/>
                  </a:cubicBezTo>
                  <a:cubicBezTo>
                    <a:pt x="304" y="812"/>
                    <a:pt x="361" y="825"/>
                    <a:pt x="419" y="825"/>
                  </a:cubicBezTo>
                  <a:cubicBezTo>
                    <a:pt x="612" y="825"/>
                    <a:pt x="811" y="684"/>
                    <a:pt x="841" y="491"/>
                  </a:cubicBezTo>
                  <a:cubicBezTo>
                    <a:pt x="873" y="279"/>
                    <a:pt x="704" y="53"/>
                    <a:pt x="504" y="6"/>
                  </a:cubicBezTo>
                  <a:cubicBezTo>
                    <a:pt x="487" y="2"/>
                    <a:pt x="471" y="1"/>
                    <a:pt x="45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 flipH="1">
              <a:off x="8212519" y="2910732"/>
              <a:ext cx="42330" cy="39858"/>
            </a:xfrm>
            <a:custGeom>
              <a:rect b="b" l="l" r="r" t="t"/>
              <a:pathLst>
                <a:path extrusionOk="0" h="823" w="874">
                  <a:moveTo>
                    <a:pt x="449" y="0"/>
                  </a:moveTo>
                  <a:cubicBezTo>
                    <a:pt x="398" y="0"/>
                    <a:pt x="347" y="14"/>
                    <a:pt x="302" y="38"/>
                  </a:cubicBezTo>
                  <a:lnTo>
                    <a:pt x="234" y="70"/>
                  </a:lnTo>
                  <a:cubicBezTo>
                    <a:pt x="148" y="109"/>
                    <a:pt x="77" y="181"/>
                    <a:pt x="52" y="271"/>
                  </a:cubicBezTo>
                  <a:cubicBezTo>
                    <a:pt x="1" y="454"/>
                    <a:pt x="80" y="691"/>
                    <a:pt x="252" y="781"/>
                  </a:cubicBezTo>
                  <a:cubicBezTo>
                    <a:pt x="305" y="809"/>
                    <a:pt x="363" y="822"/>
                    <a:pt x="421" y="822"/>
                  </a:cubicBezTo>
                  <a:cubicBezTo>
                    <a:pt x="612" y="822"/>
                    <a:pt x="807" y="682"/>
                    <a:pt x="837" y="486"/>
                  </a:cubicBezTo>
                  <a:cubicBezTo>
                    <a:pt x="874" y="278"/>
                    <a:pt x="705" y="49"/>
                    <a:pt x="504" y="6"/>
                  </a:cubicBezTo>
                  <a:cubicBezTo>
                    <a:pt x="486" y="2"/>
                    <a:pt x="468" y="0"/>
                    <a:pt x="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 flipH="1">
              <a:off x="8151689" y="2708047"/>
              <a:ext cx="23683" cy="22423"/>
            </a:xfrm>
            <a:custGeom>
              <a:rect b="b" l="l" r="r" t="t"/>
              <a:pathLst>
                <a:path extrusionOk="0" h="463" w="489">
                  <a:moveTo>
                    <a:pt x="251" y="1"/>
                  </a:moveTo>
                  <a:cubicBezTo>
                    <a:pt x="223" y="1"/>
                    <a:pt x="195" y="10"/>
                    <a:pt x="169" y="23"/>
                  </a:cubicBezTo>
                  <a:lnTo>
                    <a:pt x="130" y="41"/>
                  </a:lnTo>
                  <a:cubicBezTo>
                    <a:pt x="83" y="63"/>
                    <a:pt x="44" y="102"/>
                    <a:pt x="29" y="152"/>
                  </a:cubicBezTo>
                  <a:cubicBezTo>
                    <a:pt x="1" y="257"/>
                    <a:pt x="44" y="389"/>
                    <a:pt x="140" y="439"/>
                  </a:cubicBezTo>
                  <a:cubicBezTo>
                    <a:pt x="170" y="455"/>
                    <a:pt x="203" y="463"/>
                    <a:pt x="236" y="463"/>
                  </a:cubicBezTo>
                  <a:cubicBezTo>
                    <a:pt x="343" y="463"/>
                    <a:pt x="454" y="384"/>
                    <a:pt x="470" y="275"/>
                  </a:cubicBezTo>
                  <a:cubicBezTo>
                    <a:pt x="489" y="156"/>
                    <a:pt x="395" y="30"/>
                    <a:pt x="281" y="5"/>
                  </a:cubicBezTo>
                  <a:cubicBezTo>
                    <a:pt x="271" y="2"/>
                    <a:pt x="261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 flipH="1">
              <a:off x="8117448" y="2554666"/>
              <a:ext cx="23683" cy="22472"/>
            </a:xfrm>
            <a:custGeom>
              <a:rect b="b" l="l" r="r" t="t"/>
              <a:pathLst>
                <a:path extrusionOk="0" h="464" w="489">
                  <a:moveTo>
                    <a:pt x="257" y="1"/>
                  </a:moveTo>
                  <a:cubicBezTo>
                    <a:pt x="228" y="1"/>
                    <a:pt x="198" y="10"/>
                    <a:pt x="169" y="24"/>
                  </a:cubicBezTo>
                  <a:lnTo>
                    <a:pt x="130" y="42"/>
                  </a:lnTo>
                  <a:cubicBezTo>
                    <a:pt x="83" y="64"/>
                    <a:pt x="43" y="104"/>
                    <a:pt x="30" y="154"/>
                  </a:cubicBezTo>
                  <a:cubicBezTo>
                    <a:pt x="0" y="258"/>
                    <a:pt x="43" y="390"/>
                    <a:pt x="141" y="440"/>
                  </a:cubicBezTo>
                  <a:cubicBezTo>
                    <a:pt x="170" y="457"/>
                    <a:pt x="203" y="464"/>
                    <a:pt x="236" y="464"/>
                  </a:cubicBezTo>
                  <a:cubicBezTo>
                    <a:pt x="343" y="464"/>
                    <a:pt x="454" y="385"/>
                    <a:pt x="471" y="276"/>
                  </a:cubicBezTo>
                  <a:cubicBezTo>
                    <a:pt x="489" y="157"/>
                    <a:pt x="396" y="28"/>
                    <a:pt x="280" y="3"/>
                  </a:cubicBezTo>
                  <a:cubicBezTo>
                    <a:pt x="273" y="1"/>
                    <a:pt x="265" y="1"/>
                    <a:pt x="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 flipH="1">
              <a:off x="8336457" y="2823846"/>
              <a:ext cx="23732" cy="22423"/>
            </a:xfrm>
            <a:custGeom>
              <a:rect b="b" l="l" r="r" t="t"/>
              <a:pathLst>
                <a:path extrusionOk="0" h="463" w="490">
                  <a:moveTo>
                    <a:pt x="251" y="0"/>
                  </a:moveTo>
                  <a:cubicBezTo>
                    <a:pt x="224" y="0"/>
                    <a:pt x="196" y="9"/>
                    <a:pt x="170" y="23"/>
                  </a:cubicBezTo>
                  <a:lnTo>
                    <a:pt x="134" y="41"/>
                  </a:lnTo>
                  <a:cubicBezTo>
                    <a:pt x="83" y="62"/>
                    <a:pt x="44" y="102"/>
                    <a:pt x="30" y="152"/>
                  </a:cubicBezTo>
                  <a:cubicBezTo>
                    <a:pt x="1" y="256"/>
                    <a:pt x="44" y="389"/>
                    <a:pt x="141" y="439"/>
                  </a:cubicBezTo>
                  <a:cubicBezTo>
                    <a:pt x="171" y="455"/>
                    <a:pt x="203" y="462"/>
                    <a:pt x="236" y="462"/>
                  </a:cubicBezTo>
                  <a:cubicBezTo>
                    <a:pt x="344" y="462"/>
                    <a:pt x="455" y="384"/>
                    <a:pt x="471" y="274"/>
                  </a:cubicBezTo>
                  <a:cubicBezTo>
                    <a:pt x="489" y="155"/>
                    <a:pt x="396" y="29"/>
                    <a:pt x="281" y="4"/>
                  </a:cubicBezTo>
                  <a:cubicBezTo>
                    <a:pt x="271" y="2"/>
                    <a:pt x="261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 flipH="1">
              <a:off x="8526988" y="2603823"/>
              <a:ext cx="23829" cy="22375"/>
            </a:xfrm>
            <a:custGeom>
              <a:rect b="b" l="l" r="r" t="t"/>
              <a:pathLst>
                <a:path extrusionOk="0" h="462" w="492">
                  <a:moveTo>
                    <a:pt x="253" y="1"/>
                  </a:moveTo>
                  <a:cubicBezTo>
                    <a:pt x="224" y="1"/>
                    <a:pt x="196" y="8"/>
                    <a:pt x="172" y="22"/>
                  </a:cubicBezTo>
                  <a:lnTo>
                    <a:pt x="133" y="40"/>
                  </a:lnTo>
                  <a:cubicBezTo>
                    <a:pt x="86" y="61"/>
                    <a:pt x="43" y="101"/>
                    <a:pt x="28" y="154"/>
                  </a:cubicBezTo>
                  <a:cubicBezTo>
                    <a:pt x="0" y="255"/>
                    <a:pt x="47" y="388"/>
                    <a:pt x="140" y="438"/>
                  </a:cubicBezTo>
                  <a:cubicBezTo>
                    <a:pt x="170" y="454"/>
                    <a:pt x="203" y="461"/>
                    <a:pt x="236" y="461"/>
                  </a:cubicBezTo>
                  <a:cubicBezTo>
                    <a:pt x="344" y="461"/>
                    <a:pt x="453" y="383"/>
                    <a:pt x="470" y="276"/>
                  </a:cubicBezTo>
                  <a:cubicBezTo>
                    <a:pt x="491" y="158"/>
                    <a:pt x="395" y="28"/>
                    <a:pt x="283" y="3"/>
                  </a:cubicBezTo>
                  <a:cubicBezTo>
                    <a:pt x="273" y="2"/>
                    <a:pt x="263" y="1"/>
                    <a:pt x="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 flipH="1">
              <a:off x="8177213" y="3063145"/>
              <a:ext cx="23732" cy="22375"/>
            </a:xfrm>
            <a:custGeom>
              <a:rect b="b" l="l" r="r" t="t"/>
              <a:pathLst>
                <a:path extrusionOk="0" h="462" w="490">
                  <a:moveTo>
                    <a:pt x="256" y="0"/>
                  </a:moveTo>
                  <a:cubicBezTo>
                    <a:pt x="227" y="0"/>
                    <a:pt x="198" y="10"/>
                    <a:pt x="170" y="20"/>
                  </a:cubicBezTo>
                  <a:lnTo>
                    <a:pt x="130" y="38"/>
                  </a:lnTo>
                  <a:cubicBezTo>
                    <a:pt x="84" y="63"/>
                    <a:pt x="44" y="103"/>
                    <a:pt x="29" y="154"/>
                  </a:cubicBezTo>
                  <a:cubicBezTo>
                    <a:pt x="1" y="257"/>
                    <a:pt x="44" y="391"/>
                    <a:pt x="141" y="441"/>
                  </a:cubicBezTo>
                  <a:cubicBezTo>
                    <a:pt x="170" y="455"/>
                    <a:pt x="201" y="462"/>
                    <a:pt x="233" y="462"/>
                  </a:cubicBezTo>
                  <a:cubicBezTo>
                    <a:pt x="341" y="462"/>
                    <a:pt x="455" y="384"/>
                    <a:pt x="471" y="275"/>
                  </a:cubicBezTo>
                  <a:cubicBezTo>
                    <a:pt x="489" y="157"/>
                    <a:pt x="395" y="28"/>
                    <a:pt x="281" y="3"/>
                  </a:cubicBezTo>
                  <a:cubicBezTo>
                    <a:pt x="273" y="1"/>
                    <a:pt x="264" y="0"/>
                    <a:pt x="25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flipH="1">
              <a:off x="8084417" y="2897365"/>
              <a:ext cx="23683" cy="22423"/>
            </a:xfrm>
            <a:custGeom>
              <a:rect b="b" l="l" r="r" t="t"/>
              <a:pathLst>
                <a:path extrusionOk="0" h="463" w="489">
                  <a:moveTo>
                    <a:pt x="250" y="1"/>
                  </a:moveTo>
                  <a:cubicBezTo>
                    <a:pt x="223" y="1"/>
                    <a:pt x="196" y="10"/>
                    <a:pt x="169" y="23"/>
                  </a:cubicBezTo>
                  <a:lnTo>
                    <a:pt x="133" y="41"/>
                  </a:lnTo>
                  <a:cubicBezTo>
                    <a:pt x="83" y="62"/>
                    <a:pt x="44" y="102"/>
                    <a:pt x="29" y="153"/>
                  </a:cubicBezTo>
                  <a:cubicBezTo>
                    <a:pt x="1" y="256"/>
                    <a:pt x="44" y="389"/>
                    <a:pt x="141" y="439"/>
                  </a:cubicBezTo>
                  <a:cubicBezTo>
                    <a:pt x="170" y="455"/>
                    <a:pt x="203" y="463"/>
                    <a:pt x="235" y="463"/>
                  </a:cubicBezTo>
                  <a:cubicBezTo>
                    <a:pt x="343" y="463"/>
                    <a:pt x="454" y="384"/>
                    <a:pt x="471" y="274"/>
                  </a:cubicBezTo>
                  <a:cubicBezTo>
                    <a:pt x="489" y="156"/>
                    <a:pt x="395" y="27"/>
                    <a:pt x="281" y="5"/>
                  </a:cubicBezTo>
                  <a:cubicBezTo>
                    <a:pt x="271" y="2"/>
                    <a:pt x="260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 flipH="1">
              <a:off x="7857555" y="3164991"/>
              <a:ext cx="593008" cy="1690546"/>
            </a:xfrm>
            <a:custGeom>
              <a:rect b="b" l="l" r="r" t="t"/>
              <a:pathLst>
                <a:path extrusionOk="0" h="34907" w="12244">
                  <a:moveTo>
                    <a:pt x="1" y="0"/>
                  </a:moveTo>
                  <a:lnTo>
                    <a:pt x="1" y="34907"/>
                  </a:lnTo>
                  <a:lnTo>
                    <a:pt x="5062" y="34713"/>
                  </a:lnTo>
                  <a:lnTo>
                    <a:pt x="5496" y="4799"/>
                  </a:lnTo>
                  <a:lnTo>
                    <a:pt x="7212" y="34832"/>
                  </a:lnTo>
                  <a:lnTo>
                    <a:pt x="12244" y="34713"/>
                  </a:lnTo>
                  <a:lnTo>
                    <a:pt x="10055" y="6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 flipH="1">
              <a:off x="8316988" y="3177442"/>
              <a:ext cx="4940" cy="1671271"/>
            </a:xfrm>
            <a:custGeom>
              <a:rect b="b" l="l" r="r" t="t"/>
              <a:pathLst>
                <a:path extrusionOk="0" h="34509" w="102">
                  <a:moveTo>
                    <a:pt x="47" y="1"/>
                  </a:moveTo>
                  <a:cubicBezTo>
                    <a:pt x="22" y="1"/>
                    <a:pt x="1" y="7725"/>
                    <a:pt x="1" y="17254"/>
                  </a:cubicBezTo>
                  <a:cubicBezTo>
                    <a:pt x="4" y="26784"/>
                    <a:pt x="26" y="34508"/>
                    <a:pt x="51" y="34508"/>
                  </a:cubicBezTo>
                  <a:cubicBezTo>
                    <a:pt x="80" y="34508"/>
                    <a:pt x="102" y="26784"/>
                    <a:pt x="98" y="17254"/>
                  </a:cubicBezTo>
                  <a:cubicBezTo>
                    <a:pt x="98" y="7725"/>
                    <a:pt x="77" y="1"/>
                    <a:pt x="47" y="1"/>
                  </a:cubicBez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 flipH="1">
              <a:off x="7980481" y="3191729"/>
              <a:ext cx="90084" cy="1656984"/>
            </a:xfrm>
            <a:custGeom>
              <a:rect b="b" l="l" r="r" t="t"/>
              <a:pathLst>
                <a:path extrusionOk="0" h="34214" w="1860">
                  <a:moveTo>
                    <a:pt x="1" y="0"/>
                  </a:moveTo>
                  <a:lnTo>
                    <a:pt x="1" y="90"/>
                  </a:lnTo>
                  <a:cubicBezTo>
                    <a:pt x="1" y="151"/>
                    <a:pt x="4" y="237"/>
                    <a:pt x="4" y="348"/>
                  </a:cubicBezTo>
                  <a:cubicBezTo>
                    <a:pt x="12" y="582"/>
                    <a:pt x="22" y="915"/>
                    <a:pt x="37" y="1346"/>
                  </a:cubicBezTo>
                  <a:cubicBezTo>
                    <a:pt x="65" y="2211"/>
                    <a:pt x="115" y="3468"/>
                    <a:pt x="184" y="5015"/>
                  </a:cubicBezTo>
                  <a:cubicBezTo>
                    <a:pt x="320" y="8112"/>
                    <a:pt x="536" y="12390"/>
                    <a:pt x="801" y="17114"/>
                  </a:cubicBezTo>
                  <a:cubicBezTo>
                    <a:pt x="1067" y="21838"/>
                    <a:pt x="1321" y="26112"/>
                    <a:pt x="1520" y="29206"/>
                  </a:cubicBezTo>
                  <a:cubicBezTo>
                    <a:pt x="1620" y="30750"/>
                    <a:pt x="1699" y="31999"/>
                    <a:pt x="1756" y="32871"/>
                  </a:cubicBezTo>
                  <a:cubicBezTo>
                    <a:pt x="1785" y="33298"/>
                    <a:pt x="1810" y="33636"/>
                    <a:pt x="1828" y="33865"/>
                  </a:cubicBezTo>
                  <a:cubicBezTo>
                    <a:pt x="1835" y="33976"/>
                    <a:pt x="1843" y="34062"/>
                    <a:pt x="1846" y="34123"/>
                  </a:cubicBezTo>
                  <a:cubicBezTo>
                    <a:pt x="1853" y="34185"/>
                    <a:pt x="1856" y="34213"/>
                    <a:pt x="1856" y="34213"/>
                  </a:cubicBezTo>
                  <a:cubicBezTo>
                    <a:pt x="1856" y="34213"/>
                    <a:pt x="1860" y="34181"/>
                    <a:pt x="1856" y="34123"/>
                  </a:cubicBezTo>
                  <a:cubicBezTo>
                    <a:pt x="1853" y="34062"/>
                    <a:pt x="1850" y="33976"/>
                    <a:pt x="1846" y="33865"/>
                  </a:cubicBezTo>
                  <a:cubicBezTo>
                    <a:pt x="1835" y="33632"/>
                    <a:pt x="1817" y="33298"/>
                    <a:pt x="1792" y="32867"/>
                  </a:cubicBezTo>
                  <a:cubicBezTo>
                    <a:pt x="1745" y="31999"/>
                    <a:pt x="1674" y="30746"/>
                    <a:pt x="1588" y="29203"/>
                  </a:cubicBezTo>
                  <a:cubicBezTo>
                    <a:pt x="1412" y="26102"/>
                    <a:pt x="1167" y="21830"/>
                    <a:pt x="898" y="17110"/>
                  </a:cubicBezTo>
                  <a:cubicBezTo>
                    <a:pt x="632" y="12383"/>
                    <a:pt x="407" y="8108"/>
                    <a:pt x="252" y="5010"/>
                  </a:cubicBezTo>
                  <a:cubicBezTo>
                    <a:pt x="177" y="3468"/>
                    <a:pt x="115" y="2215"/>
                    <a:pt x="72" y="1346"/>
                  </a:cubicBezTo>
                  <a:cubicBezTo>
                    <a:pt x="55" y="915"/>
                    <a:pt x="37" y="582"/>
                    <a:pt x="26" y="348"/>
                  </a:cubicBezTo>
                  <a:cubicBezTo>
                    <a:pt x="19" y="237"/>
                    <a:pt x="16" y="151"/>
                    <a:pt x="12" y="90"/>
                  </a:cubicBezTo>
                  <a:cubicBezTo>
                    <a:pt x="8" y="2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 flipH="1">
              <a:off x="8159680" y="3181268"/>
              <a:ext cx="26493" cy="182823"/>
            </a:xfrm>
            <a:custGeom>
              <a:rect b="b" l="l" r="r" t="t"/>
              <a:pathLst>
                <a:path extrusionOk="0" h="3775" w="547">
                  <a:moveTo>
                    <a:pt x="464" y="1"/>
                  </a:moveTo>
                  <a:cubicBezTo>
                    <a:pt x="450" y="1"/>
                    <a:pt x="443" y="223"/>
                    <a:pt x="439" y="586"/>
                  </a:cubicBezTo>
                  <a:cubicBezTo>
                    <a:pt x="435" y="945"/>
                    <a:pt x="435" y="1440"/>
                    <a:pt x="443" y="1989"/>
                  </a:cubicBezTo>
                  <a:cubicBezTo>
                    <a:pt x="450" y="2262"/>
                    <a:pt x="453" y="2524"/>
                    <a:pt x="457" y="2764"/>
                  </a:cubicBezTo>
                  <a:cubicBezTo>
                    <a:pt x="464" y="3001"/>
                    <a:pt x="446" y="3210"/>
                    <a:pt x="378" y="3371"/>
                  </a:cubicBezTo>
                  <a:cubicBezTo>
                    <a:pt x="314" y="3533"/>
                    <a:pt x="213" y="3641"/>
                    <a:pt x="133" y="3694"/>
                  </a:cubicBezTo>
                  <a:cubicBezTo>
                    <a:pt x="55" y="3752"/>
                    <a:pt x="1" y="3766"/>
                    <a:pt x="4" y="3773"/>
                  </a:cubicBezTo>
                  <a:cubicBezTo>
                    <a:pt x="4" y="3774"/>
                    <a:pt x="7" y="3774"/>
                    <a:pt x="12" y="3774"/>
                  </a:cubicBezTo>
                  <a:cubicBezTo>
                    <a:pt x="30" y="3774"/>
                    <a:pt x="81" y="3766"/>
                    <a:pt x="155" y="3727"/>
                  </a:cubicBezTo>
                  <a:cubicBezTo>
                    <a:pt x="245" y="3676"/>
                    <a:pt x="363" y="3568"/>
                    <a:pt x="443" y="3400"/>
                  </a:cubicBezTo>
                  <a:cubicBezTo>
                    <a:pt x="521" y="3228"/>
                    <a:pt x="547" y="3001"/>
                    <a:pt x="547" y="2764"/>
                  </a:cubicBezTo>
                  <a:cubicBezTo>
                    <a:pt x="547" y="2524"/>
                    <a:pt x="543" y="2262"/>
                    <a:pt x="539" y="1989"/>
                  </a:cubicBezTo>
                  <a:cubicBezTo>
                    <a:pt x="532" y="1440"/>
                    <a:pt x="521" y="945"/>
                    <a:pt x="507" y="582"/>
                  </a:cubicBezTo>
                  <a:cubicBezTo>
                    <a:pt x="493" y="223"/>
                    <a:pt x="478" y="1"/>
                    <a:pt x="464" y="1"/>
                  </a:cubicBez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 flipH="1">
              <a:off x="8189224" y="3198606"/>
              <a:ext cx="25572" cy="24651"/>
            </a:xfrm>
            <a:custGeom>
              <a:rect b="b" l="l" r="r" t="t"/>
              <a:pathLst>
                <a:path extrusionOk="0" h="509" w="528">
                  <a:moveTo>
                    <a:pt x="217" y="61"/>
                  </a:moveTo>
                  <a:cubicBezTo>
                    <a:pt x="262" y="61"/>
                    <a:pt x="317" y="76"/>
                    <a:pt x="366" y="120"/>
                  </a:cubicBezTo>
                  <a:cubicBezTo>
                    <a:pt x="441" y="178"/>
                    <a:pt x="456" y="307"/>
                    <a:pt x="355" y="375"/>
                  </a:cubicBezTo>
                  <a:cubicBezTo>
                    <a:pt x="319" y="401"/>
                    <a:pt x="276" y="415"/>
                    <a:pt x="236" y="415"/>
                  </a:cubicBezTo>
                  <a:cubicBezTo>
                    <a:pt x="204" y="415"/>
                    <a:pt x="174" y="406"/>
                    <a:pt x="151" y="389"/>
                  </a:cubicBezTo>
                  <a:cubicBezTo>
                    <a:pt x="100" y="354"/>
                    <a:pt x="78" y="281"/>
                    <a:pt x="78" y="228"/>
                  </a:cubicBezTo>
                  <a:cubicBezTo>
                    <a:pt x="82" y="143"/>
                    <a:pt x="121" y="96"/>
                    <a:pt x="140" y="72"/>
                  </a:cubicBezTo>
                  <a:lnTo>
                    <a:pt x="140" y="72"/>
                  </a:lnTo>
                  <a:lnTo>
                    <a:pt x="147" y="74"/>
                  </a:lnTo>
                  <a:cubicBezTo>
                    <a:pt x="174" y="78"/>
                    <a:pt x="195" y="81"/>
                    <a:pt x="207" y="81"/>
                  </a:cubicBezTo>
                  <a:cubicBezTo>
                    <a:pt x="215" y="81"/>
                    <a:pt x="219" y="80"/>
                    <a:pt x="219" y="77"/>
                  </a:cubicBezTo>
                  <a:cubicBezTo>
                    <a:pt x="221" y="74"/>
                    <a:pt x="216" y="68"/>
                    <a:pt x="206" y="61"/>
                  </a:cubicBezTo>
                  <a:lnTo>
                    <a:pt x="206" y="61"/>
                  </a:lnTo>
                  <a:cubicBezTo>
                    <a:pt x="209" y="61"/>
                    <a:pt x="213" y="61"/>
                    <a:pt x="217" y="61"/>
                  </a:cubicBezTo>
                  <a:close/>
                  <a:moveTo>
                    <a:pt x="257" y="0"/>
                  </a:moveTo>
                  <a:cubicBezTo>
                    <a:pt x="209" y="0"/>
                    <a:pt x="168" y="15"/>
                    <a:pt x="143" y="34"/>
                  </a:cubicBezTo>
                  <a:lnTo>
                    <a:pt x="104" y="62"/>
                  </a:lnTo>
                  <a:lnTo>
                    <a:pt x="109" y="64"/>
                  </a:lnTo>
                  <a:lnTo>
                    <a:pt x="109" y="64"/>
                  </a:lnTo>
                  <a:cubicBezTo>
                    <a:pt x="104" y="67"/>
                    <a:pt x="99" y="70"/>
                    <a:pt x="93" y="74"/>
                  </a:cubicBezTo>
                  <a:cubicBezTo>
                    <a:pt x="61" y="99"/>
                    <a:pt x="25" y="149"/>
                    <a:pt x="10" y="221"/>
                  </a:cubicBezTo>
                  <a:cubicBezTo>
                    <a:pt x="0" y="289"/>
                    <a:pt x="14" y="393"/>
                    <a:pt x="100" y="461"/>
                  </a:cubicBezTo>
                  <a:cubicBezTo>
                    <a:pt x="139" y="494"/>
                    <a:pt x="190" y="509"/>
                    <a:pt x="243" y="509"/>
                  </a:cubicBezTo>
                  <a:cubicBezTo>
                    <a:pt x="302" y="509"/>
                    <a:pt x="364" y="490"/>
                    <a:pt x="413" y="454"/>
                  </a:cubicBezTo>
                  <a:cubicBezTo>
                    <a:pt x="481" y="407"/>
                    <a:pt x="527" y="321"/>
                    <a:pt x="520" y="238"/>
                  </a:cubicBezTo>
                  <a:cubicBezTo>
                    <a:pt x="517" y="156"/>
                    <a:pt x="466" y="95"/>
                    <a:pt x="416" y="56"/>
                  </a:cubicBezTo>
                  <a:cubicBezTo>
                    <a:pt x="363" y="15"/>
                    <a:pt x="307" y="0"/>
                    <a:pt x="257" y="0"/>
                  </a:cubicBez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 flipH="1">
              <a:off x="8016411" y="2913589"/>
              <a:ext cx="669289" cy="285204"/>
            </a:xfrm>
            <a:custGeom>
              <a:rect b="b" l="l" r="r" t="t"/>
              <a:pathLst>
                <a:path extrusionOk="0" h="5889" w="13819">
                  <a:moveTo>
                    <a:pt x="12124" y="1"/>
                  </a:moveTo>
                  <a:cubicBezTo>
                    <a:pt x="11688" y="1"/>
                    <a:pt x="11071" y="405"/>
                    <a:pt x="10828" y="632"/>
                  </a:cubicBezTo>
                  <a:cubicBezTo>
                    <a:pt x="10739" y="718"/>
                    <a:pt x="10689" y="833"/>
                    <a:pt x="10663" y="959"/>
                  </a:cubicBezTo>
                  <a:lnTo>
                    <a:pt x="4088" y="2344"/>
                  </a:lnTo>
                  <a:lnTo>
                    <a:pt x="420" y="1971"/>
                  </a:lnTo>
                  <a:cubicBezTo>
                    <a:pt x="420" y="1971"/>
                    <a:pt x="344" y="2603"/>
                    <a:pt x="161" y="3797"/>
                  </a:cubicBezTo>
                  <a:cubicBezTo>
                    <a:pt x="0" y="4851"/>
                    <a:pt x="1610" y="5888"/>
                    <a:pt x="2758" y="5888"/>
                  </a:cubicBezTo>
                  <a:cubicBezTo>
                    <a:pt x="2839" y="5888"/>
                    <a:pt x="2917" y="5883"/>
                    <a:pt x="2993" y="5873"/>
                  </a:cubicBezTo>
                  <a:cubicBezTo>
                    <a:pt x="4044" y="5725"/>
                    <a:pt x="10473" y="3898"/>
                    <a:pt x="11564" y="3586"/>
                  </a:cubicBezTo>
                  <a:cubicBezTo>
                    <a:pt x="11668" y="3554"/>
                    <a:pt x="11722" y="3539"/>
                    <a:pt x="11722" y="3539"/>
                  </a:cubicBezTo>
                  <a:lnTo>
                    <a:pt x="11722" y="3532"/>
                  </a:lnTo>
                  <a:cubicBezTo>
                    <a:pt x="12077" y="3410"/>
                    <a:pt x="12921" y="3105"/>
                    <a:pt x="13010" y="2954"/>
                  </a:cubicBezTo>
                  <a:cubicBezTo>
                    <a:pt x="13122" y="2760"/>
                    <a:pt x="13093" y="1239"/>
                    <a:pt x="13093" y="1239"/>
                  </a:cubicBezTo>
                  <a:lnTo>
                    <a:pt x="13696" y="969"/>
                  </a:lnTo>
                  <a:cubicBezTo>
                    <a:pt x="13696" y="969"/>
                    <a:pt x="13818" y="729"/>
                    <a:pt x="13682" y="553"/>
                  </a:cubicBezTo>
                  <a:cubicBezTo>
                    <a:pt x="13649" y="511"/>
                    <a:pt x="13532" y="495"/>
                    <a:pt x="13371" y="495"/>
                  </a:cubicBezTo>
                  <a:cubicBezTo>
                    <a:pt x="12860" y="495"/>
                    <a:pt x="11916" y="657"/>
                    <a:pt x="11916" y="657"/>
                  </a:cubicBezTo>
                  <a:lnTo>
                    <a:pt x="12511" y="205"/>
                  </a:lnTo>
                  <a:cubicBezTo>
                    <a:pt x="12428" y="59"/>
                    <a:pt x="12289" y="1"/>
                    <a:pt x="1212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7"/>
          <p:cNvSpPr txBox="1"/>
          <p:nvPr>
            <p:ph type="ctrTitle"/>
          </p:nvPr>
        </p:nvSpPr>
        <p:spPr>
          <a:xfrm>
            <a:off x="3822150" y="457300"/>
            <a:ext cx="45531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Ejercicio: </a:t>
            </a:r>
            <a:r>
              <a:rPr lang="en">
                <a:solidFill>
                  <a:srgbClr val="0000FF"/>
                </a:solidFill>
              </a:rPr>
              <a:t>Compra</a:t>
            </a:r>
            <a:r>
              <a:rPr lang="en"/>
              <a:t> de videojuegos</a:t>
            </a:r>
            <a:endParaRPr/>
          </a:p>
        </p:txBody>
      </p:sp>
      <p:sp>
        <p:nvSpPr>
          <p:cNvPr id="698" name="Google Shape;698;p27"/>
          <p:cNvSpPr/>
          <p:nvPr/>
        </p:nvSpPr>
        <p:spPr>
          <a:xfrm>
            <a:off x="225300" y="535005"/>
            <a:ext cx="3125700" cy="9411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7"/>
          <p:cNvSpPr/>
          <p:nvPr/>
        </p:nvSpPr>
        <p:spPr>
          <a:xfrm>
            <a:off x="272207" y="507770"/>
            <a:ext cx="3125700" cy="9411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7"/>
          <p:cNvSpPr txBox="1"/>
          <p:nvPr>
            <p:ph idx="1" type="subTitle"/>
          </p:nvPr>
        </p:nvSpPr>
        <p:spPr>
          <a:xfrm>
            <a:off x="279890" y="535001"/>
            <a:ext cx="3082200" cy="8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Debe realizar una simulación de una </a:t>
            </a:r>
            <a:r>
              <a:rPr b="1" lang="en" sz="1200"/>
              <a:t>Consola de juegos</a:t>
            </a:r>
            <a:r>
              <a:rPr lang="en" sz="1200"/>
              <a:t>, en la cual se pueda jugar y comprar juegos. Deberán haber dos tipos de juegos: pagados y gratuitos.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01" name="Google Shape;701;p27"/>
          <p:cNvSpPr/>
          <p:nvPr/>
        </p:nvSpPr>
        <p:spPr>
          <a:xfrm>
            <a:off x="396307" y="3644029"/>
            <a:ext cx="2672100" cy="11547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7"/>
          <p:cNvSpPr/>
          <p:nvPr/>
        </p:nvSpPr>
        <p:spPr>
          <a:xfrm>
            <a:off x="447610" y="3582700"/>
            <a:ext cx="2672100" cy="1154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7"/>
          <p:cNvSpPr txBox="1"/>
          <p:nvPr>
            <p:ph idx="1" type="subTitle"/>
          </p:nvPr>
        </p:nvSpPr>
        <p:spPr>
          <a:xfrm>
            <a:off x="454178" y="3644024"/>
            <a:ext cx="2634600" cy="10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Realizar los siguientes puntos: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Diagrama UML de casos de uso.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Diagrama UML de secuencias.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Diagrama UML de clases.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Código fuente C#.</a:t>
            </a:r>
            <a:endParaRPr sz="1200"/>
          </a:p>
        </p:txBody>
      </p:sp>
      <p:pic>
        <p:nvPicPr>
          <p:cNvPr id="704" name="Google Shape;7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289" y="3224251"/>
            <a:ext cx="532200" cy="630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05" name="Google Shape;70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5675" y="1153350"/>
            <a:ext cx="5106900" cy="2773500"/>
          </a:xfrm>
          <a:prstGeom prst="roundRect">
            <a:avLst>
              <a:gd fmla="val 5002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06" name="Google Shape;70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6975" y="3505434"/>
            <a:ext cx="1958400" cy="142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07" name="Google Shape;707;p27"/>
          <p:cNvSpPr/>
          <p:nvPr/>
        </p:nvSpPr>
        <p:spPr>
          <a:xfrm>
            <a:off x="234700" y="1594682"/>
            <a:ext cx="3125700" cy="6966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7"/>
          <p:cNvSpPr/>
          <p:nvPr/>
        </p:nvSpPr>
        <p:spPr>
          <a:xfrm>
            <a:off x="281607" y="1574526"/>
            <a:ext cx="3125700" cy="696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7"/>
          <p:cNvSpPr txBox="1"/>
          <p:nvPr>
            <p:ph idx="1" type="subTitle"/>
          </p:nvPr>
        </p:nvSpPr>
        <p:spPr>
          <a:xfrm>
            <a:off x="289290" y="1594679"/>
            <a:ext cx="3082200" cy="6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 compra se hará mediante una tarjeta de una entidad bancaria, ya sea un Banco o una Cooperativa.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10" name="Google Shape;710;p27"/>
          <p:cNvSpPr/>
          <p:nvPr/>
        </p:nvSpPr>
        <p:spPr>
          <a:xfrm>
            <a:off x="244100" y="2428386"/>
            <a:ext cx="3125700" cy="6405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7"/>
          <p:cNvSpPr/>
          <p:nvPr/>
        </p:nvSpPr>
        <p:spPr>
          <a:xfrm>
            <a:off x="291007" y="2409850"/>
            <a:ext cx="3125700" cy="6405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7"/>
          <p:cNvSpPr txBox="1"/>
          <p:nvPr>
            <p:ph idx="1" type="subTitle"/>
          </p:nvPr>
        </p:nvSpPr>
        <p:spPr>
          <a:xfrm>
            <a:off x="298690" y="2428383"/>
            <a:ext cx="3082200" cy="6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Los datos (juegos adquiridos, tarjetas, etc.) deben almacenarse en archivos de texto o en una Biblioteca general.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Google Shape;7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225" y="152400"/>
            <a:ext cx="5239500" cy="4838700"/>
          </a:xfrm>
          <a:prstGeom prst="roundRect">
            <a:avLst>
              <a:gd fmla="val 9187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718" name="Google Shape;718;p28"/>
          <p:cNvCxnSpPr/>
          <p:nvPr/>
        </p:nvCxnSpPr>
        <p:spPr>
          <a:xfrm flipH="1">
            <a:off x="5876325" y="3545647"/>
            <a:ext cx="561300" cy="336900"/>
          </a:xfrm>
          <a:prstGeom prst="straightConnector1">
            <a:avLst/>
          </a:prstGeom>
          <a:noFill/>
          <a:ln cap="flat" cmpd="sng" w="19050">
            <a:solidFill>
              <a:srgbClr val="1F1F1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" name="Google Shape;7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625" y="152400"/>
            <a:ext cx="7020900" cy="4838700"/>
          </a:xfrm>
          <a:prstGeom prst="roundRect">
            <a:avLst>
              <a:gd fmla="val 8489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Google Shape;7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300" y="152400"/>
            <a:ext cx="6687000" cy="4838700"/>
          </a:xfrm>
          <a:prstGeom prst="roundRect">
            <a:avLst>
              <a:gd fmla="val 5045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