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osefin Slab"/>
      <p:regular r:id="rId17"/>
      <p:bold r:id="rId18"/>
      <p:italic r:id="rId19"/>
      <p:boldItalic r:id="rId20"/>
    </p:embeddedFont>
    <p:embeddedFont>
      <p:font typeface="Anton"/>
      <p:regular r:id="rId21"/>
    </p:embeddedFont>
    <p:embeddedFont>
      <p:font typeface="Staatliches"/>
      <p:regular r:id="rId22"/>
    </p:embeddedFont>
    <p:embeddedFont>
      <p:font typeface="Anaheim"/>
      <p:regular r:id="rId23"/>
    </p:embeddedFont>
    <p:embeddedFont>
      <p:font typeface="Abel"/>
      <p:regular r:id="rId24"/>
    </p:embeddedFont>
    <p:embeddedFont>
      <p:font typeface="Josefin Sans"/>
      <p:regular r:id="rId25"/>
      <p:bold r:id="rId26"/>
      <p:italic r:id="rId27"/>
      <p:boldItalic r:id="rId28"/>
    </p:embeddedFont>
    <p:embeddedFont>
      <p:font typeface="Unica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boldItalic.fntdata"/><Relationship Id="rId22" Type="http://schemas.openxmlformats.org/officeDocument/2006/relationships/font" Target="fonts/Staatliches-regular.fntdata"/><Relationship Id="rId21" Type="http://schemas.openxmlformats.org/officeDocument/2006/relationships/font" Target="fonts/Anton-regular.fntdata"/><Relationship Id="rId24" Type="http://schemas.openxmlformats.org/officeDocument/2006/relationships/font" Target="fonts/Abel-regular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ans-bold.fntdata"/><Relationship Id="rId25" Type="http://schemas.openxmlformats.org/officeDocument/2006/relationships/font" Target="fonts/JosefinSans-regular.fntdata"/><Relationship Id="rId28" Type="http://schemas.openxmlformats.org/officeDocument/2006/relationships/font" Target="fonts/JosefinSans-boldItalic.fntdata"/><Relationship Id="rId27" Type="http://schemas.openxmlformats.org/officeDocument/2006/relationships/font" Target="fonts/Josefi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nica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osefinSlab-regular.fntdata"/><Relationship Id="rId16" Type="http://schemas.openxmlformats.org/officeDocument/2006/relationships/slide" Target="slides/slide11.xml"/><Relationship Id="rId19" Type="http://schemas.openxmlformats.org/officeDocument/2006/relationships/font" Target="fonts/JosefinSlab-italic.fntdata"/><Relationship Id="rId18" Type="http://schemas.openxmlformats.org/officeDocument/2006/relationships/font" Target="fonts/Josefin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2556cc7f1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2556cc7f1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556cc7f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556cc7f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556cc7f1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556cc7f1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6aca3d9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26aca3d9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6aca3d9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26aca3d9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6aca3d9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6aca3d9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6aca3d98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6aca3d98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g.uca.edu.sv/index.php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meaguilar@uca.edu.sv" TargetMode="External"/><Relationship Id="rId4" Type="http://schemas.openxmlformats.org/officeDocument/2006/relationships/hyperlink" Target="mailto:rcanizales@uca.edu.sv" TargetMode="External"/><Relationship Id="rId5" Type="http://schemas.openxmlformats.org/officeDocument/2006/relationships/hyperlink" Target="mailto:gcortes@uca.edu.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8" name="Google Shape;158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3" name="Google Shape;163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1" name="Google Shape;171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7" name="Google Shape;187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6" name="Google Shape;206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7" name="Google Shape;207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6" name="Google Shape;216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1" name="Google Shape;221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4" name="Google Shape;22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" name="Google Shape;22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6" name="Google Shape;22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2" name="Google Shape;24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43" name="Google Shape;24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452000" y="3299597"/>
            <a:ext cx="33267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Ciclo semipresencial 01/2022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Depto. de Electrónica e Informática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Facultad de Ingeniería y Arquitectura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Universidad Centroamericana José Simeón Cañas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2000" y="738325"/>
            <a:ext cx="38610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Programación Orientada a Objetos</a:t>
            </a:r>
            <a:endParaRPr sz="54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talleres gráficos uca</a:t>
            </a: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139303" y="167410"/>
            <a:ext cx="3231600" cy="924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37" name="Google Shape;637;p31"/>
          <p:cNvSpPr/>
          <p:nvPr/>
        </p:nvSpPr>
        <p:spPr>
          <a:xfrm>
            <a:off x="192838" y="140369"/>
            <a:ext cx="3231600" cy="924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38" name="Google Shape;638;p31"/>
          <p:cNvSpPr txBox="1"/>
          <p:nvPr/>
        </p:nvSpPr>
        <p:spPr>
          <a:xfrm>
            <a:off x="221197" y="190452"/>
            <a:ext cx="3163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Realizar una sencilla aplicación de C# que utilice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Windows Forms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para emular una versión sencilla de los talleres gráficos.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39" name="Google Shape;639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25" y="1196075"/>
            <a:ext cx="5370900" cy="3810900"/>
          </a:xfrm>
          <a:prstGeom prst="roundRect">
            <a:avLst>
              <a:gd fmla="val 3598" name="adj"/>
            </a:avLst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0" name="Google Shape;6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635" y="3919937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41" name="Google Shape;641;p31"/>
          <p:cNvGrpSpPr/>
          <p:nvPr/>
        </p:nvGrpSpPr>
        <p:grpSpPr>
          <a:xfrm flipH="1">
            <a:off x="7896078" y="2194424"/>
            <a:ext cx="1079683" cy="2804590"/>
            <a:chOff x="6773777" y="213509"/>
            <a:chExt cx="1105213" cy="2804590"/>
          </a:xfrm>
        </p:grpSpPr>
        <p:sp>
          <p:nvSpPr>
            <p:cNvPr id="642" name="Google Shape;642;p31"/>
            <p:cNvSpPr/>
            <p:nvPr/>
          </p:nvSpPr>
          <p:spPr>
            <a:xfrm>
              <a:off x="7100797" y="21350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7490734" y="76464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7425155" y="66766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7554457" y="76678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7460203" y="80098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7766950" y="124561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7369065" y="275340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820659" y="254290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773777" y="267585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344486" y="292783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371620" y="282980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371726" y="2829801"/>
              <a:ext cx="79829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6865651" y="260964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6865651" y="260964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128807" y="65011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7265637" y="48807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7358386" y="55491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7365318" y="58860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307512" y="51934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7181186" y="27418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7166621" y="25853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7272184" y="115174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7345466" y="278862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344591" y="173383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7344591" y="143937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63620" y="115174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849930" y="255638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7326734" y="39256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7397250" y="37684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7401767" y="37005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7379393" y="40600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7321097" y="46612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7185843" y="44637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7295573" y="35534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7378133" y="32674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6906861" y="273155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6907001" y="270988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454286" y="292164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454426" y="290301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331251" y="38577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171803" y="113035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214273" y="112786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214273" y="112786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473298" y="112786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344346" y="112786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806409" y="122688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315040" y="95455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060672" y="76632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057801" y="66902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49118" y="78162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362062" y="93319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Google Shape;693;p31"/>
          <p:cNvSpPr/>
          <p:nvPr/>
        </p:nvSpPr>
        <p:spPr>
          <a:xfrm flipH="1">
            <a:off x="6797209" y="1462800"/>
            <a:ext cx="1779891" cy="592626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¿Cómo lo harías tú?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¡Deja salir tu creatividad!</a:t>
            </a:r>
            <a:endParaRPr sz="1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/>
          <p:nvPr>
            <p:ph type="ctrTitle"/>
          </p:nvPr>
        </p:nvSpPr>
        <p:spPr>
          <a:xfrm>
            <a:off x="529100" y="920850"/>
            <a:ext cx="3248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Muchas gracias por su atención</a:t>
            </a:r>
            <a:endParaRPr sz="3600"/>
          </a:p>
        </p:txBody>
      </p:sp>
      <p:sp>
        <p:nvSpPr>
          <p:cNvPr id="699" name="Google Shape;699;p32"/>
          <p:cNvSpPr txBox="1"/>
          <p:nvPr>
            <p:ph idx="1" type="subTitle"/>
          </p:nvPr>
        </p:nvSpPr>
        <p:spPr>
          <a:xfrm>
            <a:off x="833900" y="2150750"/>
            <a:ext cx="2463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realizada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Ing. Marlene Navarro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meaguilar@uca.edu.sv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Ronaldo Canizales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rcanizales@uca.edu.sv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Lic. Guillermo Cortés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gcortes@uca.edu.sv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32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701" name="Google Shape;701;p32"/>
            <p:cNvSpPr/>
            <p:nvPr/>
          </p:nvSpPr>
          <p:spPr>
            <a:xfrm>
              <a:off x="4321997" y="3141168"/>
              <a:ext cx="921144" cy="1187366"/>
            </a:xfrm>
            <a:custGeom>
              <a:rect b="b" l="l" r="r" t="t"/>
              <a:pathLst>
                <a:path extrusionOk="0" h="26747" w="2075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380949" y="3168602"/>
              <a:ext cx="665088" cy="1533672"/>
            </a:xfrm>
            <a:custGeom>
              <a:rect b="b" l="l" r="r" t="t"/>
              <a:pathLst>
                <a:path extrusionOk="0" h="34548" w="14982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797120" y="3348164"/>
              <a:ext cx="48477" cy="359002"/>
            </a:xfrm>
            <a:custGeom>
              <a:rect b="b" l="l" r="r" t="t"/>
              <a:pathLst>
                <a:path extrusionOk="0" h="8087" w="1092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377886" y="3628362"/>
              <a:ext cx="419731" cy="78930"/>
            </a:xfrm>
            <a:custGeom>
              <a:rect b="b" l="l" r="r" t="t"/>
              <a:pathLst>
                <a:path extrusionOk="0" h="1778" w="9455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980013" y="3637507"/>
              <a:ext cx="211663" cy="535906"/>
            </a:xfrm>
            <a:custGeom>
              <a:rect b="b" l="l" r="r" t="t"/>
              <a:pathLst>
                <a:path extrusionOk="0" h="12072" w="4768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422677" y="3993702"/>
              <a:ext cx="557747" cy="179790"/>
            </a:xfrm>
            <a:custGeom>
              <a:rect b="b" l="l" r="r" t="t"/>
              <a:pathLst>
                <a:path extrusionOk="0" h="4050" w="12564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2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708" name="Google Shape;708;p32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2"/>
          <p:cNvSpPr txBox="1"/>
          <p:nvPr/>
        </p:nvSpPr>
        <p:spPr>
          <a:xfrm>
            <a:off x="833913" y="4055729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4750188" y="2404477"/>
            <a:ext cx="2801100" cy="1777500"/>
          </a:xfrm>
          <a:prstGeom prst="roundRect">
            <a:avLst>
              <a:gd fmla="val 5444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32"/>
          <p:cNvGrpSpPr/>
          <p:nvPr/>
        </p:nvGrpSpPr>
        <p:grpSpPr>
          <a:xfrm>
            <a:off x="4848518" y="2502124"/>
            <a:ext cx="2800975" cy="2133301"/>
            <a:chOff x="3578510" y="1419647"/>
            <a:chExt cx="4021500" cy="3062887"/>
          </a:xfrm>
        </p:grpSpPr>
        <p:sp>
          <p:nvSpPr>
            <p:cNvPr id="716" name="Google Shape;716;p32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fmla="val 385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8" name="Google Shape;718;p32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9" name="Google Shape;719;p32"/>
            <p:cNvSpPr/>
            <p:nvPr/>
          </p:nvSpPr>
          <p:spPr>
            <a:xfrm>
              <a:off x="4900908" y="3963886"/>
              <a:ext cx="1373274" cy="518648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20" name="Google Shape;720;p32"/>
          <p:cNvSpPr txBox="1"/>
          <p:nvPr>
            <p:ph type="ctrTitle"/>
          </p:nvPr>
        </p:nvSpPr>
        <p:spPr>
          <a:xfrm>
            <a:off x="5017500" y="2847125"/>
            <a:ext cx="2463000" cy="10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¿Preguntas?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ctrTitle"/>
          </p:nvPr>
        </p:nvSpPr>
        <p:spPr>
          <a:xfrm>
            <a:off x="889500" y="1715300"/>
            <a:ext cx="28122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TP3:</a:t>
            </a:r>
            <a:r>
              <a:rPr lang="en"/>
              <a:t> </a:t>
            </a:r>
            <a:r>
              <a:rPr lang="en"/>
              <a:t>Interfaz gráfica en C# (cont.)</a:t>
            </a:r>
            <a:endParaRPr/>
          </a:p>
        </p:txBody>
      </p:sp>
      <p:grpSp>
        <p:nvGrpSpPr>
          <p:cNvPr id="263" name="Google Shape;263;p23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264" name="Google Shape;264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5215730" y="960614"/>
            <a:ext cx="3081703" cy="3126518"/>
            <a:chOff x="5150194" y="1591500"/>
            <a:chExt cx="3081703" cy="2529341"/>
          </a:xfrm>
        </p:grpSpPr>
        <p:sp>
          <p:nvSpPr>
            <p:cNvPr id="270" name="Google Shape;270;p23"/>
            <p:cNvSpPr/>
            <p:nvPr/>
          </p:nvSpPr>
          <p:spPr>
            <a:xfrm>
              <a:off x="5150194" y="1591500"/>
              <a:ext cx="1147444" cy="2529341"/>
            </a:xfrm>
            <a:custGeom>
              <a:rect b="b" l="l" r="r" t="t"/>
              <a:pathLst>
                <a:path extrusionOk="0" h="64368" w="46540">
                  <a:moveTo>
                    <a:pt x="45240" y="58"/>
                  </a:moveTo>
                  <a:cubicBezTo>
                    <a:pt x="45926" y="58"/>
                    <a:pt x="46482" y="614"/>
                    <a:pt x="46482" y="1299"/>
                  </a:cubicBezTo>
                  <a:lnTo>
                    <a:pt x="46482" y="63068"/>
                  </a:lnTo>
                  <a:cubicBezTo>
                    <a:pt x="46482" y="63753"/>
                    <a:pt x="45926" y="64310"/>
                    <a:pt x="45240" y="64310"/>
                  </a:cubicBezTo>
                  <a:lnTo>
                    <a:pt x="1299" y="64310"/>
                  </a:lnTo>
                  <a:cubicBezTo>
                    <a:pt x="615" y="64310"/>
                    <a:pt x="58" y="63753"/>
                    <a:pt x="58" y="63068"/>
                  </a:cubicBezTo>
                  <a:lnTo>
                    <a:pt x="58" y="1299"/>
                  </a:lnTo>
                  <a:cubicBezTo>
                    <a:pt x="58" y="614"/>
                    <a:pt x="615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2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2" y="64368"/>
                    <a:pt x="1299" y="64368"/>
                  </a:cubicBezTo>
                  <a:lnTo>
                    <a:pt x="45240" y="64368"/>
                  </a:lnTo>
                  <a:cubicBezTo>
                    <a:pt x="45958" y="64368"/>
                    <a:pt x="46539" y="63786"/>
                    <a:pt x="46539" y="63068"/>
                  </a:cubicBezTo>
                  <a:lnTo>
                    <a:pt x="46539" y="1299"/>
                  </a:lnTo>
                  <a:cubicBezTo>
                    <a:pt x="46539" y="582"/>
                    <a:pt x="45958" y="0"/>
                    <a:pt x="45240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402990" y="1591500"/>
              <a:ext cx="1828907" cy="2529341"/>
            </a:xfrm>
            <a:custGeom>
              <a:rect b="b" l="l" r="r" t="t"/>
              <a:pathLst>
                <a:path extrusionOk="0" h="64368" w="46543">
                  <a:moveTo>
                    <a:pt x="45243" y="58"/>
                  </a:moveTo>
                  <a:cubicBezTo>
                    <a:pt x="45928" y="58"/>
                    <a:pt x="46485" y="614"/>
                    <a:pt x="46485" y="1299"/>
                  </a:cubicBezTo>
                  <a:lnTo>
                    <a:pt x="46485" y="63068"/>
                  </a:lnTo>
                  <a:cubicBezTo>
                    <a:pt x="46485" y="63753"/>
                    <a:pt x="45928" y="64310"/>
                    <a:pt x="45243" y="64310"/>
                  </a:cubicBezTo>
                  <a:lnTo>
                    <a:pt x="1299" y="64310"/>
                  </a:lnTo>
                  <a:cubicBezTo>
                    <a:pt x="617" y="64310"/>
                    <a:pt x="57" y="63753"/>
                    <a:pt x="57" y="63068"/>
                  </a:cubicBezTo>
                  <a:lnTo>
                    <a:pt x="57" y="1299"/>
                  </a:lnTo>
                  <a:cubicBezTo>
                    <a:pt x="57" y="614"/>
                    <a:pt x="617" y="58"/>
                    <a:pt x="1299" y="58"/>
                  </a:cubicBezTo>
                  <a:close/>
                  <a:moveTo>
                    <a:pt x="1299" y="0"/>
                  </a:moveTo>
                  <a:cubicBezTo>
                    <a:pt x="585" y="0"/>
                    <a:pt x="0" y="582"/>
                    <a:pt x="0" y="1299"/>
                  </a:cubicBezTo>
                  <a:lnTo>
                    <a:pt x="0" y="63068"/>
                  </a:lnTo>
                  <a:cubicBezTo>
                    <a:pt x="0" y="63786"/>
                    <a:pt x="585" y="64368"/>
                    <a:pt x="1299" y="64368"/>
                  </a:cubicBezTo>
                  <a:lnTo>
                    <a:pt x="45243" y="64368"/>
                  </a:lnTo>
                  <a:cubicBezTo>
                    <a:pt x="45961" y="64368"/>
                    <a:pt x="46542" y="63786"/>
                    <a:pt x="46542" y="63068"/>
                  </a:cubicBezTo>
                  <a:lnTo>
                    <a:pt x="46542" y="1299"/>
                  </a:lnTo>
                  <a:cubicBezTo>
                    <a:pt x="46542" y="582"/>
                    <a:pt x="45961" y="0"/>
                    <a:pt x="45243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5723516" y="789660"/>
            <a:ext cx="2288423" cy="1787926"/>
            <a:chOff x="5723516" y="1479118"/>
            <a:chExt cx="2288423" cy="1787926"/>
          </a:xfrm>
        </p:grpSpPr>
        <p:sp>
          <p:nvSpPr>
            <p:cNvPr id="273" name="Google Shape;273;p23"/>
            <p:cNvSpPr/>
            <p:nvPr/>
          </p:nvSpPr>
          <p:spPr>
            <a:xfrm>
              <a:off x="5723516" y="1479118"/>
              <a:ext cx="2288423" cy="291294"/>
            </a:xfrm>
            <a:custGeom>
              <a:rect b="b" l="l" r="r" t="t"/>
              <a:pathLst>
                <a:path extrusionOk="0" h="7413" w="58237">
                  <a:moveTo>
                    <a:pt x="1756" y="1"/>
                  </a:moveTo>
                  <a:cubicBezTo>
                    <a:pt x="791" y="1"/>
                    <a:pt x="1" y="794"/>
                    <a:pt x="1" y="1760"/>
                  </a:cubicBezTo>
                  <a:lnTo>
                    <a:pt x="1" y="7413"/>
                  </a:lnTo>
                  <a:lnTo>
                    <a:pt x="58237" y="7413"/>
                  </a:lnTo>
                  <a:lnTo>
                    <a:pt x="58237" y="1760"/>
                  </a:lnTo>
                  <a:cubicBezTo>
                    <a:pt x="58237" y="794"/>
                    <a:pt x="57448" y="1"/>
                    <a:pt x="5648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622944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7" y="0"/>
                    <a:pt x="1" y="595"/>
                    <a:pt x="1" y="1328"/>
                  </a:cubicBezTo>
                  <a:cubicBezTo>
                    <a:pt x="1" y="2060"/>
                    <a:pt x="597" y="2656"/>
                    <a:pt x="1329" y="2656"/>
                  </a:cubicBezTo>
                  <a:cubicBezTo>
                    <a:pt x="2065" y="2656"/>
                    <a:pt x="2656" y="2060"/>
                    <a:pt x="2656" y="1328"/>
                  </a:cubicBezTo>
                  <a:cubicBezTo>
                    <a:pt x="2656" y="595"/>
                    <a:pt x="2065" y="0"/>
                    <a:pt x="13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6044560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8" y="0"/>
                  </a:moveTo>
                  <a:cubicBezTo>
                    <a:pt x="596" y="0"/>
                    <a:pt x="0" y="595"/>
                    <a:pt x="0" y="1328"/>
                  </a:cubicBezTo>
                  <a:cubicBezTo>
                    <a:pt x="0" y="2060"/>
                    <a:pt x="596" y="2656"/>
                    <a:pt x="1328" y="2656"/>
                  </a:cubicBezTo>
                  <a:cubicBezTo>
                    <a:pt x="2060" y="2656"/>
                    <a:pt x="2656" y="2060"/>
                    <a:pt x="2656" y="1328"/>
                  </a:cubicBezTo>
                  <a:cubicBezTo>
                    <a:pt x="2656" y="595"/>
                    <a:pt x="2060" y="0"/>
                    <a:pt x="132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859635" y="1572681"/>
              <a:ext cx="104407" cy="104368"/>
            </a:xfrm>
            <a:custGeom>
              <a:rect b="b" l="l" r="r" t="t"/>
              <a:pathLst>
                <a:path extrusionOk="0" h="2656" w="2657">
                  <a:moveTo>
                    <a:pt x="1329" y="0"/>
                  </a:moveTo>
                  <a:cubicBezTo>
                    <a:pt x="593" y="0"/>
                    <a:pt x="0" y="595"/>
                    <a:pt x="0" y="1328"/>
                  </a:cubicBezTo>
                  <a:cubicBezTo>
                    <a:pt x="0" y="2060"/>
                    <a:pt x="593" y="2656"/>
                    <a:pt x="1329" y="2656"/>
                  </a:cubicBezTo>
                  <a:cubicBezTo>
                    <a:pt x="2061" y="2656"/>
                    <a:pt x="2656" y="2060"/>
                    <a:pt x="2656" y="1328"/>
                  </a:cubicBezTo>
                  <a:cubicBezTo>
                    <a:pt x="2656" y="595"/>
                    <a:pt x="2061" y="0"/>
                    <a:pt x="1329" y="0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723516" y="1770377"/>
              <a:ext cx="2288423" cy="1496668"/>
            </a:xfrm>
            <a:custGeom>
              <a:rect b="b" l="l" r="r" t="t"/>
              <a:pathLst>
                <a:path extrusionOk="0" h="38088" w="58237">
                  <a:moveTo>
                    <a:pt x="1" y="1"/>
                  </a:moveTo>
                  <a:lnTo>
                    <a:pt x="1" y="36332"/>
                  </a:lnTo>
                  <a:cubicBezTo>
                    <a:pt x="1" y="37297"/>
                    <a:pt x="791" y="38087"/>
                    <a:pt x="1756" y="38087"/>
                  </a:cubicBezTo>
                  <a:lnTo>
                    <a:pt x="56482" y="38087"/>
                  </a:lnTo>
                  <a:cubicBezTo>
                    <a:pt x="57448" y="38087"/>
                    <a:pt x="58237" y="37297"/>
                    <a:pt x="58237" y="36332"/>
                  </a:cubicBezTo>
                  <a:lnTo>
                    <a:pt x="5823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889350" y="2819625"/>
            <a:ext cx="28122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controles útiles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múltiples Ventanas</a:t>
            </a:r>
            <a:endParaRPr/>
          </a:p>
        </p:txBody>
      </p:sp>
      <p:grpSp>
        <p:nvGrpSpPr>
          <p:cNvPr id="279" name="Google Shape;279;p23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280" name="Google Shape;280;p23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4670099" y="1183057"/>
            <a:ext cx="4222275" cy="2756290"/>
            <a:chOff x="4710406" y="1815485"/>
            <a:chExt cx="3380253" cy="2313100"/>
          </a:xfrm>
        </p:grpSpPr>
        <p:sp>
          <p:nvSpPr>
            <p:cNvPr id="286" name="Google Shape;286;p23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3"/>
          <p:cNvGrpSpPr/>
          <p:nvPr/>
        </p:nvGrpSpPr>
        <p:grpSpPr>
          <a:xfrm>
            <a:off x="4788962" y="1574575"/>
            <a:ext cx="3984553" cy="2047698"/>
            <a:chOff x="4809799" y="1524015"/>
            <a:chExt cx="3984553" cy="2047698"/>
          </a:xfrm>
        </p:grpSpPr>
        <p:sp>
          <p:nvSpPr>
            <p:cNvPr id="289" name="Google Shape;289;p23"/>
            <p:cNvSpPr/>
            <p:nvPr/>
          </p:nvSpPr>
          <p:spPr>
            <a:xfrm>
              <a:off x="8052890" y="3127164"/>
              <a:ext cx="2554" cy="4951"/>
            </a:xfrm>
            <a:custGeom>
              <a:rect b="b" l="l" r="r" t="t"/>
              <a:pathLst>
                <a:path extrusionOk="0" h="126" w="65">
                  <a:moveTo>
                    <a:pt x="0" y="0"/>
                  </a:moveTo>
                  <a:lnTo>
                    <a:pt x="0" y="126"/>
                  </a:lnTo>
                  <a:cubicBezTo>
                    <a:pt x="18" y="126"/>
                    <a:pt x="36" y="116"/>
                    <a:pt x="47" y="98"/>
                  </a:cubicBezTo>
                  <a:cubicBezTo>
                    <a:pt x="65" y="73"/>
                    <a:pt x="58" y="36"/>
                    <a:pt x="29" y="18"/>
                  </a:cubicBezTo>
                  <a:cubicBezTo>
                    <a:pt x="18" y="15"/>
                    <a:pt x="11" y="8"/>
                    <a:pt x="0" y="0"/>
                  </a:cubicBez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8052890" y="2518830"/>
              <a:ext cx="2554" cy="5973"/>
            </a:xfrm>
            <a:custGeom>
              <a:rect b="b" l="l" r="r" t="t"/>
              <a:pathLst>
                <a:path extrusionOk="0" h="152" w="65">
                  <a:moveTo>
                    <a:pt x="0" y="0"/>
                  </a:moveTo>
                  <a:lnTo>
                    <a:pt x="0" y="151"/>
                  </a:lnTo>
                  <a:cubicBezTo>
                    <a:pt x="15" y="134"/>
                    <a:pt x="29" y="112"/>
                    <a:pt x="43" y="94"/>
                  </a:cubicBezTo>
                  <a:cubicBezTo>
                    <a:pt x="65" y="69"/>
                    <a:pt x="58" y="33"/>
                    <a:pt x="36" y="15"/>
                  </a:cubicBezTo>
                  <a:cubicBezTo>
                    <a:pt x="25" y="8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CCD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5694875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TP1</a:t>
              </a:r>
              <a:endParaRPr/>
            </a:p>
          </p:txBody>
        </p:sp>
        <p:sp>
          <p:nvSpPr>
            <p:cNvPr id="292" name="Google Shape;292;p23"/>
            <p:cNvSpPr txBox="1"/>
            <p:nvPr/>
          </p:nvSpPr>
          <p:spPr>
            <a:xfrm>
              <a:off x="5694875" y="2012041"/>
              <a:ext cx="586500" cy="33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TP3</a:t>
              </a:r>
              <a:endParaRPr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5694875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TP5</a:t>
              </a:r>
              <a:endParaRPr/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6579947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TP2</a:t>
              </a:r>
              <a:endParaRPr/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6579947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TP4</a:t>
              </a: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6579947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TP6</a:t>
              </a:r>
              <a:endParaRPr/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7465019" y="1524015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CC6</a:t>
              </a:r>
              <a:endParaRPr/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7465019" y="2012041"/>
              <a:ext cx="586500" cy="3396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CC7</a:t>
              </a:r>
              <a:endParaRPr/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7465019" y="2500066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CC8</a:t>
              </a: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7465019" y="2988092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CC9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4809799" y="176802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CP3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4809799" y="225603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CP4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4809807" y="3232114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EE2</a:t>
              </a:r>
              <a:endParaRPr/>
            </a:p>
          </p:txBody>
        </p:sp>
        <p:cxnSp>
          <p:nvCxnSpPr>
            <p:cNvPr id="304" name="Google Shape;304;p23"/>
            <p:cNvCxnSpPr>
              <a:stCxn id="291" idx="3"/>
              <a:endCxn id="294" idx="1"/>
            </p:cNvCxnSpPr>
            <p:nvPr/>
          </p:nvCxnSpPr>
          <p:spPr>
            <a:xfrm>
              <a:off x="6281375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3"/>
            <p:cNvCxnSpPr>
              <a:stCxn id="294" idx="3"/>
              <a:endCxn id="297" idx="1"/>
            </p:cNvCxnSpPr>
            <p:nvPr/>
          </p:nvCxnSpPr>
          <p:spPr>
            <a:xfrm>
              <a:off x="7166447" y="1693815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3"/>
            <p:cNvCxnSpPr>
              <a:stCxn id="294" idx="2"/>
              <a:endCxn id="292" idx="0"/>
            </p:cNvCxnSpPr>
            <p:nvPr/>
          </p:nvCxnSpPr>
          <p:spPr>
            <a:xfrm rot="5400000">
              <a:off x="6356447" y="1495365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3"/>
            <p:cNvCxnSpPr>
              <a:stCxn id="292" idx="3"/>
              <a:endCxn id="295" idx="1"/>
            </p:cNvCxnSpPr>
            <p:nvPr/>
          </p:nvCxnSpPr>
          <p:spPr>
            <a:xfrm>
              <a:off x="6281375" y="2181841"/>
              <a:ext cx="298500" cy="4881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3"/>
            <p:cNvCxnSpPr>
              <a:stCxn id="295" idx="2"/>
              <a:endCxn id="293" idx="0"/>
            </p:cNvCxnSpPr>
            <p:nvPr/>
          </p:nvCxnSpPr>
          <p:spPr>
            <a:xfrm rot="5400000">
              <a:off x="6356447" y="2471416"/>
              <a:ext cx="148500" cy="885000"/>
            </a:xfrm>
            <a:prstGeom prst="curvedConnector3">
              <a:avLst>
                <a:gd fmla="val 4997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3"/>
            <p:cNvCxnSpPr>
              <a:stCxn id="291" idx="2"/>
              <a:endCxn id="301" idx="3"/>
            </p:cNvCxnSpPr>
            <p:nvPr/>
          </p:nvCxnSpPr>
          <p:spPr>
            <a:xfrm rot="5400000">
              <a:off x="5655125" y="1604715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3"/>
            <p:cNvCxnSpPr>
              <a:stCxn id="292" idx="2"/>
              <a:endCxn id="302" idx="3"/>
            </p:cNvCxnSpPr>
            <p:nvPr/>
          </p:nvCxnSpPr>
          <p:spPr>
            <a:xfrm rot="5400000">
              <a:off x="5655125" y="2092741"/>
              <a:ext cx="74100" cy="591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3"/>
            <p:cNvCxnSpPr>
              <a:stCxn id="293" idx="3"/>
              <a:endCxn id="296" idx="1"/>
            </p:cNvCxnSpPr>
            <p:nvPr/>
          </p:nvCxnSpPr>
          <p:spPr>
            <a:xfrm>
              <a:off x="6281375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3"/>
            <p:cNvCxnSpPr>
              <a:stCxn id="301" idx="2"/>
              <a:endCxn id="302" idx="0"/>
            </p:cNvCxnSpPr>
            <p:nvPr/>
          </p:nvCxnSpPr>
          <p:spPr>
            <a:xfrm flipH="1" rot="-5400000">
              <a:off x="5029099" y="2181574"/>
              <a:ext cx="148500" cy="600"/>
            </a:xfrm>
            <a:prstGeom prst="curvedConnector3">
              <a:avLst>
                <a:gd fmla="val 4997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23"/>
            <p:cNvCxnSpPr>
              <a:stCxn id="292" idx="3"/>
              <a:endCxn id="298" idx="1"/>
            </p:cNvCxnSpPr>
            <p:nvPr/>
          </p:nvCxnSpPr>
          <p:spPr>
            <a:xfrm>
              <a:off x="6281375" y="2181841"/>
              <a:ext cx="1183500" cy="600"/>
            </a:xfrm>
            <a:prstGeom prst="curvedConnector3">
              <a:avLst>
                <a:gd fmla="val 50006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23"/>
            <p:cNvCxnSpPr>
              <a:stCxn id="295" idx="3"/>
              <a:endCxn id="299" idx="1"/>
            </p:cNvCxnSpPr>
            <p:nvPr/>
          </p:nvCxnSpPr>
          <p:spPr>
            <a:xfrm>
              <a:off x="7166447" y="2669866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23"/>
            <p:cNvCxnSpPr>
              <a:stCxn id="296" idx="3"/>
              <a:endCxn id="300" idx="1"/>
            </p:cNvCxnSpPr>
            <p:nvPr/>
          </p:nvCxnSpPr>
          <p:spPr>
            <a:xfrm>
              <a:off x="7166447" y="3157892"/>
              <a:ext cx="298500" cy="600"/>
            </a:xfrm>
            <a:prstGeom prst="curvedConnector3">
              <a:avLst>
                <a:gd fmla="val 5001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6" name="Google Shape;316;p23"/>
            <p:cNvCxnSpPr>
              <a:stCxn id="296" idx="2"/>
              <a:endCxn id="303" idx="3"/>
            </p:cNvCxnSpPr>
            <p:nvPr/>
          </p:nvCxnSpPr>
          <p:spPr>
            <a:xfrm rot="5400000">
              <a:off x="6097697" y="2626292"/>
              <a:ext cx="74100" cy="1476900"/>
            </a:xfrm>
            <a:prstGeom prst="curved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3"/>
            <p:cNvCxnSpPr>
              <a:stCxn id="302" idx="2"/>
              <a:endCxn id="303" idx="0"/>
            </p:cNvCxnSpPr>
            <p:nvPr/>
          </p:nvCxnSpPr>
          <p:spPr>
            <a:xfrm flipH="1" rot="-5400000">
              <a:off x="4785049" y="2913638"/>
              <a:ext cx="636600" cy="600"/>
            </a:xfrm>
            <a:prstGeom prst="curvedConnector3">
              <a:avLst>
                <a:gd fmla="val 49990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8" name="Google Shape;318;p23"/>
            <p:cNvSpPr txBox="1"/>
            <p:nvPr/>
          </p:nvSpPr>
          <p:spPr>
            <a:xfrm>
              <a:off x="8207852" y="2000678"/>
              <a:ext cx="586500" cy="339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PR3</a:t>
              </a:r>
              <a:endParaRPr/>
            </a:p>
          </p:txBody>
        </p:sp>
      </p:grpSp>
      <p:cxnSp>
        <p:nvCxnSpPr>
          <p:cNvPr id="319" name="Google Shape;319;p23"/>
          <p:cNvCxnSpPr>
            <a:stCxn id="318" idx="2"/>
          </p:cNvCxnSpPr>
          <p:nvPr/>
        </p:nvCxnSpPr>
        <p:spPr>
          <a:xfrm rot="5400000">
            <a:off x="7897965" y="2970738"/>
            <a:ext cx="1162200" cy="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3"/>
          <p:cNvCxnSpPr>
            <a:endCxn id="318" idx="0"/>
          </p:cNvCxnSpPr>
          <p:nvPr/>
        </p:nvCxnSpPr>
        <p:spPr>
          <a:xfrm rot="5400000">
            <a:off x="8250465" y="1816038"/>
            <a:ext cx="465000" cy="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3"/>
          <p:cNvCxnSpPr/>
          <p:nvPr/>
        </p:nvCxnSpPr>
        <p:spPr>
          <a:xfrm flipH="1">
            <a:off x="7443275" y="2068100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/>
          <p:nvPr/>
        </p:nvCxnSpPr>
        <p:spPr>
          <a:xfrm rot="10800000">
            <a:off x="7443275" y="2068225"/>
            <a:ext cx="587700" cy="33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 txBox="1"/>
          <p:nvPr>
            <p:ph type="ctrTitle"/>
          </p:nvPr>
        </p:nvSpPr>
        <p:spPr>
          <a:xfrm>
            <a:off x="3782800" y="1657625"/>
            <a:ext cx="18462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br>
              <a:rPr lang="en"/>
            </a:br>
            <a:r>
              <a:rPr lang="en"/>
              <a:t>Controles</a:t>
            </a:r>
            <a:endParaRPr/>
          </a:p>
        </p:txBody>
      </p:sp>
      <p:sp>
        <p:nvSpPr>
          <p:cNvPr id="332" name="Google Shape;332;p2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más controles…</a:t>
            </a:r>
            <a:endParaRPr/>
          </a:p>
        </p:txBody>
      </p:sp>
      <p:sp>
        <p:nvSpPr>
          <p:cNvPr id="333" name="Google Shape;333;p24"/>
          <p:cNvSpPr txBox="1"/>
          <p:nvPr>
            <p:ph idx="2" type="ctrTitle"/>
          </p:nvPr>
        </p:nvSpPr>
        <p:spPr>
          <a:xfrm>
            <a:off x="3782800" y="3482450"/>
            <a:ext cx="1899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br>
              <a:rPr lang="en"/>
            </a:br>
            <a:r>
              <a:rPr lang="en"/>
              <a:t>Tips and tricks</a:t>
            </a:r>
            <a:endParaRPr/>
          </a:p>
        </p:txBody>
      </p:sp>
      <p:sp>
        <p:nvSpPr>
          <p:cNvPr id="334" name="Google Shape;334;p24"/>
          <p:cNvSpPr txBox="1"/>
          <p:nvPr>
            <p:ph idx="5" type="subTitle"/>
          </p:nvPr>
        </p:nvSpPr>
        <p:spPr>
          <a:xfrm>
            <a:off x="3782800" y="3659800"/>
            <a:ext cx="20487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utilizar cuando se programa una app gráfica</a:t>
            </a:r>
            <a:endParaRPr/>
          </a:p>
        </p:txBody>
      </p:sp>
      <p:sp>
        <p:nvSpPr>
          <p:cNvPr id="335" name="Google Shape;335;p24"/>
          <p:cNvSpPr txBox="1"/>
          <p:nvPr>
            <p:ph idx="3" type="ctrTitle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br>
              <a:rPr lang="en"/>
            </a:br>
            <a:r>
              <a:rPr lang="en"/>
              <a:t>Varias ventanas</a:t>
            </a:r>
            <a:endParaRPr/>
          </a:p>
        </p:txBody>
      </p:sp>
      <p:sp>
        <p:nvSpPr>
          <p:cNvPr id="336" name="Google Shape;336;p24"/>
          <p:cNvSpPr txBox="1"/>
          <p:nvPr>
            <p:ph idx="6" type="subTitle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Envío de datos entre ellas</a:t>
            </a:r>
            <a:endParaRPr/>
          </a:p>
        </p:txBody>
      </p:sp>
      <p:sp>
        <p:nvSpPr>
          <p:cNvPr id="337" name="Google Shape;337;p24"/>
          <p:cNvSpPr txBox="1"/>
          <p:nvPr>
            <p:ph idx="4" type="ctrTitle"/>
          </p:nvPr>
        </p:nvSpPr>
        <p:spPr>
          <a:xfrm>
            <a:off x="6364525" y="3482450"/>
            <a:ext cx="234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</a:t>
            </a:r>
            <a:br>
              <a:rPr lang="en"/>
            </a:br>
            <a:r>
              <a:rPr lang="en"/>
              <a:t>Ejemplo</a:t>
            </a:r>
            <a:endParaRPr/>
          </a:p>
        </p:txBody>
      </p:sp>
      <p:sp>
        <p:nvSpPr>
          <p:cNvPr id="338" name="Google Shape;338;p24"/>
          <p:cNvSpPr txBox="1"/>
          <p:nvPr>
            <p:ph idx="7" type="subTitle"/>
          </p:nvPr>
        </p:nvSpPr>
        <p:spPr>
          <a:xfrm>
            <a:off x="6364525" y="3659800"/>
            <a:ext cx="2154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tomará como base la página web de los talleres gráficos</a:t>
            </a: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63975" y="982900"/>
            <a:ext cx="2214990" cy="3181003"/>
            <a:chOff x="624596" y="982906"/>
            <a:chExt cx="2001980" cy="3181003"/>
          </a:xfrm>
        </p:grpSpPr>
        <p:sp>
          <p:nvSpPr>
            <p:cNvPr id="340" name="Google Shape;340;p24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4"/>
          <p:cNvGrpSpPr/>
          <p:nvPr/>
        </p:nvGrpSpPr>
        <p:grpSpPr>
          <a:xfrm>
            <a:off x="0" y="4397412"/>
            <a:ext cx="4600713" cy="150450"/>
            <a:chOff x="0" y="4397412"/>
            <a:chExt cx="4600713" cy="150450"/>
          </a:xfrm>
        </p:grpSpPr>
        <p:sp>
          <p:nvSpPr>
            <p:cNvPr id="343" name="Google Shape;343;p2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24"/>
          <p:cNvGrpSpPr/>
          <p:nvPr/>
        </p:nvGrpSpPr>
        <p:grpSpPr>
          <a:xfrm>
            <a:off x="1691827" y="1904259"/>
            <a:ext cx="1418990" cy="2804590"/>
            <a:chOff x="2072827" y="1904259"/>
            <a:chExt cx="1418990" cy="2804590"/>
          </a:xfrm>
        </p:grpSpPr>
        <p:sp>
          <p:nvSpPr>
            <p:cNvPr id="349" name="Google Shape;349;p24"/>
            <p:cNvSpPr/>
            <p:nvPr/>
          </p:nvSpPr>
          <p:spPr>
            <a:xfrm>
              <a:off x="2399847" y="190425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789784" y="245539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724205" y="235841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2853507" y="245753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2759253" y="249173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066000" y="293636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668115" y="444415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119709" y="423365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2072827" y="436660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643536" y="461858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70670" y="452055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670776" y="4520551"/>
              <a:ext cx="79828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164701" y="430039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164701" y="430039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2427857" y="234086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2564687" y="217882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657436" y="224566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664368" y="227935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606562" y="221009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480236" y="196493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465671" y="194928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571234" y="284249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644516" y="447937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43641" y="342458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643641" y="313012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2162670" y="284249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148980" y="424713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625784" y="208331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96300" y="206759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700817" y="206080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678443" y="209675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620147" y="215687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484893" y="213712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594623" y="204609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677183" y="201749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205911" y="442230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2206051" y="440063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2753336" y="461239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753476" y="459376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630301" y="207652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2470853" y="282110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2513323" y="281861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2513323" y="281861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772348" y="281861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2643396" y="281861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2475381" y="2091484"/>
              <a:ext cx="1013577" cy="907769"/>
            </a:xfrm>
            <a:custGeom>
              <a:rect b="b" l="l" r="r" t="t"/>
              <a:pathLst>
                <a:path extrusionOk="0" h="25927" w="28949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2509787" y="2116997"/>
              <a:ext cx="982031" cy="1171798"/>
            </a:xfrm>
            <a:custGeom>
              <a:rect b="b" l="l" r="r" t="t"/>
              <a:pathLst>
                <a:path extrusionOk="0" h="33468" w="28048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3105459" y="291763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592592" y="2194375"/>
              <a:ext cx="843906" cy="1008185"/>
            </a:xfrm>
            <a:custGeom>
              <a:rect b="b" l="l" r="r" t="t"/>
              <a:pathLst>
                <a:path extrusionOk="0" h="28795" w="24103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614090" y="264530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59722" y="245707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356851" y="235977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2348168" y="247237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661112" y="262394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24"/>
          <p:cNvSpPr txBox="1"/>
          <p:nvPr>
            <p:ph type="ctrTitle"/>
          </p:nvPr>
        </p:nvSpPr>
        <p:spPr>
          <a:xfrm rot="-3144022">
            <a:off x="2150808" y="2540441"/>
            <a:ext cx="1012882" cy="32066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4917725" y="1836017"/>
            <a:ext cx="3650100" cy="248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0" name="Google Shape;410;p25"/>
          <p:cNvSpPr/>
          <p:nvPr/>
        </p:nvSpPr>
        <p:spPr>
          <a:xfrm>
            <a:off x="4978202" y="1763275"/>
            <a:ext cx="3650100" cy="2487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1" name="Google Shape;411;p25"/>
          <p:cNvSpPr txBox="1"/>
          <p:nvPr/>
        </p:nvSpPr>
        <p:spPr>
          <a:xfrm>
            <a:off x="5010239" y="1898005"/>
            <a:ext cx="35745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Track bar - barra de seguimiento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trbNombre.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seleccionar un valor entre un rango lineal.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Value, Minimum, Maximum, Small Change y Large Change.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Scroll.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2" name="Google Shape;4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87" y="2659700"/>
            <a:ext cx="2500200" cy="707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3962050" y="1417524"/>
            <a:ext cx="4590300" cy="1686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9" name="Google Shape;419;p26"/>
          <p:cNvSpPr/>
          <p:nvPr/>
        </p:nvSpPr>
        <p:spPr>
          <a:xfrm>
            <a:off x="4038103" y="1368200"/>
            <a:ext cx="4590300" cy="1686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0" name="Google Shape;420;p26"/>
          <p:cNvSpPr txBox="1"/>
          <p:nvPr/>
        </p:nvSpPr>
        <p:spPr>
          <a:xfrm>
            <a:off x="4078391" y="1459557"/>
            <a:ext cx="44943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Combo box - menú desplegable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Prefijo: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cmbNombre.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Descripción: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Permite seleccionar una de entre varias opciones.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comunes: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Value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Member,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Display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Member, Items, DataSource.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utilizado: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SelectedIndexChange.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3962050" y="3557754"/>
            <a:ext cx="4590600" cy="1026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2" name="Google Shape;422;p26"/>
          <p:cNvSpPr/>
          <p:nvPr/>
        </p:nvSpPr>
        <p:spPr>
          <a:xfrm>
            <a:off x="4038102" y="3527750"/>
            <a:ext cx="4590600" cy="10260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3" name="Google Shape;423;p26"/>
          <p:cNvSpPr txBox="1"/>
          <p:nvPr/>
        </p:nvSpPr>
        <p:spPr>
          <a:xfrm>
            <a:off x="4078390" y="3583323"/>
            <a:ext cx="44943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Sugerencia</a:t>
            </a:r>
            <a:endParaRPr sz="1800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Cambiar siempre la propiedad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DropDownStyle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y utilizar el valor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DropDownList 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ya que hace que el texto no sea editable.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4" name="Google Shape;4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25" y="1673763"/>
            <a:ext cx="2204100" cy="117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5" name="Google Shape;4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25" y="3484113"/>
            <a:ext cx="2204175" cy="111853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962050" y="1569924"/>
            <a:ext cx="4590300" cy="16863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2" name="Google Shape;432;p27"/>
          <p:cNvSpPr/>
          <p:nvPr/>
        </p:nvSpPr>
        <p:spPr>
          <a:xfrm>
            <a:off x="4038103" y="1520600"/>
            <a:ext cx="4590300" cy="16863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3" name="Google Shape;433;p27"/>
          <p:cNvSpPr txBox="1"/>
          <p:nvPr/>
        </p:nvSpPr>
        <p:spPr>
          <a:xfrm>
            <a:off x="4078391" y="1611957"/>
            <a:ext cx="44943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Dialogs - cuadros de diálogo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Conjunto de controles, se utilizan para diferentes propósitos, se muestran en tiempo de ejecución para solicitar información al usuario: ColorDialog, SaveFileDialog, OpenFileDialog, FolderBrowserDialog y MessageBox.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Propiedades más utilizadas: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Name, DialogResult.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3962050" y="3841625"/>
            <a:ext cx="4590600" cy="7419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5" name="Google Shape;435;p27"/>
          <p:cNvSpPr/>
          <p:nvPr/>
        </p:nvSpPr>
        <p:spPr>
          <a:xfrm>
            <a:off x="4038102" y="3819922"/>
            <a:ext cx="4590600" cy="7419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6" name="Google Shape;436;p27"/>
          <p:cNvSpPr txBox="1"/>
          <p:nvPr/>
        </p:nvSpPr>
        <p:spPr>
          <a:xfrm>
            <a:off x="4078390" y="3860120"/>
            <a:ext cx="4494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Staatliches"/>
                <a:ea typeface="Staatliches"/>
                <a:cs typeface="Staatliches"/>
                <a:sym typeface="Staatliches"/>
              </a:rPr>
              <a:t> DialogResult es una enumeración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37" name="Google Shape;4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63" y="1330150"/>
            <a:ext cx="1633800" cy="74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925" y="2612825"/>
            <a:ext cx="2061600" cy="78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Controles de uso frecuente</a:t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3962050" y="1333234"/>
            <a:ext cx="4590300" cy="10602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5" name="Google Shape;445;p28"/>
          <p:cNvSpPr/>
          <p:nvPr/>
        </p:nvSpPr>
        <p:spPr>
          <a:xfrm>
            <a:off x="4038102" y="1302219"/>
            <a:ext cx="4590300" cy="10602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6" name="Google Shape;446;p28"/>
          <p:cNvSpPr txBox="1"/>
          <p:nvPr/>
        </p:nvSpPr>
        <p:spPr>
          <a:xfrm>
            <a:off x="4078390" y="1359664"/>
            <a:ext cx="4494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color</a:t>
            </a:r>
            <a:r>
              <a:rPr lang="en"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Dialog - elección de color</a:t>
            </a:r>
            <a:endParaRPr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Solicita un color al usuario.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Propiedad más importante: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Color.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Evento más importante: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ShowDialog().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7" name="Google Shape;447;p28"/>
          <p:cNvSpPr/>
          <p:nvPr/>
        </p:nvSpPr>
        <p:spPr>
          <a:xfrm>
            <a:off x="3962050" y="2800663"/>
            <a:ext cx="4590600" cy="2082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8" name="Google Shape;448;p28"/>
          <p:cNvSpPr/>
          <p:nvPr/>
        </p:nvSpPr>
        <p:spPr>
          <a:xfrm>
            <a:off x="4038102" y="2739744"/>
            <a:ext cx="4590600" cy="2082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9" name="Google Shape;449;p28"/>
          <p:cNvSpPr txBox="1"/>
          <p:nvPr/>
        </p:nvSpPr>
        <p:spPr>
          <a:xfrm>
            <a:off x="4078390" y="2852577"/>
            <a:ext cx="44943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savefile</a:t>
            </a:r>
            <a:r>
              <a:rPr lang="en"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Dialog - guardar archivo</a:t>
            </a:r>
            <a:endParaRPr sz="1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Permite seleccionar: ubicación, nombre de archivo y extensión; con el propósito de almacenar un archivo. Ojo, solo ofrece dicha información más no el proceso de guardar en sí.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Se puede utilizar con todo tipo de archivos: texto plano, reportes PDF, imágenes, etc.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Propiedades más importantes: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FileName y Filter.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Evento más importante:</a:t>
            </a:r>
            <a:r>
              <a:rPr lang="en" sz="13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ShowDialog().</a:t>
            </a:r>
            <a:endParaRPr sz="13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50" name="Google Shape;4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01" y="375100"/>
            <a:ext cx="1420655" cy="21435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1" name="Google Shape;4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50" y="2739762"/>
            <a:ext cx="2835556" cy="2143526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9"/>
          <p:cNvGrpSpPr/>
          <p:nvPr/>
        </p:nvGrpSpPr>
        <p:grpSpPr>
          <a:xfrm>
            <a:off x="5715247" y="2965435"/>
            <a:ext cx="3074420" cy="1965311"/>
            <a:chOff x="1322847" y="2621635"/>
            <a:chExt cx="3074420" cy="1965311"/>
          </a:xfrm>
        </p:grpSpPr>
        <p:sp>
          <p:nvSpPr>
            <p:cNvPr id="457" name="Google Shape;457;p29"/>
            <p:cNvSpPr/>
            <p:nvPr/>
          </p:nvSpPr>
          <p:spPr>
            <a:xfrm>
              <a:off x="1322847" y="4583108"/>
              <a:ext cx="3074420" cy="3837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437228" y="3566995"/>
              <a:ext cx="1776790" cy="1018013"/>
            </a:xfrm>
            <a:custGeom>
              <a:rect b="b" l="l" r="r" t="t"/>
              <a:pathLst>
                <a:path extrusionOk="0" h="35814" w="62508">
                  <a:moveTo>
                    <a:pt x="1" y="1"/>
                  </a:moveTo>
                  <a:lnTo>
                    <a:pt x="1" y="35787"/>
                  </a:lnTo>
                  <a:lnTo>
                    <a:pt x="1066" y="35787"/>
                  </a:lnTo>
                  <a:lnTo>
                    <a:pt x="1066" y="2108"/>
                  </a:lnTo>
                  <a:lnTo>
                    <a:pt x="50003" y="2108"/>
                  </a:lnTo>
                  <a:lnTo>
                    <a:pt x="50003" y="35813"/>
                  </a:lnTo>
                  <a:lnTo>
                    <a:pt x="62508" y="35813"/>
                  </a:lnTo>
                  <a:lnTo>
                    <a:pt x="62508" y="2108"/>
                  </a:lnTo>
                  <a:lnTo>
                    <a:pt x="6250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1885993" y="2621635"/>
              <a:ext cx="2354898" cy="871908"/>
            </a:xfrm>
            <a:custGeom>
              <a:rect b="b" l="l" r="r" t="t"/>
              <a:pathLst>
                <a:path extrusionOk="0" h="30674" w="82846">
                  <a:moveTo>
                    <a:pt x="82846" y="0"/>
                  </a:moveTo>
                  <a:cubicBezTo>
                    <a:pt x="79488" y="90"/>
                    <a:pt x="76533" y="2436"/>
                    <a:pt x="74740" y="5275"/>
                  </a:cubicBezTo>
                  <a:cubicBezTo>
                    <a:pt x="72944" y="8110"/>
                    <a:pt x="72080" y="11419"/>
                    <a:pt x="71102" y="14631"/>
                  </a:cubicBezTo>
                  <a:cubicBezTo>
                    <a:pt x="70127" y="17844"/>
                    <a:pt x="68955" y="21108"/>
                    <a:pt x="66698" y="23595"/>
                  </a:cubicBezTo>
                  <a:cubicBezTo>
                    <a:pt x="64933" y="25542"/>
                    <a:pt x="62347" y="26910"/>
                    <a:pt x="59777" y="26910"/>
                  </a:cubicBezTo>
                  <a:cubicBezTo>
                    <a:pt x="59063" y="26910"/>
                    <a:pt x="58350" y="26804"/>
                    <a:pt x="57656" y="26576"/>
                  </a:cubicBezTo>
                  <a:cubicBezTo>
                    <a:pt x="55336" y="25810"/>
                    <a:pt x="53618" y="23845"/>
                    <a:pt x="52285" y="21799"/>
                  </a:cubicBezTo>
                  <a:cubicBezTo>
                    <a:pt x="50951" y="19752"/>
                    <a:pt x="49861" y="17522"/>
                    <a:pt x="48199" y="15733"/>
                  </a:cubicBezTo>
                  <a:cubicBezTo>
                    <a:pt x="45965" y="13328"/>
                    <a:pt x="42741" y="11875"/>
                    <a:pt x="39462" y="11793"/>
                  </a:cubicBezTo>
                  <a:cubicBezTo>
                    <a:pt x="39363" y="11790"/>
                    <a:pt x="39264" y="11789"/>
                    <a:pt x="39166" y="11789"/>
                  </a:cubicBezTo>
                  <a:cubicBezTo>
                    <a:pt x="35981" y="11789"/>
                    <a:pt x="32817" y="13072"/>
                    <a:pt x="30539" y="15293"/>
                  </a:cubicBezTo>
                  <a:cubicBezTo>
                    <a:pt x="28092" y="17672"/>
                    <a:pt x="26740" y="20947"/>
                    <a:pt x="24578" y="23588"/>
                  </a:cubicBezTo>
                  <a:cubicBezTo>
                    <a:pt x="22912" y="25623"/>
                    <a:pt x="20346" y="27298"/>
                    <a:pt x="17839" y="27298"/>
                  </a:cubicBezTo>
                  <a:cubicBezTo>
                    <a:pt x="17096" y="27298"/>
                    <a:pt x="16358" y="27151"/>
                    <a:pt x="15650" y="26822"/>
                  </a:cubicBezTo>
                  <a:cubicBezTo>
                    <a:pt x="14085" y="26098"/>
                    <a:pt x="13002" y="24626"/>
                    <a:pt x="11572" y="23663"/>
                  </a:cubicBezTo>
                  <a:cubicBezTo>
                    <a:pt x="10371" y="22851"/>
                    <a:pt x="8922" y="22436"/>
                    <a:pt x="7475" y="22436"/>
                  </a:cubicBezTo>
                  <a:cubicBezTo>
                    <a:pt x="6392" y="22436"/>
                    <a:pt x="5310" y="22668"/>
                    <a:pt x="4333" y="23140"/>
                  </a:cubicBezTo>
                  <a:cubicBezTo>
                    <a:pt x="2055" y="24242"/>
                    <a:pt x="195" y="28148"/>
                    <a:pt x="0" y="30674"/>
                  </a:cubicBezTo>
                  <a:lnTo>
                    <a:pt x="82846" y="30577"/>
                  </a:lnTo>
                  <a:lnTo>
                    <a:pt x="82846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2952846" y="3862796"/>
              <a:ext cx="708408" cy="722222"/>
            </a:xfrm>
            <a:custGeom>
              <a:rect b="b" l="l" r="r" t="t"/>
              <a:pathLst>
                <a:path extrusionOk="0" h="25408" w="24922">
                  <a:moveTo>
                    <a:pt x="16924" y="2668"/>
                  </a:moveTo>
                  <a:lnTo>
                    <a:pt x="19265" y="11072"/>
                  </a:lnTo>
                  <a:lnTo>
                    <a:pt x="13876" y="11240"/>
                  </a:lnTo>
                  <a:lnTo>
                    <a:pt x="13611" y="11248"/>
                  </a:lnTo>
                  <a:lnTo>
                    <a:pt x="12949" y="11271"/>
                  </a:lnTo>
                  <a:lnTo>
                    <a:pt x="13125" y="2668"/>
                  </a:lnTo>
                  <a:close/>
                  <a:moveTo>
                    <a:pt x="10887" y="2769"/>
                  </a:moveTo>
                  <a:lnTo>
                    <a:pt x="11153" y="11326"/>
                  </a:lnTo>
                  <a:lnTo>
                    <a:pt x="4912" y="11521"/>
                  </a:lnTo>
                  <a:lnTo>
                    <a:pt x="7291" y="3681"/>
                  </a:lnTo>
                  <a:lnTo>
                    <a:pt x="7560" y="2791"/>
                  </a:lnTo>
                  <a:cubicBezTo>
                    <a:pt x="8557" y="2791"/>
                    <a:pt x="9722" y="2769"/>
                    <a:pt x="10887" y="2769"/>
                  </a:cubicBezTo>
                  <a:close/>
                  <a:moveTo>
                    <a:pt x="14010" y="0"/>
                  </a:moveTo>
                  <a:cubicBezTo>
                    <a:pt x="13382" y="0"/>
                    <a:pt x="12711" y="9"/>
                    <a:pt x="11994" y="28"/>
                  </a:cubicBezTo>
                  <a:cubicBezTo>
                    <a:pt x="3328" y="248"/>
                    <a:pt x="2757" y="1529"/>
                    <a:pt x="3197" y="2276"/>
                  </a:cubicBezTo>
                  <a:cubicBezTo>
                    <a:pt x="3389" y="2605"/>
                    <a:pt x="3756" y="2787"/>
                    <a:pt x="4133" y="2787"/>
                  </a:cubicBezTo>
                  <a:cubicBezTo>
                    <a:pt x="4158" y="2787"/>
                    <a:pt x="4184" y="2786"/>
                    <a:pt x="4209" y="2784"/>
                  </a:cubicBezTo>
                  <a:cubicBezTo>
                    <a:pt x="4422" y="2769"/>
                    <a:pt x="4702" y="2765"/>
                    <a:pt x="5035" y="2765"/>
                  </a:cubicBezTo>
                  <a:lnTo>
                    <a:pt x="4826" y="3681"/>
                  </a:lnTo>
                  <a:lnTo>
                    <a:pt x="0" y="25004"/>
                  </a:lnTo>
                  <a:lnTo>
                    <a:pt x="844" y="24929"/>
                  </a:lnTo>
                  <a:lnTo>
                    <a:pt x="4403" y="13190"/>
                  </a:lnTo>
                  <a:lnTo>
                    <a:pt x="11201" y="12929"/>
                  </a:lnTo>
                  <a:lnTo>
                    <a:pt x="11594" y="25407"/>
                  </a:lnTo>
                  <a:lnTo>
                    <a:pt x="12658" y="25407"/>
                  </a:lnTo>
                  <a:lnTo>
                    <a:pt x="12916" y="12862"/>
                  </a:lnTo>
                  <a:lnTo>
                    <a:pt x="12949" y="12862"/>
                  </a:lnTo>
                  <a:lnTo>
                    <a:pt x="13666" y="12835"/>
                  </a:lnTo>
                  <a:lnTo>
                    <a:pt x="19695" y="12604"/>
                  </a:lnTo>
                  <a:lnTo>
                    <a:pt x="23263" y="25407"/>
                  </a:lnTo>
                  <a:lnTo>
                    <a:pt x="24285" y="25407"/>
                  </a:lnTo>
                  <a:lnTo>
                    <a:pt x="19187" y="2668"/>
                  </a:lnTo>
                  <a:lnTo>
                    <a:pt x="21619" y="2668"/>
                  </a:lnTo>
                  <a:cubicBezTo>
                    <a:pt x="22689" y="2668"/>
                    <a:pt x="24921" y="0"/>
                    <a:pt x="140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2761739" y="4464089"/>
              <a:ext cx="260657" cy="121574"/>
            </a:xfrm>
            <a:custGeom>
              <a:rect b="b" l="l" r="r" t="t"/>
              <a:pathLst>
                <a:path extrusionOk="0" h="4277" w="9170">
                  <a:moveTo>
                    <a:pt x="9128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0" y="3806"/>
                    <a:pt x="1016" y="4120"/>
                  </a:cubicBezTo>
                  <a:cubicBezTo>
                    <a:pt x="1394" y="4237"/>
                    <a:pt x="2565" y="4277"/>
                    <a:pt x="3905" y="4277"/>
                  </a:cubicBezTo>
                  <a:cubicBezTo>
                    <a:pt x="5812" y="4277"/>
                    <a:pt x="8062" y="4197"/>
                    <a:pt x="8863" y="4147"/>
                  </a:cubicBezTo>
                  <a:lnTo>
                    <a:pt x="9170" y="412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2787322" y="4571624"/>
              <a:ext cx="234648" cy="4832"/>
            </a:xfrm>
            <a:custGeom>
              <a:rect b="b" l="l" r="r" t="t"/>
              <a:pathLst>
                <a:path extrusionOk="0" h="170" w="8255">
                  <a:moveTo>
                    <a:pt x="4127" y="1"/>
                  </a:moveTo>
                  <a:cubicBezTo>
                    <a:pt x="1848" y="1"/>
                    <a:pt x="0" y="38"/>
                    <a:pt x="0" y="87"/>
                  </a:cubicBezTo>
                  <a:cubicBezTo>
                    <a:pt x="0" y="131"/>
                    <a:pt x="1848" y="169"/>
                    <a:pt x="4127" y="169"/>
                  </a:cubicBezTo>
                  <a:cubicBezTo>
                    <a:pt x="6406" y="169"/>
                    <a:pt x="8254" y="131"/>
                    <a:pt x="8254" y="87"/>
                  </a:cubicBezTo>
                  <a:cubicBezTo>
                    <a:pt x="8254" y="38"/>
                    <a:pt x="6406" y="1"/>
                    <a:pt x="4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2866943" y="4544989"/>
              <a:ext cx="12535" cy="14554"/>
            </a:xfrm>
            <a:custGeom>
              <a:rect b="b" l="l" r="r" t="t"/>
              <a:pathLst>
                <a:path extrusionOk="0" h="512" w="441">
                  <a:moveTo>
                    <a:pt x="56" y="0"/>
                  </a:moveTo>
                  <a:cubicBezTo>
                    <a:pt x="46" y="0"/>
                    <a:pt x="39" y="3"/>
                    <a:pt x="34" y="8"/>
                  </a:cubicBezTo>
                  <a:cubicBezTo>
                    <a:pt x="0" y="41"/>
                    <a:pt x="68" y="165"/>
                    <a:pt x="164" y="296"/>
                  </a:cubicBezTo>
                  <a:cubicBezTo>
                    <a:pt x="256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1" y="486"/>
                    <a:pt x="407" y="341"/>
                    <a:pt x="302" y="198"/>
                  </a:cubicBezTo>
                  <a:cubicBezTo>
                    <a:pt x="211" y="75"/>
                    <a:pt x="107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2979055" y="4546012"/>
              <a:ext cx="41330" cy="27601"/>
            </a:xfrm>
            <a:custGeom>
              <a:rect b="b" l="l" r="r" t="t"/>
              <a:pathLst>
                <a:path extrusionOk="0" h="971" w="1454">
                  <a:moveTo>
                    <a:pt x="1148" y="0"/>
                  </a:moveTo>
                  <a:cubicBezTo>
                    <a:pt x="975" y="0"/>
                    <a:pt x="745" y="69"/>
                    <a:pt x="549" y="222"/>
                  </a:cubicBezTo>
                  <a:cubicBezTo>
                    <a:pt x="340" y="383"/>
                    <a:pt x="210" y="577"/>
                    <a:pt x="123" y="719"/>
                  </a:cubicBezTo>
                  <a:cubicBezTo>
                    <a:pt x="37" y="861"/>
                    <a:pt x="1" y="955"/>
                    <a:pt x="19" y="969"/>
                  </a:cubicBezTo>
                  <a:cubicBezTo>
                    <a:pt x="21" y="970"/>
                    <a:pt x="23" y="971"/>
                    <a:pt x="25" y="971"/>
                  </a:cubicBezTo>
                  <a:cubicBezTo>
                    <a:pt x="51" y="971"/>
                    <a:pt x="122" y="899"/>
                    <a:pt x="221" y="790"/>
                  </a:cubicBezTo>
                  <a:cubicBezTo>
                    <a:pt x="325" y="667"/>
                    <a:pt x="468" y="498"/>
                    <a:pt x="654" y="353"/>
                  </a:cubicBezTo>
                  <a:cubicBezTo>
                    <a:pt x="837" y="211"/>
                    <a:pt x="1039" y="140"/>
                    <a:pt x="1188" y="122"/>
                  </a:cubicBezTo>
                  <a:cubicBezTo>
                    <a:pt x="1251" y="114"/>
                    <a:pt x="1304" y="113"/>
                    <a:pt x="1346" y="113"/>
                  </a:cubicBezTo>
                  <a:cubicBezTo>
                    <a:pt x="1354" y="113"/>
                    <a:pt x="1362" y="113"/>
                    <a:pt x="1369" y="113"/>
                  </a:cubicBezTo>
                  <a:cubicBezTo>
                    <a:pt x="1413" y="113"/>
                    <a:pt x="1440" y="112"/>
                    <a:pt x="1446" y="99"/>
                  </a:cubicBezTo>
                  <a:cubicBezTo>
                    <a:pt x="1454" y="84"/>
                    <a:pt x="1360" y="13"/>
                    <a:pt x="1185" y="2"/>
                  </a:cubicBezTo>
                  <a:cubicBezTo>
                    <a:pt x="1173" y="1"/>
                    <a:pt x="1160" y="0"/>
                    <a:pt x="1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287723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2" y="1"/>
                    <a:pt x="32" y="7"/>
                    <a:pt x="23" y="21"/>
                  </a:cubicBezTo>
                  <a:cubicBezTo>
                    <a:pt x="1" y="59"/>
                    <a:pt x="87" y="156"/>
                    <a:pt x="225" y="208"/>
                  </a:cubicBezTo>
                  <a:cubicBezTo>
                    <a:pt x="285" y="230"/>
                    <a:pt x="343" y="240"/>
                    <a:pt x="390" y="240"/>
                  </a:cubicBezTo>
                  <a:cubicBezTo>
                    <a:pt x="453" y="240"/>
                    <a:pt x="497" y="223"/>
                    <a:pt x="501" y="197"/>
                  </a:cubicBezTo>
                  <a:cubicBezTo>
                    <a:pt x="509" y="148"/>
                    <a:pt x="408" y="96"/>
                    <a:pt x="285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879990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3" y="0"/>
                  </a:moveTo>
                  <a:cubicBezTo>
                    <a:pt x="143" y="0"/>
                    <a:pt x="8" y="33"/>
                    <a:pt x="4" y="82"/>
                  </a:cubicBezTo>
                  <a:cubicBezTo>
                    <a:pt x="0" y="127"/>
                    <a:pt x="131" y="168"/>
                    <a:pt x="300" y="168"/>
                  </a:cubicBezTo>
                  <a:cubicBezTo>
                    <a:pt x="307" y="168"/>
                    <a:pt x="315" y="168"/>
                    <a:pt x="322" y="168"/>
                  </a:cubicBezTo>
                  <a:cubicBezTo>
                    <a:pt x="479" y="168"/>
                    <a:pt x="598" y="133"/>
                    <a:pt x="595" y="90"/>
                  </a:cubicBezTo>
                  <a:cubicBezTo>
                    <a:pt x="591" y="41"/>
                    <a:pt x="460" y="4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3058050" y="4464089"/>
              <a:ext cx="260686" cy="121574"/>
            </a:xfrm>
            <a:custGeom>
              <a:rect b="b" l="l" r="r" t="t"/>
              <a:pathLst>
                <a:path extrusionOk="0" h="4277" w="9171">
                  <a:moveTo>
                    <a:pt x="9133" y="1"/>
                  </a:moveTo>
                  <a:lnTo>
                    <a:pt x="4191" y="34"/>
                  </a:lnTo>
                  <a:lnTo>
                    <a:pt x="4191" y="2790"/>
                  </a:lnTo>
                  <a:cubicBezTo>
                    <a:pt x="4191" y="2790"/>
                    <a:pt x="1" y="3806"/>
                    <a:pt x="1020" y="4120"/>
                  </a:cubicBezTo>
                  <a:cubicBezTo>
                    <a:pt x="1396" y="4237"/>
                    <a:pt x="2567" y="4277"/>
                    <a:pt x="3908" y="4277"/>
                  </a:cubicBezTo>
                  <a:cubicBezTo>
                    <a:pt x="5815" y="4277"/>
                    <a:pt x="8066" y="4197"/>
                    <a:pt x="8864" y="4147"/>
                  </a:cubicBezTo>
                  <a:lnTo>
                    <a:pt x="9170" y="4124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3083747" y="4571624"/>
              <a:ext cx="234535" cy="4832"/>
            </a:xfrm>
            <a:custGeom>
              <a:rect b="b" l="l" r="r" t="t"/>
              <a:pathLst>
                <a:path extrusionOk="0" h="170" w="8251">
                  <a:moveTo>
                    <a:pt x="4124" y="1"/>
                  </a:moveTo>
                  <a:cubicBezTo>
                    <a:pt x="1845" y="1"/>
                    <a:pt x="0" y="38"/>
                    <a:pt x="0" y="87"/>
                  </a:cubicBezTo>
                  <a:cubicBezTo>
                    <a:pt x="0" y="131"/>
                    <a:pt x="1845" y="169"/>
                    <a:pt x="4124" y="169"/>
                  </a:cubicBezTo>
                  <a:cubicBezTo>
                    <a:pt x="6402" y="169"/>
                    <a:pt x="8251" y="131"/>
                    <a:pt x="8251" y="87"/>
                  </a:cubicBezTo>
                  <a:cubicBezTo>
                    <a:pt x="8251" y="38"/>
                    <a:pt x="6402" y="1"/>
                    <a:pt x="41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3163368" y="4544989"/>
              <a:ext cx="12564" cy="14554"/>
            </a:xfrm>
            <a:custGeom>
              <a:rect b="b" l="l" r="r" t="t"/>
              <a:pathLst>
                <a:path extrusionOk="0" h="512" w="442">
                  <a:moveTo>
                    <a:pt x="55" y="0"/>
                  </a:moveTo>
                  <a:cubicBezTo>
                    <a:pt x="46" y="0"/>
                    <a:pt x="39" y="3"/>
                    <a:pt x="35" y="8"/>
                  </a:cubicBezTo>
                  <a:cubicBezTo>
                    <a:pt x="1" y="41"/>
                    <a:pt x="68" y="165"/>
                    <a:pt x="165" y="296"/>
                  </a:cubicBezTo>
                  <a:cubicBezTo>
                    <a:pt x="253" y="418"/>
                    <a:pt x="341" y="511"/>
                    <a:pt x="387" y="511"/>
                  </a:cubicBezTo>
                  <a:cubicBezTo>
                    <a:pt x="392" y="511"/>
                    <a:pt x="396" y="510"/>
                    <a:pt x="400" y="508"/>
                  </a:cubicBezTo>
                  <a:cubicBezTo>
                    <a:pt x="442" y="486"/>
                    <a:pt x="404" y="341"/>
                    <a:pt x="299" y="198"/>
                  </a:cubicBezTo>
                  <a:cubicBezTo>
                    <a:pt x="211" y="75"/>
                    <a:pt x="104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3155096" y="4547405"/>
              <a:ext cx="11910" cy="17197"/>
            </a:xfrm>
            <a:custGeom>
              <a:rect b="b" l="l" r="r" t="t"/>
              <a:pathLst>
                <a:path extrusionOk="0" h="605" w="419">
                  <a:moveTo>
                    <a:pt x="54" y="0"/>
                  </a:moveTo>
                  <a:cubicBezTo>
                    <a:pt x="48" y="0"/>
                    <a:pt x="42" y="2"/>
                    <a:pt x="38" y="5"/>
                  </a:cubicBezTo>
                  <a:cubicBezTo>
                    <a:pt x="0" y="35"/>
                    <a:pt x="64" y="173"/>
                    <a:pt x="153" y="334"/>
                  </a:cubicBezTo>
                  <a:cubicBezTo>
                    <a:pt x="237" y="483"/>
                    <a:pt x="321" y="604"/>
                    <a:pt x="368" y="604"/>
                  </a:cubicBezTo>
                  <a:cubicBezTo>
                    <a:pt x="371" y="604"/>
                    <a:pt x="375" y="604"/>
                    <a:pt x="378" y="603"/>
                  </a:cubicBezTo>
                  <a:cubicBezTo>
                    <a:pt x="419" y="588"/>
                    <a:pt x="396" y="423"/>
                    <a:pt x="299" y="252"/>
                  </a:cubicBezTo>
                  <a:cubicBezTo>
                    <a:pt x="213" y="100"/>
                    <a:pt x="104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3275480" y="4546012"/>
              <a:ext cx="41245" cy="27601"/>
            </a:xfrm>
            <a:custGeom>
              <a:rect b="b" l="l" r="r" t="t"/>
              <a:pathLst>
                <a:path extrusionOk="0" h="971" w="1451">
                  <a:moveTo>
                    <a:pt x="1144" y="0"/>
                  </a:moveTo>
                  <a:cubicBezTo>
                    <a:pt x="972" y="0"/>
                    <a:pt x="745" y="69"/>
                    <a:pt x="550" y="222"/>
                  </a:cubicBezTo>
                  <a:cubicBezTo>
                    <a:pt x="341" y="383"/>
                    <a:pt x="206" y="577"/>
                    <a:pt x="120" y="719"/>
                  </a:cubicBezTo>
                  <a:cubicBezTo>
                    <a:pt x="38" y="861"/>
                    <a:pt x="1" y="955"/>
                    <a:pt x="20" y="969"/>
                  </a:cubicBezTo>
                  <a:cubicBezTo>
                    <a:pt x="21" y="970"/>
                    <a:pt x="23" y="971"/>
                    <a:pt x="26" y="971"/>
                  </a:cubicBezTo>
                  <a:cubicBezTo>
                    <a:pt x="51" y="971"/>
                    <a:pt x="119" y="899"/>
                    <a:pt x="218" y="790"/>
                  </a:cubicBezTo>
                  <a:cubicBezTo>
                    <a:pt x="326" y="667"/>
                    <a:pt x="468" y="498"/>
                    <a:pt x="651" y="353"/>
                  </a:cubicBezTo>
                  <a:cubicBezTo>
                    <a:pt x="834" y="211"/>
                    <a:pt x="1035" y="140"/>
                    <a:pt x="1185" y="122"/>
                  </a:cubicBezTo>
                  <a:cubicBezTo>
                    <a:pt x="1248" y="114"/>
                    <a:pt x="1302" y="113"/>
                    <a:pt x="1344" y="113"/>
                  </a:cubicBezTo>
                  <a:cubicBezTo>
                    <a:pt x="1352" y="113"/>
                    <a:pt x="1360" y="113"/>
                    <a:pt x="1367" y="113"/>
                  </a:cubicBezTo>
                  <a:cubicBezTo>
                    <a:pt x="1412" y="113"/>
                    <a:pt x="1439" y="112"/>
                    <a:pt x="1442" y="99"/>
                  </a:cubicBezTo>
                  <a:cubicBezTo>
                    <a:pt x="1450" y="84"/>
                    <a:pt x="1361" y="13"/>
                    <a:pt x="1181" y="2"/>
                  </a:cubicBezTo>
                  <a:cubicBezTo>
                    <a:pt x="1169" y="1"/>
                    <a:pt x="1157" y="0"/>
                    <a:pt x="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3173573" y="4544079"/>
              <a:ext cx="14468" cy="6822"/>
            </a:xfrm>
            <a:custGeom>
              <a:rect b="b" l="l" r="r" t="t"/>
              <a:pathLst>
                <a:path extrusionOk="0" h="240" w="509">
                  <a:moveTo>
                    <a:pt x="79" y="1"/>
                  </a:moveTo>
                  <a:cubicBezTo>
                    <a:pt x="53" y="1"/>
                    <a:pt x="34" y="7"/>
                    <a:pt x="26" y="21"/>
                  </a:cubicBezTo>
                  <a:cubicBezTo>
                    <a:pt x="0" y="59"/>
                    <a:pt x="86" y="156"/>
                    <a:pt x="228" y="208"/>
                  </a:cubicBezTo>
                  <a:cubicBezTo>
                    <a:pt x="289" y="230"/>
                    <a:pt x="346" y="240"/>
                    <a:pt x="392" y="240"/>
                  </a:cubicBezTo>
                  <a:cubicBezTo>
                    <a:pt x="454" y="240"/>
                    <a:pt x="496" y="223"/>
                    <a:pt x="500" y="197"/>
                  </a:cubicBezTo>
                  <a:cubicBezTo>
                    <a:pt x="508" y="148"/>
                    <a:pt x="407" y="96"/>
                    <a:pt x="284" y="51"/>
                  </a:cubicBezTo>
                  <a:cubicBezTo>
                    <a:pt x="204" y="22"/>
                    <a:pt x="129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3176302" y="4534813"/>
              <a:ext cx="17027" cy="4804"/>
            </a:xfrm>
            <a:custGeom>
              <a:rect b="b" l="l" r="r" t="t"/>
              <a:pathLst>
                <a:path extrusionOk="0" h="169" w="599">
                  <a:moveTo>
                    <a:pt x="304" y="0"/>
                  </a:moveTo>
                  <a:cubicBezTo>
                    <a:pt x="143" y="0"/>
                    <a:pt x="13" y="33"/>
                    <a:pt x="9" y="82"/>
                  </a:cubicBezTo>
                  <a:cubicBezTo>
                    <a:pt x="1" y="127"/>
                    <a:pt x="135" y="168"/>
                    <a:pt x="300" y="168"/>
                  </a:cubicBezTo>
                  <a:cubicBezTo>
                    <a:pt x="308" y="168"/>
                    <a:pt x="315" y="168"/>
                    <a:pt x="323" y="168"/>
                  </a:cubicBezTo>
                  <a:cubicBezTo>
                    <a:pt x="480" y="168"/>
                    <a:pt x="599" y="133"/>
                    <a:pt x="599" y="90"/>
                  </a:cubicBezTo>
                  <a:cubicBezTo>
                    <a:pt x="595" y="41"/>
                    <a:pt x="464" y="4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3366784" y="2875734"/>
              <a:ext cx="232772" cy="327769"/>
            </a:xfrm>
            <a:custGeom>
              <a:rect b="b" l="l" r="r" t="t"/>
              <a:pathLst>
                <a:path extrusionOk="0" h="11531" w="8189">
                  <a:moveTo>
                    <a:pt x="2218" y="77"/>
                  </a:moveTo>
                  <a:cubicBezTo>
                    <a:pt x="2453" y="77"/>
                    <a:pt x="2717" y="126"/>
                    <a:pt x="2981" y="261"/>
                  </a:cubicBezTo>
                  <a:cubicBezTo>
                    <a:pt x="3516" y="527"/>
                    <a:pt x="3994" y="1151"/>
                    <a:pt x="4136" y="1935"/>
                  </a:cubicBezTo>
                  <a:cubicBezTo>
                    <a:pt x="4214" y="2327"/>
                    <a:pt x="4214" y="2753"/>
                    <a:pt x="4162" y="3186"/>
                  </a:cubicBezTo>
                  <a:cubicBezTo>
                    <a:pt x="4129" y="3507"/>
                    <a:pt x="4039" y="3836"/>
                    <a:pt x="3998" y="4187"/>
                  </a:cubicBezTo>
                  <a:cubicBezTo>
                    <a:pt x="3960" y="3940"/>
                    <a:pt x="3953" y="3690"/>
                    <a:pt x="3941" y="3444"/>
                  </a:cubicBezTo>
                  <a:cubicBezTo>
                    <a:pt x="3915" y="2842"/>
                    <a:pt x="3860" y="2230"/>
                    <a:pt x="3636" y="1670"/>
                  </a:cubicBezTo>
                  <a:cubicBezTo>
                    <a:pt x="3412" y="1110"/>
                    <a:pt x="3004" y="601"/>
                    <a:pt x="2443" y="374"/>
                  </a:cubicBezTo>
                  <a:cubicBezTo>
                    <a:pt x="2266" y="302"/>
                    <a:pt x="2072" y="267"/>
                    <a:pt x="1879" y="267"/>
                  </a:cubicBezTo>
                  <a:cubicBezTo>
                    <a:pt x="1665" y="267"/>
                    <a:pt x="1452" y="310"/>
                    <a:pt x="1260" y="396"/>
                  </a:cubicBezTo>
                  <a:cubicBezTo>
                    <a:pt x="1331" y="339"/>
                    <a:pt x="1443" y="265"/>
                    <a:pt x="1604" y="198"/>
                  </a:cubicBezTo>
                  <a:cubicBezTo>
                    <a:pt x="1758" y="131"/>
                    <a:pt x="1973" y="77"/>
                    <a:pt x="2218" y="77"/>
                  </a:cubicBezTo>
                  <a:close/>
                  <a:moveTo>
                    <a:pt x="2267" y="0"/>
                  </a:moveTo>
                  <a:cubicBezTo>
                    <a:pt x="1990" y="0"/>
                    <a:pt x="1750" y="68"/>
                    <a:pt x="1581" y="149"/>
                  </a:cubicBezTo>
                  <a:cubicBezTo>
                    <a:pt x="1424" y="224"/>
                    <a:pt x="1316" y="306"/>
                    <a:pt x="1249" y="370"/>
                  </a:cubicBezTo>
                  <a:cubicBezTo>
                    <a:pt x="1226" y="392"/>
                    <a:pt x="1211" y="411"/>
                    <a:pt x="1197" y="426"/>
                  </a:cubicBezTo>
                  <a:cubicBezTo>
                    <a:pt x="1043" y="504"/>
                    <a:pt x="909" y="608"/>
                    <a:pt x="800" y="743"/>
                  </a:cubicBezTo>
                  <a:lnTo>
                    <a:pt x="1" y="7948"/>
                  </a:lnTo>
                  <a:lnTo>
                    <a:pt x="5862" y="11530"/>
                  </a:lnTo>
                  <a:cubicBezTo>
                    <a:pt x="6313" y="11486"/>
                    <a:pt x="6777" y="11441"/>
                    <a:pt x="7195" y="11258"/>
                  </a:cubicBezTo>
                  <a:cubicBezTo>
                    <a:pt x="7613" y="11079"/>
                    <a:pt x="7991" y="10734"/>
                    <a:pt x="8087" y="10286"/>
                  </a:cubicBezTo>
                  <a:cubicBezTo>
                    <a:pt x="8189" y="9842"/>
                    <a:pt x="7931" y="9312"/>
                    <a:pt x="7482" y="9214"/>
                  </a:cubicBezTo>
                  <a:cubicBezTo>
                    <a:pt x="7281" y="9169"/>
                    <a:pt x="7027" y="9196"/>
                    <a:pt x="6908" y="9028"/>
                  </a:cubicBezTo>
                  <a:cubicBezTo>
                    <a:pt x="6796" y="8871"/>
                    <a:pt x="6874" y="8662"/>
                    <a:pt x="6937" y="8483"/>
                  </a:cubicBezTo>
                  <a:cubicBezTo>
                    <a:pt x="7143" y="7911"/>
                    <a:pt x="7177" y="7264"/>
                    <a:pt x="6956" y="6697"/>
                  </a:cubicBezTo>
                  <a:cubicBezTo>
                    <a:pt x="6810" y="6320"/>
                    <a:pt x="6545" y="5983"/>
                    <a:pt x="6213" y="5759"/>
                  </a:cubicBezTo>
                  <a:cubicBezTo>
                    <a:pt x="6261" y="5711"/>
                    <a:pt x="6306" y="5659"/>
                    <a:pt x="6339" y="5599"/>
                  </a:cubicBezTo>
                  <a:cubicBezTo>
                    <a:pt x="6441" y="5420"/>
                    <a:pt x="6477" y="5218"/>
                    <a:pt x="6477" y="5031"/>
                  </a:cubicBezTo>
                  <a:cubicBezTo>
                    <a:pt x="6470" y="4661"/>
                    <a:pt x="6355" y="4303"/>
                    <a:pt x="6101" y="4087"/>
                  </a:cubicBezTo>
                  <a:cubicBezTo>
                    <a:pt x="5972" y="3979"/>
                    <a:pt x="5809" y="3924"/>
                    <a:pt x="5656" y="3924"/>
                  </a:cubicBezTo>
                  <a:cubicBezTo>
                    <a:pt x="5511" y="3924"/>
                    <a:pt x="5375" y="3973"/>
                    <a:pt x="5286" y="4075"/>
                  </a:cubicBezTo>
                  <a:cubicBezTo>
                    <a:pt x="5100" y="4266"/>
                    <a:pt x="5115" y="4568"/>
                    <a:pt x="5275" y="4680"/>
                  </a:cubicBezTo>
                  <a:cubicBezTo>
                    <a:pt x="5356" y="4743"/>
                    <a:pt x="5441" y="4765"/>
                    <a:pt x="5516" y="4765"/>
                  </a:cubicBezTo>
                  <a:cubicBezTo>
                    <a:pt x="5578" y="4765"/>
                    <a:pt x="5633" y="4749"/>
                    <a:pt x="5671" y="4728"/>
                  </a:cubicBezTo>
                  <a:cubicBezTo>
                    <a:pt x="5757" y="4684"/>
                    <a:pt x="5768" y="4632"/>
                    <a:pt x="5768" y="4632"/>
                  </a:cubicBezTo>
                  <a:cubicBezTo>
                    <a:pt x="5768" y="4631"/>
                    <a:pt x="5768" y="4631"/>
                    <a:pt x="5767" y="4631"/>
                  </a:cubicBezTo>
                  <a:cubicBezTo>
                    <a:pt x="5761" y="4631"/>
                    <a:pt x="5733" y="4675"/>
                    <a:pt x="5660" y="4706"/>
                  </a:cubicBezTo>
                  <a:cubicBezTo>
                    <a:pt x="5630" y="4718"/>
                    <a:pt x="5590" y="4726"/>
                    <a:pt x="5545" y="4726"/>
                  </a:cubicBezTo>
                  <a:cubicBezTo>
                    <a:pt x="5472" y="4726"/>
                    <a:pt x="5385" y="4704"/>
                    <a:pt x="5308" y="4639"/>
                  </a:cubicBezTo>
                  <a:cubicBezTo>
                    <a:pt x="5182" y="4542"/>
                    <a:pt x="5174" y="4288"/>
                    <a:pt x="5343" y="4127"/>
                  </a:cubicBezTo>
                  <a:cubicBezTo>
                    <a:pt x="5414" y="4048"/>
                    <a:pt x="5524" y="4009"/>
                    <a:pt x="5642" y="4009"/>
                  </a:cubicBezTo>
                  <a:cubicBezTo>
                    <a:pt x="5776" y="4009"/>
                    <a:pt x="5922" y="4060"/>
                    <a:pt x="6037" y="4161"/>
                  </a:cubicBezTo>
                  <a:cubicBezTo>
                    <a:pt x="6258" y="4347"/>
                    <a:pt x="6365" y="4687"/>
                    <a:pt x="6365" y="5031"/>
                  </a:cubicBezTo>
                  <a:cubicBezTo>
                    <a:pt x="6365" y="5203"/>
                    <a:pt x="6329" y="5382"/>
                    <a:pt x="6235" y="5539"/>
                  </a:cubicBezTo>
                  <a:cubicBezTo>
                    <a:pt x="6201" y="5595"/>
                    <a:pt x="6156" y="5647"/>
                    <a:pt x="6108" y="5692"/>
                  </a:cubicBezTo>
                  <a:cubicBezTo>
                    <a:pt x="5970" y="5610"/>
                    <a:pt x="5820" y="5550"/>
                    <a:pt x="5663" y="5509"/>
                  </a:cubicBezTo>
                  <a:cubicBezTo>
                    <a:pt x="5327" y="5431"/>
                    <a:pt x="4965" y="5449"/>
                    <a:pt x="4659" y="5289"/>
                  </a:cubicBezTo>
                  <a:cubicBezTo>
                    <a:pt x="4401" y="5158"/>
                    <a:pt x="4218" y="4908"/>
                    <a:pt x="4114" y="4635"/>
                  </a:cubicBezTo>
                  <a:cubicBezTo>
                    <a:pt x="4110" y="4606"/>
                    <a:pt x="4106" y="4575"/>
                    <a:pt x="4106" y="4546"/>
                  </a:cubicBezTo>
                  <a:cubicBezTo>
                    <a:pt x="4106" y="4090"/>
                    <a:pt x="4248" y="3645"/>
                    <a:pt x="4293" y="3201"/>
                  </a:cubicBezTo>
                  <a:cubicBezTo>
                    <a:pt x="4345" y="2756"/>
                    <a:pt x="4341" y="2320"/>
                    <a:pt x="4259" y="1913"/>
                  </a:cubicBezTo>
                  <a:cubicBezTo>
                    <a:pt x="4102" y="1094"/>
                    <a:pt x="3594" y="444"/>
                    <a:pt x="3023" y="175"/>
                  </a:cubicBezTo>
                  <a:cubicBezTo>
                    <a:pt x="2758" y="48"/>
                    <a:pt x="2500" y="0"/>
                    <a:pt x="2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3210953" y="2790684"/>
              <a:ext cx="211709" cy="450508"/>
            </a:xfrm>
            <a:custGeom>
              <a:rect b="b" l="l" r="r" t="t"/>
              <a:pathLst>
                <a:path extrusionOk="0" h="15849" w="7448">
                  <a:moveTo>
                    <a:pt x="3208" y="0"/>
                  </a:moveTo>
                  <a:lnTo>
                    <a:pt x="1476" y="900"/>
                  </a:lnTo>
                  <a:cubicBezTo>
                    <a:pt x="568" y="1371"/>
                    <a:pt x="0" y="2312"/>
                    <a:pt x="11" y="3331"/>
                  </a:cubicBezTo>
                  <a:cubicBezTo>
                    <a:pt x="23" y="4665"/>
                    <a:pt x="56" y="6473"/>
                    <a:pt x="145" y="7500"/>
                  </a:cubicBezTo>
                  <a:cubicBezTo>
                    <a:pt x="295" y="9263"/>
                    <a:pt x="2081" y="9409"/>
                    <a:pt x="2081" y="9409"/>
                  </a:cubicBezTo>
                  <a:cubicBezTo>
                    <a:pt x="2081" y="9409"/>
                    <a:pt x="2155" y="10044"/>
                    <a:pt x="2211" y="10675"/>
                  </a:cubicBezTo>
                  <a:cubicBezTo>
                    <a:pt x="2211" y="10679"/>
                    <a:pt x="1823" y="15849"/>
                    <a:pt x="3628" y="15849"/>
                  </a:cubicBezTo>
                  <a:cubicBezTo>
                    <a:pt x="3636" y="15849"/>
                    <a:pt x="3645" y="15849"/>
                    <a:pt x="3653" y="15848"/>
                  </a:cubicBezTo>
                  <a:cubicBezTo>
                    <a:pt x="5009" y="15814"/>
                    <a:pt x="5917" y="12968"/>
                    <a:pt x="6305" y="11475"/>
                  </a:cubicBezTo>
                  <a:lnTo>
                    <a:pt x="6506" y="10653"/>
                  </a:lnTo>
                  <a:lnTo>
                    <a:pt x="6506" y="10608"/>
                  </a:lnTo>
                  <a:cubicBezTo>
                    <a:pt x="6510" y="10589"/>
                    <a:pt x="6514" y="10575"/>
                    <a:pt x="6514" y="10575"/>
                  </a:cubicBezTo>
                  <a:lnTo>
                    <a:pt x="6506" y="10575"/>
                  </a:lnTo>
                  <a:lnTo>
                    <a:pt x="6465" y="5622"/>
                  </a:lnTo>
                  <a:lnTo>
                    <a:pt x="6522" y="5677"/>
                  </a:lnTo>
                  <a:cubicBezTo>
                    <a:pt x="6579" y="5743"/>
                    <a:pt x="6663" y="5771"/>
                    <a:pt x="6751" y="5771"/>
                  </a:cubicBezTo>
                  <a:cubicBezTo>
                    <a:pt x="6818" y="5771"/>
                    <a:pt x="6886" y="5755"/>
                    <a:pt x="6947" y="5729"/>
                  </a:cubicBezTo>
                  <a:cubicBezTo>
                    <a:pt x="7146" y="5648"/>
                    <a:pt x="7298" y="5476"/>
                    <a:pt x="7373" y="5278"/>
                  </a:cubicBezTo>
                  <a:cubicBezTo>
                    <a:pt x="7448" y="5080"/>
                    <a:pt x="7444" y="4855"/>
                    <a:pt x="7384" y="4654"/>
                  </a:cubicBezTo>
                  <a:cubicBezTo>
                    <a:pt x="7343" y="4516"/>
                    <a:pt x="7272" y="4385"/>
                    <a:pt x="7156" y="4303"/>
                  </a:cubicBezTo>
                  <a:cubicBezTo>
                    <a:pt x="7066" y="4243"/>
                    <a:pt x="6951" y="4222"/>
                    <a:pt x="6831" y="4222"/>
                  </a:cubicBezTo>
                  <a:cubicBezTo>
                    <a:pt x="6703" y="4222"/>
                    <a:pt x="6570" y="4246"/>
                    <a:pt x="6454" y="4273"/>
                  </a:cubicBezTo>
                  <a:lnTo>
                    <a:pt x="6439" y="2619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3223034" y="2915530"/>
              <a:ext cx="13076" cy="12877"/>
            </a:xfrm>
            <a:custGeom>
              <a:rect b="b" l="l" r="r" t="t"/>
              <a:pathLst>
                <a:path extrusionOk="0" h="453" w="460">
                  <a:moveTo>
                    <a:pt x="232" y="1"/>
                  </a:moveTo>
                  <a:cubicBezTo>
                    <a:pt x="229" y="1"/>
                    <a:pt x="227" y="1"/>
                    <a:pt x="225" y="1"/>
                  </a:cubicBezTo>
                  <a:cubicBezTo>
                    <a:pt x="98" y="1"/>
                    <a:pt x="1" y="105"/>
                    <a:pt x="5" y="232"/>
                  </a:cubicBezTo>
                  <a:cubicBezTo>
                    <a:pt x="8" y="356"/>
                    <a:pt x="109" y="453"/>
                    <a:pt x="236" y="453"/>
                  </a:cubicBezTo>
                  <a:cubicBezTo>
                    <a:pt x="360" y="449"/>
                    <a:pt x="460" y="344"/>
                    <a:pt x="456" y="221"/>
                  </a:cubicBezTo>
                  <a:cubicBezTo>
                    <a:pt x="453" y="96"/>
                    <a:pt x="352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3216354" y="2907116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7" y="0"/>
                  </a:moveTo>
                  <a:cubicBezTo>
                    <a:pt x="471" y="0"/>
                    <a:pt x="454" y="1"/>
                    <a:pt x="438" y="2"/>
                  </a:cubicBezTo>
                  <a:cubicBezTo>
                    <a:pt x="288" y="16"/>
                    <a:pt x="161" y="83"/>
                    <a:pt x="93" y="151"/>
                  </a:cubicBezTo>
                  <a:cubicBezTo>
                    <a:pt x="23" y="214"/>
                    <a:pt x="0" y="274"/>
                    <a:pt x="15" y="285"/>
                  </a:cubicBezTo>
                  <a:cubicBezTo>
                    <a:pt x="18" y="288"/>
                    <a:pt x="22" y="289"/>
                    <a:pt x="27" y="289"/>
                  </a:cubicBezTo>
                  <a:cubicBezTo>
                    <a:pt x="76" y="289"/>
                    <a:pt x="228" y="168"/>
                    <a:pt x="448" y="151"/>
                  </a:cubicBezTo>
                  <a:cubicBezTo>
                    <a:pt x="470" y="149"/>
                    <a:pt x="491" y="148"/>
                    <a:pt x="512" y="148"/>
                  </a:cubicBezTo>
                  <a:cubicBezTo>
                    <a:pt x="694" y="148"/>
                    <a:pt x="835" y="217"/>
                    <a:pt x="887" y="217"/>
                  </a:cubicBezTo>
                  <a:cubicBezTo>
                    <a:pt x="895" y="217"/>
                    <a:pt x="901" y="215"/>
                    <a:pt x="905" y="211"/>
                  </a:cubicBezTo>
                  <a:cubicBezTo>
                    <a:pt x="915" y="196"/>
                    <a:pt x="886" y="144"/>
                    <a:pt x="803" y="87"/>
                  </a:cubicBezTo>
                  <a:cubicBezTo>
                    <a:pt x="730" y="41"/>
                    <a:pt x="619" y="0"/>
                    <a:pt x="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3297595" y="2913285"/>
              <a:ext cx="12962" cy="12877"/>
            </a:xfrm>
            <a:custGeom>
              <a:rect b="b" l="l" r="r" t="t"/>
              <a:pathLst>
                <a:path extrusionOk="0" h="453" w="456">
                  <a:moveTo>
                    <a:pt x="231" y="1"/>
                  </a:moveTo>
                  <a:cubicBezTo>
                    <a:pt x="229" y="1"/>
                    <a:pt x="226" y="1"/>
                    <a:pt x="224" y="1"/>
                  </a:cubicBezTo>
                  <a:cubicBezTo>
                    <a:pt x="97" y="5"/>
                    <a:pt x="0" y="106"/>
                    <a:pt x="4" y="233"/>
                  </a:cubicBezTo>
                  <a:cubicBezTo>
                    <a:pt x="4" y="353"/>
                    <a:pt x="104" y="453"/>
                    <a:pt x="227" y="453"/>
                  </a:cubicBezTo>
                  <a:cubicBezTo>
                    <a:pt x="229" y="453"/>
                    <a:pt x="232" y="453"/>
                    <a:pt x="235" y="453"/>
                  </a:cubicBezTo>
                  <a:cubicBezTo>
                    <a:pt x="359" y="449"/>
                    <a:pt x="455" y="345"/>
                    <a:pt x="455" y="221"/>
                  </a:cubicBezTo>
                  <a:cubicBezTo>
                    <a:pt x="452" y="96"/>
                    <a:pt x="351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3293133" y="2904871"/>
              <a:ext cx="26037" cy="8243"/>
            </a:xfrm>
            <a:custGeom>
              <a:rect b="b" l="l" r="r" t="t"/>
              <a:pathLst>
                <a:path extrusionOk="0" h="290" w="916">
                  <a:moveTo>
                    <a:pt x="482" y="0"/>
                  </a:moveTo>
                  <a:cubicBezTo>
                    <a:pt x="467" y="0"/>
                    <a:pt x="452" y="1"/>
                    <a:pt x="437" y="2"/>
                  </a:cubicBezTo>
                  <a:cubicBezTo>
                    <a:pt x="283" y="14"/>
                    <a:pt x="161" y="85"/>
                    <a:pt x="93" y="148"/>
                  </a:cubicBezTo>
                  <a:cubicBezTo>
                    <a:pt x="19" y="215"/>
                    <a:pt x="0" y="271"/>
                    <a:pt x="11" y="286"/>
                  </a:cubicBezTo>
                  <a:cubicBezTo>
                    <a:pt x="13" y="288"/>
                    <a:pt x="17" y="289"/>
                    <a:pt x="21" y="289"/>
                  </a:cubicBezTo>
                  <a:cubicBezTo>
                    <a:pt x="69" y="289"/>
                    <a:pt x="225" y="165"/>
                    <a:pt x="448" y="148"/>
                  </a:cubicBezTo>
                  <a:cubicBezTo>
                    <a:pt x="470" y="146"/>
                    <a:pt x="491" y="145"/>
                    <a:pt x="512" y="145"/>
                  </a:cubicBezTo>
                  <a:cubicBezTo>
                    <a:pt x="693" y="145"/>
                    <a:pt x="834" y="214"/>
                    <a:pt x="883" y="214"/>
                  </a:cubicBezTo>
                  <a:cubicBezTo>
                    <a:pt x="892" y="214"/>
                    <a:pt x="897" y="212"/>
                    <a:pt x="900" y="207"/>
                  </a:cubicBezTo>
                  <a:cubicBezTo>
                    <a:pt x="915" y="193"/>
                    <a:pt x="881" y="140"/>
                    <a:pt x="803" y="88"/>
                  </a:cubicBezTo>
                  <a:cubicBezTo>
                    <a:pt x="729" y="41"/>
                    <a:pt x="613" y="0"/>
                    <a:pt x="4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3251375" y="2912034"/>
              <a:ext cx="18931" cy="61284"/>
            </a:xfrm>
            <a:custGeom>
              <a:rect b="b" l="l" r="r" t="t"/>
              <a:pathLst>
                <a:path extrusionOk="0" h="2156" w="666">
                  <a:moveTo>
                    <a:pt x="639" y="0"/>
                  </a:moveTo>
                  <a:cubicBezTo>
                    <a:pt x="607" y="0"/>
                    <a:pt x="415" y="576"/>
                    <a:pt x="202" y="1293"/>
                  </a:cubicBezTo>
                  <a:cubicBezTo>
                    <a:pt x="150" y="1472"/>
                    <a:pt x="102" y="1644"/>
                    <a:pt x="54" y="1805"/>
                  </a:cubicBezTo>
                  <a:cubicBezTo>
                    <a:pt x="35" y="1879"/>
                    <a:pt x="1" y="1969"/>
                    <a:pt x="38" y="2062"/>
                  </a:cubicBezTo>
                  <a:cubicBezTo>
                    <a:pt x="57" y="2107"/>
                    <a:pt x="106" y="2141"/>
                    <a:pt x="143" y="2148"/>
                  </a:cubicBezTo>
                  <a:cubicBezTo>
                    <a:pt x="166" y="2155"/>
                    <a:pt x="188" y="2156"/>
                    <a:pt x="208" y="2156"/>
                  </a:cubicBezTo>
                  <a:cubicBezTo>
                    <a:pt x="224" y="2156"/>
                    <a:pt x="238" y="2155"/>
                    <a:pt x="251" y="2155"/>
                  </a:cubicBezTo>
                  <a:cubicBezTo>
                    <a:pt x="497" y="2148"/>
                    <a:pt x="651" y="2137"/>
                    <a:pt x="651" y="2122"/>
                  </a:cubicBezTo>
                  <a:cubicBezTo>
                    <a:pt x="651" y="2107"/>
                    <a:pt x="497" y="2092"/>
                    <a:pt x="251" y="2081"/>
                  </a:cubicBezTo>
                  <a:cubicBezTo>
                    <a:pt x="188" y="2077"/>
                    <a:pt x="132" y="2070"/>
                    <a:pt x="116" y="2029"/>
                  </a:cubicBezTo>
                  <a:cubicBezTo>
                    <a:pt x="99" y="1980"/>
                    <a:pt x="121" y="1909"/>
                    <a:pt x="147" y="1831"/>
                  </a:cubicBezTo>
                  <a:cubicBezTo>
                    <a:pt x="195" y="1670"/>
                    <a:pt x="247" y="1502"/>
                    <a:pt x="304" y="1322"/>
                  </a:cubicBezTo>
                  <a:cubicBezTo>
                    <a:pt x="516" y="602"/>
                    <a:pt x="666" y="8"/>
                    <a:pt x="640" y="0"/>
                  </a:cubicBezTo>
                  <a:cubicBezTo>
                    <a:pt x="640" y="0"/>
                    <a:pt x="640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3259675" y="2978039"/>
              <a:ext cx="37692" cy="20466"/>
            </a:xfrm>
            <a:custGeom>
              <a:rect b="b" l="l" r="r" t="t"/>
              <a:pathLst>
                <a:path extrusionOk="0" h="720" w="1326">
                  <a:moveTo>
                    <a:pt x="1200" y="1"/>
                  </a:moveTo>
                  <a:lnTo>
                    <a:pt x="1200" y="1"/>
                  </a:lnTo>
                  <a:cubicBezTo>
                    <a:pt x="1184" y="1"/>
                    <a:pt x="485" y="435"/>
                    <a:pt x="0" y="446"/>
                  </a:cubicBezTo>
                  <a:cubicBezTo>
                    <a:pt x="0" y="446"/>
                    <a:pt x="200" y="720"/>
                    <a:pt x="532" y="720"/>
                  </a:cubicBezTo>
                  <a:cubicBezTo>
                    <a:pt x="618" y="720"/>
                    <a:pt x="713" y="701"/>
                    <a:pt x="815" y="655"/>
                  </a:cubicBezTo>
                  <a:cubicBezTo>
                    <a:pt x="1326" y="424"/>
                    <a:pt x="1200" y="2"/>
                    <a:pt x="1200" y="2"/>
                  </a:cubicBezTo>
                  <a:cubicBezTo>
                    <a:pt x="1200" y="1"/>
                    <a:pt x="1200" y="1"/>
                    <a:pt x="12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3270079" y="3034038"/>
              <a:ext cx="65946" cy="36356"/>
            </a:xfrm>
            <a:custGeom>
              <a:rect b="b" l="l" r="r" t="t"/>
              <a:pathLst>
                <a:path extrusionOk="0" h="1279" w="2320">
                  <a:moveTo>
                    <a:pt x="2320" y="0"/>
                  </a:moveTo>
                  <a:cubicBezTo>
                    <a:pt x="1189" y="833"/>
                    <a:pt x="1" y="848"/>
                    <a:pt x="1" y="848"/>
                  </a:cubicBezTo>
                  <a:lnTo>
                    <a:pt x="49" y="1278"/>
                  </a:lnTo>
                  <a:cubicBezTo>
                    <a:pt x="71" y="1278"/>
                    <a:pt x="93" y="1278"/>
                    <a:pt x="115" y="1278"/>
                  </a:cubicBezTo>
                  <a:cubicBezTo>
                    <a:pt x="1832" y="1278"/>
                    <a:pt x="2320" y="0"/>
                    <a:pt x="232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202369" y="2787244"/>
              <a:ext cx="216172" cy="125155"/>
            </a:xfrm>
            <a:custGeom>
              <a:rect b="b" l="l" r="r" t="t"/>
              <a:pathLst>
                <a:path extrusionOk="0" h="4403" w="7605">
                  <a:moveTo>
                    <a:pt x="3713" y="1"/>
                  </a:moveTo>
                  <a:cubicBezTo>
                    <a:pt x="0" y="1"/>
                    <a:pt x="63" y="3666"/>
                    <a:pt x="63" y="3666"/>
                  </a:cubicBezTo>
                  <a:cubicBezTo>
                    <a:pt x="209" y="3686"/>
                    <a:pt x="347" y="3695"/>
                    <a:pt x="481" y="3695"/>
                  </a:cubicBezTo>
                  <a:cubicBezTo>
                    <a:pt x="1054" y="3695"/>
                    <a:pt x="1543" y="3529"/>
                    <a:pt x="2154" y="3374"/>
                  </a:cubicBezTo>
                  <a:cubicBezTo>
                    <a:pt x="2905" y="3184"/>
                    <a:pt x="3619" y="2687"/>
                    <a:pt x="3884" y="1959"/>
                  </a:cubicBezTo>
                  <a:cubicBezTo>
                    <a:pt x="3969" y="2437"/>
                    <a:pt x="4198" y="2892"/>
                    <a:pt x="4526" y="3251"/>
                  </a:cubicBezTo>
                  <a:cubicBezTo>
                    <a:pt x="4574" y="3307"/>
                    <a:pt x="4651" y="3357"/>
                    <a:pt x="4716" y="3357"/>
                  </a:cubicBezTo>
                  <a:cubicBezTo>
                    <a:pt x="4747" y="3357"/>
                    <a:pt x="4775" y="3346"/>
                    <a:pt x="4795" y="3318"/>
                  </a:cubicBezTo>
                  <a:cubicBezTo>
                    <a:pt x="4829" y="3273"/>
                    <a:pt x="4817" y="3210"/>
                    <a:pt x="4803" y="3158"/>
                  </a:cubicBezTo>
                  <a:cubicBezTo>
                    <a:pt x="4754" y="2952"/>
                    <a:pt x="4702" y="2747"/>
                    <a:pt x="4650" y="2542"/>
                  </a:cubicBezTo>
                  <a:lnTo>
                    <a:pt x="4650" y="2542"/>
                  </a:lnTo>
                  <a:cubicBezTo>
                    <a:pt x="4941" y="3009"/>
                    <a:pt x="5243" y="3483"/>
                    <a:pt x="5673" y="3826"/>
                  </a:cubicBezTo>
                  <a:cubicBezTo>
                    <a:pt x="5975" y="4067"/>
                    <a:pt x="6711" y="4402"/>
                    <a:pt x="7054" y="4402"/>
                  </a:cubicBezTo>
                  <a:cubicBezTo>
                    <a:pt x="7200" y="4402"/>
                    <a:pt x="7274" y="4342"/>
                    <a:pt x="7215" y="4188"/>
                  </a:cubicBezTo>
                  <a:cubicBezTo>
                    <a:pt x="7163" y="4062"/>
                    <a:pt x="7604" y="61"/>
                    <a:pt x="3802" y="1"/>
                  </a:cubicBezTo>
                  <a:cubicBezTo>
                    <a:pt x="3772" y="1"/>
                    <a:pt x="3742" y="1"/>
                    <a:pt x="37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95352" y="2921386"/>
              <a:ext cx="18192" cy="24218"/>
            </a:xfrm>
            <a:custGeom>
              <a:rect b="b" l="l" r="r" t="t"/>
              <a:pathLst>
                <a:path extrusionOk="0" h="852" w="640">
                  <a:moveTo>
                    <a:pt x="233" y="0"/>
                  </a:moveTo>
                  <a:cubicBezTo>
                    <a:pt x="76" y="0"/>
                    <a:pt x="4" y="75"/>
                    <a:pt x="12" y="86"/>
                  </a:cubicBezTo>
                  <a:cubicBezTo>
                    <a:pt x="15" y="90"/>
                    <a:pt x="20" y="92"/>
                    <a:pt x="29" y="92"/>
                  </a:cubicBezTo>
                  <a:cubicBezTo>
                    <a:pt x="49" y="92"/>
                    <a:pt x="83" y="85"/>
                    <a:pt x="129" y="85"/>
                  </a:cubicBezTo>
                  <a:cubicBezTo>
                    <a:pt x="159" y="85"/>
                    <a:pt x="194" y="88"/>
                    <a:pt x="233" y="97"/>
                  </a:cubicBezTo>
                  <a:cubicBezTo>
                    <a:pt x="356" y="116"/>
                    <a:pt x="509" y="235"/>
                    <a:pt x="505" y="426"/>
                  </a:cubicBezTo>
                  <a:cubicBezTo>
                    <a:pt x="509" y="616"/>
                    <a:pt x="356" y="733"/>
                    <a:pt x="228" y="755"/>
                  </a:cubicBezTo>
                  <a:cubicBezTo>
                    <a:pt x="194" y="762"/>
                    <a:pt x="163" y="764"/>
                    <a:pt x="136" y="764"/>
                  </a:cubicBezTo>
                  <a:cubicBezTo>
                    <a:pt x="85" y="764"/>
                    <a:pt x="48" y="757"/>
                    <a:pt x="28" y="757"/>
                  </a:cubicBezTo>
                  <a:cubicBezTo>
                    <a:pt x="19" y="757"/>
                    <a:pt x="14" y="758"/>
                    <a:pt x="12" y="762"/>
                  </a:cubicBezTo>
                  <a:cubicBezTo>
                    <a:pt x="1" y="773"/>
                    <a:pt x="76" y="852"/>
                    <a:pt x="230" y="852"/>
                  </a:cubicBezTo>
                  <a:cubicBezTo>
                    <a:pt x="233" y="852"/>
                    <a:pt x="237" y="852"/>
                    <a:pt x="240" y="852"/>
                  </a:cubicBezTo>
                  <a:cubicBezTo>
                    <a:pt x="318" y="848"/>
                    <a:pt x="419" y="818"/>
                    <a:pt x="502" y="747"/>
                  </a:cubicBezTo>
                  <a:cubicBezTo>
                    <a:pt x="587" y="672"/>
                    <a:pt x="640" y="553"/>
                    <a:pt x="640" y="426"/>
                  </a:cubicBezTo>
                  <a:cubicBezTo>
                    <a:pt x="640" y="299"/>
                    <a:pt x="587" y="179"/>
                    <a:pt x="502" y="105"/>
                  </a:cubicBezTo>
                  <a:cubicBezTo>
                    <a:pt x="419" y="30"/>
                    <a:pt x="322" y="4"/>
                    <a:pt x="244" y="0"/>
                  </a:cubicBezTo>
                  <a:cubicBezTo>
                    <a:pt x="240" y="0"/>
                    <a:pt x="236" y="0"/>
                    <a:pt x="2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3049238" y="3091259"/>
              <a:ext cx="544879" cy="592036"/>
            </a:xfrm>
            <a:custGeom>
              <a:rect b="b" l="l" r="r" t="t"/>
              <a:pathLst>
                <a:path extrusionOk="0" h="20828" w="19169">
                  <a:moveTo>
                    <a:pt x="12199" y="1"/>
                  </a:moveTo>
                  <a:cubicBezTo>
                    <a:pt x="12199" y="4"/>
                    <a:pt x="12199" y="15"/>
                    <a:pt x="12195" y="34"/>
                  </a:cubicBezTo>
                  <a:lnTo>
                    <a:pt x="12195" y="79"/>
                  </a:lnTo>
                  <a:lnTo>
                    <a:pt x="11994" y="901"/>
                  </a:lnTo>
                  <a:cubicBezTo>
                    <a:pt x="11606" y="2394"/>
                    <a:pt x="10698" y="5240"/>
                    <a:pt x="9342" y="5274"/>
                  </a:cubicBezTo>
                  <a:cubicBezTo>
                    <a:pt x="9334" y="5275"/>
                    <a:pt x="9325" y="5275"/>
                    <a:pt x="9317" y="5275"/>
                  </a:cubicBezTo>
                  <a:cubicBezTo>
                    <a:pt x="7633" y="5275"/>
                    <a:pt x="7855" y="782"/>
                    <a:pt x="7893" y="172"/>
                  </a:cubicBezTo>
                  <a:lnTo>
                    <a:pt x="7893" y="172"/>
                  </a:lnTo>
                  <a:cubicBezTo>
                    <a:pt x="7788" y="191"/>
                    <a:pt x="7770" y="206"/>
                    <a:pt x="7770" y="206"/>
                  </a:cubicBezTo>
                  <a:cubicBezTo>
                    <a:pt x="7770" y="206"/>
                    <a:pt x="2387" y="504"/>
                    <a:pt x="0" y="5222"/>
                  </a:cubicBezTo>
                  <a:lnTo>
                    <a:pt x="4146" y="8255"/>
                  </a:lnTo>
                  <a:lnTo>
                    <a:pt x="5162" y="7643"/>
                  </a:lnTo>
                  <a:lnTo>
                    <a:pt x="5162" y="7643"/>
                  </a:lnTo>
                  <a:cubicBezTo>
                    <a:pt x="5162" y="7643"/>
                    <a:pt x="5495" y="14321"/>
                    <a:pt x="4924" y="16136"/>
                  </a:cubicBezTo>
                  <a:cubicBezTo>
                    <a:pt x="4281" y="18190"/>
                    <a:pt x="3283" y="20465"/>
                    <a:pt x="3283" y="20465"/>
                  </a:cubicBezTo>
                  <a:cubicBezTo>
                    <a:pt x="4851" y="20343"/>
                    <a:pt x="6493" y="20287"/>
                    <a:pt x="8197" y="20287"/>
                  </a:cubicBezTo>
                  <a:cubicBezTo>
                    <a:pt x="11453" y="20287"/>
                    <a:pt x="14936" y="20491"/>
                    <a:pt x="18567" y="20827"/>
                  </a:cubicBezTo>
                  <a:lnTo>
                    <a:pt x="14869" y="7272"/>
                  </a:lnTo>
                  <a:cubicBezTo>
                    <a:pt x="16151" y="7194"/>
                    <a:pt x="17335" y="6966"/>
                    <a:pt x="18515" y="6533"/>
                  </a:cubicBezTo>
                  <a:lnTo>
                    <a:pt x="19169" y="6402"/>
                  </a:lnTo>
                  <a:cubicBezTo>
                    <a:pt x="19169" y="6402"/>
                    <a:pt x="17743" y="1"/>
                    <a:pt x="1279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3331536" y="3363665"/>
              <a:ext cx="117594" cy="29960"/>
            </a:xfrm>
            <a:custGeom>
              <a:rect b="b" l="l" r="r" t="t"/>
              <a:pathLst>
                <a:path extrusionOk="0" h="1054" w="4137">
                  <a:moveTo>
                    <a:pt x="10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1" y="9"/>
                    <a:pt x="35" y="65"/>
                    <a:pt x="113" y="155"/>
                  </a:cubicBezTo>
                  <a:cubicBezTo>
                    <a:pt x="187" y="244"/>
                    <a:pt x="311" y="368"/>
                    <a:pt x="479" y="498"/>
                  </a:cubicBezTo>
                  <a:cubicBezTo>
                    <a:pt x="815" y="756"/>
                    <a:pt x="1372" y="1029"/>
                    <a:pt x="2033" y="1051"/>
                  </a:cubicBezTo>
                  <a:cubicBezTo>
                    <a:pt x="2067" y="1052"/>
                    <a:pt x="2101" y="1053"/>
                    <a:pt x="2135" y="1053"/>
                  </a:cubicBezTo>
                  <a:cubicBezTo>
                    <a:pt x="2753" y="1053"/>
                    <a:pt x="3288" y="834"/>
                    <a:pt x="3624" y="610"/>
                  </a:cubicBezTo>
                  <a:cubicBezTo>
                    <a:pt x="3804" y="494"/>
                    <a:pt x="3934" y="382"/>
                    <a:pt x="4016" y="296"/>
                  </a:cubicBezTo>
                  <a:cubicBezTo>
                    <a:pt x="4099" y="211"/>
                    <a:pt x="4136" y="158"/>
                    <a:pt x="4132" y="151"/>
                  </a:cubicBezTo>
                  <a:cubicBezTo>
                    <a:pt x="4131" y="150"/>
                    <a:pt x="4130" y="150"/>
                    <a:pt x="4129" y="150"/>
                  </a:cubicBezTo>
                  <a:cubicBezTo>
                    <a:pt x="4100" y="150"/>
                    <a:pt x="3921" y="334"/>
                    <a:pt x="3576" y="532"/>
                  </a:cubicBezTo>
                  <a:cubicBezTo>
                    <a:pt x="3239" y="727"/>
                    <a:pt x="2724" y="918"/>
                    <a:pt x="2136" y="918"/>
                  </a:cubicBezTo>
                  <a:cubicBezTo>
                    <a:pt x="2105" y="918"/>
                    <a:pt x="2073" y="918"/>
                    <a:pt x="2040" y="917"/>
                  </a:cubicBezTo>
                  <a:cubicBezTo>
                    <a:pt x="1409" y="894"/>
                    <a:pt x="875" y="651"/>
                    <a:pt x="535" y="420"/>
                  </a:cubicBezTo>
                  <a:cubicBezTo>
                    <a:pt x="203" y="196"/>
                    <a:pt x="35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443136" y="3236374"/>
              <a:ext cx="74246" cy="232886"/>
            </a:xfrm>
            <a:custGeom>
              <a:rect b="b" l="l" r="r" t="t"/>
              <a:pathLst>
                <a:path extrusionOk="0" h="8193" w="2612"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0" y="5"/>
                    <a:pt x="34" y="121"/>
                    <a:pt x="102" y="326"/>
                  </a:cubicBezTo>
                  <a:cubicBezTo>
                    <a:pt x="176" y="557"/>
                    <a:pt x="277" y="852"/>
                    <a:pt x="393" y="1200"/>
                  </a:cubicBezTo>
                  <a:cubicBezTo>
                    <a:pt x="640" y="1936"/>
                    <a:pt x="979" y="2955"/>
                    <a:pt x="1338" y="4084"/>
                  </a:cubicBezTo>
                  <a:cubicBezTo>
                    <a:pt x="1696" y="5215"/>
                    <a:pt x="2007" y="6243"/>
                    <a:pt x="2227" y="6989"/>
                  </a:cubicBezTo>
                  <a:cubicBezTo>
                    <a:pt x="2331" y="7341"/>
                    <a:pt x="2421" y="7636"/>
                    <a:pt x="2488" y="7871"/>
                  </a:cubicBezTo>
                  <a:cubicBezTo>
                    <a:pt x="2555" y="8080"/>
                    <a:pt x="2593" y="8192"/>
                    <a:pt x="2604" y="8192"/>
                  </a:cubicBezTo>
                  <a:cubicBezTo>
                    <a:pt x="2612" y="8189"/>
                    <a:pt x="2589" y="8069"/>
                    <a:pt x="2541" y="7856"/>
                  </a:cubicBezTo>
                  <a:cubicBezTo>
                    <a:pt x="2492" y="7647"/>
                    <a:pt x="2417" y="7341"/>
                    <a:pt x="2317" y="6963"/>
                  </a:cubicBezTo>
                  <a:cubicBezTo>
                    <a:pt x="2119" y="6213"/>
                    <a:pt x="1827" y="5178"/>
                    <a:pt x="1469" y="4046"/>
                  </a:cubicBezTo>
                  <a:cubicBezTo>
                    <a:pt x="1110" y="2911"/>
                    <a:pt x="755" y="1899"/>
                    <a:pt x="483" y="1166"/>
                  </a:cubicBezTo>
                  <a:cubicBezTo>
                    <a:pt x="345" y="804"/>
                    <a:pt x="233" y="509"/>
                    <a:pt x="150" y="307"/>
                  </a:cubicBezTo>
                  <a:cubicBezTo>
                    <a:pt x="69" y="109"/>
                    <a:pt x="1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3435376" y="3162864"/>
              <a:ext cx="36441" cy="15662"/>
            </a:xfrm>
            <a:custGeom>
              <a:rect b="b" l="l" r="r" t="t"/>
              <a:pathLst>
                <a:path extrusionOk="0" h="551" w="1282">
                  <a:moveTo>
                    <a:pt x="36" y="0"/>
                  </a:moveTo>
                  <a:cubicBezTo>
                    <a:pt x="27" y="0"/>
                    <a:pt x="22" y="2"/>
                    <a:pt x="20" y="6"/>
                  </a:cubicBezTo>
                  <a:cubicBezTo>
                    <a:pt x="1" y="40"/>
                    <a:pt x="255" y="216"/>
                    <a:pt x="606" y="365"/>
                  </a:cubicBezTo>
                  <a:cubicBezTo>
                    <a:pt x="888" y="486"/>
                    <a:pt x="1143" y="551"/>
                    <a:pt x="1235" y="551"/>
                  </a:cubicBezTo>
                  <a:cubicBezTo>
                    <a:pt x="1256" y="551"/>
                    <a:pt x="1269" y="547"/>
                    <a:pt x="1271" y="540"/>
                  </a:cubicBezTo>
                  <a:cubicBezTo>
                    <a:pt x="1282" y="507"/>
                    <a:pt x="1002" y="387"/>
                    <a:pt x="658" y="238"/>
                  </a:cubicBezTo>
                  <a:cubicBezTo>
                    <a:pt x="354" y="109"/>
                    <a:pt x="102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506725" y="3199420"/>
              <a:ext cx="15975" cy="41984"/>
            </a:xfrm>
            <a:custGeom>
              <a:rect b="b" l="l" r="r" t="t"/>
              <a:pathLst>
                <a:path extrusionOk="0" h="1477" w="562">
                  <a:moveTo>
                    <a:pt x="522" y="1"/>
                  </a:moveTo>
                  <a:cubicBezTo>
                    <a:pt x="486" y="1"/>
                    <a:pt x="350" y="318"/>
                    <a:pt x="218" y="718"/>
                  </a:cubicBezTo>
                  <a:cubicBezTo>
                    <a:pt x="80" y="1126"/>
                    <a:pt x="1" y="1466"/>
                    <a:pt x="35" y="1476"/>
                  </a:cubicBezTo>
                  <a:cubicBezTo>
                    <a:pt x="36" y="1477"/>
                    <a:pt x="36" y="1477"/>
                    <a:pt x="37" y="1477"/>
                  </a:cubicBezTo>
                  <a:cubicBezTo>
                    <a:pt x="77" y="1477"/>
                    <a:pt x="212" y="1159"/>
                    <a:pt x="344" y="759"/>
                  </a:cubicBezTo>
                  <a:cubicBezTo>
                    <a:pt x="479" y="352"/>
                    <a:pt x="561" y="13"/>
                    <a:pt x="524" y="1"/>
                  </a:cubicBezTo>
                  <a:cubicBezTo>
                    <a:pt x="523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380485" y="3249450"/>
              <a:ext cx="19983" cy="37322"/>
            </a:xfrm>
            <a:custGeom>
              <a:rect b="b" l="l" r="r" t="t"/>
              <a:pathLst>
                <a:path extrusionOk="0" h="1313" w="703">
                  <a:moveTo>
                    <a:pt x="667" y="0"/>
                  </a:moveTo>
                  <a:cubicBezTo>
                    <a:pt x="626" y="0"/>
                    <a:pt x="483" y="284"/>
                    <a:pt x="311" y="639"/>
                  </a:cubicBezTo>
                  <a:cubicBezTo>
                    <a:pt x="139" y="997"/>
                    <a:pt x="1" y="1293"/>
                    <a:pt x="34" y="1311"/>
                  </a:cubicBezTo>
                  <a:cubicBezTo>
                    <a:pt x="35" y="1312"/>
                    <a:pt x="36" y="1312"/>
                    <a:pt x="38" y="1312"/>
                  </a:cubicBezTo>
                  <a:cubicBezTo>
                    <a:pt x="77" y="1312"/>
                    <a:pt x="264" y="1049"/>
                    <a:pt x="434" y="695"/>
                  </a:cubicBezTo>
                  <a:cubicBezTo>
                    <a:pt x="610" y="333"/>
                    <a:pt x="703" y="16"/>
                    <a:pt x="670" y="1"/>
                  </a:cubicBezTo>
                  <a:cubicBezTo>
                    <a:pt x="669" y="0"/>
                    <a:pt x="66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328580" y="3294306"/>
              <a:ext cx="30727" cy="32518"/>
            </a:xfrm>
            <a:custGeom>
              <a:rect b="b" l="l" r="r" t="t"/>
              <a:pathLst>
                <a:path extrusionOk="0" h="1144" w="1081">
                  <a:moveTo>
                    <a:pt x="35" y="1"/>
                  </a:moveTo>
                  <a:cubicBezTo>
                    <a:pt x="33" y="1"/>
                    <a:pt x="32" y="1"/>
                    <a:pt x="31" y="2"/>
                  </a:cubicBezTo>
                  <a:cubicBezTo>
                    <a:pt x="0" y="25"/>
                    <a:pt x="176" y="324"/>
                    <a:pt x="464" y="641"/>
                  </a:cubicBezTo>
                  <a:cubicBezTo>
                    <a:pt x="735" y="941"/>
                    <a:pt x="1000" y="1144"/>
                    <a:pt x="1047" y="1144"/>
                  </a:cubicBezTo>
                  <a:cubicBezTo>
                    <a:pt x="1050" y="1144"/>
                    <a:pt x="1052" y="1143"/>
                    <a:pt x="1053" y="1142"/>
                  </a:cubicBezTo>
                  <a:cubicBezTo>
                    <a:pt x="1080" y="1112"/>
                    <a:pt x="845" y="862"/>
                    <a:pt x="565" y="552"/>
                  </a:cubicBezTo>
                  <a:cubicBezTo>
                    <a:pt x="295" y="254"/>
                    <a:pt x="78" y="1"/>
                    <a:pt x="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410759" y="3320656"/>
              <a:ext cx="40278" cy="40193"/>
            </a:xfrm>
            <a:custGeom>
              <a:rect b="b" l="l" r="r" t="t"/>
              <a:pathLst>
                <a:path extrusionOk="0" h="1414" w="1417">
                  <a:moveTo>
                    <a:pt x="1382" y="1"/>
                  </a:moveTo>
                  <a:cubicBezTo>
                    <a:pt x="1337" y="1"/>
                    <a:pt x="1072" y="298"/>
                    <a:pt x="736" y="648"/>
                  </a:cubicBezTo>
                  <a:cubicBezTo>
                    <a:pt x="475" y="921"/>
                    <a:pt x="247" y="1145"/>
                    <a:pt x="153" y="1257"/>
                  </a:cubicBezTo>
                  <a:lnTo>
                    <a:pt x="154" y="1257"/>
                  </a:lnTo>
                  <a:lnTo>
                    <a:pt x="154" y="1257"/>
                  </a:lnTo>
                  <a:cubicBezTo>
                    <a:pt x="152" y="1258"/>
                    <a:pt x="151" y="1259"/>
                    <a:pt x="150" y="1261"/>
                  </a:cubicBezTo>
                  <a:lnTo>
                    <a:pt x="0" y="1414"/>
                  </a:lnTo>
                  <a:lnTo>
                    <a:pt x="191" y="1298"/>
                  </a:lnTo>
                  <a:cubicBezTo>
                    <a:pt x="314" y="1223"/>
                    <a:pt x="568" y="1018"/>
                    <a:pt x="834" y="745"/>
                  </a:cubicBezTo>
                  <a:cubicBezTo>
                    <a:pt x="1188" y="375"/>
                    <a:pt x="1416" y="24"/>
                    <a:pt x="1386" y="2"/>
                  </a:cubicBezTo>
                  <a:cubicBezTo>
                    <a:pt x="1385" y="1"/>
                    <a:pt x="1384" y="1"/>
                    <a:pt x="13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431680" y="3429954"/>
              <a:ext cx="38459" cy="22484"/>
            </a:xfrm>
            <a:custGeom>
              <a:rect b="b" l="l" r="r" t="t"/>
              <a:pathLst>
                <a:path extrusionOk="0" h="791" w="1353">
                  <a:moveTo>
                    <a:pt x="31" y="1"/>
                  </a:moveTo>
                  <a:cubicBezTo>
                    <a:pt x="27" y="1"/>
                    <a:pt x="24" y="2"/>
                    <a:pt x="22" y="4"/>
                  </a:cubicBezTo>
                  <a:cubicBezTo>
                    <a:pt x="0" y="34"/>
                    <a:pt x="255" y="269"/>
                    <a:pt x="624" y="489"/>
                  </a:cubicBezTo>
                  <a:cubicBezTo>
                    <a:pt x="950" y="681"/>
                    <a:pt x="1244" y="790"/>
                    <a:pt x="1319" y="790"/>
                  </a:cubicBezTo>
                  <a:cubicBezTo>
                    <a:pt x="1329" y="790"/>
                    <a:pt x="1336" y="788"/>
                    <a:pt x="1337" y="784"/>
                  </a:cubicBezTo>
                  <a:cubicBezTo>
                    <a:pt x="1353" y="751"/>
                    <a:pt x="1053" y="586"/>
                    <a:pt x="691" y="374"/>
                  </a:cubicBezTo>
                  <a:cubicBezTo>
                    <a:pt x="358" y="176"/>
                    <a:pt x="8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351292" y="3422165"/>
              <a:ext cx="26890" cy="36725"/>
            </a:xfrm>
            <a:custGeom>
              <a:rect b="b" l="l" r="r" t="t"/>
              <a:pathLst>
                <a:path extrusionOk="0" h="1292" w="946">
                  <a:moveTo>
                    <a:pt x="912" y="0"/>
                  </a:moveTo>
                  <a:cubicBezTo>
                    <a:pt x="873" y="0"/>
                    <a:pt x="656" y="265"/>
                    <a:pt x="419" y="607"/>
                  </a:cubicBezTo>
                  <a:cubicBezTo>
                    <a:pt x="173" y="965"/>
                    <a:pt x="1" y="1272"/>
                    <a:pt x="30" y="1291"/>
                  </a:cubicBezTo>
                  <a:cubicBezTo>
                    <a:pt x="31" y="1291"/>
                    <a:pt x="33" y="1291"/>
                    <a:pt x="34" y="1291"/>
                  </a:cubicBezTo>
                  <a:cubicBezTo>
                    <a:pt x="78" y="1291"/>
                    <a:pt x="293" y="1028"/>
                    <a:pt x="531" y="686"/>
                  </a:cubicBezTo>
                  <a:cubicBezTo>
                    <a:pt x="774" y="331"/>
                    <a:pt x="946" y="24"/>
                    <a:pt x="916" y="2"/>
                  </a:cubicBezTo>
                  <a:cubicBezTo>
                    <a:pt x="915" y="1"/>
                    <a:pt x="914" y="0"/>
                    <a:pt x="9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3287590" y="3405735"/>
              <a:ext cx="29875" cy="22541"/>
            </a:xfrm>
            <a:custGeom>
              <a:rect b="b" l="l" r="r" t="t"/>
              <a:pathLst>
                <a:path extrusionOk="0" h="793" w="1051">
                  <a:moveTo>
                    <a:pt x="33" y="0"/>
                  </a:moveTo>
                  <a:cubicBezTo>
                    <a:pt x="28" y="0"/>
                    <a:pt x="25" y="2"/>
                    <a:pt x="23" y="4"/>
                  </a:cubicBezTo>
                  <a:cubicBezTo>
                    <a:pt x="1" y="34"/>
                    <a:pt x="206" y="233"/>
                    <a:pt x="483" y="449"/>
                  </a:cubicBezTo>
                  <a:cubicBezTo>
                    <a:pt x="735" y="647"/>
                    <a:pt x="960" y="792"/>
                    <a:pt x="1014" y="792"/>
                  </a:cubicBezTo>
                  <a:cubicBezTo>
                    <a:pt x="1019" y="792"/>
                    <a:pt x="1022" y="791"/>
                    <a:pt x="1024" y="788"/>
                  </a:cubicBezTo>
                  <a:cubicBezTo>
                    <a:pt x="1050" y="759"/>
                    <a:pt x="845" y="561"/>
                    <a:pt x="568" y="345"/>
                  </a:cubicBezTo>
                  <a:cubicBezTo>
                    <a:pt x="312" y="146"/>
                    <a:pt x="86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255298" y="3338536"/>
              <a:ext cx="29249" cy="20210"/>
            </a:xfrm>
            <a:custGeom>
              <a:rect b="b" l="l" r="r" t="t"/>
              <a:pathLst>
                <a:path extrusionOk="0" h="711" w="1029">
                  <a:moveTo>
                    <a:pt x="995" y="0"/>
                  </a:moveTo>
                  <a:cubicBezTo>
                    <a:pt x="942" y="0"/>
                    <a:pt x="723" y="127"/>
                    <a:pt x="476" y="303"/>
                  </a:cubicBezTo>
                  <a:cubicBezTo>
                    <a:pt x="203" y="497"/>
                    <a:pt x="1" y="676"/>
                    <a:pt x="23" y="706"/>
                  </a:cubicBezTo>
                  <a:cubicBezTo>
                    <a:pt x="25" y="709"/>
                    <a:pt x="30" y="710"/>
                    <a:pt x="36" y="710"/>
                  </a:cubicBezTo>
                  <a:cubicBezTo>
                    <a:pt x="92" y="710"/>
                    <a:pt x="308" y="587"/>
                    <a:pt x="554" y="411"/>
                  </a:cubicBezTo>
                  <a:cubicBezTo>
                    <a:pt x="826" y="217"/>
                    <a:pt x="1028" y="37"/>
                    <a:pt x="1006" y="4"/>
                  </a:cubicBezTo>
                  <a:cubicBezTo>
                    <a:pt x="1004" y="1"/>
                    <a:pt x="1000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3249811" y="3265425"/>
              <a:ext cx="22513" cy="27515"/>
            </a:xfrm>
            <a:custGeom>
              <a:rect b="b" l="l" r="r" t="t"/>
              <a:pathLst>
                <a:path extrusionOk="0" h="968" w="792">
                  <a:moveTo>
                    <a:pt x="36" y="1"/>
                  </a:moveTo>
                  <a:cubicBezTo>
                    <a:pt x="33" y="1"/>
                    <a:pt x="31" y="1"/>
                    <a:pt x="30" y="2"/>
                  </a:cubicBezTo>
                  <a:cubicBezTo>
                    <a:pt x="0" y="28"/>
                    <a:pt x="142" y="261"/>
                    <a:pt x="340" y="525"/>
                  </a:cubicBezTo>
                  <a:cubicBezTo>
                    <a:pt x="531" y="780"/>
                    <a:pt x="712" y="968"/>
                    <a:pt x="756" y="968"/>
                  </a:cubicBezTo>
                  <a:cubicBezTo>
                    <a:pt x="759" y="968"/>
                    <a:pt x="761" y="967"/>
                    <a:pt x="762" y="966"/>
                  </a:cubicBezTo>
                  <a:cubicBezTo>
                    <a:pt x="792" y="944"/>
                    <a:pt x="650" y="712"/>
                    <a:pt x="448" y="444"/>
                  </a:cubicBezTo>
                  <a:cubicBezTo>
                    <a:pt x="257" y="19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401947" y="3137935"/>
              <a:ext cx="20096" cy="34053"/>
            </a:xfrm>
            <a:custGeom>
              <a:rect b="b" l="l" r="r" t="t"/>
              <a:pathLst>
                <a:path extrusionOk="0" h="1198" w="707">
                  <a:moveTo>
                    <a:pt x="669" y="1"/>
                  </a:moveTo>
                  <a:cubicBezTo>
                    <a:pt x="627" y="1"/>
                    <a:pt x="465" y="248"/>
                    <a:pt x="292" y="566"/>
                  </a:cubicBezTo>
                  <a:cubicBezTo>
                    <a:pt x="116" y="898"/>
                    <a:pt x="1" y="1182"/>
                    <a:pt x="30" y="1197"/>
                  </a:cubicBezTo>
                  <a:cubicBezTo>
                    <a:pt x="32" y="1197"/>
                    <a:pt x="33" y="1198"/>
                    <a:pt x="34" y="1198"/>
                  </a:cubicBezTo>
                  <a:cubicBezTo>
                    <a:pt x="76" y="1198"/>
                    <a:pt x="242" y="950"/>
                    <a:pt x="411" y="629"/>
                  </a:cubicBezTo>
                  <a:cubicBezTo>
                    <a:pt x="591" y="300"/>
                    <a:pt x="706" y="17"/>
                    <a:pt x="673" y="2"/>
                  </a:cubicBezTo>
                  <a:cubicBezTo>
                    <a:pt x="672" y="1"/>
                    <a:pt x="671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3202340" y="3157492"/>
              <a:ext cx="36867" cy="22257"/>
            </a:xfrm>
            <a:custGeom>
              <a:rect b="b" l="l" r="r" t="t"/>
              <a:pathLst>
                <a:path extrusionOk="0" h="783" w="1297">
                  <a:moveTo>
                    <a:pt x="30" y="1"/>
                  </a:moveTo>
                  <a:cubicBezTo>
                    <a:pt x="25" y="1"/>
                    <a:pt x="21" y="2"/>
                    <a:pt x="19" y="5"/>
                  </a:cubicBezTo>
                  <a:cubicBezTo>
                    <a:pt x="0" y="38"/>
                    <a:pt x="266" y="236"/>
                    <a:pt x="613" y="450"/>
                  </a:cubicBezTo>
                  <a:cubicBezTo>
                    <a:pt x="927" y="642"/>
                    <a:pt x="1198" y="782"/>
                    <a:pt x="1261" y="782"/>
                  </a:cubicBezTo>
                  <a:cubicBezTo>
                    <a:pt x="1268" y="782"/>
                    <a:pt x="1272" y="781"/>
                    <a:pt x="1274" y="778"/>
                  </a:cubicBezTo>
                  <a:cubicBezTo>
                    <a:pt x="1296" y="748"/>
                    <a:pt x="1027" y="550"/>
                    <a:pt x="684" y="333"/>
                  </a:cubicBezTo>
                  <a:cubicBezTo>
                    <a:pt x="367" y="139"/>
                    <a:pt x="91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3136193" y="3157577"/>
              <a:ext cx="17339" cy="26236"/>
            </a:xfrm>
            <a:custGeom>
              <a:rect b="b" l="l" r="r" t="t"/>
              <a:pathLst>
                <a:path extrusionOk="0" h="923" w="610">
                  <a:moveTo>
                    <a:pt x="571" y="1"/>
                  </a:moveTo>
                  <a:cubicBezTo>
                    <a:pt x="532" y="1"/>
                    <a:pt x="389" y="185"/>
                    <a:pt x="247" y="428"/>
                  </a:cubicBezTo>
                  <a:cubicBezTo>
                    <a:pt x="98" y="678"/>
                    <a:pt x="0" y="902"/>
                    <a:pt x="31" y="921"/>
                  </a:cubicBezTo>
                  <a:cubicBezTo>
                    <a:pt x="32" y="922"/>
                    <a:pt x="34" y="922"/>
                    <a:pt x="36" y="922"/>
                  </a:cubicBezTo>
                  <a:cubicBezTo>
                    <a:pt x="77" y="922"/>
                    <a:pt x="220" y="737"/>
                    <a:pt x="363" y="495"/>
                  </a:cubicBezTo>
                  <a:cubicBezTo>
                    <a:pt x="512" y="240"/>
                    <a:pt x="610" y="21"/>
                    <a:pt x="576" y="2"/>
                  </a:cubicBezTo>
                  <a:cubicBezTo>
                    <a:pt x="574" y="1"/>
                    <a:pt x="573" y="1"/>
                    <a:pt x="5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3207855" y="3632944"/>
              <a:ext cx="34735" cy="22740"/>
            </a:xfrm>
            <a:custGeom>
              <a:rect b="b" l="l" r="r" t="t"/>
              <a:pathLst>
                <a:path extrusionOk="0" h="800" w="1222">
                  <a:moveTo>
                    <a:pt x="30" y="1"/>
                  </a:moveTo>
                  <a:cubicBezTo>
                    <a:pt x="25" y="1"/>
                    <a:pt x="21" y="2"/>
                    <a:pt x="20" y="4"/>
                  </a:cubicBezTo>
                  <a:cubicBezTo>
                    <a:pt x="1" y="39"/>
                    <a:pt x="247" y="240"/>
                    <a:pt x="572" y="456"/>
                  </a:cubicBezTo>
                  <a:cubicBezTo>
                    <a:pt x="872" y="658"/>
                    <a:pt x="1132" y="800"/>
                    <a:pt x="1192" y="800"/>
                  </a:cubicBezTo>
                  <a:cubicBezTo>
                    <a:pt x="1198" y="800"/>
                    <a:pt x="1202" y="799"/>
                    <a:pt x="1204" y="796"/>
                  </a:cubicBezTo>
                  <a:cubicBezTo>
                    <a:pt x="1222" y="766"/>
                    <a:pt x="975" y="561"/>
                    <a:pt x="647" y="344"/>
                  </a:cubicBezTo>
                  <a:cubicBezTo>
                    <a:pt x="349" y="146"/>
                    <a:pt x="89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3460760" y="3628964"/>
              <a:ext cx="28510" cy="29335"/>
            </a:xfrm>
            <a:custGeom>
              <a:rect b="b" l="l" r="r" t="t"/>
              <a:pathLst>
                <a:path extrusionOk="0" h="1032" w="1003">
                  <a:moveTo>
                    <a:pt x="968" y="1"/>
                  </a:moveTo>
                  <a:cubicBezTo>
                    <a:pt x="919" y="1"/>
                    <a:pt x="700" y="202"/>
                    <a:pt x="453" y="470"/>
                  </a:cubicBezTo>
                  <a:cubicBezTo>
                    <a:pt x="191" y="753"/>
                    <a:pt x="1" y="1003"/>
                    <a:pt x="30" y="1030"/>
                  </a:cubicBezTo>
                  <a:cubicBezTo>
                    <a:pt x="32" y="1031"/>
                    <a:pt x="33" y="1032"/>
                    <a:pt x="36" y="1032"/>
                  </a:cubicBezTo>
                  <a:cubicBezTo>
                    <a:pt x="80" y="1032"/>
                    <a:pt x="305" y="829"/>
                    <a:pt x="554" y="560"/>
                  </a:cubicBezTo>
                  <a:cubicBezTo>
                    <a:pt x="811" y="275"/>
                    <a:pt x="1002" y="25"/>
                    <a:pt x="975" y="3"/>
                  </a:cubicBezTo>
                  <a:cubicBezTo>
                    <a:pt x="973" y="1"/>
                    <a:pt x="971" y="1"/>
                    <a:pt x="9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319967" y="3627116"/>
              <a:ext cx="4690" cy="29534"/>
            </a:xfrm>
            <a:custGeom>
              <a:rect b="b" l="l" r="r" t="t"/>
              <a:pathLst>
                <a:path extrusionOk="0" h="1039" w="165">
                  <a:moveTo>
                    <a:pt x="41" y="0"/>
                  </a:moveTo>
                  <a:cubicBezTo>
                    <a:pt x="40" y="0"/>
                    <a:pt x="39" y="0"/>
                    <a:pt x="39" y="1"/>
                  </a:cubicBezTo>
                  <a:cubicBezTo>
                    <a:pt x="1" y="8"/>
                    <a:pt x="31" y="239"/>
                    <a:pt x="27" y="520"/>
                  </a:cubicBezTo>
                  <a:cubicBezTo>
                    <a:pt x="31" y="799"/>
                    <a:pt x="1" y="1028"/>
                    <a:pt x="39" y="1039"/>
                  </a:cubicBezTo>
                  <a:cubicBezTo>
                    <a:pt x="39" y="1039"/>
                    <a:pt x="40" y="1039"/>
                    <a:pt x="40" y="1039"/>
                  </a:cubicBezTo>
                  <a:cubicBezTo>
                    <a:pt x="75" y="1039"/>
                    <a:pt x="165" y="814"/>
                    <a:pt x="161" y="520"/>
                  </a:cubicBezTo>
                  <a:cubicBezTo>
                    <a:pt x="165" y="224"/>
                    <a:pt x="76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373606" y="3637264"/>
              <a:ext cx="35048" cy="20921"/>
            </a:xfrm>
            <a:custGeom>
              <a:rect b="b" l="l" r="r" t="t"/>
              <a:pathLst>
                <a:path extrusionOk="0" h="736" w="1233">
                  <a:moveTo>
                    <a:pt x="33" y="1"/>
                  </a:moveTo>
                  <a:cubicBezTo>
                    <a:pt x="25" y="1"/>
                    <a:pt x="21" y="2"/>
                    <a:pt x="19" y="6"/>
                  </a:cubicBezTo>
                  <a:cubicBezTo>
                    <a:pt x="0" y="35"/>
                    <a:pt x="250" y="226"/>
                    <a:pt x="583" y="424"/>
                  </a:cubicBezTo>
                  <a:cubicBezTo>
                    <a:pt x="878" y="605"/>
                    <a:pt x="1137" y="735"/>
                    <a:pt x="1200" y="735"/>
                  </a:cubicBezTo>
                  <a:cubicBezTo>
                    <a:pt x="1207" y="735"/>
                    <a:pt x="1212" y="734"/>
                    <a:pt x="1214" y="730"/>
                  </a:cubicBezTo>
                  <a:cubicBezTo>
                    <a:pt x="1233" y="697"/>
                    <a:pt x="983" y="510"/>
                    <a:pt x="654" y="308"/>
                  </a:cubicBezTo>
                  <a:cubicBezTo>
                    <a:pt x="355" y="131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3142561" y="3664553"/>
              <a:ext cx="434476" cy="18817"/>
            </a:xfrm>
            <a:custGeom>
              <a:rect b="b" l="l" r="r" t="t"/>
              <a:pathLst>
                <a:path extrusionOk="0" h="662" w="15285">
                  <a:moveTo>
                    <a:pt x="6391" y="1"/>
                  </a:moveTo>
                  <a:cubicBezTo>
                    <a:pt x="4779" y="1"/>
                    <a:pt x="3339" y="59"/>
                    <a:pt x="2238" y="121"/>
                  </a:cubicBezTo>
                  <a:cubicBezTo>
                    <a:pt x="1543" y="159"/>
                    <a:pt x="986" y="199"/>
                    <a:pt x="598" y="234"/>
                  </a:cubicBezTo>
                  <a:cubicBezTo>
                    <a:pt x="419" y="249"/>
                    <a:pt x="269" y="263"/>
                    <a:pt x="153" y="275"/>
                  </a:cubicBezTo>
                  <a:cubicBezTo>
                    <a:pt x="53" y="286"/>
                    <a:pt x="0" y="294"/>
                    <a:pt x="0" y="297"/>
                  </a:cubicBezTo>
                  <a:cubicBezTo>
                    <a:pt x="0" y="301"/>
                    <a:pt x="20" y="303"/>
                    <a:pt x="56" y="303"/>
                  </a:cubicBezTo>
                  <a:cubicBezTo>
                    <a:pt x="81" y="303"/>
                    <a:pt x="115" y="302"/>
                    <a:pt x="157" y="301"/>
                  </a:cubicBezTo>
                  <a:cubicBezTo>
                    <a:pt x="274" y="297"/>
                    <a:pt x="422" y="294"/>
                    <a:pt x="602" y="286"/>
                  </a:cubicBezTo>
                  <a:cubicBezTo>
                    <a:pt x="1009" y="267"/>
                    <a:pt x="1562" y="244"/>
                    <a:pt x="2241" y="215"/>
                  </a:cubicBezTo>
                  <a:cubicBezTo>
                    <a:pt x="3300" y="175"/>
                    <a:pt x="4666" y="135"/>
                    <a:pt x="6193" y="135"/>
                  </a:cubicBezTo>
                  <a:cubicBezTo>
                    <a:pt x="6665" y="135"/>
                    <a:pt x="7152" y="139"/>
                    <a:pt x="7650" y="147"/>
                  </a:cubicBezTo>
                  <a:cubicBezTo>
                    <a:pt x="9764" y="185"/>
                    <a:pt x="11669" y="353"/>
                    <a:pt x="13051" y="473"/>
                  </a:cubicBezTo>
                  <a:cubicBezTo>
                    <a:pt x="13727" y="536"/>
                    <a:pt x="14280" y="585"/>
                    <a:pt x="14684" y="622"/>
                  </a:cubicBezTo>
                  <a:cubicBezTo>
                    <a:pt x="14867" y="633"/>
                    <a:pt x="15012" y="644"/>
                    <a:pt x="15127" y="656"/>
                  </a:cubicBezTo>
                  <a:cubicBezTo>
                    <a:pt x="15189" y="660"/>
                    <a:pt x="15232" y="662"/>
                    <a:pt x="15257" y="662"/>
                  </a:cubicBezTo>
                  <a:cubicBezTo>
                    <a:pt x="15275" y="662"/>
                    <a:pt x="15284" y="661"/>
                    <a:pt x="15284" y="659"/>
                  </a:cubicBezTo>
                  <a:cubicBezTo>
                    <a:pt x="15284" y="652"/>
                    <a:pt x="15232" y="644"/>
                    <a:pt x="15132" y="630"/>
                  </a:cubicBezTo>
                  <a:cubicBezTo>
                    <a:pt x="15015" y="611"/>
                    <a:pt x="14870" y="592"/>
                    <a:pt x="14691" y="566"/>
                  </a:cubicBezTo>
                  <a:cubicBezTo>
                    <a:pt x="14306" y="518"/>
                    <a:pt x="13750" y="454"/>
                    <a:pt x="13058" y="379"/>
                  </a:cubicBezTo>
                  <a:cubicBezTo>
                    <a:pt x="11681" y="234"/>
                    <a:pt x="9771" y="51"/>
                    <a:pt x="7654" y="13"/>
                  </a:cubicBezTo>
                  <a:cubicBezTo>
                    <a:pt x="7224" y="5"/>
                    <a:pt x="6802" y="1"/>
                    <a:pt x="6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443364" y="3236374"/>
              <a:ext cx="74019" cy="232886"/>
            </a:xfrm>
            <a:custGeom>
              <a:rect b="b" l="l" r="r" t="t"/>
              <a:pathLst>
                <a:path extrusionOk="0" h="8193" w="2604">
                  <a:moveTo>
                    <a:pt x="0" y="1"/>
                  </a:moveTo>
                  <a:lnTo>
                    <a:pt x="8" y="54"/>
                  </a:lnTo>
                  <a:cubicBezTo>
                    <a:pt x="23" y="106"/>
                    <a:pt x="49" y="199"/>
                    <a:pt x="94" y="326"/>
                  </a:cubicBezTo>
                  <a:cubicBezTo>
                    <a:pt x="168" y="557"/>
                    <a:pt x="269" y="852"/>
                    <a:pt x="385" y="1200"/>
                  </a:cubicBezTo>
                  <a:cubicBezTo>
                    <a:pt x="632" y="1936"/>
                    <a:pt x="971" y="2955"/>
                    <a:pt x="1330" y="4084"/>
                  </a:cubicBezTo>
                  <a:cubicBezTo>
                    <a:pt x="1688" y="5215"/>
                    <a:pt x="1999" y="6243"/>
                    <a:pt x="2219" y="6989"/>
                  </a:cubicBezTo>
                  <a:cubicBezTo>
                    <a:pt x="2323" y="7341"/>
                    <a:pt x="2413" y="7636"/>
                    <a:pt x="2480" y="7871"/>
                  </a:cubicBezTo>
                  <a:cubicBezTo>
                    <a:pt x="2547" y="8077"/>
                    <a:pt x="2585" y="8192"/>
                    <a:pt x="2596" y="8192"/>
                  </a:cubicBezTo>
                  <a:cubicBezTo>
                    <a:pt x="2604" y="8189"/>
                    <a:pt x="2581" y="8069"/>
                    <a:pt x="2533" y="7856"/>
                  </a:cubicBezTo>
                  <a:cubicBezTo>
                    <a:pt x="2499" y="7699"/>
                    <a:pt x="2447" y="7494"/>
                    <a:pt x="2383" y="72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512467" y="3446725"/>
              <a:ext cx="8215" cy="25924"/>
            </a:xfrm>
            <a:custGeom>
              <a:rect b="b" l="l" r="r" t="t"/>
              <a:pathLst>
                <a:path extrusionOk="0" h="912" w="289">
                  <a:moveTo>
                    <a:pt x="1" y="1"/>
                  </a:moveTo>
                  <a:lnTo>
                    <a:pt x="251" y="912"/>
                  </a:lnTo>
                  <a:cubicBezTo>
                    <a:pt x="266" y="897"/>
                    <a:pt x="277" y="882"/>
                    <a:pt x="288" y="8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443563" y="3237880"/>
              <a:ext cx="76037" cy="243688"/>
            </a:xfrm>
            <a:custGeom>
              <a:rect b="b" l="l" r="r" t="t"/>
              <a:pathLst>
                <a:path extrusionOk="0" h="8573" w="2675">
                  <a:moveTo>
                    <a:pt x="1" y="1"/>
                  </a:moveTo>
                  <a:lnTo>
                    <a:pt x="1293" y="8572"/>
                  </a:lnTo>
                  <a:cubicBezTo>
                    <a:pt x="1293" y="8572"/>
                    <a:pt x="2383" y="8562"/>
                    <a:pt x="2675" y="8259"/>
                  </a:cubicBezTo>
                  <a:lnTo>
                    <a:pt x="2425" y="7348"/>
                  </a:lnTo>
                  <a:lnTo>
                    <a:pt x="2376" y="7191"/>
                  </a:lnTo>
                  <a:lnTo>
                    <a:pt x="2376" y="7191"/>
                  </a:lnTo>
                  <a:cubicBezTo>
                    <a:pt x="2440" y="7441"/>
                    <a:pt x="2492" y="7646"/>
                    <a:pt x="2526" y="7803"/>
                  </a:cubicBezTo>
                  <a:cubicBezTo>
                    <a:pt x="2574" y="8016"/>
                    <a:pt x="2597" y="8136"/>
                    <a:pt x="2589" y="8139"/>
                  </a:cubicBezTo>
                  <a:cubicBezTo>
                    <a:pt x="2578" y="8139"/>
                    <a:pt x="2540" y="8024"/>
                    <a:pt x="2473" y="7818"/>
                  </a:cubicBezTo>
                  <a:cubicBezTo>
                    <a:pt x="2406" y="7583"/>
                    <a:pt x="2316" y="7288"/>
                    <a:pt x="2212" y="6936"/>
                  </a:cubicBezTo>
                  <a:cubicBezTo>
                    <a:pt x="1992" y="6190"/>
                    <a:pt x="1681" y="5162"/>
                    <a:pt x="1323" y="4031"/>
                  </a:cubicBezTo>
                  <a:cubicBezTo>
                    <a:pt x="964" y="2902"/>
                    <a:pt x="625" y="1883"/>
                    <a:pt x="378" y="1147"/>
                  </a:cubicBezTo>
                  <a:cubicBezTo>
                    <a:pt x="262" y="799"/>
                    <a:pt x="161" y="504"/>
                    <a:pt x="87" y="273"/>
                  </a:cubicBezTo>
                  <a:cubicBezTo>
                    <a:pt x="42" y="146"/>
                    <a:pt x="16" y="53"/>
                    <a:pt x="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864583" y="3665974"/>
              <a:ext cx="718158" cy="865115"/>
            </a:xfrm>
            <a:custGeom>
              <a:rect b="b" l="l" r="r" t="t"/>
              <a:pathLst>
                <a:path extrusionOk="0" h="30435" w="25265">
                  <a:moveTo>
                    <a:pt x="15504" y="1"/>
                  </a:moveTo>
                  <a:cubicBezTo>
                    <a:pt x="14579" y="1"/>
                    <a:pt x="13673" y="26"/>
                    <a:pt x="12831" y="87"/>
                  </a:cubicBezTo>
                  <a:cubicBezTo>
                    <a:pt x="9779" y="322"/>
                    <a:pt x="8110" y="109"/>
                    <a:pt x="4756" y="426"/>
                  </a:cubicBezTo>
                  <a:cubicBezTo>
                    <a:pt x="2411" y="737"/>
                    <a:pt x="644" y="2704"/>
                    <a:pt x="587" y="5069"/>
                  </a:cubicBezTo>
                  <a:lnTo>
                    <a:pt x="1" y="30434"/>
                  </a:lnTo>
                  <a:lnTo>
                    <a:pt x="6171" y="30434"/>
                  </a:lnTo>
                  <a:lnTo>
                    <a:pt x="7146" y="7691"/>
                  </a:lnTo>
                  <a:lnTo>
                    <a:pt x="8965" y="7922"/>
                  </a:lnTo>
                  <a:cubicBezTo>
                    <a:pt x="8730" y="16438"/>
                    <a:pt x="9619" y="30434"/>
                    <a:pt x="9619" y="30434"/>
                  </a:cubicBezTo>
                  <a:lnTo>
                    <a:pt x="16469" y="30102"/>
                  </a:lnTo>
                  <a:lnTo>
                    <a:pt x="16081" y="8255"/>
                  </a:lnTo>
                  <a:lnTo>
                    <a:pt x="16081" y="8255"/>
                  </a:lnTo>
                  <a:cubicBezTo>
                    <a:pt x="16081" y="8255"/>
                    <a:pt x="16241" y="8266"/>
                    <a:pt x="16518" y="8266"/>
                  </a:cubicBezTo>
                  <a:cubicBezTo>
                    <a:pt x="18344" y="8266"/>
                    <a:pt x="25265" y="7793"/>
                    <a:pt x="25063" y="609"/>
                  </a:cubicBezTo>
                  <a:cubicBezTo>
                    <a:pt x="25063" y="609"/>
                    <a:pt x="20053" y="1"/>
                    <a:pt x="155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117830" y="3666429"/>
              <a:ext cx="164041" cy="234222"/>
            </a:xfrm>
            <a:custGeom>
              <a:rect b="b" l="l" r="r" t="t"/>
              <a:pathLst>
                <a:path extrusionOk="0" h="8240" w="5771">
                  <a:moveTo>
                    <a:pt x="5736" y="0"/>
                  </a:moveTo>
                  <a:cubicBezTo>
                    <a:pt x="5716" y="0"/>
                    <a:pt x="5685" y="1"/>
                    <a:pt x="5644" y="3"/>
                  </a:cubicBezTo>
                  <a:cubicBezTo>
                    <a:pt x="5566" y="7"/>
                    <a:pt x="5446" y="14"/>
                    <a:pt x="5297" y="29"/>
                  </a:cubicBezTo>
                  <a:cubicBezTo>
                    <a:pt x="4990" y="59"/>
                    <a:pt x="4554" y="111"/>
                    <a:pt x="4016" y="197"/>
                  </a:cubicBezTo>
                  <a:cubicBezTo>
                    <a:pt x="3481" y="295"/>
                    <a:pt x="2824" y="362"/>
                    <a:pt x="2152" y="664"/>
                  </a:cubicBezTo>
                  <a:cubicBezTo>
                    <a:pt x="1816" y="810"/>
                    <a:pt x="1483" y="1007"/>
                    <a:pt x="1180" y="1273"/>
                  </a:cubicBezTo>
                  <a:cubicBezTo>
                    <a:pt x="882" y="1538"/>
                    <a:pt x="624" y="1874"/>
                    <a:pt x="441" y="2255"/>
                  </a:cubicBezTo>
                  <a:cubicBezTo>
                    <a:pt x="75" y="3024"/>
                    <a:pt x="1" y="3846"/>
                    <a:pt x="1" y="4567"/>
                  </a:cubicBezTo>
                  <a:cubicBezTo>
                    <a:pt x="19" y="5281"/>
                    <a:pt x="34" y="5927"/>
                    <a:pt x="49" y="6480"/>
                  </a:cubicBezTo>
                  <a:cubicBezTo>
                    <a:pt x="60" y="7022"/>
                    <a:pt x="53" y="7462"/>
                    <a:pt x="49" y="7768"/>
                  </a:cubicBezTo>
                  <a:cubicBezTo>
                    <a:pt x="45" y="8071"/>
                    <a:pt x="41" y="8239"/>
                    <a:pt x="53" y="8239"/>
                  </a:cubicBezTo>
                  <a:cubicBezTo>
                    <a:pt x="53" y="8239"/>
                    <a:pt x="53" y="8239"/>
                    <a:pt x="53" y="8239"/>
                  </a:cubicBezTo>
                  <a:cubicBezTo>
                    <a:pt x="57" y="8239"/>
                    <a:pt x="64" y="8195"/>
                    <a:pt x="71" y="8120"/>
                  </a:cubicBezTo>
                  <a:cubicBezTo>
                    <a:pt x="79" y="8041"/>
                    <a:pt x="90" y="7922"/>
                    <a:pt x="101" y="7768"/>
                  </a:cubicBezTo>
                  <a:cubicBezTo>
                    <a:pt x="120" y="7466"/>
                    <a:pt x="142" y="7025"/>
                    <a:pt x="146" y="6480"/>
                  </a:cubicBezTo>
                  <a:cubicBezTo>
                    <a:pt x="153" y="5934"/>
                    <a:pt x="131" y="5284"/>
                    <a:pt x="123" y="4567"/>
                  </a:cubicBezTo>
                  <a:cubicBezTo>
                    <a:pt x="131" y="3858"/>
                    <a:pt x="209" y="3055"/>
                    <a:pt x="564" y="2315"/>
                  </a:cubicBezTo>
                  <a:cubicBezTo>
                    <a:pt x="740" y="1949"/>
                    <a:pt x="987" y="1628"/>
                    <a:pt x="1270" y="1371"/>
                  </a:cubicBezTo>
                  <a:cubicBezTo>
                    <a:pt x="1558" y="1116"/>
                    <a:pt x="1879" y="922"/>
                    <a:pt x="2200" y="776"/>
                  </a:cubicBezTo>
                  <a:cubicBezTo>
                    <a:pt x="2847" y="481"/>
                    <a:pt x="3500" y="399"/>
                    <a:pt x="4030" y="290"/>
                  </a:cubicBezTo>
                  <a:cubicBezTo>
                    <a:pt x="4564" y="194"/>
                    <a:pt x="5002" y="126"/>
                    <a:pt x="5300" y="81"/>
                  </a:cubicBezTo>
                  <a:cubicBezTo>
                    <a:pt x="5603" y="37"/>
                    <a:pt x="5771" y="11"/>
                    <a:pt x="5767" y="3"/>
                  </a:cubicBezTo>
                  <a:cubicBezTo>
                    <a:pt x="5767" y="1"/>
                    <a:pt x="5757" y="0"/>
                    <a:pt x="5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051057" y="3839344"/>
              <a:ext cx="17737" cy="45281"/>
            </a:xfrm>
            <a:custGeom>
              <a:rect b="b" l="l" r="r" t="t"/>
              <a:pathLst>
                <a:path extrusionOk="0" h="1593" w="624">
                  <a:moveTo>
                    <a:pt x="42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0" y="8"/>
                    <a:pt x="71" y="393"/>
                    <a:pt x="250" y="823"/>
                  </a:cubicBezTo>
                  <a:cubicBezTo>
                    <a:pt x="428" y="1248"/>
                    <a:pt x="550" y="1592"/>
                    <a:pt x="585" y="1592"/>
                  </a:cubicBezTo>
                  <a:cubicBezTo>
                    <a:pt x="586" y="1592"/>
                    <a:pt x="586" y="1592"/>
                    <a:pt x="586" y="1592"/>
                  </a:cubicBezTo>
                  <a:cubicBezTo>
                    <a:pt x="624" y="1585"/>
                    <a:pt x="557" y="1204"/>
                    <a:pt x="377" y="774"/>
                  </a:cubicBezTo>
                  <a:cubicBezTo>
                    <a:pt x="199" y="346"/>
                    <a:pt x="7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3065157" y="3825017"/>
              <a:ext cx="7248" cy="59607"/>
            </a:xfrm>
            <a:custGeom>
              <a:rect b="b" l="l" r="r" t="t"/>
              <a:pathLst>
                <a:path extrusionOk="0" h="2097" w="255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1" y="5"/>
                    <a:pt x="56" y="475"/>
                    <a:pt x="90" y="1050"/>
                  </a:cubicBezTo>
                  <a:cubicBezTo>
                    <a:pt x="120" y="1625"/>
                    <a:pt x="49" y="2089"/>
                    <a:pt x="90" y="2096"/>
                  </a:cubicBezTo>
                  <a:cubicBezTo>
                    <a:pt x="91" y="2096"/>
                    <a:pt x="91" y="2096"/>
                    <a:pt x="91" y="2096"/>
                  </a:cubicBezTo>
                  <a:cubicBezTo>
                    <a:pt x="122" y="2096"/>
                    <a:pt x="254" y="1632"/>
                    <a:pt x="225" y="1043"/>
                  </a:cubicBezTo>
                  <a:cubicBezTo>
                    <a:pt x="191" y="459"/>
                    <a:pt x="76" y="0"/>
                    <a:pt x="4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3307431" y="3838605"/>
              <a:ext cx="15236" cy="62052"/>
            </a:xfrm>
            <a:custGeom>
              <a:rect b="b" l="l" r="r" t="t"/>
              <a:pathLst>
                <a:path extrusionOk="0" h="2183" w="536">
                  <a:moveTo>
                    <a:pt x="36" y="1"/>
                  </a:moveTo>
                  <a:cubicBezTo>
                    <a:pt x="36" y="1"/>
                    <a:pt x="35" y="1"/>
                    <a:pt x="35" y="1"/>
                  </a:cubicBezTo>
                  <a:cubicBezTo>
                    <a:pt x="1" y="8"/>
                    <a:pt x="91" y="498"/>
                    <a:pt x="199" y="1103"/>
                  </a:cubicBezTo>
                  <a:cubicBezTo>
                    <a:pt x="310" y="1704"/>
                    <a:pt x="461" y="2182"/>
                    <a:pt x="501" y="2182"/>
                  </a:cubicBezTo>
                  <a:cubicBezTo>
                    <a:pt x="501" y="2182"/>
                    <a:pt x="502" y="2182"/>
                    <a:pt x="502" y="2182"/>
                  </a:cubicBezTo>
                  <a:cubicBezTo>
                    <a:pt x="535" y="2175"/>
                    <a:pt x="442" y="1685"/>
                    <a:pt x="334" y="1080"/>
                  </a:cubicBezTo>
                  <a:cubicBezTo>
                    <a:pt x="226" y="479"/>
                    <a:pt x="75" y="1"/>
                    <a:pt x="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321445" y="3838520"/>
              <a:ext cx="7902" cy="62137"/>
            </a:xfrm>
            <a:custGeom>
              <a:rect b="b" l="l" r="r" t="t"/>
              <a:pathLst>
                <a:path extrusionOk="0" h="2186" w="278">
                  <a:moveTo>
                    <a:pt x="159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1" y="4"/>
                    <a:pt x="144" y="493"/>
                    <a:pt x="109" y="1094"/>
                  </a:cubicBezTo>
                  <a:cubicBezTo>
                    <a:pt x="76" y="1696"/>
                    <a:pt x="1" y="2178"/>
                    <a:pt x="39" y="2185"/>
                  </a:cubicBezTo>
                  <a:cubicBezTo>
                    <a:pt x="39" y="2185"/>
                    <a:pt x="39" y="2185"/>
                    <a:pt x="40" y="2185"/>
                  </a:cubicBezTo>
                  <a:cubicBezTo>
                    <a:pt x="75" y="2185"/>
                    <a:pt x="211" y="1707"/>
                    <a:pt x="244" y="1102"/>
                  </a:cubicBezTo>
                  <a:cubicBezTo>
                    <a:pt x="278" y="490"/>
                    <a:pt x="193" y="0"/>
                    <a:pt x="1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863844" y="4487029"/>
              <a:ext cx="171602" cy="3837"/>
            </a:xfrm>
            <a:custGeom>
              <a:rect b="b" l="l" r="r" t="t"/>
              <a:pathLst>
                <a:path extrusionOk="0" h="135" w="6037">
                  <a:moveTo>
                    <a:pt x="3019" y="0"/>
                  </a:moveTo>
                  <a:cubicBezTo>
                    <a:pt x="1353" y="0"/>
                    <a:pt x="1" y="30"/>
                    <a:pt x="1" y="68"/>
                  </a:cubicBezTo>
                  <a:cubicBezTo>
                    <a:pt x="1" y="104"/>
                    <a:pt x="1353" y="135"/>
                    <a:pt x="3019" y="135"/>
                  </a:cubicBezTo>
                  <a:cubicBezTo>
                    <a:pt x="4685" y="135"/>
                    <a:pt x="6037" y="104"/>
                    <a:pt x="6037" y="68"/>
                  </a:cubicBezTo>
                  <a:cubicBezTo>
                    <a:pt x="6037" y="30"/>
                    <a:pt x="4685" y="0"/>
                    <a:pt x="30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3135141" y="4483845"/>
              <a:ext cx="195251" cy="3837"/>
            </a:xfrm>
            <a:custGeom>
              <a:rect b="b" l="l" r="r" t="t"/>
              <a:pathLst>
                <a:path extrusionOk="0" h="135" w="6869">
                  <a:moveTo>
                    <a:pt x="3436" y="0"/>
                  </a:moveTo>
                  <a:cubicBezTo>
                    <a:pt x="1539" y="0"/>
                    <a:pt x="0" y="30"/>
                    <a:pt x="0" y="68"/>
                  </a:cubicBezTo>
                  <a:cubicBezTo>
                    <a:pt x="0" y="104"/>
                    <a:pt x="1539" y="135"/>
                    <a:pt x="3436" y="135"/>
                  </a:cubicBezTo>
                  <a:cubicBezTo>
                    <a:pt x="5330" y="135"/>
                    <a:pt x="6869" y="104"/>
                    <a:pt x="6869" y="68"/>
                  </a:cubicBezTo>
                  <a:cubicBezTo>
                    <a:pt x="6869" y="30"/>
                    <a:pt x="5330" y="0"/>
                    <a:pt x="3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251716" y="3789457"/>
              <a:ext cx="302072" cy="693001"/>
            </a:xfrm>
            <a:custGeom>
              <a:rect b="b" l="l" r="r" t="t"/>
              <a:pathLst>
                <a:path extrusionOk="0" h="24380" w="10627">
                  <a:moveTo>
                    <a:pt x="3164" y="1"/>
                  </a:moveTo>
                  <a:cubicBezTo>
                    <a:pt x="2716" y="8"/>
                    <a:pt x="2242" y="34"/>
                    <a:pt x="1767" y="153"/>
                  </a:cubicBezTo>
                  <a:cubicBezTo>
                    <a:pt x="1300" y="273"/>
                    <a:pt x="818" y="516"/>
                    <a:pt x="501" y="938"/>
                  </a:cubicBezTo>
                  <a:cubicBezTo>
                    <a:pt x="172" y="1356"/>
                    <a:pt x="52" y="1901"/>
                    <a:pt x="26" y="2432"/>
                  </a:cubicBezTo>
                  <a:cubicBezTo>
                    <a:pt x="0" y="2970"/>
                    <a:pt x="56" y="3511"/>
                    <a:pt x="75" y="4057"/>
                  </a:cubicBezTo>
                  <a:cubicBezTo>
                    <a:pt x="104" y="5159"/>
                    <a:pt x="135" y="6298"/>
                    <a:pt x="164" y="7467"/>
                  </a:cubicBezTo>
                  <a:cubicBezTo>
                    <a:pt x="295" y="12136"/>
                    <a:pt x="418" y="16364"/>
                    <a:pt x="482" y="19426"/>
                  </a:cubicBezTo>
                  <a:cubicBezTo>
                    <a:pt x="512" y="20950"/>
                    <a:pt x="535" y="22187"/>
                    <a:pt x="553" y="23050"/>
                  </a:cubicBezTo>
                  <a:cubicBezTo>
                    <a:pt x="561" y="23472"/>
                    <a:pt x="564" y="23805"/>
                    <a:pt x="571" y="24036"/>
                  </a:cubicBezTo>
                  <a:cubicBezTo>
                    <a:pt x="575" y="24144"/>
                    <a:pt x="575" y="24230"/>
                    <a:pt x="580" y="24294"/>
                  </a:cubicBezTo>
                  <a:cubicBezTo>
                    <a:pt x="580" y="24350"/>
                    <a:pt x="583" y="24379"/>
                    <a:pt x="587" y="24379"/>
                  </a:cubicBezTo>
                  <a:cubicBezTo>
                    <a:pt x="587" y="24379"/>
                    <a:pt x="590" y="24350"/>
                    <a:pt x="590" y="24294"/>
                  </a:cubicBezTo>
                  <a:cubicBezTo>
                    <a:pt x="594" y="24230"/>
                    <a:pt x="594" y="24144"/>
                    <a:pt x="597" y="24036"/>
                  </a:cubicBezTo>
                  <a:cubicBezTo>
                    <a:pt x="597" y="23805"/>
                    <a:pt x="602" y="23472"/>
                    <a:pt x="606" y="23050"/>
                  </a:cubicBezTo>
                  <a:cubicBezTo>
                    <a:pt x="606" y="22195"/>
                    <a:pt x="597" y="20955"/>
                    <a:pt x="580" y="19426"/>
                  </a:cubicBezTo>
                  <a:cubicBezTo>
                    <a:pt x="538" y="16364"/>
                    <a:pt x="430" y="12132"/>
                    <a:pt x="299" y="7464"/>
                  </a:cubicBezTo>
                  <a:cubicBezTo>
                    <a:pt x="269" y="6294"/>
                    <a:pt x="235" y="5155"/>
                    <a:pt x="206" y="4053"/>
                  </a:cubicBezTo>
                  <a:cubicBezTo>
                    <a:pt x="187" y="3500"/>
                    <a:pt x="131" y="2963"/>
                    <a:pt x="157" y="2439"/>
                  </a:cubicBezTo>
                  <a:cubicBezTo>
                    <a:pt x="180" y="1920"/>
                    <a:pt x="295" y="1405"/>
                    <a:pt x="597" y="1013"/>
                  </a:cubicBezTo>
                  <a:cubicBezTo>
                    <a:pt x="897" y="620"/>
                    <a:pt x="1345" y="389"/>
                    <a:pt x="1800" y="270"/>
                  </a:cubicBezTo>
                  <a:cubicBezTo>
                    <a:pt x="2256" y="150"/>
                    <a:pt x="2719" y="124"/>
                    <a:pt x="3168" y="113"/>
                  </a:cubicBezTo>
                  <a:cubicBezTo>
                    <a:pt x="4068" y="108"/>
                    <a:pt x="4905" y="105"/>
                    <a:pt x="5670" y="105"/>
                  </a:cubicBezTo>
                  <a:cubicBezTo>
                    <a:pt x="7194" y="98"/>
                    <a:pt x="8430" y="90"/>
                    <a:pt x="9297" y="86"/>
                  </a:cubicBezTo>
                  <a:cubicBezTo>
                    <a:pt x="9719" y="82"/>
                    <a:pt x="10048" y="75"/>
                    <a:pt x="10283" y="75"/>
                  </a:cubicBezTo>
                  <a:cubicBezTo>
                    <a:pt x="10391" y="72"/>
                    <a:pt x="10473" y="68"/>
                    <a:pt x="10541" y="68"/>
                  </a:cubicBezTo>
                  <a:cubicBezTo>
                    <a:pt x="10597" y="64"/>
                    <a:pt x="10627" y="64"/>
                    <a:pt x="10627" y="60"/>
                  </a:cubicBezTo>
                  <a:cubicBezTo>
                    <a:pt x="10627" y="60"/>
                    <a:pt x="10597" y="56"/>
                    <a:pt x="10541" y="53"/>
                  </a:cubicBezTo>
                  <a:cubicBezTo>
                    <a:pt x="10473" y="53"/>
                    <a:pt x="10391" y="49"/>
                    <a:pt x="10283" y="46"/>
                  </a:cubicBezTo>
                  <a:cubicBezTo>
                    <a:pt x="10048" y="46"/>
                    <a:pt x="9719" y="38"/>
                    <a:pt x="9297" y="34"/>
                  </a:cubicBezTo>
                  <a:cubicBezTo>
                    <a:pt x="8430" y="27"/>
                    <a:pt x="7194" y="19"/>
                    <a:pt x="5670" y="8"/>
                  </a:cubicBezTo>
                  <a:cubicBezTo>
                    <a:pt x="4905" y="4"/>
                    <a:pt x="4064" y="4"/>
                    <a:pt x="31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098586" y="3888521"/>
              <a:ext cx="20551" cy="2558"/>
            </a:xfrm>
            <a:custGeom>
              <a:rect b="b" l="l" r="r" t="t"/>
              <a:pathLst>
                <a:path extrusionOk="0" h="90" w="723">
                  <a:moveTo>
                    <a:pt x="1" y="0"/>
                  </a:moveTo>
                  <a:lnTo>
                    <a:pt x="1" y="0"/>
                  </a:lnTo>
                  <a:lnTo>
                    <a:pt x="722" y="90"/>
                  </a:lnTo>
                  <a:lnTo>
                    <a:pt x="722" y="9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092218" y="3755260"/>
              <a:ext cx="31893" cy="135815"/>
            </a:xfrm>
            <a:custGeom>
              <a:rect b="b" l="l" r="r" t="t"/>
              <a:pathLst>
                <a:path extrusionOk="0" h="4778" w="1122">
                  <a:moveTo>
                    <a:pt x="1121" y="280"/>
                  </a:moveTo>
                  <a:lnTo>
                    <a:pt x="1121" y="280"/>
                  </a:lnTo>
                  <a:cubicBezTo>
                    <a:pt x="1050" y="677"/>
                    <a:pt x="1028" y="1073"/>
                    <a:pt x="1024" y="1442"/>
                  </a:cubicBezTo>
                  <a:cubicBezTo>
                    <a:pt x="1028" y="1809"/>
                    <a:pt x="1036" y="2156"/>
                    <a:pt x="1043" y="2481"/>
                  </a:cubicBezTo>
                  <a:lnTo>
                    <a:pt x="1121" y="280"/>
                  </a:lnTo>
                  <a:close/>
                  <a:moveTo>
                    <a:pt x="1043" y="1"/>
                  </a:moveTo>
                  <a:cubicBezTo>
                    <a:pt x="1" y="1782"/>
                    <a:pt x="225" y="4677"/>
                    <a:pt x="225" y="4688"/>
                  </a:cubicBezTo>
                  <a:lnTo>
                    <a:pt x="946" y="4778"/>
                  </a:lnTo>
                  <a:cubicBezTo>
                    <a:pt x="946" y="4737"/>
                    <a:pt x="950" y="4692"/>
                    <a:pt x="950" y="4643"/>
                  </a:cubicBezTo>
                  <a:cubicBezTo>
                    <a:pt x="954" y="4337"/>
                    <a:pt x="961" y="3897"/>
                    <a:pt x="950" y="3355"/>
                  </a:cubicBezTo>
                  <a:cubicBezTo>
                    <a:pt x="935" y="2802"/>
                    <a:pt x="920" y="2156"/>
                    <a:pt x="902" y="1442"/>
                  </a:cubicBezTo>
                  <a:cubicBezTo>
                    <a:pt x="902" y="987"/>
                    <a:pt x="931" y="494"/>
                    <a:pt x="1043" y="1"/>
                  </a:cubicBez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117830" y="3750911"/>
              <a:ext cx="6822" cy="140277"/>
            </a:xfrm>
            <a:custGeom>
              <a:rect b="b" l="l" r="r" t="t"/>
              <a:pathLst>
                <a:path extrusionOk="0" h="4935" w="240">
                  <a:moveTo>
                    <a:pt x="239" y="0"/>
                  </a:moveTo>
                  <a:lnTo>
                    <a:pt x="239" y="0"/>
                  </a:lnTo>
                  <a:cubicBezTo>
                    <a:pt x="206" y="49"/>
                    <a:pt x="172" y="102"/>
                    <a:pt x="142" y="154"/>
                  </a:cubicBezTo>
                  <a:cubicBezTo>
                    <a:pt x="30" y="647"/>
                    <a:pt x="1" y="1140"/>
                    <a:pt x="1" y="1595"/>
                  </a:cubicBezTo>
                  <a:cubicBezTo>
                    <a:pt x="19" y="2309"/>
                    <a:pt x="34" y="2955"/>
                    <a:pt x="49" y="3508"/>
                  </a:cubicBezTo>
                  <a:cubicBezTo>
                    <a:pt x="60" y="4050"/>
                    <a:pt x="53" y="4490"/>
                    <a:pt x="49" y="4796"/>
                  </a:cubicBezTo>
                  <a:cubicBezTo>
                    <a:pt x="49" y="4845"/>
                    <a:pt x="45" y="4890"/>
                    <a:pt x="45" y="4931"/>
                  </a:cubicBezTo>
                  <a:lnTo>
                    <a:pt x="56" y="4934"/>
                  </a:lnTo>
                  <a:lnTo>
                    <a:pt x="142" y="2634"/>
                  </a:lnTo>
                  <a:cubicBezTo>
                    <a:pt x="135" y="2309"/>
                    <a:pt x="127" y="1962"/>
                    <a:pt x="123" y="1595"/>
                  </a:cubicBezTo>
                  <a:cubicBezTo>
                    <a:pt x="127" y="1226"/>
                    <a:pt x="149" y="830"/>
                    <a:pt x="220" y="433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986474" y="3798098"/>
              <a:ext cx="126292" cy="686890"/>
            </a:xfrm>
            <a:custGeom>
              <a:rect b="b" l="l" r="r" t="t"/>
              <a:pathLst>
                <a:path extrusionOk="0" h="24165" w="4443">
                  <a:moveTo>
                    <a:pt x="2872" y="1"/>
                  </a:moveTo>
                  <a:cubicBezTo>
                    <a:pt x="2649" y="1"/>
                    <a:pt x="2406" y="23"/>
                    <a:pt x="2148" y="88"/>
                  </a:cubicBezTo>
                  <a:cubicBezTo>
                    <a:pt x="1910" y="152"/>
                    <a:pt x="1659" y="249"/>
                    <a:pt x="1431" y="417"/>
                  </a:cubicBezTo>
                  <a:cubicBezTo>
                    <a:pt x="1200" y="578"/>
                    <a:pt x="1002" y="813"/>
                    <a:pt x="864" y="1097"/>
                  </a:cubicBezTo>
                  <a:cubicBezTo>
                    <a:pt x="580" y="1664"/>
                    <a:pt x="550" y="2364"/>
                    <a:pt x="531" y="3076"/>
                  </a:cubicBezTo>
                  <a:cubicBezTo>
                    <a:pt x="509" y="3798"/>
                    <a:pt x="486" y="4563"/>
                    <a:pt x="460" y="5374"/>
                  </a:cubicBezTo>
                  <a:cubicBezTo>
                    <a:pt x="416" y="6991"/>
                    <a:pt x="364" y="8773"/>
                    <a:pt x="311" y="10637"/>
                  </a:cubicBezTo>
                  <a:cubicBezTo>
                    <a:pt x="217" y="14368"/>
                    <a:pt x="131" y="17748"/>
                    <a:pt x="68" y="20206"/>
                  </a:cubicBezTo>
                  <a:cubicBezTo>
                    <a:pt x="42" y="21420"/>
                    <a:pt x="23" y="22410"/>
                    <a:pt x="9" y="23104"/>
                  </a:cubicBezTo>
                  <a:cubicBezTo>
                    <a:pt x="5" y="23437"/>
                    <a:pt x="1" y="23702"/>
                    <a:pt x="1" y="23892"/>
                  </a:cubicBezTo>
                  <a:lnTo>
                    <a:pt x="1" y="24098"/>
                  </a:lnTo>
                  <a:cubicBezTo>
                    <a:pt x="1" y="24142"/>
                    <a:pt x="5" y="24165"/>
                    <a:pt x="5" y="24165"/>
                  </a:cubicBezTo>
                  <a:cubicBezTo>
                    <a:pt x="9" y="24165"/>
                    <a:pt x="12" y="24142"/>
                    <a:pt x="16" y="24098"/>
                  </a:cubicBezTo>
                  <a:cubicBezTo>
                    <a:pt x="19" y="24042"/>
                    <a:pt x="23" y="23975"/>
                    <a:pt x="27" y="23892"/>
                  </a:cubicBezTo>
                  <a:cubicBezTo>
                    <a:pt x="35" y="23702"/>
                    <a:pt x="45" y="23440"/>
                    <a:pt x="61" y="23104"/>
                  </a:cubicBezTo>
                  <a:cubicBezTo>
                    <a:pt x="87" y="22410"/>
                    <a:pt x="121" y="21423"/>
                    <a:pt x="162" y="20206"/>
                  </a:cubicBezTo>
                  <a:cubicBezTo>
                    <a:pt x="236" y="17748"/>
                    <a:pt x="337" y="14371"/>
                    <a:pt x="445" y="10640"/>
                  </a:cubicBezTo>
                  <a:cubicBezTo>
                    <a:pt x="494" y="8777"/>
                    <a:pt x="543" y="6995"/>
                    <a:pt x="588" y="5377"/>
                  </a:cubicBezTo>
                  <a:cubicBezTo>
                    <a:pt x="606" y="4567"/>
                    <a:pt x="624" y="3801"/>
                    <a:pt x="643" y="3081"/>
                  </a:cubicBezTo>
                  <a:cubicBezTo>
                    <a:pt x="659" y="2364"/>
                    <a:pt x="685" y="1683"/>
                    <a:pt x="950" y="1138"/>
                  </a:cubicBezTo>
                  <a:cubicBezTo>
                    <a:pt x="1076" y="869"/>
                    <a:pt x="1264" y="642"/>
                    <a:pt x="1480" y="485"/>
                  </a:cubicBezTo>
                  <a:cubicBezTo>
                    <a:pt x="1700" y="324"/>
                    <a:pt x="1939" y="227"/>
                    <a:pt x="2167" y="163"/>
                  </a:cubicBezTo>
                  <a:cubicBezTo>
                    <a:pt x="2443" y="88"/>
                    <a:pt x="2703" y="65"/>
                    <a:pt x="2940" y="65"/>
                  </a:cubicBezTo>
                  <a:cubicBezTo>
                    <a:pt x="3104" y="65"/>
                    <a:pt x="3257" y="76"/>
                    <a:pt x="3396" y="88"/>
                  </a:cubicBezTo>
                  <a:cubicBezTo>
                    <a:pt x="3732" y="126"/>
                    <a:pt x="3994" y="182"/>
                    <a:pt x="4173" y="212"/>
                  </a:cubicBezTo>
                  <a:cubicBezTo>
                    <a:pt x="4255" y="227"/>
                    <a:pt x="4319" y="238"/>
                    <a:pt x="4375" y="249"/>
                  </a:cubicBezTo>
                  <a:cubicBezTo>
                    <a:pt x="4408" y="255"/>
                    <a:pt x="4429" y="258"/>
                    <a:pt x="4438" y="258"/>
                  </a:cubicBezTo>
                  <a:cubicBezTo>
                    <a:pt x="4441" y="258"/>
                    <a:pt x="4442" y="258"/>
                    <a:pt x="4442" y="257"/>
                  </a:cubicBezTo>
                  <a:cubicBezTo>
                    <a:pt x="4442" y="257"/>
                    <a:pt x="4420" y="249"/>
                    <a:pt x="4375" y="235"/>
                  </a:cubicBezTo>
                  <a:cubicBezTo>
                    <a:pt x="4322" y="223"/>
                    <a:pt x="4259" y="208"/>
                    <a:pt x="4177" y="185"/>
                  </a:cubicBezTo>
                  <a:cubicBezTo>
                    <a:pt x="4001" y="145"/>
                    <a:pt x="3743" y="85"/>
                    <a:pt x="3400" y="36"/>
                  </a:cubicBezTo>
                  <a:cubicBezTo>
                    <a:pt x="3242" y="17"/>
                    <a:pt x="3065" y="1"/>
                    <a:pt x="28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848580" y="3249364"/>
              <a:ext cx="478307" cy="333255"/>
            </a:xfrm>
            <a:custGeom>
              <a:rect b="b" l="l" r="r" t="t"/>
              <a:pathLst>
                <a:path extrusionOk="0" h="11724" w="16827">
                  <a:moveTo>
                    <a:pt x="8818" y="0"/>
                  </a:moveTo>
                  <a:cubicBezTo>
                    <a:pt x="8818" y="0"/>
                    <a:pt x="2305" y="6529"/>
                    <a:pt x="1061" y="7993"/>
                  </a:cubicBezTo>
                  <a:cubicBezTo>
                    <a:pt x="0" y="9240"/>
                    <a:pt x="691" y="11594"/>
                    <a:pt x="1580" y="11695"/>
                  </a:cubicBezTo>
                  <a:cubicBezTo>
                    <a:pt x="1762" y="11715"/>
                    <a:pt x="2511" y="11724"/>
                    <a:pt x="3587" y="11724"/>
                  </a:cubicBezTo>
                  <a:cubicBezTo>
                    <a:pt x="7755" y="11724"/>
                    <a:pt x="16827" y="11601"/>
                    <a:pt x="16827" y="11601"/>
                  </a:cubicBezTo>
                  <a:lnTo>
                    <a:pt x="16636" y="8661"/>
                  </a:lnTo>
                  <a:cubicBezTo>
                    <a:pt x="16636" y="8661"/>
                    <a:pt x="15625" y="8666"/>
                    <a:pt x="14259" y="8666"/>
                  </a:cubicBezTo>
                  <a:cubicBezTo>
                    <a:pt x="11484" y="8666"/>
                    <a:pt x="7246" y="8647"/>
                    <a:pt x="7063" y="8535"/>
                  </a:cubicBezTo>
                  <a:cubicBezTo>
                    <a:pt x="6790" y="8363"/>
                    <a:pt x="12442" y="2648"/>
                    <a:pt x="12442" y="2648"/>
                  </a:cubicBezTo>
                  <a:lnTo>
                    <a:pt x="881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178121" y="3273555"/>
              <a:ext cx="515374" cy="306421"/>
            </a:xfrm>
            <a:custGeom>
              <a:rect b="b" l="l" r="r" t="t"/>
              <a:pathLst>
                <a:path extrusionOk="0" h="10780" w="18131">
                  <a:moveTo>
                    <a:pt x="14445" y="1"/>
                  </a:moveTo>
                  <a:lnTo>
                    <a:pt x="10209" y="894"/>
                  </a:lnTo>
                  <a:cubicBezTo>
                    <a:pt x="10209" y="894"/>
                    <a:pt x="11987" y="6312"/>
                    <a:pt x="12050" y="6959"/>
                  </a:cubicBezTo>
                  <a:cubicBezTo>
                    <a:pt x="12110" y="7605"/>
                    <a:pt x="1" y="7635"/>
                    <a:pt x="1" y="7635"/>
                  </a:cubicBezTo>
                  <a:lnTo>
                    <a:pt x="935" y="10668"/>
                  </a:lnTo>
                  <a:cubicBezTo>
                    <a:pt x="935" y="10668"/>
                    <a:pt x="6502" y="10779"/>
                    <a:pt x="10906" y="10779"/>
                  </a:cubicBezTo>
                  <a:cubicBezTo>
                    <a:pt x="13108" y="10779"/>
                    <a:pt x="15018" y="10752"/>
                    <a:pt x="15797" y="10668"/>
                  </a:cubicBezTo>
                  <a:cubicBezTo>
                    <a:pt x="18131" y="10418"/>
                    <a:pt x="16902" y="7419"/>
                    <a:pt x="16663" y="6709"/>
                  </a:cubicBezTo>
                  <a:cubicBezTo>
                    <a:pt x="16424" y="5999"/>
                    <a:pt x="14445" y="1"/>
                    <a:pt x="1444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837209" y="3214940"/>
              <a:ext cx="716765" cy="359860"/>
            </a:xfrm>
            <a:custGeom>
              <a:rect b="b" l="l" r="r" t="t"/>
              <a:pathLst>
                <a:path extrusionOk="0" h="12660" w="25216">
                  <a:moveTo>
                    <a:pt x="13473" y="1"/>
                  </a:moveTo>
                  <a:lnTo>
                    <a:pt x="0" y="191"/>
                  </a:lnTo>
                  <a:lnTo>
                    <a:pt x="4501" y="12659"/>
                  </a:lnTo>
                  <a:lnTo>
                    <a:pt x="25216" y="12648"/>
                  </a:lnTo>
                  <a:lnTo>
                    <a:pt x="25074" y="12039"/>
                  </a:lnTo>
                  <a:lnTo>
                    <a:pt x="17301" y="11755"/>
                  </a:lnTo>
                  <a:lnTo>
                    <a:pt x="1347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056771" y="3361306"/>
              <a:ext cx="45253" cy="48038"/>
            </a:xfrm>
            <a:custGeom>
              <a:rect b="b" l="l" r="r" t="t"/>
              <a:pathLst>
                <a:path extrusionOk="0" h="1690" w="1592">
                  <a:moveTo>
                    <a:pt x="761" y="0"/>
                  </a:moveTo>
                  <a:cubicBezTo>
                    <a:pt x="724" y="0"/>
                    <a:pt x="687" y="3"/>
                    <a:pt x="651" y="10"/>
                  </a:cubicBezTo>
                  <a:cubicBezTo>
                    <a:pt x="254" y="81"/>
                    <a:pt x="1" y="510"/>
                    <a:pt x="82" y="970"/>
                  </a:cubicBezTo>
                  <a:cubicBezTo>
                    <a:pt x="157" y="1389"/>
                    <a:pt x="482" y="1689"/>
                    <a:pt x="834" y="1689"/>
                  </a:cubicBezTo>
                  <a:cubicBezTo>
                    <a:pt x="871" y="1689"/>
                    <a:pt x="908" y="1686"/>
                    <a:pt x="946" y="1679"/>
                  </a:cubicBezTo>
                  <a:cubicBezTo>
                    <a:pt x="1337" y="1608"/>
                    <a:pt x="1592" y="1179"/>
                    <a:pt x="1509" y="720"/>
                  </a:cubicBezTo>
                  <a:cubicBezTo>
                    <a:pt x="1435" y="300"/>
                    <a:pt x="1112" y="0"/>
                    <a:pt x="76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9"/>
          <p:cNvSpPr txBox="1"/>
          <p:nvPr>
            <p:ph type="ctrTitle"/>
          </p:nvPr>
        </p:nvSpPr>
        <p:spPr>
          <a:xfrm>
            <a:off x="4516150" y="457300"/>
            <a:ext cx="3859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tricks: interfaz gráfica en C#</a:t>
            </a: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354318" y="2178412"/>
            <a:ext cx="3435941" cy="2752340"/>
            <a:chOff x="1322843" y="1877062"/>
            <a:chExt cx="3435941" cy="2752340"/>
          </a:xfrm>
        </p:grpSpPr>
        <p:sp>
          <p:nvSpPr>
            <p:cNvPr id="528" name="Google Shape;528;p29"/>
            <p:cNvSpPr/>
            <p:nvPr/>
          </p:nvSpPr>
          <p:spPr>
            <a:xfrm>
              <a:off x="1322843" y="4625114"/>
              <a:ext cx="3435941" cy="4289"/>
            </a:xfrm>
            <a:custGeom>
              <a:rect b="b" l="l" r="r" t="t"/>
              <a:pathLst>
                <a:path extrusionOk="0" h="135" w="108159">
                  <a:moveTo>
                    <a:pt x="54081" y="0"/>
                  </a:moveTo>
                  <a:cubicBezTo>
                    <a:pt x="24208" y="0"/>
                    <a:pt x="0" y="30"/>
                    <a:pt x="0" y="67"/>
                  </a:cubicBezTo>
                  <a:cubicBezTo>
                    <a:pt x="0" y="105"/>
                    <a:pt x="24208" y="134"/>
                    <a:pt x="54081" y="134"/>
                  </a:cubicBezTo>
                  <a:cubicBezTo>
                    <a:pt x="83944" y="134"/>
                    <a:pt x="108158" y="105"/>
                    <a:pt x="108158" y="67"/>
                  </a:cubicBezTo>
                  <a:cubicBezTo>
                    <a:pt x="108158" y="30"/>
                    <a:pt x="83944" y="0"/>
                    <a:pt x="540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090214" y="4496006"/>
              <a:ext cx="283112" cy="132026"/>
            </a:xfrm>
            <a:custGeom>
              <a:rect b="b" l="l" r="r" t="t"/>
              <a:pathLst>
                <a:path extrusionOk="0" h="4156" w="8912">
                  <a:moveTo>
                    <a:pt x="42" y="1"/>
                  </a:moveTo>
                  <a:lnTo>
                    <a:pt x="1" y="4005"/>
                  </a:lnTo>
                  <a:lnTo>
                    <a:pt x="299" y="4027"/>
                  </a:lnTo>
                  <a:cubicBezTo>
                    <a:pt x="1076" y="4078"/>
                    <a:pt x="3267" y="4155"/>
                    <a:pt x="5122" y="4155"/>
                  </a:cubicBezTo>
                  <a:cubicBezTo>
                    <a:pt x="6422" y="4155"/>
                    <a:pt x="7558" y="4117"/>
                    <a:pt x="7922" y="4005"/>
                  </a:cubicBezTo>
                  <a:cubicBezTo>
                    <a:pt x="8912" y="3698"/>
                    <a:pt x="4841" y="2709"/>
                    <a:pt x="4841" y="2709"/>
                  </a:cubicBezTo>
                  <a:lnTo>
                    <a:pt x="4841" y="3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090659" y="4612756"/>
              <a:ext cx="254807" cy="5242"/>
            </a:xfrm>
            <a:custGeom>
              <a:rect b="b" l="l" r="r" t="t"/>
              <a:pathLst>
                <a:path extrusionOk="0" h="165" w="8021">
                  <a:moveTo>
                    <a:pt x="4012" y="1"/>
                  </a:moveTo>
                  <a:cubicBezTo>
                    <a:pt x="1798" y="1"/>
                    <a:pt x="1" y="39"/>
                    <a:pt x="1" y="83"/>
                  </a:cubicBezTo>
                  <a:cubicBezTo>
                    <a:pt x="1" y="128"/>
                    <a:pt x="1798" y="165"/>
                    <a:pt x="4012" y="165"/>
                  </a:cubicBezTo>
                  <a:cubicBezTo>
                    <a:pt x="6228" y="165"/>
                    <a:pt x="8020" y="128"/>
                    <a:pt x="8020" y="83"/>
                  </a:cubicBezTo>
                  <a:cubicBezTo>
                    <a:pt x="8020" y="39"/>
                    <a:pt x="6228" y="1"/>
                    <a:pt x="40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245436" y="4583815"/>
              <a:ext cx="13533" cy="15757"/>
            </a:xfrm>
            <a:custGeom>
              <a:rect b="b" l="l" r="r" t="t"/>
              <a:pathLst>
                <a:path extrusionOk="0" h="496" w="426">
                  <a:moveTo>
                    <a:pt x="373" y="0"/>
                  </a:moveTo>
                  <a:cubicBezTo>
                    <a:pt x="323" y="0"/>
                    <a:pt x="222" y="72"/>
                    <a:pt x="135" y="191"/>
                  </a:cubicBezTo>
                  <a:cubicBezTo>
                    <a:pt x="33" y="329"/>
                    <a:pt x="0" y="471"/>
                    <a:pt x="37" y="493"/>
                  </a:cubicBezTo>
                  <a:cubicBezTo>
                    <a:pt x="40" y="495"/>
                    <a:pt x="44" y="496"/>
                    <a:pt x="48" y="496"/>
                  </a:cubicBezTo>
                  <a:cubicBezTo>
                    <a:pt x="94" y="496"/>
                    <a:pt x="180" y="405"/>
                    <a:pt x="269" y="288"/>
                  </a:cubicBezTo>
                  <a:cubicBezTo>
                    <a:pt x="362" y="157"/>
                    <a:pt x="426" y="41"/>
                    <a:pt x="395" y="8"/>
                  </a:cubicBezTo>
                  <a:cubicBezTo>
                    <a:pt x="390" y="3"/>
                    <a:pt x="382" y="0"/>
                    <a:pt x="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255030" y="4586420"/>
              <a:ext cx="12961" cy="18711"/>
            </a:xfrm>
            <a:custGeom>
              <a:rect b="b" l="l" r="r" t="t"/>
              <a:pathLst>
                <a:path extrusionOk="0" h="589" w="408">
                  <a:moveTo>
                    <a:pt x="357" y="0"/>
                  </a:moveTo>
                  <a:cubicBezTo>
                    <a:pt x="310" y="0"/>
                    <a:pt x="200" y="97"/>
                    <a:pt x="116" y="247"/>
                  </a:cubicBezTo>
                  <a:cubicBezTo>
                    <a:pt x="23" y="411"/>
                    <a:pt x="0" y="573"/>
                    <a:pt x="41" y="587"/>
                  </a:cubicBezTo>
                  <a:cubicBezTo>
                    <a:pt x="44" y="588"/>
                    <a:pt x="47" y="588"/>
                    <a:pt x="49" y="588"/>
                  </a:cubicBezTo>
                  <a:cubicBezTo>
                    <a:pt x="96" y="588"/>
                    <a:pt x="177" y="470"/>
                    <a:pt x="258" y="326"/>
                  </a:cubicBezTo>
                  <a:cubicBezTo>
                    <a:pt x="344" y="169"/>
                    <a:pt x="407" y="35"/>
                    <a:pt x="370" y="4"/>
                  </a:cubicBezTo>
                  <a:cubicBezTo>
                    <a:pt x="367" y="2"/>
                    <a:pt x="362" y="0"/>
                    <a:pt x="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2092470" y="4584958"/>
              <a:ext cx="44760" cy="29925"/>
            </a:xfrm>
            <a:custGeom>
              <a:rect b="b" l="l" r="r" t="t"/>
              <a:pathLst>
                <a:path extrusionOk="0" h="942" w="1409">
                  <a:moveTo>
                    <a:pt x="300" y="1"/>
                  </a:moveTo>
                  <a:cubicBezTo>
                    <a:pt x="287" y="1"/>
                    <a:pt x="274" y="1"/>
                    <a:pt x="262" y="2"/>
                  </a:cubicBezTo>
                  <a:cubicBezTo>
                    <a:pt x="86" y="13"/>
                    <a:pt x="0" y="76"/>
                    <a:pt x="8" y="95"/>
                  </a:cubicBezTo>
                  <a:cubicBezTo>
                    <a:pt x="12" y="106"/>
                    <a:pt x="38" y="106"/>
                    <a:pt x="81" y="106"/>
                  </a:cubicBezTo>
                  <a:cubicBezTo>
                    <a:pt x="125" y="106"/>
                    <a:pt x="185" y="106"/>
                    <a:pt x="258" y="117"/>
                  </a:cubicBezTo>
                  <a:cubicBezTo>
                    <a:pt x="404" y="133"/>
                    <a:pt x="598" y="204"/>
                    <a:pt x="778" y="342"/>
                  </a:cubicBezTo>
                  <a:cubicBezTo>
                    <a:pt x="957" y="484"/>
                    <a:pt x="1091" y="648"/>
                    <a:pt x="1195" y="764"/>
                  </a:cubicBezTo>
                  <a:cubicBezTo>
                    <a:pt x="1291" y="872"/>
                    <a:pt x="1358" y="942"/>
                    <a:pt x="1384" y="942"/>
                  </a:cubicBezTo>
                  <a:cubicBezTo>
                    <a:pt x="1386" y="942"/>
                    <a:pt x="1388" y="941"/>
                    <a:pt x="1390" y="940"/>
                  </a:cubicBezTo>
                  <a:cubicBezTo>
                    <a:pt x="1409" y="928"/>
                    <a:pt x="1371" y="835"/>
                    <a:pt x="1289" y="697"/>
                  </a:cubicBezTo>
                  <a:cubicBezTo>
                    <a:pt x="1207" y="562"/>
                    <a:pt x="1080" y="372"/>
                    <a:pt x="874" y="215"/>
                  </a:cubicBezTo>
                  <a:cubicBezTo>
                    <a:pt x="687" y="65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2232125" y="4582798"/>
              <a:ext cx="15693" cy="7402"/>
            </a:xfrm>
            <a:custGeom>
              <a:rect b="b" l="l" r="r" t="t"/>
              <a:pathLst>
                <a:path extrusionOk="0" h="233" w="494">
                  <a:moveTo>
                    <a:pt x="418" y="1"/>
                  </a:moveTo>
                  <a:cubicBezTo>
                    <a:pt x="370" y="1"/>
                    <a:pt x="298" y="21"/>
                    <a:pt x="221" y="47"/>
                  </a:cubicBezTo>
                  <a:cubicBezTo>
                    <a:pt x="97" y="92"/>
                    <a:pt x="0" y="144"/>
                    <a:pt x="8" y="189"/>
                  </a:cubicBezTo>
                  <a:cubicBezTo>
                    <a:pt x="12" y="215"/>
                    <a:pt x="55" y="232"/>
                    <a:pt x="117" y="232"/>
                  </a:cubicBezTo>
                  <a:cubicBezTo>
                    <a:pt x="162" y="232"/>
                    <a:pt x="218" y="223"/>
                    <a:pt x="277" y="201"/>
                  </a:cubicBezTo>
                  <a:cubicBezTo>
                    <a:pt x="411" y="152"/>
                    <a:pt x="494" y="59"/>
                    <a:pt x="471" y="21"/>
                  </a:cubicBezTo>
                  <a:cubicBezTo>
                    <a:pt x="463" y="7"/>
                    <a:pt x="444" y="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2226438" y="4572791"/>
              <a:ext cx="18425" cy="5115"/>
            </a:xfrm>
            <a:custGeom>
              <a:rect b="b" l="l" r="r" t="t"/>
              <a:pathLst>
                <a:path extrusionOk="0" h="161" w="580">
                  <a:moveTo>
                    <a:pt x="309" y="0"/>
                  </a:moveTo>
                  <a:cubicBezTo>
                    <a:pt x="302" y="0"/>
                    <a:pt x="295" y="0"/>
                    <a:pt x="288" y="0"/>
                  </a:cubicBezTo>
                  <a:cubicBezTo>
                    <a:pt x="131" y="0"/>
                    <a:pt x="4" y="42"/>
                    <a:pt x="0" y="86"/>
                  </a:cubicBezTo>
                  <a:cubicBezTo>
                    <a:pt x="0" y="129"/>
                    <a:pt x="115" y="161"/>
                    <a:pt x="267" y="161"/>
                  </a:cubicBezTo>
                  <a:cubicBezTo>
                    <a:pt x="275" y="161"/>
                    <a:pt x="283" y="161"/>
                    <a:pt x="292" y="161"/>
                  </a:cubicBezTo>
                  <a:cubicBezTo>
                    <a:pt x="452" y="161"/>
                    <a:pt x="579" y="123"/>
                    <a:pt x="576" y="75"/>
                  </a:cubicBezTo>
                  <a:cubicBezTo>
                    <a:pt x="572" y="35"/>
                    <a:pt x="453" y="0"/>
                    <a:pt x="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2670659" y="1877062"/>
              <a:ext cx="153246" cy="213255"/>
            </a:xfrm>
            <a:custGeom>
              <a:rect b="b" l="l" r="r" t="t"/>
              <a:pathLst>
                <a:path extrusionOk="0" h="6713" w="4824">
                  <a:moveTo>
                    <a:pt x="476" y="5196"/>
                  </a:moveTo>
                  <a:lnTo>
                    <a:pt x="491" y="5241"/>
                  </a:lnTo>
                  <a:lnTo>
                    <a:pt x="493" y="5210"/>
                  </a:lnTo>
                  <a:lnTo>
                    <a:pt x="476" y="5196"/>
                  </a:lnTo>
                  <a:close/>
                  <a:moveTo>
                    <a:pt x="3414" y="0"/>
                  </a:moveTo>
                  <a:cubicBezTo>
                    <a:pt x="3392" y="0"/>
                    <a:pt x="3369" y="3"/>
                    <a:pt x="3344" y="8"/>
                  </a:cubicBezTo>
                  <a:cubicBezTo>
                    <a:pt x="3161" y="53"/>
                    <a:pt x="2459" y="1360"/>
                    <a:pt x="2254" y="1794"/>
                  </a:cubicBezTo>
                  <a:cubicBezTo>
                    <a:pt x="2095" y="2122"/>
                    <a:pt x="1744" y="2890"/>
                    <a:pt x="1492" y="2890"/>
                  </a:cubicBezTo>
                  <a:cubicBezTo>
                    <a:pt x="1411" y="2890"/>
                    <a:pt x="1341" y="2811"/>
                    <a:pt x="1291" y="2615"/>
                  </a:cubicBezTo>
                  <a:cubicBezTo>
                    <a:pt x="1077" y="1808"/>
                    <a:pt x="610" y="1263"/>
                    <a:pt x="382" y="1207"/>
                  </a:cubicBezTo>
                  <a:cubicBezTo>
                    <a:pt x="362" y="1202"/>
                    <a:pt x="342" y="1199"/>
                    <a:pt x="323" y="1199"/>
                  </a:cubicBezTo>
                  <a:cubicBezTo>
                    <a:pt x="125" y="1199"/>
                    <a:pt x="1" y="1464"/>
                    <a:pt x="151" y="1644"/>
                  </a:cubicBezTo>
                  <a:cubicBezTo>
                    <a:pt x="286" y="1808"/>
                    <a:pt x="424" y="2145"/>
                    <a:pt x="517" y="2406"/>
                  </a:cubicBezTo>
                  <a:cubicBezTo>
                    <a:pt x="596" y="2619"/>
                    <a:pt x="636" y="2843"/>
                    <a:pt x="636" y="3071"/>
                  </a:cubicBezTo>
                  <a:cubicBezTo>
                    <a:pt x="641" y="3945"/>
                    <a:pt x="536" y="4430"/>
                    <a:pt x="536" y="4430"/>
                  </a:cubicBezTo>
                  <a:lnTo>
                    <a:pt x="493" y="5210"/>
                  </a:lnTo>
                  <a:lnTo>
                    <a:pt x="2362" y="6713"/>
                  </a:lnTo>
                  <a:cubicBezTo>
                    <a:pt x="2362" y="6713"/>
                    <a:pt x="3841" y="5070"/>
                    <a:pt x="4525" y="3994"/>
                  </a:cubicBezTo>
                  <a:cubicBezTo>
                    <a:pt x="4525" y="3994"/>
                    <a:pt x="4823" y="3613"/>
                    <a:pt x="4547" y="3430"/>
                  </a:cubicBezTo>
                  <a:cubicBezTo>
                    <a:pt x="4511" y="3407"/>
                    <a:pt x="4466" y="3399"/>
                    <a:pt x="4420" y="3399"/>
                  </a:cubicBezTo>
                  <a:cubicBezTo>
                    <a:pt x="4299" y="3399"/>
                    <a:pt x="4170" y="3456"/>
                    <a:pt x="4170" y="3456"/>
                  </a:cubicBezTo>
                  <a:cubicBezTo>
                    <a:pt x="4170" y="3456"/>
                    <a:pt x="4147" y="3142"/>
                    <a:pt x="4065" y="3004"/>
                  </a:cubicBezTo>
                  <a:cubicBezTo>
                    <a:pt x="4034" y="2950"/>
                    <a:pt x="3963" y="2934"/>
                    <a:pt x="3890" y="2934"/>
                  </a:cubicBezTo>
                  <a:cubicBezTo>
                    <a:pt x="3781" y="2934"/>
                    <a:pt x="3666" y="2970"/>
                    <a:pt x="3666" y="2970"/>
                  </a:cubicBezTo>
                  <a:cubicBezTo>
                    <a:pt x="3666" y="2970"/>
                    <a:pt x="3613" y="2836"/>
                    <a:pt x="3587" y="2601"/>
                  </a:cubicBezTo>
                  <a:cubicBezTo>
                    <a:pt x="3584" y="2541"/>
                    <a:pt x="3542" y="2503"/>
                    <a:pt x="3482" y="2484"/>
                  </a:cubicBezTo>
                  <a:cubicBezTo>
                    <a:pt x="3436" y="2469"/>
                    <a:pt x="3378" y="2463"/>
                    <a:pt x="3318" y="2463"/>
                  </a:cubicBezTo>
                  <a:cubicBezTo>
                    <a:pt x="3152" y="2463"/>
                    <a:pt x="2971" y="2507"/>
                    <a:pt x="2971" y="2507"/>
                  </a:cubicBezTo>
                  <a:cubicBezTo>
                    <a:pt x="2736" y="2410"/>
                    <a:pt x="3292" y="1088"/>
                    <a:pt x="3513" y="655"/>
                  </a:cubicBezTo>
                  <a:cubicBezTo>
                    <a:pt x="3709" y="264"/>
                    <a:pt x="3632" y="0"/>
                    <a:pt x="3414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952688" y="2001405"/>
              <a:ext cx="216337" cy="375841"/>
            </a:xfrm>
            <a:custGeom>
              <a:rect b="b" l="l" r="r" t="t"/>
              <a:pathLst>
                <a:path extrusionOk="0" h="11831" w="6810">
                  <a:moveTo>
                    <a:pt x="6742" y="1"/>
                  </a:moveTo>
                  <a:lnTo>
                    <a:pt x="30" y="1275"/>
                  </a:lnTo>
                  <a:lnTo>
                    <a:pt x="1" y="11621"/>
                  </a:lnTo>
                  <a:lnTo>
                    <a:pt x="4438" y="11830"/>
                  </a:lnTo>
                  <a:lnTo>
                    <a:pt x="4564" y="9317"/>
                  </a:lnTo>
                  <a:cubicBezTo>
                    <a:pt x="4564" y="9317"/>
                    <a:pt x="4706" y="9345"/>
                    <a:pt x="4916" y="9345"/>
                  </a:cubicBezTo>
                  <a:cubicBezTo>
                    <a:pt x="5405" y="9345"/>
                    <a:pt x="6263" y="9191"/>
                    <a:pt x="6548" y="8167"/>
                  </a:cubicBezTo>
                  <a:cubicBezTo>
                    <a:pt x="6809" y="7229"/>
                    <a:pt x="6742" y="1"/>
                    <a:pt x="67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890739" y="1948828"/>
              <a:ext cx="311004" cy="324854"/>
            </a:xfrm>
            <a:custGeom>
              <a:rect b="b" l="l" r="r" t="t"/>
              <a:pathLst>
                <a:path extrusionOk="0" h="10226" w="9790">
                  <a:moveTo>
                    <a:pt x="8748" y="1"/>
                  </a:moveTo>
                  <a:cubicBezTo>
                    <a:pt x="8654" y="1"/>
                    <a:pt x="8551" y="18"/>
                    <a:pt x="8438" y="54"/>
                  </a:cubicBezTo>
                  <a:cubicBezTo>
                    <a:pt x="7090" y="491"/>
                    <a:pt x="6761" y="637"/>
                    <a:pt x="6156" y="685"/>
                  </a:cubicBezTo>
                  <a:cubicBezTo>
                    <a:pt x="5577" y="730"/>
                    <a:pt x="1442" y="734"/>
                    <a:pt x="1065" y="3053"/>
                  </a:cubicBezTo>
                  <a:cubicBezTo>
                    <a:pt x="1024" y="2959"/>
                    <a:pt x="979" y="2844"/>
                    <a:pt x="949" y="2713"/>
                  </a:cubicBezTo>
                  <a:cubicBezTo>
                    <a:pt x="860" y="2347"/>
                    <a:pt x="938" y="2037"/>
                    <a:pt x="897" y="2030"/>
                  </a:cubicBezTo>
                  <a:cubicBezTo>
                    <a:pt x="897" y="2029"/>
                    <a:pt x="896" y="2029"/>
                    <a:pt x="895" y="2029"/>
                  </a:cubicBezTo>
                  <a:cubicBezTo>
                    <a:pt x="859" y="2029"/>
                    <a:pt x="724" y="2348"/>
                    <a:pt x="819" y="2743"/>
                  </a:cubicBezTo>
                  <a:cubicBezTo>
                    <a:pt x="830" y="2795"/>
                    <a:pt x="845" y="2847"/>
                    <a:pt x="863" y="2892"/>
                  </a:cubicBezTo>
                  <a:cubicBezTo>
                    <a:pt x="834" y="2866"/>
                    <a:pt x="808" y="2837"/>
                    <a:pt x="777" y="2811"/>
                  </a:cubicBezTo>
                  <a:cubicBezTo>
                    <a:pt x="602" y="2657"/>
                    <a:pt x="400" y="2568"/>
                    <a:pt x="255" y="2530"/>
                  </a:cubicBezTo>
                  <a:cubicBezTo>
                    <a:pt x="177" y="2513"/>
                    <a:pt x="114" y="2506"/>
                    <a:pt x="71" y="2506"/>
                  </a:cubicBezTo>
                  <a:cubicBezTo>
                    <a:pt x="31" y="2506"/>
                    <a:pt x="8" y="2512"/>
                    <a:pt x="8" y="2519"/>
                  </a:cubicBezTo>
                  <a:cubicBezTo>
                    <a:pt x="1" y="2560"/>
                    <a:pt x="363" y="2623"/>
                    <a:pt x="691" y="2911"/>
                  </a:cubicBezTo>
                  <a:cubicBezTo>
                    <a:pt x="853" y="3049"/>
                    <a:pt x="965" y="3206"/>
                    <a:pt x="1039" y="3326"/>
                  </a:cubicBezTo>
                  <a:cubicBezTo>
                    <a:pt x="1039" y="3337"/>
                    <a:pt x="1035" y="3348"/>
                    <a:pt x="1035" y="3359"/>
                  </a:cubicBezTo>
                  <a:cubicBezTo>
                    <a:pt x="1035" y="3359"/>
                    <a:pt x="941" y="3317"/>
                    <a:pt x="821" y="3317"/>
                  </a:cubicBezTo>
                  <a:cubicBezTo>
                    <a:pt x="577" y="3317"/>
                    <a:pt x="230" y="3494"/>
                    <a:pt x="386" y="4573"/>
                  </a:cubicBezTo>
                  <a:cubicBezTo>
                    <a:pt x="617" y="6176"/>
                    <a:pt x="1667" y="7536"/>
                    <a:pt x="1794" y="10161"/>
                  </a:cubicBezTo>
                  <a:cubicBezTo>
                    <a:pt x="1794" y="10161"/>
                    <a:pt x="2330" y="10225"/>
                    <a:pt x="3030" y="10225"/>
                  </a:cubicBezTo>
                  <a:cubicBezTo>
                    <a:pt x="4157" y="10225"/>
                    <a:pt x="5708" y="10059"/>
                    <a:pt x="6111" y="9190"/>
                  </a:cubicBezTo>
                  <a:lnTo>
                    <a:pt x="6661" y="7572"/>
                  </a:lnTo>
                  <a:cubicBezTo>
                    <a:pt x="6661" y="7572"/>
                    <a:pt x="5775" y="7427"/>
                    <a:pt x="5880" y="6721"/>
                  </a:cubicBezTo>
                  <a:cubicBezTo>
                    <a:pt x="5966" y="6122"/>
                    <a:pt x="6279" y="5879"/>
                    <a:pt x="6636" y="5879"/>
                  </a:cubicBezTo>
                  <a:cubicBezTo>
                    <a:pt x="6865" y="5879"/>
                    <a:pt x="7112" y="5979"/>
                    <a:pt x="7329" y="6150"/>
                  </a:cubicBezTo>
                  <a:lnTo>
                    <a:pt x="7971" y="4428"/>
                  </a:lnTo>
                  <a:cubicBezTo>
                    <a:pt x="7971" y="4428"/>
                    <a:pt x="9604" y="3359"/>
                    <a:pt x="9697" y="2676"/>
                  </a:cubicBezTo>
                  <a:cubicBezTo>
                    <a:pt x="9782" y="2052"/>
                    <a:pt x="9789" y="1"/>
                    <a:pt x="8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542936" y="4518435"/>
              <a:ext cx="147528" cy="109534"/>
            </a:xfrm>
            <a:custGeom>
              <a:rect b="b" l="l" r="r" t="t"/>
              <a:pathLst>
                <a:path extrusionOk="0" h="3448" w="4644">
                  <a:moveTo>
                    <a:pt x="651" y="1"/>
                  </a:moveTo>
                  <a:lnTo>
                    <a:pt x="1" y="2895"/>
                  </a:lnTo>
                  <a:lnTo>
                    <a:pt x="4483" y="3448"/>
                  </a:lnTo>
                  <a:lnTo>
                    <a:pt x="4644" y="584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613081" y="4522946"/>
              <a:ext cx="16043" cy="83803"/>
            </a:xfrm>
            <a:custGeom>
              <a:rect b="b" l="l" r="r" t="t"/>
              <a:pathLst>
                <a:path extrusionOk="0" h="2638" w="505">
                  <a:moveTo>
                    <a:pt x="467" y="1"/>
                  </a:moveTo>
                  <a:cubicBezTo>
                    <a:pt x="429" y="1"/>
                    <a:pt x="303" y="582"/>
                    <a:pt x="187" y="1308"/>
                  </a:cubicBezTo>
                  <a:cubicBezTo>
                    <a:pt x="68" y="2036"/>
                    <a:pt x="1" y="2630"/>
                    <a:pt x="38" y="2638"/>
                  </a:cubicBezTo>
                  <a:cubicBezTo>
                    <a:pt x="38" y="2638"/>
                    <a:pt x="38" y="2638"/>
                    <a:pt x="38" y="2638"/>
                  </a:cubicBezTo>
                  <a:cubicBezTo>
                    <a:pt x="76" y="2638"/>
                    <a:pt x="203" y="2056"/>
                    <a:pt x="318" y="1330"/>
                  </a:cubicBezTo>
                  <a:cubicBezTo>
                    <a:pt x="437" y="602"/>
                    <a:pt x="505" y="8"/>
                    <a:pt x="467" y="1"/>
                  </a:cubicBezTo>
                  <a:cubicBezTo>
                    <a:pt x="467" y="1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546494" y="4592424"/>
              <a:ext cx="139586" cy="25732"/>
            </a:xfrm>
            <a:custGeom>
              <a:rect b="b" l="l" r="r" t="t"/>
              <a:pathLst>
                <a:path extrusionOk="0" h="810" w="4394">
                  <a:moveTo>
                    <a:pt x="32" y="1"/>
                  </a:moveTo>
                  <a:cubicBezTo>
                    <a:pt x="15" y="1"/>
                    <a:pt x="5" y="3"/>
                    <a:pt x="5" y="6"/>
                  </a:cubicBezTo>
                  <a:cubicBezTo>
                    <a:pt x="1" y="21"/>
                    <a:pt x="240" y="92"/>
                    <a:pt x="636" y="182"/>
                  </a:cubicBezTo>
                  <a:cubicBezTo>
                    <a:pt x="1028" y="267"/>
                    <a:pt x="1577" y="368"/>
                    <a:pt x="2186" y="473"/>
                  </a:cubicBezTo>
                  <a:cubicBezTo>
                    <a:pt x="2765" y="566"/>
                    <a:pt x="3292" y="653"/>
                    <a:pt x="3740" y="723"/>
                  </a:cubicBezTo>
                  <a:cubicBezTo>
                    <a:pt x="4066" y="776"/>
                    <a:pt x="4290" y="810"/>
                    <a:pt x="4362" y="810"/>
                  </a:cubicBezTo>
                  <a:cubicBezTo>
                    <a:pt x="4377" y="810"/>
                    <a:pt x="4386" y="808"/>
                    <a:pt x="4386" y="805"/>
                  </a:cubicBezTo>
                  <a:cubicBezTo>
                    <a:pt x="4393" y="787"/>
                    <a:pt x="4151" y="715"/>
                    <a:pt x="3759" y="630"/>
                  </a:cubicBezTo>
                  <a:cubicBezTo>
                    <a:pt x="3363" y="540"/>
                    <a:pt x="2814" y="439"/>
                    <a:pt x="2209" y="339"/>
                  </a:cubicBezTo>
                  <a:cubicBezTo>
                    <a:pt x="1626" y="245"/>
                    <a:pt x="1099" y="159"/>
                    <a:pt x="651" y="84"/>
                  </a:cubicBezTo>
                  <a:cubicBezTo>
                    <a:pt x="329" y="33"/>
                    <a:pt x="106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511294" y="3054281"/>
              <a:ext cx="776588" cy="1512069"/>
            </a:xfrm>
            <a:custGeom>
              <a:rect b="b" l="l" r="r" t="t"/>
              <a:pathLst>
                <a:path extrusionOk="0" h="47598" w="24446">
                  <a:moveTo>
                    <a:pt x="23475" y="1"/>
                  </a:move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lnTo>
                    <a:pt x="23475" y="1"/>
                  </a:lnTo>
                  <a:cubicBezTo>
                    <a:pt x="23475" y="1"/>
                    <a:pt x="23475" y="1"/>
                    <a:pt x="23475" y="1"/>
                  </a:cubicBezTo>
                  <a:close/>
                  <a:moveTo>
                    <a:pt x="23475" y="1"/>
                  </a:moveTo>
                  <a:lnTo>
                    <a:pt x="23475" y="1"/>
                  </a:lnTo>
                  <a:cubicBezTo>
                    <a:pt x="23453" y="2"/>
                    <a:pt x="8292" y="595"/>
                    <a:pt x="8292" y="595"/>
                  </a:cubicBezTo>
                  <a:lnTo>
                    <a:pt x="0" y="47194"/>
                  </a:lnTo>
                  <a:lnTo>
                    <a:pt x="7100" y="47598"/>
                  </a:lnTo>
                  <a:cubicBezTo>
                    <a:pt x="7100" y="47598"/>
                    <a:pt x="14645" y="7430"/>
                    <a:pt x="15750" y="7329"/>
                  </a:cubicBezTo>
                  <a:cubicBezTo>
                    <a:pt x="15751" y="7329"/>
                    <a:pt x="15751" y="7329"/>
                    <a:pt x="15751" y="7329"/>
                  </a:cubicBezTo>
                  <a:cubicBezTo>
                    <a:pt x="16213" y="7329"/>
                    <a:pt x="16400" y="47194"/>
                    <a:pt x="16773" y="47194"/>
                  </a:cubicBezTo>
                  <a:cubicBezTo>
                    <a:pt x="16773" y="47194"/>
                    <a:pt x="16774" y="47194"/>
                    <a:pt x="16774" y="47194"/>
                  </a:cubicBezTo>
                  <a:cubicBezTo>
                    <a:pt x="16835" y="47181"/>
                    <a:pt x="17077" y="47175"/>
                    <a:pt x="17440" y="47175"/>
                  </a:cubicBezTo>
                  <a:cubicBezTo>
                    <a:pt x="19320" y="47175"/>
                    <a:pt x="24446" y="47325"/>
                    <a:pt x="24446" y="47325"/>
                  </a:cubicBezTo>
                  <a:cubicBezTo>
                    <a:pt x="24446" y="47325"/>
                    <a:pt x="23460" y="15"/>
                    <a:pt x="2347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932165" y="3255885"/>
              <a:ext cx="176119" cy="37549"/>
            </a:xfrm>
            <a:custGeom>
              <a:rect b="b" l="l" r="r" t="t"/>
              <a:pathLst>
                <a:path extrusionOk="0" h="1182" w="5544">
                  <a:moveTo>
                    <a:pt x="5513" y="0"/>
                  </a:moveTo>
                  <a:cubicBezTo>
                    <a:pt x="5351" y="0"/>
                    <a:pt x="4179" y="225"/>
                    <a:pt x="2757" y="528"/>
                  </a:cubicBezTo>
                  <a:cubicBezTo>
                    <a:pt x="1233" y="849"/>
                    <a:pt x="0" y="1144"/>
                    <a:pt x="8" y="1178"/>
                  </a:cubicBezTo>
                  <a:cubicBezTo>
                    <a:pt x="8" y="1180"/>
                    <a:pt x="15" y="1181"/>
                    <a:pt x="27" y="1181"/>
                  </a:cubicBezTo>
                  <a:cubicBezTo>
                    <a:pt x="191" y="1181"/>
                    <a:pt x="1366" y="960"/>
                    <a:pt x="2786" y="659"/>
                  </a:cubicBezTo>
                  <a:cubicBezTo>
                    <a:pt x="4310" y="333"/>
                    <a:pt x="5543" y="42"/>
                    <a:pt x="5532" y="4"/>
                  </a:cubicBezTo>
                  <a:cubicBezTo>
                    <a:pt x="5532" y="2"/>
                    <a:pt x="5525" y="0"/>
                    <a:pt x="551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525622" y="4471798"/>
              <a:ext cx="227741" cy="8323"/>
            </a:xfrm>
            <a:custGeom>
              <a:rect b="b" l="l" r="r" t="t"/>
              <a:pathLst>
                <a:path extrusionOk="0" h="262" w="7169">
                  <a:moveTo>
                    <a:pt x="497" y="1"/>
                  </a:moveTo>
                  <a:cubicBezTo>
                    <a:pt x="184" y="1"/>
                    <a:pt x="4" y="7"/>
                    <a:pt x="4" y="19"/>
                  </a:cubicBezTo>
                  <a:cubicBezTo>
                    <a:pt x="1" y="57"/>
                    <a:pt x="1603" y="139"/>
                    <a:pt x="3583" y="199"/>
                  </a:cubicBezTo>
                  <a:cubicBezTo>
                    <a:pt x="4901" y="239"/>
                    <a:pt x="6053" y="262"/>
                    <a:pt x="6676" y="262"/>
                  </a:cubicBezTo>
                  <a:cubicBezTo>
                    <a:pt x="6989" y="262"/>
                    <a:pt x="7169" y="256"/>
                    <a:pt x="7169" y="243"/>
                  </a:cubicBezTo>
                  <a:cubicBezTo>
                    <a:pt x="7169" y="206"/>
                    <a:pt x="5566" y="124"/>
                    <a:pt x="3587" y="64"/>
                  </a:cubicBezTo>
                  <a:cubicBezTo>
                    <a:pt x="2271" y="24"/>
                    <a:pt x="1120" y="1"/>
                    <a:pt x="497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2040369" y="4471703"/>
              <a:ext cx="245880" cy="8545"/>
            </a:xfrm>
            <a:custGeom>
              <a:rect b="b" l="l" r="r" t="t"/>
              <a:pathLst>
                <a:path extrusionOk="0" h="269" w="7740">
                  <a:moveTo>
                    <a:pt x="523" y="0"/>
                  </a:moveTo>
                  <a:cubicBezTo>
                    <a:pt x="192" y="0"/>
                    <a:pt x="2" y="6"/>
                    <a:pt x="1" y="19"/>
                  </a:cubicBezTo>
                  <a:cubicBezTo>
                    <a:pt x="1" y="56"/>
                    <a:pt x="1730" y="138"/>
                    <a:pt x="3866" y="202"/>
                  </a:cubicBezTo>
                  <a:cubicBezTo>
                    <a:pt x="5297" y="244"/>
                    <a:pt x="6546" y="268"/>
                    <a:pt x="7217" y="268"/>
                  </a:cubicBezTo>
                  <a:cubicBezTo>
                    <a:pt x="7548" y="268"/>
                    <a:pt x="7739" y="263"/>
                    <a:pt x="7740" y="250"/>
                  </a:cubicBezTo>
                  <a:cubicBezTo>
                    <a:pt x="7740" y="212"/>
                    <a:pt x="6007" y="131"/>
                    <a:pt x="3874" y="67"/>
                  </a:cubicBezTo>
                  <a:cubicBezTo>
                    <a:pt x="2441" y="25"/>
                    <a:pt x="1193" y="0"/>
                    <a:pt x="52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632555" y="3296962"/>
              <a:ext cx="255824" cy="1178860"/>
            </a:xfrm>
            <a:custGeom>
              <a:rect b="b" l="l" r="r" t="t"/>
              <a:pathLst>
                <a:path extrusionOk="0" h="37109" w="8053">
                  <a:moveTo>
                    <a:pt x="8016" y="0"/>
                  </a:moveTo>
                  <a:cubicBezTo>
                    <a:pt x="7980" y="0"/>
                    <a:pt x="6162" y="8300"/>
                    <a:pt x="3963" y="18538"/>
                  </a:cubicBezTo>
                  <a:cubicBezTo>
                    <a:pt x="1759" y="28786"/>
                    <a:pt x="0" y="37097"/>
                    <a:pt x="38" y="37109"/>
                  </a:cubicBezTo>
                  <a:cubicBezTo>
                    <a:pt x="38" y="37109"/>
                    <a:pt x="38" y="37109"/>
                    <a:pt x="38" y="37109"/>
                  </a:cubicBezTo>
                  <a:cubicBezTo>
                    <a:pt x="76" y="37109"/>
                    <a:pt x="1891" y="28812"/>
                    <a:pt x="4094" y="18567"/>
                  </a:cubicBezTo>
                  <a:cubicBezTo>
                    <a:pt x="6297" y="8322"/>
                    <a:pt x="8053" y="11"/>
                    <a:pt x="8016" y="0"/>
                  </a:cubicBezTo>
                  <a:cubicBezTo>
                    <a:pt x="8016" y="0"/>
                    <a:pt x="8016" y="0"/>
                    <a:pt x="801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2149908" y="3290672"/>
              <a:ext cx="14486" cy="1185277"/>
            </a:xfrm>
            <a:custGeom>
              <a:rect b="b" l="l" r="r" t="t"/>
              <a:pathLst>
                <a:path extrusionOk="0" h="37311" w="456">
                  <a:moveTo>
                    <a:pt x="273" y="0"/>
                  </a:moveTo>
                  <a:cubicBezTo>
                    <a:pt x="269" y="0"/>
                    <a:pt x="269" y="34"/>
                    <a:pt x="265" y="97"/>
                  </a:cubicBezTo>
                  <a:cubicBezTo>
                    <a:pt x="261" y="169"/>
                    <a:pt x="258" y="262"/>
                    <a:pt x="251" y="378"/>
                  </a:cubicBezTo>
                  <a:cubicBezTo>
                    <a:pt x="243" y="635"/>
                    <a:pt x="232" y="1001"/>
                    <a:pt x="213" y="1464"/>
                  </a:cubicBezTo>
                  <a:cubicBezTo>
                    <a:pt x="187" y="2410"/>
                    <a:pt x="153" y="3777"/>
                    <a:pt x="120" y="5461"/>
                  </a:cubicBezTo>
                  <a:cubicBezTo>
                    <a:pt x="52" y="8837"/>
                    <a:pt x="0" y="13503"/>
                    <a:pt x="26" y="18658"/>
                  </a:cubicBezTo>
                  <a:cubicBezTo>
                    <a:pt x="52" y="23808"/>
                    <a:pt x="146" y="28473"/>
                    <a:pt x="247" y="31849"/>
                  </a:cubicBezTo>
                  <a:cubicBezTo>
                    <a:pt x="295" y="33534"/>
                    <a:pt x="340" y="34901"/>
                    <a:pt x="381" y="35847"/>
                  </a:cubicBezTo>
                  <a:cubicBezTo>
                    <a:pt x="399" y="36309"/>
                    <a:pt x="415" y="36676"/>
                    <a:pt x="426" y="36929"/>
                  </a:cubicBezTo>
                  <a:cubicBezTo>
                    <a:pt x="433" y="37049"/>
                    <a:pt x="437" y="37142"/>
                    <a:pt x="441" y="37214"/>
                  </a:cubicBezTo>
                  <a:cubicBezTo>
                    <a:pt x="449" y="37276"/>
                    <a:pt x="449" y="37310"/>
                    <a:pt x="452" y="37310"/>
                  </a:cubicBezTo>
                  <a:cubicBezTo>
                    <a:pt x="456" y="37310"/>
                    <a:pt x="456" y="37276"/>
                    <a:pt x="456" y="37214"/>
                  </a:cubicBezTo>
                  <a:lnTo>
                    <a:pt x="456" y="36929"/>
                  </a:lnTo>
                  <a:cubicBezTo>
                    <a:pt x="449" y="36676"/>
                    <a:pt x="441" y="36309"/>
                    <a:pt x="433" y="35842"/>
                  </a:cubicBezTo>
                  <a:cubicBezTo>
                    <a:pt x="411" y="34890"/>
                    <a:pt x="381" y="33527"/>
                    <a:pt x="340" y="31846"/>
                  </a:cubicBezTo>
                  <a:cubicBezTo>
                    <a:pt x="269" y="28469"/>
                    <a:pt x="187" y="23808"/>
                    <a:pt x="161" y="18658"/>
                  </a:cubicBezTo>
                  <a:cubicBezTo>
                    <a:pt x="135" y="13503"/>
                    <a:pt x="172" y="8842"/>
                    <a:pt x="213" y="5465"/>
                  </a:cubicBezTo>
                  <a:cubicBezTo>
                    <a:pt x="235" y="3780"/>
                    <a:pt x="254" y="2417"/>
                    <a:pt x="269" y="1469"/>
                  </a:cubicBezTo>
                  <a:cubicBezTo>
                    <a:pt x="273" y="1001"/>
                    <a:pt x="277" y="635"/>
                    <a:pt x="277" y="378"/>
                  </a:cubicBezTo>
                  <a:lnTo>
                    <a:pt x="277" y="97"/>
                  </a:lnTo>
                  <a:cubicBezTo>
                    <a:pt x="277" y="34"/>
                    <a:pt x="277" y="0"/>
                    <a:pt x="273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557423" y="2036192"/>
              <a:ext cx="1218029" cy="1049916"/>
            </a:xfrm>
            <a:custGeom>
              <a:rect b="b" l="l" r="r" t="t"/>
              <a:pathLst>
                <a:path extrusionOk="0" h="33050" w="38342">
                  <a:moveTo>
                    <a:pt x="34797" y="0"/>
                  </a:moveTo>
                  <a:cubicBezTo>
                    <a:pt x="34797" y="0"/>
                    <a:pt x="29299" y="8292"/>
                    <a:pt x="28836" y="8759"/>
                  </a:cubicBezTo>
                  <a:cubicBezTo>
                    <a:pt x="28369" y="9227"/>
                    <a:pt x="19756" y="10130"/>
                    <a:pt x="19756" y="10130"/>
                  </a:cubicBezTo>
                  <a:cubicBezTo>
                    <a:pt x="18806" y="9917"/>
                    <a:pt x="17092" y="9805"/>
                    <a:pt x="15211" y="9805"/>
                  </a:cubicBezTo>
                  <a:cubicBezTo>
                    <a:pt x="11862" y="9805"/>
                    <a:pt x="7985" y="10159"/>
                    <a:pt x="6952" y="10922"/>
                  </a:cubicBezTo>
                  <a:cubicBezTo>
                    <a:pt x="5555" y="11695"/>
                    <a:pt x="3855" y="13503"/>
                    <a:pt x="2981" y="17802"/>
                  </a:cubicBezTo>
                  <a:cubicBezTo>
                    <a:pt x="1491" y="25135"/>
                    <a:pt x="0" y="27838"/>
                    <a:pt x="2981" y="28862"/>
                  </a:cubicBezTo>
                  <a:cubicBezTo>
                    <a:pt x="4360" y="29336"/>
                    <a:pt x="5656" y="29590"/>
                    <a:pt x="6653" y="29729"/>
                  </a:cubicBezTo>
                  <a:lnTo>
                    <a:pt x="6571" y="33049"/>
                  </a:lnTo>
                  <a:lnTo>
                    <a:pt x="22026" y="32089"/>
                  </a:lnTo>
                  <a:lnTo>
                    <a:pt x="21235" y="23845"/>
                  </a:lnTo>
                  <a:cubicBezTo>
                    <a:pt x="21142" y="21530"/>
                    <a:pt x="21100" y="19117"/>
                    <a:pt x="21044" y="16981"/>
                  </a:cubicBezTo>
                  <a:cubicBezTo>
                    <a:pt x="22008" y="16614"/>
                    <a:pt x="30999" y="13212"/>
                    <a:pt x="31615" y="13122"/>
                  </a:cubicBezTo>
                  <a:cubicBezTo>
                    <a:pt x="32268" y="13028"/>
                    <a:pt x="38155" y="2145"/>
                    <a:pt x="38155" y="2145"/>
                  </a:cubicBezTo>
                  <a:cubicBezTo>
                    <a:pt x="38341" y="837"/>
                    <a:pt x="34797" y="0"/>
                    <a:pt x="3479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764967" y="2513102"/>
              <a:ext cx="18425" cy="573022"/>
            </a:xfrm>
            <a:custGeom>
              <a:rect b="b" l="l" r="r" t="t"/>
              <a:pathLst>
                <a:path extrusionOk="0" h="18038" w="580">
                  <a:moveTo>
                    <a:pt x="542" y="0"/>
                  </a:moveTo>
                  <a:cubicBezTo>
                    <a:pt x="504" y="0"/>
                    <a:pt x="363" y="4036"/>
                    <a:pt x="221" y="9016"/>
                  </a:cubicBezTo>
                  <a:cubicBezTo>
                    <a:pt x="83" y="13995"/>
                    <a:pt x="0" y="18037"/>
                    <a:pt x="38" y="18037"/>
                  </a:cubicBezTo>
                  <a:cubicBezTo>
                    <a:pt x="75" y="18037"/>
                    <a:pt x="217" y="14000"/>
                    <a:pt x="359" y="9020"/>
                  </a:cubicBezTo>
                  <a:cubicBezTo>
                    <a:pt x="497" y="4038"/>
                    <a:pt x="580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472550" y="2314421"/>
              <a:ext cx="26462" cy="59405"/>
            </a:xfrm>
            <a:custGeom>
              <a:rect b="b" l="l" r="r" t="t"/>
              <a:pathLst>
                <a:path extrusionOk="0" h="1870" w="833">
                  <a:moveTo>
                    <a:pt x="32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0" y="20"/>
                    <a:pt x="164" y="434"/>
                    <a:pt x="351" y="962"/>
                  </a:cubicBezTo>
                  <a:cubicBezTo>
                    <a:pt x="533" y="1474"/>
                    <a:pt x="754" y="1870"/>
                    <a:pt x="800" y="1870"/>
                  </a:cubicBezTo>
                  <a:cubicBezTo>
                    <a:pt x="801" y="1870"/>
                    <a:pt x="802" y="1869"/>
                    <a:pt x="803" y="1869"/>
                  </a:cubicBezTo>
                  <a:cubicBezTo>
                    <a:pt x="833" y="1854"/>
                    <a:pt x="664" y="1439"/>
                    <a:pt x="478" y="913"/>
                  </a:cubicBezTo>
                  <a:cubicBezTo>
                    <a:pt x="296" y="398"/>
                    <a:pt x="74" y="1"/>
                    <a:pt x="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472550" y="2314421"/>
              <a:ext cx="46031" cy="37009"/>
            </a:xfrm>
            <a:custGeom>
              <a:rect b="b" l="l" r="r" t="t"/>
              <a:pathLst>
                <a:path extrusionOk="0" h="1165" w="1449">
                  <a:moveTo>
                    <a:pt x="34" y="0"/>
                  </a:moveTo>
                  <a:cubicBezTo>
                    <a:pt x="32" y="0"/>
                    <a:pt x="31" y="1"/>
                    <a:pt x="30" y="1"/>
                  </a:cubicBezTo>
                  <a:cubicBezTo>
                    <a:pt x="0" y="31"/>
                    <a:pt x="283" y="330"/>
                    <a:pt x="683" y="636"/>
                  </a:cubicBezTo>
                  <a:cubicBezTo>
                    <a:pt x="1063" y="926"/>
                    <a:pt x="1366" y="1165"/>
                    <a:pt x="1414" y="1165"/>
                  </a:cubicBezTo>
                  <a:cubicBezTo>
                    <a:pt x="1416" y="1165"/>
                    <a:pt x="1418" y="1164"/>
                    <a:pt x="1419" y="1163"/>
                  </a:cubicBezTo>
                  <a:cubicBezTo>
                    <a:pt x="1449" y="1137"/>
                    <a:pt x="1162" y="834"/>
                    <a:pt x="766" y="528"/>
                  </a:cubicBezTo>
                  <a:cubicBezTo>
                    <a:pt x="386" y="238"/>
                    <a:pt x="79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644133" y="2062941"/>
              <a:ext cx="116301" cy="62074"/>
            </a:xfrm>
            <a:custGeom>
              <a:rect b="b" l="l" r="r" t="t"/>
              <a:pathLst>
                <a:path extrusionOk="0" h="1954" w="3661">
                  <a:moveTo>
                    <a:pt x="16" y="1"/>
                  </a:moveTo>
                  <a:cubicBezTo>
                    <a:pt x="11" y="1"/>
                    <a:pt x="8" y="1"/>
                    <a:pt x="7" y="3"/>
                  </a:cubicBezTo>
                  <a:cubicBezTo>
                    <a:pt x="0" y="22"/>
                    <a:pt x="213" y="111"/>
                    <a:pt x="557" y="264"/>
                  </a:cubicBezTo>
                  <a:cubicBezTo>
                    <a:pt x="900" y="413"/>
                    <a:pt x="1367" y="630"/>
                    <a:pt x="1871" y="899"/>
                  </a:cubicBezTo>
                  <a:cubicBezTo>
                    <a:pt x="2372" y="1168"/>
                    <a:pt x="2812" y="1437"/>
                    <a:pt x="3126" y="1639"/>
                  </a:cubicBezTo>
                  <a:cubicBezTo>
                    <a:pt x="3427" y="1830"/>
                    <a:pt x="3617" y="1954"/>
                    <a:pt x="3646" y="1954"/>
                  </a:cubicBezTo>
                  <a:cubicBezTo>
                    <a:pt x="3648" y="1954"/>
                    <a:pt x="3649" y="1953"/>
                    <a:pt x="3649" y="1953"/>
                  </a:cubicBezTo>
                  <a:cubicBezTo>
                    <a:pt x="3660" y="1937"/>
                    <a:pt x="3485" y="1784"/>
                    <a:pt x="3182" y="1560"/>
                  </a:cubicBezTo>
                  <a:cubicBezTo>
                    <a:pt x="2876" y="1336"/>
                    <a:pt x="2443" y="1053"/>
                    <a:pt x="1935" y="779"/>
                  </a:cubicBezTo>
                  <a:cubicBezTo>
                    <a:pt x="1426" y="510"/>
                    <a:pt x="945" y="305"/>
                    <a:pt x="594" y="174"/>
                  </a:cubicBezTo>
                  <a:cubicBezTo>
                    <a:pt x="276" y="58"/>
                    <a:pt x="61" y="1"/>
                    <a:pt x="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1716552" y="2787774"/>
              <a:ext cx="59945" cy="13533"/>
            </a:xfrm>
            <a:custGeom>
              <a:rect b="b" l="l" r="r" t="t"/>
              <a:pathLst>
                <a:path extrusionOk="0" h="426" w="1887">
                  <a:moveTo>
                    <a:pt x="40" y="1"/>
                  </a:moveTo>
                  <a:cubicBezTo>
                    <a:pt x="23" y="1"/>
                    <a:pt x="13" y="3"/>
                    <a:pt x="11" y="8"/>
                  </a:cubicBezTo>
                  <a:cubicBezTo>
                    <a:pt x="1" y="42"/>
                    <a:pt x="404" y="210"/>
                    <a:pt x="927" y="315"/>
                  </a:cubicBezTo>
                  <a:cubicBezTo>
                    <a:pt x="1306" y="391"/>
                    <a:pt x="1637" y="426"/>
                    <a:pt x="1791" y="426"/>
                  </a:cubicBezTo>
                  <a:cubicBezTo>
                    <a:pt x="1848" y="426"/>
                    <a:pt x="1881" y="421"/>
                    <a:pt x="1883" y="412"/>
                  </a:cubicBezTo>
                  <a:cubicBezTo>
                    <a:pt x="1887" y="370"/>
                    <a:pt x="1464" y="289"/>
                    <a:pt x="953" y="184"/>
                  </a:cubicBezTo>
                  <a:cubicBezTo>
                    <a:pt x="509" y="94"/>
                    <a:pt x="142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129385" y="2353973"/>
              <a:ext cx="100639" cy="131867"/>
            </a:xfrm>
            <a:custGeom>
              <a:rect b="b" l="l" r="r" t="t"/>
              <a:pathLst>
                <a:path extrusionOk="0" h="4151" w="3168">
                  <a:moveTo>
                    <a:pt x="3047" y="1"/>
                  </a:moveTo>
                  <a:cubicBezTo>
                    <a:pt x="3015" y="1"/>
                    <a:pt x="2976" y="2"/>
                    <a:pt x="2932" y="4"/>
                  </a:cubicBezTo>
                  <a:cubicBezTo>
                    <a:pt x="2783" y="11"/>
                    <a:pt x="2566" y="41"/>
                    <a:pt x="2308" y="116"/>
                  </a:cubicBezTo>
                  <a:cubicBezTo>
                    <a:pt x="1793" y="258"/>
                    <a:pt x="1098" y="635"/>
                    <a:pt x="612" y="1315"/>
                  </a:cubicBezTo>
                  <a:cubicBezTo>
                    <a:pt x="127" y="1994"/>
                    <a:pt x="0" y="2775"/>
                    <a:pt x="30" y="3306"/>
                  </a:cubicBezTo>
                  <a:cubicBezTo>
                    <a:pt x="45" y="3575"/>
                    <a:pt x="86" y="3792"/>
                    <a:pt x="127" y="3933"/>
                  </a:cubicBezTo>
                  <a:cubicBezTo>
                    <a:pt x="167" y="4075"/>
                    <a:pt x="200" y="4150"/>
                    <a:pt x="212" y="4150"/>
                  </a:cubicBezTo>
                  <a:cubicBezTo>
                    <a:pt x="212" y="4150"/>
                    <a:pt x="212" y="4150"/>
                    <a:pt x="213" y="4150"/>
                  </a:cubicBezTo>
                  <a:cubicBezTo>
                    <a:pt x="235" y="4146"/>
                    <a:pt x="127" y="3828"/>
                    <a:pt x="127" y="3306"/>
                  </a:cubicBezTo>
                  <a:cubicBezTo>
                    <a:pt x="119" y="2787"/>
                    <a:pt x="261" y="2044"/>
                    <a:pt x="721" y="1394"/>
                  </a:cubicBezTo>
                  <a:cubicBezTo>
                    <a:pt x="1188" y="744"/>
                    <a:pt x="1845" y="370"/>
                    <a:pt x="2334" y="206"/>
                  </a:cubicBezTo>
                  <a:cubicBezTo>
                    <a:pt x="2831" y="37"/>
                    <a:pt x="3167" y="37"/>
                    <a:pt x="3164" y="11"/>
                  </a:cubicBezTo>
                  <a:cubicBezTo>
                    <a:pt x="3164" y="6"/>
                    <a:pt x="3123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1766015" y="3055457"/>
              <a:ext cx="491284" cy="30814"/>
            </a:xfrm>
            <a:custGeom>
              <a:rect b="b" l="l" r="r" t="t"/>
              <a:pathLst>
                <a:path extrusionOk="0" h="970" w="15465">
                  <a:moveTo>
                    <a:pt x="15382" y="0"/>
                  </a:moveTo>
                  <a:cubicBezTo>
                    <a:pt x="14846" y="0"/>
                    <a:pt x="11624" y="174"/>
                    <a:pt x="7729" y="416"/>
                  </a:cubicBezTo>
                  <a:cubicBezTo>
                    <a:pt x="3460" y="681"/>
                    <a:pt x="1" y="927"/>
                    <a:pt x="5" y="965"/>
                  </a:cubicBezTo>
                  <a:cubicBezTo>
                    <a:pt x="5" y="968"/>
                    <a:pt x="30" y="970"/>
                    <a:pt x="79" y="970"/>
                  </a:cubicBezTo>
                  <a:cubicBezTo>
                    <a:pt x="600" y="970"/>
                    <a:pt x="3829" y="793"/>
                    <a:pt x="7737" y="550"/>
                  </a:cubicBezTo>
                  <a:cubicBezTo>
                    <a:pt x="12006" y="285"/>
                    <a:pt x="15464" y="43"/>
                    <a:pt x="15460" y="5"/>
                  </a:cubicBezTo>
                  <a:cubicBezTo>
                    <a:pt x="15460" y="2"/>
                    <a:pt x="15434" y="0"/>
                    <a:pt x="15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651521" y="2349113"/>
              <a:ext cx="414852" cy="325140"/>
            </a:xfrm>
            <a:custGeom>
              <a:rect b="b" l="l" r="r" t="t"/>
              <a:pathLst>
                <a:path extrusionOk="0" h="10235" w="13059">
                  <a:moveTo>
                    <a:pt x="12910" y="0"/>
                  </a:moveTo>
                  <a:lnTo>
                    <a:pt x="12910" y="0"/>
                  </a:lnTo>
                  <a:cubicBezTo>
                    <a:pt x="12905" y="4"/>
                    <a:pt x="12910" y="71"/>
                    <a:pt x="12927" y="198"/>
                  </a:cubicBezTo>
                  <a:cubicBezTo>
                    <a:pt x="12936" y="261"/>
                    <a:pt x="12950" y="340"/>
                    <a:pt x="12958" y="433"/>
                  </a:cubicBezTo>
                  <a:cubicBezTo>
                    <a:pt x="12962" y="530"/>
                    <a:pt x="12969" y="639"/>
                    <a:pt x="12972" y="758"/>
                  </a:cubicBezTo>
                  <a:cubicBezTo>
                    <a:pt x="12988" y="1244"/>
                    <a:pt x="12920" y="1961"/>
                    <a:pt x="12603" y="2775"/>
                  </a:cubicBezTo>
                  <a:cubicBezTo>
                    <a:pt x="12278" y="3571"/>
                    <a:pt x="11688" y="4490"/>
                    <a:pt x="10702" y="5088"/>
                  </a:cubicBezTo>
                  <a:cubicBezTo>
                    <a:pt x="10582" y="5169"/>
                    <a:pt x="10452" y="5226"/>
                    <a:pt x="10321" y="5293"/>
                  </a:cubicBezTo>
                  <a:cubicBezTo>
                    <a:pt x="10190" y="5360"/>
                    <a:pt x="10048" y="5409"/>
                    <a:pt x="9907" y="5461"/>
                  </a:cubicBezTo>
                  <a:cubicBezTo>
                    <a:pt x="9619" y="5554"/>
                    <a:pt x="9324" y="5655"/>
                    <a:pt x="9024" y="5752"/>
                  </a:cubicBezTo>
                  <a:cubicBezTo>
                    <a:pt x="8726" y="5857"/>
                    <a:pt x="8423" y="5984"/>
                    <a:pt x="8140" y="6167"/>
                  </a:cubicBezTo>
                  <a:cubicBezTo>
                    <a:pt x="7863" y="6353"/>
                    <a:pt x="7613" y="6589"/>
                    <a:pt x="7404" y="6858"/>
                  </a:cubicBezTo>
                  <a:cubicBezTo>
                    <a:pt x="6985" y="7396"/>
                    <a:pt x="6709" y="7997"/>
                    <a:pt x="6376" y="8527"/>
                  </a:cubicBezTo>
                  <a:cubicBezTo>
                    <a:pt x="6055" y="9062"/>
                    <a:pt x="5663" y="9539"/>
                    <a:pt x="5163" y="9808"/>
                  </a:cubicBezTo>
                  <a:cubicBezTo>
                    <a:pt x="4748" y="10031"/>
                    <a:pt x="4291" y="10118"/>
                    <a:pt x="3859" y="10118"/>
                  </a:cubicBezTo>
                  <a:cubicBezTo>
                    <a:pt x="3771" y="10118"/>
                    <a:pt x="3683" y="10115"/>
                    <a:pt x="3597" y="10108"/>
                  </a:cubicBezTo>
                  <a:cubicBezTo>
                    <a:pt x="3089" y="10070"/>
                    <a:pt x="2630" y="9924"/>
                    <a:pt x="2238" y="9737"/>
                  </a:cubicBezTo>
                  <a:cubicBezTo>
                    <a:pt x="1450" y="9364"/>
                    <a:pt x="920" y="8879"/>
                    <a:pt x="557" y="8550"/>
                  </a:cubicBezTo>
                  <a:cubicBezTo>
                    <a:pt x="389" y="8389"/>
                    <a:pt x="255" y="8258"/>
                    <a:pt x="150" y="8162"/>
                  </a:cubicBezTo>
                  <a:cubicBezTo>
                    <a:pt x="60" y="8072"/>
                    <a:pt x="12" y="8027"/>
                    <a:pt x="5" y="8027"/>
                  </a:cubicBezTo>
                  <a:cubicBezTo>
                    <a:pt x="5" y="8027"/>
                    <a:pt x="5" y="8027"/>
                    <a:pt x="5" y="8027"/>
                  </a:cubicBezTo>
                  <a:cubicBezTo>
                    <a:pt x="1" y="8031"/>
                    <a:pt x="46" y="8083"/>
                    <a:pt x="131" y="8180"/>
                  </a:cubicBezTo>
                  <a:cubicBezTo>
                    <a:pt x="217" y="8274"/>
                    <a:pt x="348" y="8415"/>
                    <a:pt x="524" y="8587"/>
                  </a:cubicBezTo>
                  <a:cubicBezTo>
                    <a:pt x="871" y="8931"/>
                    <a:pt x="1398" y="9431"/>
                    <a:pt x="2197" y="9824"/>
                  </a:cubicBezTo>
                  <a:cubicBezTo>
                    <a:pt x="2593" y="10022"/>
                    <a:pt x="3067" y="10175"/>
                    <a:pt x="3590" y="10220"/>
                  </a:cubicBezTo>
                  <a:cubicBezTo>
                    <a:pt x="3691" y="10229"/>
                    <a:pt x="3794" y="10234"/>
                    <a:pt x="3898" y="10234"/>
                  </a:cubicBezTo>
                  <a:cubicBezTo>
                    <a:pt x="4333" y="10234"/>
                    <a:pt x="4794" y="10147"/>
                    <a:pt x="5218" y="9920"/>
                  </a:cubicBezTo>
                  <a:cubicBezTo>
                    <a:pt x="5749" y="9637"/>
                    <a:pt x="6164" y="9140"/>
                    <a:pt x="6488" y="8598"/>
                  </a:cubicBezTo>
                  <a:cubicBezTo>
                    <a:pt x="6825" y="8057"/>
                    <a:pt x="7105" y="7463"/>
                    <a:pt x="7512" y="6940"/>
                  </a:cubicBezTo>
                  <a:cubicBezTo>
                    <a:pt x="7714" y="6682"/>
                    <a:pt x="7949" y="6455"/>
                    <a:pt x="8214" y="6279"/>
                  </a:cubicBezTo>
                  <a:cubicBezTo>
                    <a:pt x="8479" y="6103"/>
                    <a:pt x="8774" y="5980"/>
                    <a:pt x="9069" y="5879"/>
                  </a:cubicBezTo>
                  <a:cubicBezTo>
                    <a:pt x="9364" y="5774"/>
                    <a:pt x="9664" y="5685"/>
                    <a:pt x="9951" y="5581"/>
                  </a:cubicBezTo>
                  <a:cubicBezTo>
                    <a:pt x="10093" y="5528"/>
                    <a:pt x="10238" y="5476"/>
                    <a:pt x="10373" y="5405"/>
                  </a:cubicBezTo>
                  <a:cubicBezTo>
                    <a:pt x="10507" y="5341"/>
                    <a:pt x="10646" y="5278"/>
                    <a:pt x="10765" y="5195"/>
                  </a:cubicBezTo>
                  <a:cubicBezTo>
                    <a:pt x="11777" y="4572"/>
                    <a:pt x="12372" y="3627"/>
                    <a:pt x="12693" y="2809"/>
                  </a:cubicBezTo>
                  <a:cubicBezTo>
                    <a:pt x="13003" y="1976"/>
                    <a:pt x="13058" y="1247"/>
                    <a:pt x="13025" y="758"/>
                  </a:cubicBezTo>
                  <a:cubicBezTo>
                    <a:pt x="13014" y="635"/>
                    <a:pt x="13006" y="527"/>
                    <a:pt x="12995" y="430"/>
                  </a:cubicBezTo>
                  <a:cubicBezTo>
                    <a:pt x="12984" y="337"/>
                    <a:pt x="12965" y="258"/>
                    <a:pt x="12954" y="194"/>
                  </a:cubicBezTo>
                  <a:cubicBezTo>
                    <a:pt x="12927" y="68"/>
                    <a:pt x="12913" y="0"/>
                    <a:pt x="129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2002660" y="2627501"/>
              <a:ext cx="244927" cy="327523"/>
            </a:xfrm>
            <a:custGeom>
              <a:rect b="b" l="l" r="r" t="t"/>
              <a:pathLst>
                <a:path extrusionOk="0" h="10310" w="7710">
                  <a:moveTo>
                    <a:pt x="7070" y="0"/>
                  </a:moveTo>
                  <a:cubicBezTo>
                    <a:pt x="7063" y="0"/>
                    <a:pt x="7063" y="71"/>
                    <a:pt x="7048" y="205"/>
                  </a:cubicBezTo>
                  <a:cubicBezTo>
                    <a:pt x="7029" y="336"/>
                    <a:pt x="7003" y="533"/>
                    <a:pt x="6887" y="762"/>
                  </a:cubicBezTo>
                  <a:cubicBezTo>
                    <a:pt x="6678" y="1210"/>
                    <a:pt x="6062" y="1748"/>
                    <a:pt x="5155" y="1841"/>
                  </a:cubicBezTo>
                  <a:cubicBezTo>
                    <a:pt x="4883" y="1880"/>
                    <a:pt x="4592" y="1885"/>
                    <a:pt x="4284" y="1885"/>
                  </a:cubicBezTo>
                  <a:cubicBezTo>
                    <a:pt x="4167" y="1885"/>
                    <a:pt x="4047" y="1884"/>
                    <a:pt x="3926" y="1884"/>
                  </a:cubicBezTo>
                  <a:cubicBezTo>
                    <a:pt x="3839" y="1884"/>
                    <a:pt x="3752" y="1885"/>
                    <a:pt x="3664" y="1886"/>
                  </a:cubicBezTo>
                  <a:cubicBezTo>
                    <a:pt x="3395" y="1890"/>
                    <a:pt x="3115" y="1900"/>
                    <a:pt x="2827" y="1953"/>
                  </a:cubicBezTo>
                  <a:cubicBezTo>
                    <a:pt x="2540" y="2009"/>
                    <a:pt x="2252" y="2099"/>
                    <a:pt x="1976" y="2237"/>
                  </a:cubicBezTo>
                  <a:cubicBezTo>
                    <a:pt x="1423" y="2510"/>
                    <a:pt x="922" y="2954"/>
                    <a:pt x="564" y="3519"/>
                  </a:cubicBezTo>
                  <a:cubicBezTo>
                    <a:pt x="198" y="4082"/>
                    <a:pt x="0" y="4777"/>
                    <a:pt x="7" y="5486"/>
                  </a:cubicBezTo>
                  <a:cubicBezTo>
                    <a:pt x="7" y="6200"/>
                    <a:pt x="205" y="6884"/>
                    <a:pt x="526" y="7466"/>
                  </a:cubicBezTo>
                  <a:cubicBezTo>
                    <a:pt x="852" y="8056"/>
                    <a:pt x="1303" y="8534"/>
                    <a:pt x="1800" y="8889"/>
                  </a:cubicBezTo>
                  <a:cubicBezTo>
                    <a:pt x="2297" y="9248"/>
                    <a:pt x="2835" y="9491"/>
                    <a:pt x="3358" y="9640"/>
                  </a:cubicBezTo>
                  <a:cubicBezTo>
                    <a:pt x="3881" y="9794"/>
                    <a:pt x="4389" y="9830"/>
                    <a:pt x="4848" y="9849"/>
                  </a:cubicBezTo>
                  <a:cubicBezTo>
                    <a:pt x="5303" y="9864"/>
                    <a:pt x="5718" y="9868"/>
                    <a:pt x="6077" y="9898"/>
                  </a:cubicBezTo>
                  <a:cubicBezTo>
                    <a:pt x="6443" y="9924"/>
                    <a:pt x="6753" y="9924"/>
                    <a:pt x="6999" y="9980"/>
                  </a:cubicBezTo>
                  <a:cubicBezTo>
                    <a:pt x="7249" y="10028"/>
                    <a:pt x="7422" y="10130"/>
                    <a:pt x="7537" y="10197"/>
                  </a:cubicBezTo>
                  <a:cubicBezTo>
                    <a:pt x="7645" y="10265"/>
                    <a:pt x="7701" y="10309"/>
                    <a:pt x="7709" y="10309"/>
                  </a:cubicBezTo>
                  <a:cubicBezTo>
                    <a:pt x="7709" y="10309"/>
                    <a:pt x="7709" y="10309"/>
                    <a:pt x="7709" y="10309"/>
                  </a:cubicBezTo>
                  <a:cubicBezTo>
                    <a:pt x="7709" y="10309"/>
                    <a:pt x="7698" y="10294"/>
                    <a:pt x="7672" y="10271"/>
                  </a:cubicBezTo>
                  <a:cubicBezTo>
                    <a:pt x="7646" y="10249"/>
                    <a:pt x="7608" y="10215"/>
                    <a:pt x="7552" y="10175"/>
                  </a:cubicBezTo>
                  <a:cubicBezTo>
                    <a:pt x="7440" y="10096"/>
                    <a:pt x="7265" y="9987"/>
                    <a:pt x="7015" y="9928"/>
                  </a:cubicBezTo>
                  <a:cubicBezTo>
                    <a:pt x="6760" y="9864"/>
                    <a:pt x="6443" y="9856"/>
                    <a:pt x="6084" y="9823"/>
                  </a:cubicBezTo>
                  <a:cubicBezTo>
                    <a:pt x="5722" y="9785"/>
                    <a:pt x="5308" y="9775"/>
                    <a:pt x="4852" y="9752"/>
                  </a:cubicBezTo>
                  <a:cubicBezTo>
                    <a:pt x="4396" y="9730"/>
                    <a:pt x="3900" y="9685"/>
                    <a:pt x="3388" y="9532"/>
                  </a:cubicBezTo>
                  <a:cubicBezTo>
                    <a:pt x="2879" y="9382"/>
                    <a:pt x="2357" y="9144"/>
                    <a:pt x="1874" y="8789"/>
                  </a:cubicBezTo>
                  <a:cubicBezTo>
                    <a:pt x="1393" y="8437"/>
                    <a:pt x="952" y="7974"/>
                    <a:pt x="642" y="7403"/>
                  </a:cubicBezTo>
                  <a:cubicBezTo>
                    <a:pt x="333" y="6839"/>
                    <a:pt x="142" y="6174"/>
                    <a:pt x="142" y="5486"/>
                  </a:cubicBezTo>
                  <a:cubicBezTo>
                    <a:pt x="135" y="4800"/>
                    <a:pt x="325" y="4134"/>
                    <a:pt x="676" y="3589"/>
                  </a:cubicBezTo>
                  <a:cubicBezTo>
                    <a:pt x="1019" y="3043"/>
                    <a:pt x="1502" y="2614"/>
                    <a:pt x="2031" y="2349"/>
                  </a:cubicBezTo>
                  <a:cubicBezTo>
                    <a:pt x="2297" y="2214"/>
                    <a:pt x="2574" y="2125"/>
                    <a:pt x="2850" y="2069"/>
                  </a:cubicBezTo>
                  <a:cubicBezTo>
                    <a:pt x="3126" y="2021"/>
                    <a:pt x="3398" y="2002"/>
                    <a:pt x="3667" y="1998"/>
                  </a:cubicBezTo>
                  <a:cubicBezTo>
                    <a:pt x="4202" y="1987"/>
                    <a:pt x="4706" y="2005"/>
                    <a:pt x="5165" y="1935"/>
                  </a:cubicBezTo>
                  <a:cubicBezTo>
                    <a:pt x="5625" y="1871"/>
                    <a:pt x="6032" y="1718"/>
                    <a:pt x="6327" y="1497"/>
                  </a:cubicBezTo>
                  <a:cubicBezTo>
                    <a:pt x="6626" y="1281"/>
                    <a:pt x="6827" y="1019"/>
                    <a:pt x="6936" y="784"/>
                  </a:cubicBezTo>
                  <a:cubicBezTo>
                    <a:pt x="7044" y="545"/>
                    <a:pt x="7067" y="340"/>
                    <a:pt x="7074" y="209"/>
                  </a:cubicBezTo>
                  <a:cubicBezTo>
                    <a:pt x="7082" y="138"/>
                    <a:pt x="7078" y="90"/>
                    <a:pt x="7074" y="52"/>
                  </a:cubicBezTo>
                  <a:cubicBezTo>
                    <a:pt x="7074" y="18"/>
                    <a:pt x="7070" y="0"/>
                    <a:pt x="7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778723" y="2764774"/>
              <a:ext cx="197499" cy="310909"/>
            </a:xfrm>
            <a:custGeom>
              <a:rect b="b" l="l" r="r" t="t"/>
              <a:pathLst>
                <a:path extrusionOk="0" h="9787" w="6217">
                  <a:moveTo>
                    <a:pt x="861" y="0"/>
                  </a:moveTo>
                  <a:cubicBezTo>
                    <a:pt x="736" y="0"/>
                    <a:pt x="624" y="12"/>
                    <a:pt x="528" y="30"/>
                  </a:cubicBezTo>
                  <a:cubicBezTo>
                    <a:pt x="165" y="101"/>
                    <a:pt x="0" y="232"/>
                    <a:pt x="0" y="232"/>
                  </a:cubicBezTo>
                  <a:cubicBezTo>
                    <a:pt x="1" y="233"/>
                    <a:pt x="1" y="233"/>
                    <a:pt x="3" y="233"/>
                  </a:cubicBezTo>
                  <a:cubicBezTo>
                    <a:pt x="26" y="233"/>
                    <a:pt x="201" y="131"/>
                    <a:pt x="535" y="82"/>
                  </a:cubicBezTo>
                  <a:cubicBezTo>
                    <a:pt x="612" y="71"/>
                    <a:pt x="700" y="64"/>
                    <a:pt x="795" y="64"/>
                  </a:cubicBezTo>
                  <a:cubicBezTo>
                    <a:pt x="1128" y="64"/>
                    <a:pt x="1554" y="151"/>
                    <a:pt x="1958" y="444"/>
                  </a:cubicBezTo>
                  <a:cubicBezTo>
                    <a:pt x="2212" y="632"/>
                    <a:pt x="2436" y="908"/>
                    <a:pt x="2559" y="1259"/>
                  </a:cubicBezTo>
                  <a:cubicBezTo>
                    <a:pt x="2683" y="1610"/>
                    <a:pt x="2709" y="2013"/>
                    <a:pt x="2664" y="2432"/>
                  </a:cubicBezTo>
                  <a:cubicBezTo>
                    <a:pt x="2589" y="3280"/>
                    <a:pt x="2148" y="4139"/>
                    <a:pt x="2007" y="5136"/>
                  </a:cubicBezTo>
                  <a:cubicBezTo>
                    <a:pt x="1931" y="5633"/>
                    <a:pt x="1984" y="6145"/>
                    <a:pt x="2174" y="6585"/>
                  </a:cubicBezTo>
                  <a:cubicBezTo>
                    <a:pt x="2272" y="6806"/>
                    <a:pt x="2402" y="7007"/>
                    <a:pt x="2570" y="7171"/>
                  </a:cubicBezTo>
                  <a:cubicBezTo>
                    <a:pt x="2738" y="7336"/>
                    <a:pt x="2940" y="7452"/>
                    <a:pt x="3150" y="7523"/>
                  </a:cubicBezTo>
                  <a:cubicBezTo>
                    <a:pt x="3575" y="7661"/>
                    <a:pt x="3993" y="7646"/>
                    <a:pt x="4367" y="7687"/>
                  </a:cubicBezTo>
                  <a:cubicBezTo>
                    <a:pt x="4553" y="7706"/>
                    <a:pt x="4733" y="7736"/>
                    <a:pt x="4898" y="7788"/>
                  </a:cubicBezTo>
                  <a:cubicBezTo>
                    <a:pt x="5058" y="7840"/>
                    <a:pt x="5208" y="7915"/>
                    <a:pt x="5338" y="8000"/>
                  </a:cubicBezTo>
                  <a:cubicBezTo>
                    <a:pt x="5865" y="8367"/>
                    <a:pt x="6074" y="8890"/>
                    <a:pt x="6137" y="9229"/>
                  </a:cubicBezTo>
                  <a:cubicBezTo>
                    <a:pt x="6205" y="9584"/>
                    <a:pt x="6149" y="9786"/>
                    <a:pt x="6167" y="9786"/>
                  </a:cubicBezTo>
                  <a:cubicBezTo>
                    <a:pt x="6171" y="9786"/>
                    <a:pt x="6182" y="9738"/>
                    <a:pt x="6197" y="9644"/>
                  </a:cubicBezTo>
                  <a:cubicBezTo>
                    <a:pt x="6208" y="9547"/>
                    <a:pt x="6216" y="9405"/>
                    <a:pt x="6189" y="9222"/>
                  </a:cubicBezTo>
                  <a:cubicBezTo>
                    <a:pt x="6137" y="8867"/>
                    <a:pt x="5939" y="8319"/>
                    <a:pt x="5394" y="7922"/>
                  </a:cubicBezTo>
                  <a:cubicBezTo>
                    <a:pt x="5256" y="7829"/>
                    <a:pt x="5103" y="7747"/>
                    <a:pt x="4927" y="7687"/>
                  </a:cubicBezTo>
                  <a:cubicBezTo>
                    <a:pt x="4755" y="7631"/>
                    <a:pt x="4569" y="7597"/>
                    <a:pt x="4379" y="7575"/>
                  </a:cubicBezTo>
                  <a:cubicBezTo>
                    <a:pt x="3998" y="7530"/>
                    <a:pt x="3586" y="7538"/>
                    <a:pt x="3191" y="7407"/>
                  </a:cubicBezTo>
                  <a:cubicBezTo>
                    <a:pt x="2996" y="7340"/>
                    <a:pt x="2813" y="7231"/>
                    <a:pt x="2660" y="7078"/>
                  </a:cubicBezTo>
                  <a:cubicBezTo>
                    <a:pt x="2507" y="6929"/>
                    <a:pt x="2388" y="6738"/>
                    <a:pt x="2294" y="6533"/>
                  </a:cubicBezTo>
                  <a:cubicBezTo>
                    <a:pt x="2119" y="6114"/>
                    <a:pt x="2070" y="5633"/>
                    <a:pt x="2141" y="5154"/>
                  </a:cubicBezTo>
                  <a:cubicBezTo>
                    <a:pt x="2276" y="4187"/>
                    <a:pt x="2712" y="3321"/>
                    <a:pt x="2787" y="2447"/>
                  </a:cubicBezTo>
                  <a:cubicBezTo>
                    <a:pt x="2832" y="2013"/>
                    <a:pt x="2802" y="1587"/>
                    <a:pt x="2664" y="1222"/>
                  </a:cubicBezTo>
                  <a:cubicBezTo>
                    <a:pt x="2533" y="851"/>
                    <a:pt x="2283" y="557"/>
                    <a:pt x="2014" y="366"/>
                  </a:cubicBezTo>
                  <a:cubicBezTo>
                    <a:pt x="1611" y="86"/>
                    <a:pt x="1194" y="0"/>
                    <a:pt x="8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944015" y="2615747"/>
              <a:ext cx="55561" cy="54449"/>
            </a:xfrm>
            <a:custGeom>
              <a:rect b="b" l="l" r="r" t="t"/>
              <a:pathLst>
                <a:path extrusionOk="0" h="1714" w="1749">
                  <a:moveTo>
                    <a:pt x="844" y="0"/>
                  </a:moveTo>
                  <a:cubicBezTo>
                    <a:pt x="760" y="0"/>
                    <a:pt x="686" y="13"/>
                    <a:pt x="628" y="29"/>
                  </a:cubicBezTo>
                  <a:cubicBezTo>
                    <a:pt x="501" y="71"/>
                    <a:pt x="441" y="119"/>
                    <a:pt x="445" y="124"/>
                  </a:cubicBezTo>
                  <a:cubicBezTo>
                    <a:pt x="446" y="125"/>
                    <a:pt x="448" y="126"/>
                    <a:pt x="452" y="126"/>
                  </a:cubicBezTo>
                  <a:cubicBezTo>
                    <a:pt x="473" y="126"/>
                    <a:pt x="534" y="101"/>
                    <a:pt x="639" y="82"/>
                  </a:cubicBezTo>
                  <a:cubicBezTo>
                    <a:pt x="678" y="76"/>
                    <a:pt x="722" y="72"/>
                    <a:pt x="772" y="72"/>
                  </a:cubicBezTo>
                  <a:cubicBezTo>
                    <a:pt x="881" y="72"/>
                    <a:pt x="1015" y="92"/>
                    <a:pt x="1151" y="157"/>
                  </a:cubicBezTo>
                  <a:cubicBezTo>
                    <a:pt x="1349" y="243"/>
                    <a:pt x="1555" y="448"/>
                    <a:pt x="1581" y="732"/>
                  </a:cubicBezTo>
                  <a:cubicBezTo>
                    <a:pt x="1614" y="1012"/>
                    <a:pt x="1479" y="1352"/>
                    <a:pt x="1193" y="1505"/>
                  </a:cubicBezTo>
                  <a:cubicBezTo>
                    <a:pt x="1092" y="1557"/>
                    <a:pt x="983" y="1580"/>
                    <a:pt x="875" y="1580"/>
                  </a:cubicBezTo>
                  <a:cubicBezTo>
                    <a:pt x="673" y="1580"/>
                    <a:pt x="475" y="1500"/>
                    <a:pt x="341" y="1379"/>
                  </a:cubicBezTo>
                  <a:cubicBezTo>
                    <a:pt x="124" y="1188"/>
                    <a:pt x="86" y="900"/>
                    <a:pt x="139" y="691"/>
                  </a:cubicBezTo>
                  <a:cubicBezTo>
                    <a:pt x="191" y="478"/>
                    <a:pt x="307" y="332"/>
                    <a:pt x="400" y="250"/>
                  </a:cubicBezTo>
                  <a:cubicBezTo>
                    <a:pt x="498" y="168"/>
                    <a:pt x="565" y="141"/>
                    <a:pt x="561" y="131"/>
                  </a:cubicBezTo>
                  <a:cubicBezTo>
                    <a:pt x="560" y="130"/>
                    <a:pt x="557" y="129"/>
                    <a:pt x="553" y="129"/>
                  </a:cubicBezTo>
                  <a:cubicBezTo>
                    <a:pt x="531" y="129"/>
                    <a:pt x="464" y="147"/>
                    <a:pt x="371" y="209"/>
                  </a:cubicBezTo>
                  <a:cubicBezTo>
                    <a:pt x="258" y="280"/>
                    <a:pt x="117" y="433"/>
                    <a:pt x="45" y="669"/>
                  </a:cubicBezTo>
                  <a:cubicBezTo>
                    <a:pt x="12" y="784"/>
                    <a:pt x="0" y="922"/>
                    <a:pt x="27" y="1068"/>
                  </a:cubicBezTo>
                  <a:cubicBezTo>
                    <a:pt x="57" y="1210"/>
                    <a:pt x="135" y="1360"/>
                    <a:pt x="258" y="1468"/>
                  </a:cubicBezTo>
                  <a:cubicBezTo>
                    <a:pt x="413" y="1615"/>
                    <a:pt x="641" y="1714"/>
                    <a:pt x="880" y="1714"/>
                  </a:cubicBezTo>
                  <a:cubicBezTo>
                    <a:pt x="1005" y="1714"/>
                    <a:pt x="1133" y="1687"/>
                    <a:pt x="1255" y="1625"/>
                  </a:cubicBezTo>
                  <a:cubicBezTo>
                    <a:pt x="1603" y="1438"/>
                    <a:pt x="1748" y="1038"/>
                    <a:pt x="1704" y="717"/>
                  </a:cubicBezTo>
                  <a:cubicBezTo>
                    <a:pt x="1686" y="553"/>
                    <a:pt x="1610" y="407"/>
                    <a:pt x="1517" y="298"/>
                  </a:cubicBezTo>
                  <a:cubicBezTo>
                    <a:pt x="1420" y="186"/>
                    <a:pt x="1300" y="115"/>
                    <a:pt x="1188" y="67"/>
                  </a:cubicBezTo>
                  <a:cubicBezTo>
                    <a:pt x="1064" y="18"/>
                    <a:pt x="946" y="0"/>
                    <a:pt x="8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620769" y="2741011"/>
              <a:ext cx="98066" cy="229997"/>
            </a:xfrm>
            <a:custGeom>
              <a:rect b="b" l="l" r="r" t="t"/>
              <a:pathLst>
                <a:path extrusionOk="0" h="7240" w="3087">
                  <a:moveTo>
                    <a:pt x="21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" y="24"/>
                    <a:pt x="397" y="270"/>
                    <a:pt x="920" y="797"/>
                  </a:cubicBezTo>
                  <a:cubicBezTo>
                    <a:pt x="1051" y="932"/>
                    <a:pt x="1189" y="1077"/>
                    <a:pt x="1323" y="1249"/>
                  </a:cubicBezTo>
                  <a:cubicBezTo>
                    <a:pt x="1469" y="1409"/>
                    <a:pt x="1600" y="1604"/>
                    <a:pt x="1742" y="1801"/>
                  </a:cubicBezTo>
                  <a:cubicBezTo>
                    <a:pt x="2011" y="2213"/>
                    <a:pt x="2272" y="2687"/>
                    <a:pt x="2481" y="3209"/>
                  </a:cubicBezTo>
                  <a:cubicBezTo>
                    <a:pt x="2683" y="3737"/>
                    <a:pt x="2814" y="4263"/>
                    <a:pt x="2892" y="4745"/>
                  </a:cubicBezTo>
                  <a:cubicBezTo>
                    <a:pt x="2922" y="4988"/>
                    <a:pt x="2955" y="5219"/>
                    <a:pt x="2959" y="5436"/>
                  </a:cubicBezTo>
                  <a:cubicBezTo>
                    <a:pt x="2978" y="5652"/>
                    <a:pt x="2974" y="5857"/>
                    <a:pt x="2967" y="6041"/>
                  </a:cubicBezTo>
                  <a:cubicBezTo>
                    <a:pt x="2941" y="6784"/>
                    <a:pt x="2817" y="7233"/>
                    <a:pt x="2847" y="7240"/>
                  </a:cubicBezTo>
                  <a:cubicBezTo>
                    <a:pt x="2847" y="7240"/>
                    <a:pt x="2847" y="7240"/>
                    <a:pt x="2847" y="7240"/>
                  </a:cubicBezTo>
                  <a:cubicBezTo>
                    <a:pt x="2856" y="7240"/>
                    <a:pt x="2889" y="7128"/>
                    <a:pt x="2937" y="6926"/>
                  </a:cubicBezTo>
                  <a:cubicBezTo>
                    <a:pt x="2964" y="6826"/>
                    <a:pt x="2993" y="6698"/>
                    <a:pt x="3008" y="6552"/>
                  </a:cubicBezTo>
                  <a:cubicBezTo>
                    <a:pt x="3026" y="6403"/>
                    <a:pt x="3060" y="6235"/>
                    <a:pt x="3064" y="6048"/>
                  </a:cubicBezTo>
                  <a:cubicBezTo>
                    <a:pt x="3076" y="5857"/>
                    <a:pt x="3086" y="5652"/>
                    <a:pt x="3071" y="5432"/>
                  </a:cubicBezTo>
                  <a:cubicBezTo>
                    <a:pt x="3076" y="5208"/>
                    <a:pt x="3042" y="4976"/>
                    <a:pt x="3016" y="4726"/>
                  </a:cubicBezTo>
                  <a:cubicBezTo>
                    <a:pt x="2941" y="4233"/>
                    <a:pt x="2814" y="3699"/>
                    <a:pt x="2609" y="3161"/>
                  </a:cubicBezTo>
                  <a:cubicBezTo>
                    <a:pt x="2395" y="2627"/>
                    <a:pt x="2126" y="2145"/>
                    <a:pt x="1847" y="1734"/>
                  </a:cubicBezTo>
                  <a:cubicBezTo>
                    <a:pt x="1697" y="1532"/>
                    <a:pt x="1562" y="1339"/>
                    <a:pt x="1409" y="1174"/>
                  </a:cubicBezTo>
                  <a:cubicBezTo>
                    <a:pt x="1271" y="1006"/>
                    <a:pt x="1121" y="860"/>
                    <a:pt x="987" y="730"/>
                  </a:cubicBezTo>
                  <a:cubicBezTo>
                    <a:pt x="857" y="595"/>
                    <a:pt x="718" y="491"/>
                    <a:pt x="602" y="397"/>
                  </a:cubicBezTo>
                  <a:cubicBezTo>
                    <a:pt x="490" y="300"/>
                    <a:pt x="386" y="225"/>
                    <a:pt x="297" y="170"/>
                  </a:cubicBezTo>
                  <a:cubicBezTo>
                    <a:pt x="131" y="59"/>
                    <a:pt x="34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308529" y="2410903"/>
              <a:ext cx="257634" cy="131899"/>
            </a:xfrm>
            <a:custGeom>
              <a:rect b="b" l="l" r="r" t="t"/>
              <a:pathLst>
                <a:path extrusionOk="0" h="4152" w="8110">
                  <a:moveTo>
                    <a:pt x="4215" y="1"/>
                  </a:moveTo>
                  <a:cubicBezTo>
                    <a:pt x="3803" y="1"/>
                    <a:pt x="3373" y="46"/>
                    <a:pt x="2941" y="154"/>
                  </a:cubicBezTo>
                  <a:cubicBezTo>
                    <a:pt x="2212" y="337"/>
                    <a:pt x="1562" y="692"/>
                    <a:pt x="1088" y="1144"/>
                  </a:cubicBezTo>
                  <a:cubicBezTo>
                    <a:pt x="614" y="1596"/>
                    <a:pt x="304" y="2119"/>
                    <a:pt x="157" y="2590"/>
                  </a:cubicBezTo>
                  <a:cubicBezTo>
                    <a:pt x="5" y="3060"/>
                    <a:pt x="1" y="3467"/>
                    <a:pt x="38" y="3740"/>
                  </a:cubicBezTo>
                  <a:cubicBezTo>
                    <a:pt x="61" y="3874"/>
                    <a:pt x="79" y="3979"/>
                    <a:pt x="102" y="4050"/>
                  </a:cubicBezTo>
                  <a:cubicBezTo>
                    <a:pt x="123" y="4114"/>
                    <a:pt x="134" y="4151"/>
                    <a:pt x="139" y="4151"/>
                  </a:cubicBezTo>
                  <a:cubicBezTo>
                    <a:pt x="139" y="4151"/>
                    <a:pt x="139" y="4151"/>
                    <a:pt x="140" y="4151"/>
                  </a:cubicBezTo>
                  <a:cubicBezTo>
                    <a:pt x="154" y="4147"/>
                    <a:pt x="113" y="4005"/>
                    <a:pt x="90" y="3736"/>
                  </a:cubicBezTo>
                  <a:cubicBezTo>
                    <a:pt x="72" y="3467"/>
                    <a:pt x="90" y="3071"/>
                    <a:pt x="247" y="2619"/>
                  </a:cubicBezTo>
                  <a:cubicBezTo>
                    <a:pt x="400" y="2167"/>
                    <a:pt x="711" y="1667"/>
                    <a:pt x="1174" y="1238"/>
                  </a:cubicBezTo>
                  <a:cubicBezTo>
                    <a:pt x="1637" y="804"/>
                    <a:pt x="2264" y="464"/>
                    <a:pt x="2974" y="285"/>
                  </a:cubicBezTo>
                  <a:cubicBezTo>
                    <a:pt x="3403" y="176"/>
                    <a:pt x="3832" y="131"/>
                    <a:pt x="4244" y="131"/>
                  </a:cubicBezTo>
                  <a:cubicBezTo>
                    <a:pt x="4513" y="131"/>
                    <a:pt x="4775" y="150"/>
                    <a:pt x="5025" y="184"/>
                  </a:cubicBezTo>
                  <a:cubicBezTo>
                    <a:pt x="5656" y="270"/>
                    <a:pt x="6208" y="438"/>
                    <a:pt x="6665" y="599"/>
                  </a:cubicBezTo>
                  <a:cubicBezTo>
                    <a:pt x="7120" y="767"/>
                    <a:pt x="7475" y="928"/>
                    <a:pt x="7722" y="1043"/>
                  </a:cubicBezTo>
                  <a:cubicBezTo>
                    <a:pt x="7955" y="1153"/>
                    <a:pt x="8089" y="1216"/>
                    <a:pt x="8108" y="1216"/>
                  </a:cubicBezTo>
                  <a:cubicBezTo>
                    <a:pt x="8109" y="1216"/>
                    <a:pt x="8109" y="1216"/>
                    <a:pt x="8110" y="1215"/>
                  </a:cubicBezTo>
                  <a:cubicBezTo>
                    <a:pt x="8110" y="1211"/>
                    <a:pt x="8080" y="1188"/>
                    <a:pt x="8016" y="1152"/>
                  </a:cubicBezTo>
                  <a:cubicBezTo>
                    <a:pt x="7956" y="1114"/>
                    <a:pt x="7863" y="1062"/>
                    <a:pt x="7744" y="995"/>
                  </a:cubicBezTo>
                  <a:cubicBezTo>
                    <a:pt x="7505" y="868"/>
                    <a:pt x="7154" y="688"/>
                    <a:pt x="6698" y="509"/>
                  </a:cubicBezTo>
                  <a:cubicBezTo>
                    <a:pt x="6242" y="333"/>
                    <a:pt x="5686" y="154"/>
                    <a:pt x="5039" y="61"/>
                  </a:cubicBezTo>
                  <a:cubicBezTo>
                    <a:pt x="4778" y="23"/>
                    <a:pt x="4501" y="1"/>
                    <a:pt x="4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516073" y="2080318"/>
              <a:ext cx="148227" cy="184029"/>
            </a:xfrm>
            <a:custGeom>
              <a:rect b="b" l="l" r="r" t="t"/>
              <a:pathLst>
                <a:path extrusionOk="0" h="5793" w="4666">
                  <a:moveTo>
                    <a:pt x="3700" y="1"/>
                  </a:moveTo>
                  <a:cubicBezTo>
                    <a:pt x="3699" y="1"/>
                    <a:pt x="3699" y="1"/>
                    <a:pt x="3699" y="1"/>
                  </a:cubicBezTo>
                  <a:cubicBezTo>
                    <a:pt x="3669" y="20"/>
                    <a:pt x="4072" y="375"/>
                    <a:pt x="4337" y="1147"/>
                  </a:cubicBezTo>
                  <a:cubicBezTo>
                    <a:pt x="4471" y="1528"/>
                    <a:pt x="4550" y="2014"/>
                    <a:pt x="4509" y="2549"/>
                  </a:cubicBezTo>
                  <a:cubicBezTo>
                    <a:pt x="4468" y="3078"/>
                    <a:pt x="4296" y="3657"/>
                    <a:pt x="3956" y="4173"/>
                  </a:cubicBezTo>
                  <a:cubicBezTo>
                    <a:pt x="3616" y="4685"/>
                    <a:pt x="3145" y="5066"/>
                    <a:pt x="2668" y="5305"/>
                  </a:cubicBezTo>
                  <a:cubicBezTo>
                    <a:pt x="2193" y="5548"/>
                    <a:pt x="1715" y="5660"/>
                    <a:pt x="1311" y="5693"/>
                  </a:cubicBezTo>
                  <a:cubicBezTo>
                    <a:pt x="1200" y="5702"/>
                    <a:pt x="1096" y="5706"/>
                    <a:pt x="997" y="5706"/>
                  </a:cubicBezTo>
                  <a:cubicBezTo>
                    <a:pt x="424" y="5706"/>
                    <a:pt x="71" y="5574"/>
                    <a:pt x="10" y="5574"/>
                  </a:cubicBezTo>
                  <a:cubicBezTo>
                    <a:pt x="4" y="5574"/>
                    <a:pt x="1" y="5575"/>
                    <a:pt x="1" y="5578"/>
                  </a:cubicBezTo>
                  <a:cubicBezTo>
                    <a:pt x="1" y="5581"/>
                    <a:pt x="30" y="5596"/>
                    <a:pt x="87" y="5619"/>
                  </a:cubicBezTo>
                  <a:cubicBezTo>
                    <a:pt x="142" y="5638"/>
                    <a:pt x="228" y="5674"/>
                    <a:pt x="341" y="5697"/>
                  </a:cubicBezTo>
                  <a:cubicBezTo>
                    <a:pt x="527" y="5750"/>
                    <a:pt x="790" y="5792"/>
                    <a:pt x="1112" y="5792"/>
                  </a:cubicBezTo>
                  <a:cubicBezTo>
                    <a:pt x="1177" y="5792"/>
                    <a:pt x="1245" y="5790"/>
                    <a:pt x="1316" y="5787"/>
                  </a:cubicBezTo>
                  <a:cubicBezTo>
                    <a:pt x="1734" y="5768"/>
                    <a:pt x="2227" y="5660"/>
                    <a:pt x="2723" y="5414"/>
                  </a:cubicBezTo>
                  <a:cubicBezTo>
                    <a:pt x="3221" y="5174"/>
                    <a:pt x="3714" y="4782"/>
                    <a:pt x="4068" y="4248"/>
                  </a:cubicBezTo>
                  <a:cubicBezTo>
                    <a:pt x="4423" y="3710"/>
                    <a:pt x="4595" y="3109"/>
                    <a:pt x="4633" y="2556"/>
                  </a:cubicBezTo>
                  <a:cubicBezTo>
                    <a:pt x="4666" y="2003"/>
                    <a:pt x="4576" y="1502"/>
                    <a:pt x="4426" y="1114"/>
                  </a:cubicBezTo>
                  <a:cubicBezTo>
                    <a:pt x="4281" y="725"/>
                    <a:pt x="4095" y="438"/>
                    <a:pt x="3949" y="259"/>
                  </a:cubicBezTo>
                  <a:cubicBezTo>
                    <a:pt x="3878" y="165"/>
                    <a:pt x="3811" y="106"/>
                    <a:pt x="3769" y="61"/>
                  </a:cubicBezTo>
                  <a:cubicBezTo>
                    <a:pt x="3728" y="23"/>
                    <a:pt x="3705" y="1"/>
                    <a:pt x="37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952434" y="2346381"/>
              <a:ext cx="143144" cy="4447"/>
            </a:xfrm>
            <a:custGeom>
              <a:rect b="b" l="l" r="r" t="t"/>
              <a:pathLst>
                <a:path extrusionOk="0" h="140" w="4506">
                  <a:moveTo>
                    <a:pt x="2897" y="1"/>
                  </a:moveTo>
                  <a:cubicBezTo>
                    <a:pt x="2693" y="1"/>
                    <a:pt x="2477" y="2"/>
                    <a:pt x="2253" y="4"/>
                  </a:cubicBezTo>
                  <a:cubicBezTo>
                    <a:pt x="1009" y="11"/>
                    <a:pt x="1" y="49"/>
                    <a:pt x="1" y="86"/>
                  </a:cubicBezTo>
                  <a:cubicBezTo>
                    <a:pt x="1" y="119"/>
                    <a:pt x="772" y="140"/>
                    <a:pt x="1798" y="140"/>
                  </a:cubicBezTo>
                  <a:cubicBezTo>
                    <a:pt x="1945" y="140"/>
                    <a:pt x="2098" y="139"/>
                    <a:pt x="2253" y="138"/>
                  </a:cubicBezTo>
                  <a:cubicBezTo>
                    <a:pt x="3497" y="127"/>
                    <a:pt x="4505" y="90"/>
                    <a:pt x="4505" y="52"/>
                  </a:cubicBezTo>
                  <a:cubicBezTo>
                    <a:pt x="4505" y="22"/>
                    <a:pt x="3827" y="1"/>
                    <a:pt x="28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9"/>
          <p:cNvSpPr/>
          <p:nvPr/>
        </p:nvSpPr>
        <p:spPr>
          <a:xfrm>
            <a:off x="1548500" y="1243956"/>
            <a:ext cx="3632394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En una aplicación con varios formularios (ventanas). </a:t>
            </a:r>
            <a:b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puedo configurar un formulario como el inicial?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5" name="Google Shape;565;p29"/>
          <p:cNvSpPr/>
          <p:nvPr/>
        </p:nvSpPr>
        <p:spPr>
          <a:xfrm flipH="1">
            <a:off x="4209502" y="1687531"/>
            <a:ext cx="2611698" cy="41892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Solamente edita el archivo: Program.cs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2031525" y="2338325"/>
            <a:ext cx="3632394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salir correctamente de una aplicación con varios formularios activos? (sin dejar nada “abierto” en la memoria)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7" name="Google Shape;567;p29"/>
          <p:cNvSpPr/>
          <p:nvPr/>
        </p:nvSpPr>
        <p:spPr>
          <a:xfrm flipH="1">
            <a:off x="4692527" y="2781899"/>
            <a:ext cx="2611698" cy="41892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Solamente utiliza: Application.Exit();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8" name="Google Shape;568;p29"/>
          <p:cNvSpPr/>
          <p:nvPr/>
        </p:nvSpPr>
        <p:spPr>
          <a:xfrm>
            <a:off x="2327725" y="3432700"/>
            <a:ext cx="3009414" cy="623104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¿Cómo solicitar confirmación al usuario al momento de cerrar un formulario? -&gt; ¿Desea salir? sí/no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9" name="Google Shape;569;p29"/>
          <p:cNvSpPr/>
          <p:nvPr/>
        </p:nvSpPr>
        <p:spPr>
          <a:xfrm flipH="1">
            <a:off x="4387434" y="3876275"/>
            <a:ext cx="1841391" cy="41892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¡Cancelación de eventos!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0"/>
          <p:cNvSpPr txBox="1"/>
          <p:nvPr>
            <p:ph type="ctrTitle"/>
          </p:nvPr>
        </p:nvSpPr>
        <p:spPr>
          <a:xfrm>
            <a:off x="4516150" y="457300"/>
            <a:ext cx="3859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and tricks: interfaz gráfica en C#</a:t>
            </a:r>
            <a:endParaRPr/>
          </a:p>
        </p:txBody>
      </p:sp>
      <p:sp>
        <p:nvSpPr>
          <p:cNvPr id="575" name="Google Shape;575;p30"/>
          <p:cNvSpPr/>
          <p:nvPr/>
        </p:nvSpPr>
        <p:spPr>
          <a:xfrm flipH="1">
            <a:off x="4101544" y="1299172"/>
            <a:ext cx="3161381" cy="41892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Para recibir datos desde un formulario intermedio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76" name="Google Shape;576;p30"/>
          <p:cNvGrpSpPr/>
          <p:nvPr/>
        </p:nvGrpSpPr>
        <p:grpSpPr>
          <a:xfrm flipH="1">
            <a:off x="7896078" y="2194424"/>
            <a:ext cx="1079683" cy="2804590"/>
            <a:chOff x="6773777" y="213509"/>
            <a:chExt cx="1105213" cy="2804590"/>
          </a:xfrm>
        </p:grpSpPr>
        <p:sp>
          <p:nvSpPr>
            <p:cNvPr id="577" name="Google Shape;577;p30"/>
            <p:cNvSpPr/>
            <p:nvPr/>
          </p:nvSpPr>
          <p:spPr>
            <a:xfrm>
              <a:off x="7100797" y="213509"/>
              <a:ext cx="391230" cy="380866"/>
            </a:xfrm>
            <a:custGeom>
              <a:rect b="b" l="l" r="r" t="t"/>
              <a:pathLst>
                <a:path extrusionOk="0" h="10878" w="11174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7490734" y="764645"/>
              <a:ext cx="313327" cy="524242"/>
            </a:xfrm>
            <a:custGeom>
              <a:rect b="b" l="l" r="r" t="t"/>
              <a:pathLst>
                <a:path extrusionOk="0" h="14973" w="8949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7425155" y="667660"/>
              <a:ext cx="176358" cy="233253"/>
            </a:xfrm>
            <a:custGeom>
              <a:rect b="b" l="l" r="r" t="t"/>
              <a:pathLst>
                <a:path extrusionOk="0" h="6662" w="5037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7554457" y="766781"/>
              <a:ext cx="1646" cy="8858"/>
            </a:xfrm>
            <a:custGeom>
              <a:rect b="b" l="l" r="r" t="t"/>
              <a:pathLst>
                <a:path extrusionOk="0" h="253" w="47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460203" y="800988"/>
              <a:ext cx="149959" cy="113756"/>
            </a:xfrm>
            <a:custGeom>
              <a:rect b="b" l="l" r="r" t="t"/>
              <a:pathLst>
                <a:path extrusionOk="0" h="3249" w="4283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7766950" y="1245615"/>
              <a:ext cx="112040" cy="66769"/>
            </a:xfrm>
            <a:custGeom>
              <a:rect b="b" l="l" r="r" t="t"/>
              <a:pathLst>
                <a:path extrusionOk="0" h="1907" w="320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7369065" y="2753404"/>
              <a:ext cx="84660" cy="183781"/>
            </a:xfrm>
            <a:custGeom>
              <a:rect b="b" l="l" r="r" t="t"/>
              <a:pathLst>
                <a:path extrusionOk="0" h="5249" w="2418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6820659" y="2542907"/>
              <a:ext cx="166414" cy="190433"/>
            </a:xfrm>
            <a:custGeom>
              <a:rect b="b" l="l" r="r" t="t"/>
              <a:pathLst>
                <a:path extrusionOk="0" h="5439" w="4753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6773777" y="2675850"/>
              <a:ext cx="225516" cy="194775"/>
            </a:xfrm>
            <a:custGeom>
              <a:rect b="b" l="l" r="r" t="t"/>
              <a:pathLst>
                <a:path extrusionOk="0" h="5563" w="6441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7344486" y="2927837"/>
              <a:ext cx="241411" cy="90262"/>
            </a:xfrm>
            <a:custGeom>
              <a:rect b="b" l="l" r="r" t="t"/>
              <a:pathLst>
                <a:path extrusionOk="0" h="2578" w="6895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371620" y="2829801"/>
              <a:ext cx="665" cy="18417"/>
            </a:xfrm>
            <a:custGeom>
              <a:rect b="b" l="l" r="r" t="t"/>
              <a:pathLst>
                <a:path extrusionOk="0" h="526" w="19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7371726" y="2829801"/>
              <a:ext cx="79829" cy="18417"/>
            </a:xfrm>
            <a:custGeom>
              <a:rect b="b" l="l" r="r" t="t"/>
              <a:pathLst>
                <a:path extrusionOk="0" h="526" w="228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6865651" y="2609641"/>
              <a:ext cx="9313" cy="16141"/>
            </a:xfrm>
            <a:custGeom>
              <a:rect b="b" l="l" r="r" t="t"/>
              <a:pathLst>
                <a:path extrusionOk="0" h="461" w="266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6865651" y="2609641"/>
              <a:ext cx="82700" cy="46041"/>
            </a:xfrm>
            <a:custGeom>
              <a:rect b="b" l="l" r="r" t="t"/>
              <a:pathLst>
                <a:path extrusionOk="0" h="1315" w="2362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7128807" y="650118"/>
              <a:ext cx="454952" cy="501659"/>
            </a:xfrm>
            <a:custGeom>
              <a:rect b="b" l="l" r="r" t="t"/>
              <a:pathLst>
                <a:path extrusionOk="0" h="14328" w="12994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7265637" y="488079"/>
              <a:ext cx="194599" cy="293475"/>
            </a:xfrm>
            <a:custGeom>
              <a:rect b="b" l="l" r="r" t="t"/>
              <a:pathLst>
                <a:path extrusionOk="0" h="8382" w="5558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7358386" y="554918"/>
              <a:ext cx="11484" cy="9839"/>
            </a:xfrm>
            <a:custGeom>
              <a:rect b="b" l="l" r="r" t="t"/>
              <a:pathLst>
                <a:path extrusionOk="0" h="281" w="328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7365318" y="588601"/>
              <a:ext cx="280" cy="2066"/>
            </a:xfrm>
            <a:custGeom>
              <a:rect b="b" l="l" r="r" t="t"/>
              <a:pathLst>
                <a:path extrusionOk="0" h="59" w="8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307512" y="519346"/>
              <a:ext cx="62357" cy="71320"/>
            </a:xfrm>
            <a:custGeom>
              <a:rect b="b" l="l" r="r" t="t"/>
              <a:pathLst>
                <a:path extrusionOk="0" h="2037" w="1781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7181186" y="274186"/>
              <a:ext cx="258952" cy="296171"/>
            </a:xfrm>
            <a:custGeom>
              <a:rect b="b" l="l" r="r" t="t"/>
              <a:pathLst>
                <a:path extrusionOk="0" h="8459" w="7396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7166621" y="258536"/>
              <a:ext cx="221209" cy="210880"/>
            </a:xfrm>
            <a:custGeom>
              <a:rect b="b" l="l" r="r" t="t"/>
              <a:pathLst>
                <a:path extrusionOk="0" h="6023" w="6318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7272184" y="1151746"/>
              <a:ext cx="298517" cy="1678079"/>
            </a:xfrm>
            <a:custGeom>
              <a:rect b="b" l="l" r="r" t="t"/>
              <a:pathLst>
                <a:path extrusionOk="0" h="47928" w="8526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7345466" y="2788626"/>
              <a:ext cx="140925" cy="45131"/>
            </a:xfrm>
            <a:custGeom>
              <a:rect b="b" l="l" r="r" t="t"/>
              <a:pathLst>
                <a:path extrusionOk="0" h="1289" w="4025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7344591" y="1733833"/>
              <a:ext cx="4307" cy="41035"/>
            </a:xfrm>
            <a:custGeom>
              <a:rect b="b" l="l" r="r" t="t"/>
              <a:pathLst>
                <a:path extrusionOk="0" h="1172" w="123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7344591" y="1439375"/>
              <a:ext cx="72406" cy="421936"/>
            </a:xfrm>
            <a:custGeom>
              <a:rect b="b" l="l" r="r" t="t"/>
              <a:pathLst>
                <a:path extrusionOk="0" h="12051" w="2068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6863620" y="1151746"/>
              <a:ext cx="559430" cy="1494228"/>
            </a:xfrm>
            <a:custGeom>
              <a:rect b="b" l="l" r="r" t="t"/>
              <a:pathLst>
                <a:path extrusionOk="0" h="42677" w="15978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6849930" y="2556387"/>
              <a:ext cx="153460" cy="99926"/>
            </a:xfrm>
            <a:custGeom>
              <a:rect b="b" l="l" r="r" t="t"/>
              <a:pathLst>
                <a:path extrusionOk="0" h="2854" w="4383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7326734" y="392564"/>
              <a:ext cx="17506" cy="22863"/>
            </a:xfrm>
            <a:custGeom>
              <a:rect b="b" l="l" r="r" t="t"/>
              <a:pathLst>
                <a:path extrusionOk="0" h="653" w="50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7397250" y="376844"/>
              <a:ext cx="17611" cy="22898"/>
            </a:xfrm>
            <a:custGeom>
              <a:rect b="b" l="l" r="r" t="t"/>
              <a:pathLst>
                <a:path extrusionOk="0" h="654" w="503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7401767" y="370051"/>
              <a:ext cx="14110" cy="9138"/>
            </a:xfrm>
            <a:custGeom>
              <a:rect b="b" l="l" r="r" t="t"/>
              <a:pathLst>
                <a:path extrusionOk="0" h="261" w="403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7379393" y="406009"/>
              <a:ext cx="31196" cy="44116"/>
            </a:xfrm>
            <a:custGeom>
              <a:rect b="b" l="l" r="r" t="t"/>
              <a:pathLst>
                <a:path extrusionOk="0" h="1260" w="891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7321097" y="466126"/>
              <a:ext cx="50558" cy="16176"/>
            </a:xfrm>
            <a:custGeom>
              <a:rect b="b" l="l" r="r" t="t"/>
              <a:pathLst>
                <a:path extrusionOk="0" h="462" w="1444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7185843" y="446379"/>
              <a:ext cx="74472" cy="66174"/>
            </a:xfrm>
            <a:custGeom>
              <a:rect b="b" l="l" r="r" t="t"/>
              <a:pathLst>
                <a:path extrusionOk="0" h="1890" w="2127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7295573" y="355346"/>
              <a:ext cx="44011" cy="22968"/>
            </a:xfrm>
            <a:custGeom>
              <a:rect b="b" l="l" r="r" t="t"/>
              <a:pathLst>
                <a:path extrusionOk="0" h="656" w="1257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7378133" y="326740"/>
              <a:ext cx="39249" cy="11554"/>
            </a:xfrm>
            <a:custGeom>
              <a:rect b="b" l="l" r="r" t="t"/>
              <a:pathLst>
                <a:path extrusionOk="0" h="330" w="1121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906861" y="2731556"/>
              <a:ext cx="41490" cy="20972"/>
            </a:xfrm>
            <a:custGeom>
              <a:rect b="b" l="l" r="r" t="t"/>
              <a:pathLst>
                <a:path extrusionOk="0" h="599" w="1185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907001" y="2709883"/>
              <a:ext cx="35713" cy="25594"/>
            </a:xfrm>
            <a:custGeom>
              <a:rect b="b" l="l" r="r" t="t"/>
              <a:pathLst>
                <a:path extrusionOk="0" h="731" w="102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7454286" y="2921640"/>
              <a:ext cx="49683" cy="20202"/>
            </a:xfrm>
            <a:custGeom>
              <a:rect b="b" l="l" r="r" t="t"/>
              <a:pathLst>
                <a:path extrusionOk="0" h="577" w="1419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7454426" y="2903013"/>
              <a:ext cx="30811" cy="36063"/>
            </a:xfrm>
            <a:custGeom>
              <a:rect b="b" l="l" r="r" t="t"/>
              <a:pathLst>
                <a:path extrusionOk="0" h="1030" w="88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7331251" y="385772"/>
              <a:ext cx="14005" cy="9138"/>
            </a:xfrm>
            <a:custGeom>
              <a:rect b="b" l="l" r="r" t="t"/>
              <a:pathLst>
                <a:path extrusionOk="0" h="261" w="40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7171803" y="1130353"/>
              <a:ext cx="346484" cy="35853"/>
            </a:xfrm>
            <a:custGeom>
              <a:rect b="b" l="l" r="r" t="t"/>
              <a:pathLst>
                <a:path extrusionOk="0" h="1024" w="9896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7214273" y="1127867"/>
              <a:ext cx="19397" cy="41490"/>
            </a:xfrm>
            <a:custGeom>
              <a:rect b="b" l="l" r="r" t="t"/>
              <a:pathLst>
                <a:path extrusionOk="0" h="1185" w="554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7214273" y="1127867"/>
              <a:ext cx="19257" cy="41490"/>
            </a:xfrm>
            <a:custGeom>
              <a:rect b="b" l="l" r="r" t="t"/>
              <a:pathLst>
                <a:path extrusionOk="0" h="1185" w="55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7473298" y="1127867"/>
              <a:ext cx="19467" cy="41490"/>
            </a:xfrm>
            <a:custGeom>
              <a:rect b="b" l="l" r="r" t="t"/>
              <a:pathLst>
                <a:path extrusionOk="0" h="1185" w="556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7344346" y="1127867"/>
              <a:ext cx="19362" cy="41490"/>
            </a:xfrm>
            <a:custGeom>
              <a:rect b="b" l="l" r="r" t="t"/>
              <a:pathLst>
                <a:path extrusionOk="0" h="1185" w="553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806409" y="1226883"/>
              <a:ext cx="72581" cy="85501"/>
            </a:xfrm>
            <a:custGeom>
              <a:rect b="b" l="l" r="r" t="t"/>
              <a:pathLst>
                <a:path extrusionOk="0" h="2442" w="2073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7315040" y="954554"/>
              <a:ext cx="70060" cy="105878"/>
            </a:xfrm>
            <a:custGeom>
              <a:rect b="b" l="l" r="r" t="t"/>
              <a:pathLst>
                <a:path extrusionOk="0" h="3024" w="2001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7060672" y="766325"/>
              <a:ext cx="287488" cy="370957"/>
            </a:xfrm>
            <a:custGeom>
              <a:rect b="b" l="l" r="r" t="t"/>
              <a:pathLst>
                <a:path extrusionOk="0" h="10595" w="8211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7057801" y="669025"/>
              <a:ext cx="170931" cy="212176"/>
            </a:xfrm>
            <a:custGeom>
              <a:rect b="b" l="l" r="r" t="t"/>
              <a:pathLst>
                <a:path extrusionOk="0" h="6060" w="4882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7049118" y="781626"/>
              <a:ext cx="146702" cy="110640"/>
            </a:xfrm>
            <a:custGeom>
              <a:rect b="b" l="l" r="r" t="t"/>
              <a:pathLst>
                <a:path extrusionOk="0" h="3160" w="419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7362062" y="933196"/>
              <a:ext cx="78953" cy="98700"/>
            </a:xfrm>
            <a:custGeom>
              <a:rect b="b" l="l" r="r" t="t"/>
              <a:pathLst>
                <a:path extrusionOk="0" h="2819" w="2255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0"/>
          <p:cNvSpPr/>
          <p:nvPr/>
        </p:nvSpPr>
        <p:spPr>
          <a:xfrm flipH="1">
            <a:off x="4758494" y="2056025"/>
            <a:ext cx="3161381" cy="418928"/>
          </a:xfrm>
          <a:custGeom>
            <a:rect b="b" l="l" r="r" t="t"/>
            <a:pathLst>
              <a:path extrusionOk="0" h="6333" w="9145">
                <a:moveTo>
                  <a:pt x="508" y="1"/>
                </a:moveTo>
                <a:cubicBezTo>
                  <a:pt x="258" y="1"/>
                  <a:pt x="53" y="199"/>
                  <a:pt x="45" y="454"/>
                </a:cubicBezTo>
                <a:cubicBezTo>
                  <a:pt x="1" y="1902"/>
                  <a:pt x="82" y="6332"/>
                  <a:pt x="82" y="6332"/>
                </a:cubicBezTo>
                <a:lnTo>
                  <a:pt x="1390" y="5025"/>
                </a:lnTo>
                <a:lnTo>
                  <a:pt x="8681" y="5025"/>
                </a:lnTo>
                <a:cubicBezTo>
                  <a:pt x="8934" y="5025"/>
                  <a:pt x="9144" y="4819"/>
                  <a:pt x="9144" y="4562"/>
                </a:cubicBezTo>
                <a:lnTo>
                  <a:pt x="9144" y="464"/>
                </a:lnTo>
                <a:cubicBezTo>
                  <a:pt x="9144" y="211"/>
                  <a:pt x="8934" y="1"/>
                  <a:pt x="8681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2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2CC"/>
                </a:solidFill>
                <a:latin typeface="Anaheim"/>
                <a:ea typeface="Anaheim"/>
                <a:cs typeface="Anaheim"/>
                <a:sym typeface="Anaheim"/>
              </a:rPr>
              <a:t>¡Recuerda utilizar: using, DialogResult y propiedades!</a:t>
            </a:r>
            <a:endParaRPr sz="1000">
              <a:solidFill>
                <a:srgbClr val="FFF2CC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29" name="Google Shape;6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75" y="2000875"/>
            <a:ext cx="3904200" cy="2804700"/>
          </a:xfrm>
          <a:prstGeom prst="roundRect">
            <a:avLst>
              <a:gd fmla="val 235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0" name="Google Shape;6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635" y="3919937"/>
            <a:ext cx="745500" cy="7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