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osefin Slab"/>
      <p:regular r:id="rId20"/>
      <p:bold r:id="rId21"/>
      <p:italic r:id="rId22"/>
      <p:boldItalic r:id="rId23"/>
    </p:embeddedFont>
    <p:embeddedFont>
      <p:font typeface="Anton"/>
      <p:regular r:id="rId24"/>
    </p:embeddedFont>
    <p:embeddedFont>
      <p:font typeface="Staatliches"/>
      <p:regular r:id="rId25"/>
    </p:embeddedFont>
    <p:embeddedFont>
      <p:font typeface="Anaheim"/>
      <p:regular r:id="rId26"/>
    </p:embeddedFont>
    <p:embeddedFont>
      <p:font typeface="Abel"/>
      <p:regular r:id="rId27"/>
    </p:embeddedFont>
    <p:embeddedFont>
      <p:font typeface="Josefin Sans"/>
      <p:regular r:id="rId28"/>
      <p:bold r:id="rId29"/>
      <p:italic r:id="rId30"/>
      <p:boldItalic r:id="rId31"/>
    </p:embeddedFont>
    <p:embeddedFont>
      <p:font typeface="Unica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regular.fntdata"/><Relationship Id="rId22" Type="http://schemas.openxmlformats.org/officeDocument/2006/relationships/font" Target="fonts/JosefinSlab-italic.fntdata"/><Relationship Id="rId21" Type="http://schemas.openxmlformats.org/officeDocument/2006/relationships/font" Target="fonts/JosefinSlab-bold.fntdata"/><Relationship Id="rId24" Type="http://schemas.openxmlformats.org/officeDocument/2006/relationships/font" Target="fonts/Anton-regular.fntdata"/><Relationship Id="rId23" Type="http://schemas.openxmlformats.org/officeDocument/2006/relationships/font" Target="fonts/JosefinSlab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aheim-regular.fntdata"/><Relationship Id="rId25" Type="http://schemas.openxmlformats.org/officeDocument/2006/relationships/font" Target="fonts/Staatliches-regular.fntdata"/><Relationship Id="rId28" Type="http://schemas.openxmlformats.org/officeDocument/2006/relationships/font" Target="fonts/JosefinSans-regular.fntdata"/><Relationship Id="rId27" Type="http://schemas.openxmlformats.org/officeDocument/2006/relationships/font" Target="fonts/A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boldItalic.fntdata"/><Relationship Id="rId30" Type="http://schemas.openxmlformats.org/officeDocument/2006/relationships/font" Target="fonts/Josefi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Unica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982db0fe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2982db0fe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2982db0fe7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2982db0fe7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982db0fe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2982db0fe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982db0fe7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2982db0fe7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556cc7f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556cc7f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982db0fe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982db0fe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982db0fe7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2982db0fe7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982db0fe7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982db0fe7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556cc7f1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2556cc7f1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982db0fe7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2982db0fe7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meaguilar@uca.edu.sv" TargetMode="External"/><Relationship Id="rId4" Type="http://schemas.openxmlformats.org/officeDocument/2006/relationships/hyperlink" Target="mailto:rcanizales@uca.edu.sv" TargetMode="External"/><Relationship Id="rId5" Type="http://schemas.openxmlformats.org/officeDocument/2006/relationships/hyperlink" Target="mailto:gcortes@uca.edu.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8" name="Google Shape;158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3" name="Google Shape;163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1" name="Google Shape;171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7" name="Google Shape;187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6" name="Google Shape;206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7" name="Google Shape;207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6" name="Google Shape;216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1" name="Google Shape;221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4" name="Google Shape;224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6" name="Google Shape;226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" name="Google Shape;242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243" name="Google Shape;243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452000" y="3299597"/>
            <a:ext cx="3326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Ciclo semipresencial 01/2022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Depto. de Electrónica e Informática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Facultad de Ingeniería y Arquitectura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Universidad Centroamericana José Simeón Cañas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52000" y="738325"/>
            <a:ext cx="38610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Programación Orientada a Objetos</a:t>
            </a:r>
            <a:endParaRPr sz="54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/>
          <p:nvPr/>
        </p:nvSpPr>
        <p:spPr>
          <a:xfrm>
            <a:off x="7339000" y="4457398"/>
            <a:ext cx="1519800" cy="533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4" name="Google Shape;624;p31"/>
          <p:cNvSpPr/>
          <p:nvPr/>
        </p:nvSpPr>
        <p:spPr>
          <a:xfrm>
            <a:off x="7364175" y="4426875"/>
            <a:ext cx="1519800" cy="533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5" name="Google Shape;625;p31"/>
          <p:cNvSpPr txBox="1"/>
          <p:nvPr/>
        </p:nvSpPr>
        <p:spPr>
          <a:xfrm>
            <a:off x="7377511" y="4455790"/>
            <a:ext cx="1487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Pestaña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2/5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b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“Misión y Visión”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26" name="Google Shape;6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25" y="152400"/>
            <a:ext cx="55975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1"/>
          <p:cNvSpPr/>
          <p:nvPr/>
        </p:nvSpPr>
        <p:spPr>
          <a:xfrm flipH="1">
            <a:off x="6828619" y="2686050"/>
            <a:ext cx="2086775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System. Diagnostics.Process.Start( "https://twitter.com/LaBiblioUCA");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8" name="Google Shape;628;p31"/>
          <p:cNvSpPr/>
          <p:nvPr/>
        </p:nvSpPr>
        <p:spPr>
          <a:xfrm>
            <a:off x="6828619" y="1864825"/>
            <a:ext cx="2086775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se abre una página en el navegador predeterminado?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29" name="Google Shape;629;p31"/>
          <p:cNvGrpSpPr/>
          <p:nvPr/>
        </p:nvGrpSpPr>
        <p:grpSpPr>
          <a:xfrm rot="128605">
            <a:off x="7610296" y="3516979"/>
            <a:ext cx="869918" cy="1082172"/>
            <a:chOff x="7956672" y="2244555"/>
            <a:chExt cx="832114" cy="1098874"/>
          </a:xfrm>
        </p:grpSpPr>
        <p:sp>
          <p:nvSpPr>
            <p:cNvPr id="630" name="Google Shape;630;p31"/>
            <p:cNvSpPr/>
            <p:nvPr/>
          </p:nvSpPr>
          <p:spPr>
            <a:xfrm flipH="1">
              <a:off x="8344676" y="2244555"/>
              <a:ext cx="392291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 flipH="1">
              <a:off x="8031800" y="2795690"/>
              <a:ext cx="31417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 flipH="1">
              <a:off x="8234897" y="2698705"/>
              <a:ext cx="176836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 flipH="1">
              <a:off x="8280432" y="2797826"/>
              <a:ext cx="1650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 flipH="1">
              <a:off x="8226226" y="2832034"/>
              <a:ext cx="150365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 flipH="1">
              <a:off x="7956672" y="3276661"/>
              <a:ext cx="112344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 flipH="1">
              <a:off x="8252695" y="2681164"/>
              <a:ext cx="456187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 flipH="1">
              <a:off x="8376555" y="2519125"/>
              <a:ext cx="195127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 flipH="1">
              <a:off x="8467168" y="2585964"/>
              <a:ext cx="11515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 flipH="1">
              <a:off x="8471451" y="2619646"/>
              <a:ext cx="281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 flipH="1">
              <a:off x="8467167" y="2550391"/>
              <a:ext cx="62526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 flipH="1">
              <a:off x="8396706" y="2305232"/>
              <a:ext cx="259655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 flipH="1">
              <a:off x="8449157" y="2289581"/>
              <a:ext cx="2218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 flipH="1">
              <a:off x="8492866" y="2423610"/>
              <a:ext cx="17554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 flipH="1">
              <a:off x="8422055" y="2407889"/>
              <a:ext cx="17659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 flipH="1">
              <a:off x="8421037" y="2401097"/>
              <a:ext cx="14148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 flipH="1">
              <a:off x="8426338" y="2437055"/>
              <a:ext cx="31281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 flipH="1">
              <a:off x="8465377" y="2497172"/>
              <a:ext cx="50695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 flipH="1">
              <a:off x="8577018" y="2477425"/>
              <a:ext cx="74674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 flipH="1">
              <a:off x="8497535" y="2386392"/>
              <a:ext cx="44130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 flipH="1">
              <a:off x="8419527" y="2357786"/>
              <a:ext cx="39356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 flipH="1">
              <a:off x="8491848" y="2416818"/>
              <a:ext cx="14043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 flipH="1">
              <a:off x="8318346" y="3161399"/>
              <a:ext cx="34742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 flipH="1">
              <a:off x="8603735" y="3158913"/>
              <a:ext cx="19450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 flipH="1">
              <a:off x="8603876" y="3158913"/>
              <a:ext cx="19309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 flipH="1">
              <a:off x="8343941" y="3158913"/>
              <a:ext cx="19520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 flipH="1">
              <a:off x="8473347" y="3158913"/>
              <a:ext cx="19414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 flipH="1">
              <a:off x="7956672" y="3257929"/>
              <a:ext cx="72778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 flipH="1">
              <a:off x="8451896" y="2985600"/>
              <a:ext cx="7025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 flipH="1">
              <a:off x="8488933" y="2797371"/>
              <a:ext cx="28826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 flipH="1">
              <a:off x="8608685" y="2700071"/>
              <a:ext cx="171395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 flipH="1">
              <a:off x="8641686" y="2812672"/>
              <a:ext cx="147100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 flipH="1">
              <a:off x="8395829" y="2964242"/>
              <a:ext cx="79167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/>
          <p:nvPr/>
        </p:nvSpPr>
        <p:spPr>
          <a:xfrm>
            <a:off x="7339000" y="4457398"/>
            <a:ext cx="1519800" cy="533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8" name="Google Shape;668;p32"/>
          <p:cNvSpPr/>
          <p:nvPr/>
        </p:nvSpPr>
        <p:spPr>
          <a:xfrm>
            <a:off x="7364175" y="4426875"/>
            <a:ext cx="1519800" cy="533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9" name="Google Shape;669;p32"/>
          <p:cNvSpPr txBox="1"/>
          <p:nvPr/>
        </p:nvSpPr>
        <p:spPr>
          <a:xfrm>
            <a:off x="7377511" y="4455790"/>
            <a:ext cx="1487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Pestaña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3/5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b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“Cifras 2016”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70" name="Google Shape;6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25" y="152400"/>
            <a:ext cx="55975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2"/>
          <p:cNvSpPr/>
          <p:nvPr/>
        </p:nvSpPr>
        <p:spPr>
          <a:xfrm flipH="1">
            <a:off x="6839825" y="2780250"/>
            <a:ext cx="2086775" cy="404220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tabEjemplo.SelectedIndex = 0;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6839819" y="1959025"/>
            <a:ext cx="2086775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se cambia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la pestaña activa desde código?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73" name="Google Shape;673;p32"/>
          <p:cNvGrpSpPr/>
          <p:nvPr/>
        </p:nvGrpSpPr>
        <p:grpSpPr>
          <a:xfrm rot="128605">
            <a:off x="7610296" y="3516979"/>
            <a:ext cx="869918" cy="1082172"/>
            <a:chOff x="7956672" y="2244555"/>
            <a:chExt cx="832114" cy="1098874"/>
          </a:xfrm>
        </p:grpSpPr>
        <p:sp>
          <p:nvSpPr>
            <p:cNvPr id="674" name="Google Shape;674;p32"/>
            <p:cNvSpPr/>
            <p:nvPr/>
          </p:nvSpPr>
          <p:spPr>
            <a:xfrm flipH="1">
              <a:off x="8344676" y="2244555"/>
              <a:ext cx="392291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 flipH="1">
              <a:off x="8031800" y="2795690"/>
              <a:ext cx="31417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 flipH="1">
              <a:off x="8234897" y="2698705"/>
              <a:ext cx="176836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 flipH="1">
              <a:off x="8280432" y="2797826"/>
              <a:ext cx="1650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 flipH="1">
              <a:off x="8226226" y="2832034"/>
              <a:ext cx="150365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 flipH="1">
              <a:off x="7956672" y="3276661"/>
              <a:ext cx="112344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 flipH="1">
              <a:off x="8252695" y="2681164"/>
              <a:ext cx="456187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 flipH="1">
              <a:off x="8376555" y="2519125"/>
              <a:ext cx="195127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 flipH="1">
              <a:off x="8467168" y="2585964"/>
              <a:ext cx="11515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 flipH="1">
              <a:off x="8471451" y="2619646"/>
              <a:ext cx="281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 flipH="1">
              <a:off x="8467167" y="2550391"/>
              <a:ext cx="62526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 flipH="1">
              <a:off x="8396706" y="2305232"/>
              <a:ext cx="259655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 flipH="1">
              <a:off x="8449157" y="2289581"/>
              <a:ext cx="2218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 flipH="1">
              <a:off x="8492866" y="2423610"/>
              <a:ext cx="17554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 flipH="1">
              <a:off x="8422055" y="2407889"/>
              <a:ext cx="17659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 flipH="1">
              <a:off x="8421037" y="2401097"/>
              <a:ext cx="14148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 flipH="1">
              <a:off x="8426338" y="2437055"/>
              <a:ext cx="31281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 flipH="1">
              <a:off x="8465377" y="2497172"/>
              <a:ext cx="50695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 flipH="1">
              <a:off x="8577018" y="2477425"/>
              <a:ext cx="74674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 flipH="1">
              <a:off x="8497535" y="2386392"/>
              <a:ext cx="44130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 flipH="1">
              <a:off x="8419527" y="2357786"/>
              <a:ext cx="39356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 flipH="1">
              <a:off x="8491848" y="2416818"/>
              <a:ext cx="14043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 flipH="1">
              <a:off x="8318346" y="3161399"/>
              <a:ext cx="34742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 flipH="1">
              <a:off x="8603735" y="3158913"/>
              <a:ext cx="19450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 flipH="1">
              <a:off x="8603876" y="3158913"/>
              <a:ext cx="19309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 flipH="1">
              <a:off x="8343941" y="3158913"/>
              <a:ext cx="19520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 flipH="1">
              <a:off x="8473347" y="3158913"/>
              <a:ext cx="19414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 flipH="1">
              <a:off x="7956672" y="3257929"/>
              <a:ext cx="72778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 flipH="1">
              <a:off x="8451896" y="2985600"/>
              <a:ext cx="7025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 flipH="1">
              <a:off x="8488933" y="2797371"/>
              <a:ext cx="28826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 flipH="1">
              <a:off x="8608685" y="2700071"/>
              <a:ext cx="171395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 flipH="1">
              <a:off x="8641686" y="2812672"/>
              <a:ext cx="147100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 flipH="1">
              <a:off x="8395829" y="2964242"/>
              <a:ext cx="79167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3"/>
          <p:cNvSpPr/>
          <p:nvPr/>
        </p:nvSpPr>
        <p:spPr>
          <a:xfrm>
            <a:off x="7339000" y="4457398"/>
            <a:ext cx="1519800" cy="533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2" name="Google Shape;712;p33"/>
          <p:cNvSpPr/>
          <p:nvPr/>
        </p:nvSpPr>
        <p:spPr>
          <a:xfrm>
            <a:off x="7364175" y="4426875"/>
            <a:ext cx="1519800" cy="533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3" name="Google Shape;713;p33"/>
          <p:cNvSpPr txBox="1"/>
          <p:nvPr/>
        </p:nvSpPr>
        <p:spPr>
          <a:xfrm>
            <a:off x="7377511" y="4455790"/>
            <a:ext cx="1487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Pestaña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4/5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“Búsqueda”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14" name="Google Shape;7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25" y="152400"/>
            <a:ext cx="55975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4"/>
          <p:cNvSpPr/>
          <p:nvPr/>
        </p:nvSpPr>
        <p:spPr>
          <a:xfrm>
            <a:off x="7339000" y="4457398"/>
            <a:ext cx="1519800" cy="533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0" name="Google Shape;720;p34"/>
          <p:cNvSpPr/>
          <p:nvPr/>
        </p:nvSpPr>
        <p:spPr>
          <a:xfrm>
            <a:off x="7364175" y="4426875"/>
            <a:ext cx="1519800" cy="533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1" name="Google Shape;721;p34"/>
          <p:cNvSpPr txBox="1"/>
          <p:nvPr/>
        </p:nvSpPr>
        <p:spPr>
          <a:xfrm>
            <a:off x="7377511" y="4455790"/>
            <a:ext cx="1487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Pestaña 5/5 “Resultados”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22" name="Google Shape;7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25" y="152400"/>
            <a:ext cx="55975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5"/>
          <p:cNvSpPr txBox="1"/>
          <p:nvPr>
            <p:ph type="ctrTitle"/>
          </p:nvPr>
        </p:nvSpPr>
        <p:spPr>
          <a:xfrm>
            <a:off x="529100" y="920850"/>
            <a:ext cx="324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Muchas gracias por su atención</a:t>
            </a:r>
            <a:endParaRPr sz="3600"/>
          </a:p>
        </p:txBody>
      </p:sp>
      <p:sp>
        <p:nvSpPr>
          <p:cNvPr id="728" name="Google Shape;728;p35"/>
          <p:cNvSpPr txBox="1"/>
          <p:nvPr>
            <p:ph idx="1" type="subTitle"/>
          </p:nvPr>
        </p:nvSpPr>
        <p:spPr>
          <a:xfrm>
            <a:off x="833900" y="2150750"/>
            <a:ext cx="24630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realizada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Ing. Marlene Navarro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meaguilar@uca.edu.sv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Ronaldo Canizales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rcanizales@uca.edu.sv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Guillermo Cortés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gcortes@uca.edu.sv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5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730" name="Google Shape;730;p35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5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737" name="Google Shape;737;p3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35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43" name="Google Shape;743;p35"/>
          <p:cNvSpPr/>
          <p:nvPr/>
        </p:nvSpPr>
        <p:spPr>
          <a:xfrm>
            <a:off x="4750188" y="2404477"/>
            <a:ext cx="2801100" cy="1777500"/>
          </a:xfrm>
          <a:prstGeom prst="roundRect">
            <a:avLst>
              <a:gd fmla="val 5444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5"/>
          <p:cNvGrpSpPr/>
          <p:nvPr/>
        </p:nvGrpSpPr>
        <p:grpSpPr>
          <a:xfrm>
            <a:off x="4848518" y="2502124"/>
            <a:ext cx="2800975" cy="2133301"/>
            <a:chOff x="3578510" y="1419647"/>
            <a:chExt cx="4021500" cy="3062887"/>
          </a:xfrm>
        </p:grpSpPr>
        <p:sp>
          <p:nvSpPr>
            <p:cNvPr id="745" name="Google Shape;745;p35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7" name="Google Shape;747;p35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8" name="Google Shape;748;p35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49" name="Google Shape;749;p35"/>
          <p:cNvSpPr txBox="1"/>
          <p:nvPr>
            <p:ph type="ctrTitle"/>
          </p:nvPr>
        </p:nvSpPr>
        <p:spPr>
          <a:xfrm>
            <a:off x="5017500" y="2847125"/>
            <a:ext cx="2463000" cy="1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¿Preguntas?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ctrTitle"/>
          </p:nvPr>
        </p:nvSpPr>
        <p:spPr>
          <a:xfrm>
            <a:off x="889500" y="1943900"/>
            <a:ext cx="28122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TP5:</a:t>
            </a:r>
            <a:r>
              <a:rPr lang="en"/>
              <a:t> </a:t>
            </a:r>
            <a:r>
              <a:rPr lang="en"/>
              <a:t>Interfaz gráfica en C# (cont.)</a:t>
            </a:r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264" name="Google Shape;264;p2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3"/>
          <p:cNvGrpSpPr/>
          <p:nvPr/>
        </p:nvGrpSpPr>
        <p:grpSpPr>
          <a:xfrm>
            <a:off x="5215730" y="960614"/>
            <a:ext cx="3081703" cy="3126518"/>
            <a:chOff x="5150194" y="1591500"/>
            <a:chExt cx="3081703" cy="2529341"/>
          </a:xfrm>
        </p:grpSpPr>
        <p:sp>
          <p:nvSpPr>
            <p:cNvPr id="270" name="Google Shape;270;p23"/>
            <p:cNvSpPr/>
            <p:nvPr/>
          </p:nvSpPr>
          <p:spPr>
            <a:xfrm>
              <a:off x="5150194" y="1591500"/>
              <a:ext cx="1147444" cy="2529341"/>
            </a:xfrm>
            <a:custGeom>
              <a:rect b="b" l="l" r="r" t="t"/>
              <a:pathLst>
                <a:path extrusionOk="0" h="64368" w="46540">
                  <a:moveTo>
                    <a:pt x="45240" y="58"/>
                  </a:moveTo>
                  <a:cubicBezTo>
                    <a:pt x="45926" y="58"/>
                    <a:pt x="46482" y="614"/>
                    <a:pt x="46482" y="1299"/>
                  </a:cubicBezTo>
                  <a:lnTo>
                    <a:pt x="46482" y="63068"/>
                  </a:lnTo>
                  <a:cubicBezTo>
                    <a:pt x="46482" y="63753"/>
                    <a:pt x="45926" y="64310"/>
                    <a:pt x="45240" y="64310"/>
                  </a:cubicBezTo>
                  <a:lnTo>
                    <a:pt x="1299" y="64310"/>
                  </a:lnTo>
                  <a:cubicBezTo>
                    <a:pt x="615" y="64310"/>
                    <a:pt x="58" y="63753"/>
                    <a:pt x="58" y="63068"/>
                  </a:cubicBezTo>
                  <a:lnTo>
                    <a:pt x="58" y="1299"/>
                  </a:lnTo>
                  <a:cubicBezTo>
                    <a:pt x="58" y="614"/>
                    <a:pt x="615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2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2" y="64368"/>
                    <a:pt x="1299" y="64368"/>
                  </a:cubicBezTo>
                  <a:lnTo>
                    <a:pt x="45240" y="64368"/>
                  </a:lnTo>
                  <a:cubicBezTo>
                    <a:pt x="45958" y="64368"/>
                    <a:pt x="46539" y="63786"/>
                    <a:pt x="46539" y="63068"/>
                  </a:cubicBezTo>
                  <a:lnTo>
                    <a:pt x="46539" y="1299"/>
                  </a:lnTo>
                  <a:cubicBezTo>
                    <a:pt x="46539" y="582"/>
                    <a:pt x="45958" y="0"/>
                    <a:pt x="4524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402990" y="1591500"/>
              <a:ext cx="1828907" cy="2529341"/>
            </a:xfrm>
            <a:custGeom>
              <a:rect b="b" l="l" r="r" t="t"/>
              <a:pathLst>
                <a:path extrusionOk="0" h="64368" w="46543">
                  <a:moveTo>
                    <a:pt x="45243" y="58"/>
                  </a:moveTo>
                  <a:cubicBezTo>
                    <a:pt x="45928" y="58"/>
                    <a:pt x="46485" y="614"/>
                    <a:pt x="46485" y="1299"/>
                  </a:cubicBezTo>
                  <a:lnTo>
                    <a:pt x="46485" y="63068"/>
                  </a:lnTo>
                  <a:cubicBezTo>
                    <a:pt x="46485" y="63753"/>
                    <a:pt x="45928" y="64310"/>
                    <a:pt x="45243" y="64310"/>
                  </a:cubicBezTo>
                  <a:lnTo>
                    <a:pt x="1299" y="64310"/>
                  </a:lnTo>
                  <a:cubicBezTo>
                    <a:pt x="617" y="64310"/>
                    <a:pt x="57" y="63753"/>
                    <a:pt x="57" y="63068"/>
                  </a:cubicBezTo>
                  <a:lnTo>
                    <a:pt x="57" y="1299"/>
                  </a:lnTo>
                  <a:cubicBezTo>
                    <a:pt x="57" y="614"/>
                    <a:pt x="617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5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5" y="64368"/>
                    <a:pt x="1299" y="64368"/>
                  </a:cubicBezTo>
                  <a:lnTo>
                    <a:pt x="45243" y="64368"/>
                  </a:lnTo>
                  <a:cubicBezTo>
                    <a:pt x="45961" y="64368"/>
                    <a:pt x="46542" y="63786"/>
                    <a:pt x="46542" y="63068"/>
                  </a:cubicBezTo>
                  <a:lnTo>
                    <a:pt x="46542" y="1299"/>
                  </a:lnTo>
                  <a:cubicBezTo>
                    <a:pt x="46542" y="582"/>
                    <a:pt x="45961" y="0"/>
                    <a:pt x="45243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>
            <a:off x="5723516" y="789660"/>
            <a:ext cx="2288423" cy="1787926"/>
            <a:chOff x="5723516" y="1479118"/>
            <a:chExt cx="2288423" cy="1787926"/>
          </a:xfrm>
        </p:grpSpPr>
        <p:sp>
          <p:nvSpPr>
            <p:cNvPr id="273" name="Google Shape;273;p23"/>
            <p:cNvSpPr/>
            <p:nvPr/>
          </p:nvSpPr>
          <p:spPr>
            <a:xfrm>
              <a:off x="5723516" y="1479118"/>
              <a:ext cx="2288423" cy="291294"/>
            </a:xfrm>
            <a:custGeom>
              <a:rect b="b" l="l" r="r" t="t"/>
              <a:pathLst>
                <a:path extrusionOk="0" h="7413" w="58237">
                  <a:moveTo>
                    <a:pt x="1756" y="1"/>
                  </a:moveTo>
                  <a:cubicBezTo>
                    <a:pt x="791" y="1"/>
                    <a:pt x="1" y="794"/>
                    <a:pt x="1" y="1760"/>
                  </a:cubicBezTo>
                  <a:lnTo>
                    <a:pt x="1" y="7413"/>
                  </a:lnTo>
                  <a:lnTo>
                    <a:pt x="58237" y="7413"/>
                  </a:lnTo>
                  <a:lnTo>
                    <a:pt x="58237" y="1760"/>
                  </a:lnTo>
                  <a:cubicBezTo>
                    <a:pt x="58237" y="794"/>
                    <a:pt x="57448" y="1"/>
                    <a:pt x="5648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22944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7" y="0"/>
                    <a:pt x="1" y="595"/>
                    <a:pt x="1" y="1328"/>
                  </a:cubicBezTo>
                  <a:cubicBezTo>
                    <a:pt x="1" y="2060"/>
                    <a:pt x="597" y="2656"/>
                    <a:pt x="1329" y="2656"/>
                  </a:cubicBezTo>
                  <a:cubicBezTo>
                    <a:pt x="2065" y="2656"/>
                    <a:pt x="2656" y="2060"/>
                    <a:pt x="2656" y="1328"/>
                  </a:cubicBezTo>
                  <a:cubicBezTo>
                    <a:pt x="2656" y="595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044560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8" y="0"/>
                  </a:moveTo>
                  <a:cubicBezTo>
                    <a:pt x="596" y="0"/>
                    <a:pt x="0" y="595"/>
                    <a:pt x="0" y="1328"/>
                  </a:cubicBezTo>
                  <a:cubicBezTo>
                    <a:pt x="0" y="2060"/>
                    <a:pt x="596" y="2656"/>
                    <a:pt x="1328" y="2656"/>
                  </a:cubicBezTo>
                  <a:cubicBezTo>
                    <a:pt x="2060" y="2656"/>
                    <a:pt x="2656" y="2060"/>
                    <a:pt x="2656" y="1328"/>
                  </a:cubicBezTo>
                  <a:cubicBezTo>
                    <a:pt x="2656" y="595"/>
                    <a:pt x="2060" y="0"/>
                    <a:pt x="13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85963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3" y="0"/>
                    <a:pt x="0" y="595"/>
                    <a:pt x="0" y="1328"/>
                  </a:cubicBezTo>
                  <a:cubicBezTo>
                    <a:pt x="0" y="2060"/>
                    <a:pt x="593" y="2656"/>
                    <a:pt x="1329" y="2656"/>
                  </a:cubicBezTo>
                  <a:cubicBezTo>
                    <a:pt x="2061" y="2656"/>
                    <a:pt x="2656" y="2060"/>
                    <a:pt x="2656" y="1328"/>
                  </a:cubicBezTo>
                  <a:cubicBezTo>
                    <a:pt x="2656" y="595"/>
                    <a:pt x="2061" y="0"/>
                    <a:pt x="132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723516" y="1770377"/>
              <a:ext cx="2288423" cy="1496668"/>
            </a:xfrm>
            <a:custGeom>
              <a:rect b="b" l="l" r="r" t="t"/>
              <a:pathLst>
                <a:path extrusionOk="0" h="38088" w="58237">
                  <a:moveTo>
                    <a:pt x="1" y="1"/>
                  </a:moveTo>
                  <a:lnTo>
                    <a:pt x="1" y="36332"/>
                  </a:lnTo>
                  <a:cubicBezTo>
                    <a:pt x="1" y="37297"/>
                    <a:pt x="791" y="38087"/>
                    <a:pt x="1756" y="38087"/>
                  </a:cubicBezTo>
                  <a:lnTo>
                    <a:pt x="56482" y="38087"/>
                  </a:lnTo>
                  <a:cubicBezTo>
                    <a:pt x="57448" y="38087"/>
                    <a:pt x="58237" y="37297"/>
                    <a:pt x="58237" y="36332"/>
                  </a:cubicBezTo>
                  <a:lnTo>
                    <a:pt x="5823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889350" y="3048225"/>
            <a:ext cx="28122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controles útiles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Añadiendo “tamaño adaptativo” a nuestras aplicaciones (responsive size)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280" name="Google Shape;280;p23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3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3"/>
          <p:cNvGrpSpPr/>
          <p:nvPr/>
        </p:nvGrpSpPr>
        <p:grpSpPr>
          <a:xfrm>
            <a:off x="4670099" y="1183057"/>
            <a:ext cx="4222275" cy="2756290"/>
            <a:chOff x="4710406" y="1815485"/>
            <a:chExt cx="3380253" cy="2313100"/>
          </a:xfrm>
        </p:grpSpPr>
        <p:sp>
          <p:nvSpPr>
            <p:cNvPr id="286" name="Google Shape;286;p23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4788962" y="1574575"/>
            <a:ext cx="3984553" cy="2047698"/>
            <a:chOff x="4809799" y="1524015"/>
            <a:chExt cx="3984553" cy="2047698"/>
          </a:xfrm>
        </p:grpSpPr>
        <p:sp>
          <p:nvSpPr>
            <p:cNvPr id="289" name="Google Shape;289;p23"/>
            <p:cNvSpPr/>
            <p:nvPr/>
          </p:nvSpPr>
          <p:spPr>
            <a:xfrm>
              <a:off x="8052890" y="3127164"/>
              <a:ext cx="2554" cy="4951"/>
            </a:xfrm>
            <a:custGeom>
              <a:rect b="b" l="l" r="r" t="t"/>
              <a:pathLst>
                <a:path extrusionOk="0" h="126" w="65">
                  <a:moveTo>
                    <a:pt x="0" y="0"/>
                  </a:moveTo>
                  <a:lnTo>
                    <a:pt x="0" y="126"/>
                  </a:lnTo>
                  <a:cubicBezTo>
                    <a:pt x="18" y="126"/>
                    <a:pt x="36" y="116"/>
                    <a:pt x="47" y="98"/>
                  </a:cubicBezTo>
                  <a:cubicBezTo>
                    <a:pt x="65" y="73"/>
                    <a:pt x="58" y="36"/>
                    <a:pt x="29" y="18"/>
                  </a:cubicBezTo>
                  <a:cubicBezTo>
                    <a:pt x="18" y="15"/>
                    <a:pt x="11" y="8"/>
                    <a:pt x="0" y="0"/>
                  </a:cubicBez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8052890" y="2518830"/>
              <a:ext cx="2554" cy="5973"/>
            </a:xfrm>
            <a:custGeom>
              <a:rect b="b" l="l" r="r" t="t"/>
              <a:pathLst>
                <a:path extrusionOk="0" h="152" w="65">
                  <a:moveTo>
                    <a:pt x="0" y="0"/>
                  </a:moveTo>
                  <a:lnTo>
                    <a:pt x="0" y="151"/>
                  </a:lnTo>
                  <a:cubicBezTo>
                    <a:pt x="15" y="134"/>
                    <a:pt x="29" y="112"/>
                    <a:pt x="43" y="94"/>
                  </a:cubicBezTo>
                  <a:cubicBezTo>
                    <a:pt x="65" y="69"/>
                    <a:pt x="58" y="33"/>
                    <a:pt x="36" y="15"/>
                  </a:cubicBezTo>
                  <a:cubicBezTo>
                    <a:pt x="25" y="8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CCD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5694875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TP1</a:t>
              </a:r>
              <a:endParaRPr/>
            </a:p>
          </p:txBody>
        </p:sp>
        <p:sp>
          <p:nvSpPr>
            <p:cNvPr id="292" name="Google Shape;292;p23"/>
            <p:cNvSpPr txBox="1"/>
            <p:nvPr/>
          </p:nvSpPr>
          <p:spPr>
            <a:xfrm>
              <a:off x="5694875" y="2012041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TP3</a:t>
              </a:r>
              <a:endParaRPr/>
            </a:p>
          </p:txBody>
        </p:sp>
        <p:sp>
          <p:nvSpPr>
            <p:cNvPr id="293" name="Google Shape;293;p23"/>
            <p:cNvSpPr txBox="1"/>
            <p:nvPr/>
          </p:nvSpPr>
          <p:spPr>
            <a:xfrm>
              <a:off x="5694875" y="2988092"/>
              <a:ext cx="586500" cy="33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TP5</a:t>
              </a:r>
              <a:endParaRPr/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6579947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TP2</a:t>
              </a:r>
              <a:endParaRPr/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6579947" y="2500066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TP4</a:t>
              </a:r>
              <a:endParaRPr/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6579947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TP6</a:t>
              </a:r>
              <a:endParaRPr/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7465019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CC6</a:t>
              </a:r>
              <a:endParaRPr/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7465019" y="2012041"/>
              <a:ext cx="586500" cy="3396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CC7</a:t>
              </a:r>
              <a:endParaRPr/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7465019" y="2500066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CC8</a:t>
              </a:r>
              <a:endParaRPr/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7465019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CC9</a:t>
              </a: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4809799" y="1768024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CP3</a:t>
              </a:r>
              <a:endParaRPr/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4809799" y="2256038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CP4</a:t>
              </a:r>
              <a:endParaRPr/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4809807" y="3232114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EE2</a:t>
              </a:r>
              <a:endParaRPr/>
            </a:p>
          </p:txBody>
        </p:sp>
        <p:cxnSp>
          <p:nvCxnSpPr>
            <p:cNvPr id="304" name="Google Shape;304;p23"/>
            <p:cNvCxnSpPr>
              <a:stCxn id="291" idx="3"/>
              <a:endCxn id="294" idx="1"/>
            </p:cNvCxnSpPr>
            <p:nvPr/>
          </p:nvCxnSpPr>
          <p:spPr>
            <a:xfrm>
              <a:off x="6281375" y="1693815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23"/>
            <p:cNvCxnSpPr>
              <a:stCxn id="294" idx="3"/>
              <a:endCxn id="297" idx="1"/>
            </p:cNvCxnSpPr>
            <p:nvPr/>
          </p:nvCxnSpPr>
          <p:spPr>
            <a:xfrm>
              <a:off x="7166447" y="1693815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23"/>
            <p:cNvCxnSpPr>
              <a:stCxn id="294" idx="2"/>
              <a:endCxn id="292" idx="0"/>
            </p:cNvCxnSpPr>
            <p:nvPr/>
          </p:nvCxnSpPr>
          <p:spPr>
            <a:xfrm rot="5400000">
              <a:off x="6356447" y="1495365"/>
              <a:ext cx="148500" cy="885000"/>
            </a:xfrm>
            <a:prstGeom prst="curvedConnector3">
              <a:avLst>
                <a:gd fmla="val 4997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23"/>
            <p:cNvCxnSpPr>
              <a:stCxn id="292" idx="3"/>
              <a:endCxn id="295" idx="1"/>
            </p:cNvCxnSpPr>
            <p:nvPr/>
          </p:nvCxnSpPr>
          <p:spPr>
            <a:xfrm>
              <a:off x="6281375" y="2181841"/>
              <a:ext cx="298500" cy="4881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3"/>
            <p:cNvCxnSpPr>
              <a:stCxn id="295" idx="2"/>
              <a:endCxn id="293" idx="0"/>
            </p:cNvCxnSpPr>
            <p:nvPr/>
          </p:nvCxnSpPr>
          <p:spPr>
            <a:xfrm rot="5400000">
              <a:off x="6356447" y="2471416"/>
              <a:ext cx="148500" cy="885000"/>
            </a:xfrm>
            <a:prstGeom prst="curvedConnector3">
              <a:avLst>
                <a:gd fmla="val 4997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23"/>
            <p:cNvCxnSpPr>
              <a:stCxn id="291" idx="2"/>
              <a:endCxn id="301" idx="3"/>
            </p:cNvCxnSpPr>
            <p:nvPr/>
          </p:nvCxnSpPr>
          <p:spPr>
            <a:xfrm rot="5400000">
              <a:off x="5655125" y="1604715"/>
              <a:ext cx="74100" cy="591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Google Shape;310;p23"/>
            <p:cNvCxnSpPr>
              <a:stCxn id="292" idx="2"/>
              <a:endCxn id="302" idx="3"/>
            </p:cNvCxnSpPr>
            <p:nvPr/>
          </p:nvCxnSpPr>
          <p:spPr>
            <a:xfrm rot="5400000">
              <a:off x="5655125" y="2092741"/>
              <a:ext cx="74100" cy="591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1" name="Google Shape;311;p23"/>
            <p:cNvCxnSpPr>
              <a:stCxn id="293" idx="3"/>
              <a:endCxn id="296" idx="1"/>
            </p:cNvCxnSpPr>
            <p:nvPr/>
          </p:nvCxnSpPr>
          <p:spPr>
            <a:xfrm>
              <a:off x="6281375" y="3157892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23"/>
            <p:cNvCxnSpPr>
              <a:stCxn id="301" idx="2"/>
              <a:endCxn id="302" idx="0"/>
            </p:cNvCxnSpPr>
            <p:nvPr/>
          </p:nvCxnSpPr>
          <p:spPr>
            <a:xfrm flipH="1" rot="-5400000">
              <a:off x="5029099" y="2181574"/>
              <a:ext cx="148500" cy="600"/>
            </a:xfrm>
            <a:prstGeom prst="curvedConnector3">
              <a:avLst>
                <a:gd fmla="val 4997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23"/>
            <p:cNvCxnSpPr>
              <a:stCxn id="292" idx="3"/>
              <a:endCxn id="298" idx="1"/>
            </p:cNvCxnSpPr>
            <p:nvPr/>
          </p:nvCxnSpPr>
          <p:spPr>
            <a:xfrm>
              <a:off x="6281375" y="2181841"/>
              <a:ext cx="1183500" cy="6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4" name="Google Shape;314;p23"/>
            <p:cNvCxnSpPr>
              <a:stCxn id="295" idx="3"/>
              <a:endCxn id="299" idx="1"/>
            </p:cNvCxnSpPr>
            <p:nvPr/>
          </p:nvCxnSpPr>
          <p:spPr>
            <a:xfrm>
              <a:off x="7166447" y="2669866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5" name="Google Shape;315;p23"/>
            <p:cNvCxnSpPr>
              <a:stCxn id="296" idx="3"/>
              <a:endCxn id="300" idx="1"/>
            </p:cNvCxnSpPr>
            <p:nvPr/>
          </p:nvCxnSpPr>
          <p:spPr>
            <a:xfrm>
              <a:off x="7166447" y="3157892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Google Shape;316;p23"/>
            <p:cNvCxnSpPr>
              <a:stCxn id="296" idx="2"/>
              <a:endCxn id="303" idx="3"/>
            </p:cNvCxnSpPr>
            <p:nvPr/>
          </p:nvCxnSpPr>
          <p:spPr>
            <a:xfrm rot="5400000">
              <a:off x="6097697" y="2626292"/>
              <a:ext cx="74100" cy="1476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23"/>
            <p:cNvCxnSpPr>
              <a:stCxn id="302" idx="2"/>
              <a:endCxn id="303" idx="0"/>
            </p:cNvCxnSpPr>
            <p:nvPr/>
          </p:nvCxnSpPr>
          <p:spPr>
            <a:xfrm flipH="1" rot="-5400000">
              <a:off x="4785049" y="2913638"/>
              <a:ext cx="636600" cy="600"/>
            </a:xfrm>
            <a:prstGeom prst="curvedConnector3">
              <a:avLst>
                <a:gd fmla="val 4999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8" name="Google Shape;318;p23"/>
            <p:cNvSpPr txBox="1"/>
            <p:nvPr/>
          </p:nvSpPr>
          <p:spPr>
            <a:xfrm>
              <a:off x="8207852" y="2000678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PR3</a:t>
              </a:r>
              <a:endParaRPr/>
            </a:p>
          </p:txBody>
        </p:sp>
      </p:grpSp>
      <p:cxnSp>
        <p:nvCxnSpPr>
          <p:cNvPr id="319" name="Google Shape;319;p23"/>
          <p:cNvCxnSpPr>
            <a:stCxn id="318" idx="2"/>
          </p:cNvCxnSpPr>
          <p:nvPr/>
        </p:nvCxnSpPr>
        <p:spPr>
          <a:xfrm rot="5400000">
            <a:off x="7897965" y="2970738"/>
            <a:ext cx="1162200" cy="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3"/>
          <p:cNvCxnSpPr>
            <a:endCxn id="318" idx="0"/>
          </p:cNvCxnSpPr>
          <p:nvPr/>
        </p:nvCxnSpPr>
        <p:spPr>
          <a:xfrm rot="5400000">
            <a:off x="8250465" y="1816038"/>
            <a:ext cx="465000" cy="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3"/>
          <p:cNvCxnSpPr/>
          <p:nvPr/>
        </p:nvCxnSpPr>
        <p:spPr>
          <a:xfrm flipH="1">
            <a:off x="7443275" y="2068100"/>
            <a:ext cx="587700" cy="33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3"/>
          <p:cNvCxnSpPr/>
          <p:nvPr/>
        </p:nvCxnSpPr>
        <p:spPr>
          <a:xfrm rot="10800000">
            <a:off x="7443275" y="2068225"/>
            <a:ext cx="587700" cy="33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 txBox="1"/>
          <p:nvPr>
            <p:ph type="ctrTitle"/>
          </p:nvPr>
        </p:nvSpPr>
        <p:spPr>
          <a:xfrm>
            <a:off x="3782800" y="1657625"/>
            <a:ext cx="18462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r>
              <a:rPr lang="en"/>
              <a:t>Tab control</a:t>
            </a:r>
            <a:endParaRPr/>
          </a:p>
        </p:txBody>
      </p:sp>
      <p:sp>
        <p:nvSpPr>
          <p:cNvPr id="332" name="Google Shape;332;p24"/>
          <p:cNvSpPr txBox="1"/>
          <p:nvPr>
            <p:ph idx="1" type="subTitle"/>
          </p:nvPr>
        </p:nvSpPr>
        <p:spPr>
          <a:xfrm>
            <a:off x="3782800" y="1837200"/>
            <a:ext cx="2048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varias pestañas dentro de una ventana</a:t>
            </a:r>
            <a:endParaRPr/>
          </a:p>
        </p:txBody>
      </p:sp>
      <p:sp>
        <p:nvSpPr>
          <p:cNvPr id="333" name="Google Shape;333;p24"/>
          <p:cNvSpPr txBox="1"/>
          <p:nvPr>
            <p:ph idx="2" type="ctrTitle"/>
          </p:nvPr>
        </p:nvSpPr>
        <p:spPr>
          <a:xfrm>
            <a:off x="3782800" y="3482450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en"/>
              <a:t>Tips and tricks</a:t>
            </a:r>
            <a:endParaRPr/>
          </a:p>
        </p:txBody>
      </p:sp>
      <p:sp>
        <p:nvSpPr>
          <p:cNvPr id="334" name="Google Shape;334;p24"/>
          <p:cNvSpPr txBox="1"/>
          <p:nvPr>
            <p:ph idx="5" type="subTitle"/>
          </p:nvPr>
        </p:nvSpPr>
        <p:spPr>
          <a:xfrm>
            <a:off x="3782800" y="3659800"/>
            <a:ext cx="2048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Ocultar encabezados, añadir y quitar pestañas en ejecución</a:t>
            </a:r>
            <a:endParaRPr/>
          </a:p>
        </p:txBody>
      </p:sp>
      <p:sp>
        <p:nvSpPr>
          <p:cNvPr id="335" name="Google Shape;335;p24"/>
          <p:cNvSpPr txBox="1"/>
          <p:nvPr>
            <p:ph idx="3" type="ctrTitle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Responsive size</a:t>
            </a:r>
            <a:endParaRPr/>
          </a:p>
        </p:txBody>
      </p:sp>
      <p:sp>
        <p:nvSpPr>
          <p:cNvPr id="336" name="Google Shape;336;p24"/>
          <p:cNvSpPr txBox="1"/>
          <p:nvPr>
            <p:ph idx="6" type="subTitle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del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Layout Panel</a:t>
            </a:r>
            <a:endParaRPr/>
          </a:p>
        </p:txBody>
      </p:sp>
      <p:sp>
        <p:nvSpPr>
          <p:cNvPr id="337" name="Google Shape;337;p24"/>
          <p:cNvSpPr txBox="1"/>
          <p:nvPr>
            <p:ph idx="4" type="ctrTitle"/>
          </p:nvPr>
        </p:nvSpPr>
        <p:spPr>
          <a:xfrm>
            <a:off x="6364525" y="3482450"/>
            <a:ext cx="2528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br>
              <a:rPr lang="en"/>
            </a:br>
            <a:r>
              <a:rPr lang="en"/>
              <a:t>Ejemplo integrador</a:t>
            </a:r>
            <a:endParaRPr/>
          </a:p>
        </p:txBody>
      </p:sp>
      <p:sp>
        <p:nvSpPr>
          <p:cNvPr id="338" name="Google Shape;338;p24"/>
          <p:cNvSpPr txBox="1"/>
          <p:nvPr>
            <p:ph idx="7" type="subTitle"/>
          </p:nvPr>
        </p:nvSpPr>
        <p:spPr>
          <a:xfrm>
            <a:off x="6364525" y="3659800"/>
            <a:ext cx="2154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Recreación de una versión resumida de la Biblioteca UCA</a:t>
            </a: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63975" y="982900"/>
            <a:ext cx="2214990" cy="3181003"/>
            <a:chOff x="624596" y="982906"/>
            <a:chExt cx="2001980" cy="3181003"/>
          </a:xfrm>
        </p:grpSpPr>
        <p:sp>
          <p:nvSpPr>
            <p:cNvPr id="340" name="Google Shape;340;p24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624596" y="982906"/>
              <a:ext cx="1881817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4"/>
          <p:cNvGrpSpPr/>
          <p:nvPr/>
        </p:nvGrpSpPr>
        <p:grpSpPr>
          <a:xfrm>
            <a:off x="0" y="4397412"/>
            <a:ext cx="4600713" cy="150450"/>
            <a:chOff x="0" y="4397412"/>
            <a:chExt cx="4600713" cy="150450"/>
          </a:xfrm>
        </p:grpSpPr>
        <p:sp>
          <p:nvSpPr>
            <p:cNvPr id="343" name="Google Shape;343;p2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4"/>
          <p:cNvGrpSpPr/>
          <p:nvPr/>
        </p:nvGrpSpPr>
        <p:grpSpPr>
          <a:xfrm>
            <a:off x="1691827" y="1904259"/>
            <a:ext cx="1418990" cy="2804590"/>
            <a:chOff x="2072827" y="1904259"/>
            <a:chExt cx="1418990" cy="2804590"/>
          </a:xfrm>
        </p:grpSpPr>
        <p:sp>
          <p:nvSpPr>
            <p:cNvPr id="349" name="Google Shape;349;p24"/>
            <p:cNvSpPr/>
            <p:nvPr/>
          </p:nvSpPr>
          <p:spPr>
            <a:xfrm>
              <a:off x="2399847" y="190425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2789784" y="245539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2724205" y="235841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2853507" y="245753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2759253" y="249173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3066000" y="293636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668115" y="444415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119709" y="423365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2072827" y="436660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643536" y="461858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70670" y="452055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2670776" y="4520551"/>
              <a:ext cx="79828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2164701" y="430039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164701" y="430039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427857" y="234086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2564687" y="217882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657436" y="224566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664368" y="227935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606562" y="221009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480236" y="196493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465671" y="194928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2571234" y="284249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644516" y="447937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43641" y="342458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643641" y="313012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162670" y="284249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2148980" y="424713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625784" y="208331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96300" y="206759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2700817" y="206080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678443" y="209675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2620147" y="215687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484893" y="213712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594623" y="204609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2677183" y="201749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2205911" y="442230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2206051" y="440063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2753336" y="461239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753476" y="459376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2630301" y="207652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2470853" y="282110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2513323" y="281861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2513323" y="281861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772348" y="281861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2643396" y="281861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2475381" y="2091484"/>
              <a:ext cx="1013577" cy="907769"/>
            </a:xfrm>
            <a:custGeom>
              <a:rect b="b" l="l" r="r" t="t"/>
              <a:pathLst>
                <a:path extrusionOk="0" h="25927" w="28949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509787" y="2116997"/>
              <a:ext cx="982031" cy="1171798"/>
            </a:xfrm>
            <a:custGeom>
              <a:rect b="b" l="l" r="r" t="t"/>
              <a:pathLst>
                <a:path extrusionOk="0" h="33468" w="28048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3105459" y="291763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592592" y="2194375"/>
              <a:ext cx="843906" cy="1008185"/>
            </a:xfrm>
            <a:custGeom>
              <a:rect b="b" l="l" r="r" t="t"/>
              <a:pathLst>
                <a:path extrusionOk="0" h="28795" w="24103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614090" y="264530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359722" y="245707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2356851" y="235977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2348168" y="247237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661112" y="262394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4"/>
          <p:cNvSpPr txBox="1"/>
          <p:nvPr>
            <p:ph type="ctrTitle"/>
          </p:nvPr>
        </p:nvSpPr>
        <p:spPr>
          <a:xfrm rot="-3144022">
            <a:off x="2150808" y="2540441"/>
            <a:ext cx="1012882" cy="3206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48" y="1105525"/>
            <a:ext cx="5574125" cy="38255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9" name="Google Shape;409;p25"/>
          <p:cNvSpPr txBox="1"/>
          <p:nvPr>
            <p:ph type="ctrTitle"/>
          </p:nvPr>
        </p:nvSpPr>
        <p:spPr>
          <a:xfrm>
            <a:off x="4661675" y="457300"/>
            <a:ext cx="3713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Controles útiles: tab control</a:t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5376775" y="1881070"/>
            <a:ext cx="3408300" cy="22893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1" name="Google Shape;411;p25"/>
          <p:cNvSpPr/>
          <p:nvPr/>
        </p:nvSpPr>
        <p:spPr>
          <a:xfrm>
            <a:off x="5433246" y="1814101"/>
            <a:ext cx="3408300" cy="22893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2" name="Google Shape;412;p25"/>
          <p:cNvSpPr txBox="1"/>
          <p:nvPr/>
        </p:nvSpPr>
        <p:spPr>
          <a:xfrm>
            <a:off x="5463161" y="1938140"/>
            <a:ext cx="33375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Tab control - conjunto de pestañas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tabNombre.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Permite contener varios "paneles" (conjunto de controles) y se puede acceder a ellos mediante pestañas, cada una es independiente de las demás.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comunes: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Text y BackColor (o Backgroundlmage).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/>
          <p:nvPr>
            <p:ph type="ctrTitle"/>
          </p:nvPr>
        </p:nvSpPr>
        <p:spPr>
          <a:xfrm>
            <a:off x="4516150" y="457300"/>
            <a:ext cx="3859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tricks: tab control</a:t>
            </a:r>
            <a:endParaRPr/>
          </a:p>
        </p:txBody>
      </p:sp>
      <p:grpSp>
        <p:nvGrpSpPr>
          <p:cNvPr id="418" name="Google Shape;418;p26"/>
          <p:cNvGrpSpPr/>
          <p:nvPr/>
        </p:nvGrpSpPr>
        <p:grpSpPr>
          <a:xfrm>
            <a:off x="354318" y="2178412"/>
            <a:ext cx="3435941" cy="2752340"/>
            <a:chOff x="1322843" y="1877062"/>
            <a:chExt cx="3435941" cy="2752340"/>
          </a:xfrm>
        </p:grpSpPr>
        <p:sp>
          <p:nvSpPr>
            <p:cNvPr id="419" name="Google Shape;419;p26"/>
            <p:cNvSpPr/>
            <p:nvPr/>
          </p:nvSpPr>
          <p:spPr>
            <a:xfrm>
              <a:off x="1322843" y="4625114"/>
              <a:ext cx="3435941" cy="4289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090214" y="4496006"/>
              <a:ext cx="283112" cy="132026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090659" y="4612756"/>
              <a:ext cx="254807" cy="5242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245436" y="4583815"/>
              <a:ext cx="13533" cy="15757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255030" y="4586420"/>
              <a:ext cx="12961" cy="18711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092470" y="4584958"/>
              <a:ext cx="44760" cy="29925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2232125" y="4582798"/>
              <a:ext cx="15693" cy="74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226438" y="4572791"/>
              <a:ext cx="18425" cy="5115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670659" y="1877062"/>
              <a:ext cx="153246" cy="213255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1952688" y="2001405"/>
              <a:ext cx="216337" cy="375841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890739" y="1948828"/>
              <a:ext cx="311004" cy="324854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1542936" y="4518435"/>
              <a:ext cx="147528" cy="109534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1613081" y="4522946"/>
              <a:ext cx="16043" cy="83803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546494" y="4592424"/>
              <a:ext cx="139586" cy="25732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1511294" y="3054281"/>
              <a:ext cx="776588" cy="1512069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1932165" y="3255885"/>
              <a:ext cx="176119" cy="3754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1525622" y="4471798"/>
              <a:ext cx="227741" cy="832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040369" y="4471703"/>
              <a:ext cx="245880" cy="8545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1632555" y="3296962"/>
              <a:ext cx="255824" cy="1178860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149908" y="3290672"/>
              <a:ext cx="14486" cy="1185277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1557423" y="2036192"/>
              <a:ext cx="1218029" cy="1049916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1764967" y="2513102"/>
              <a:ext cx="18425" cy="573022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472550" y="2314421"/>
              <a:ext cx="26462" cy="59405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2472550" y="2314421"/>
              <a:ext cx="46031" cy="370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644133" y="2062941"/>
              <a:ext cx="116301" cy="6207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716552" y="2787774"/>
              <a:ext cx="59945" cy="13533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129385" y="2353973"/>
              <a:ext cx="100639" cy="131867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766015" y="3055457"/>
              <a:ext cx="491284" cy="30814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651521" y="2349113"/>
              <a:ext cx="414852" cy="325140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002660" y="2627501"/>
              <a:ext cx="244927" cy="327523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778723" y="2764774"/>
              <a:ext cx="197499" cy="310909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1944015" y="2615747"/>
              <a:ext cx="55561" cy="54449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620769" y="2741011"/>
              <a:ext cx="98066" cy="229997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308529" y="2410903"/>
              <a:ext cx="257634" cy="131899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516073" y="2080318"/>
              <a:ext cx="148227" cy="184029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1952434" y="2346381"/>
              <a:ext cx="143144" cy="4447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6"/>
          <p:cNvSpPr/>
          <p:nvPr/>
        </p:nvSpPr>
        <p:spPr>
          <a:xfrm>
            <a:off x="1548500" y="1243950"/>
            <a:ext cx="2743774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¿Cómo puedo hacer para que los encabezados no sean visibles en un tab control?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6" name="Google Shape;456;p26"/>
          <p:cNvSpPr/>
          <p:nvPr/>
        </p:nvSpPr>
        <p:spPr>
          <a:xfrm flipH="1">
            <a:off x="3441483" y="1664109"/>
            <a:ext cx="3244966" cy="995405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tabEjemplo.Appearance	= TabAppearance. FlatButtons;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tabEjemplo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.ItemSize	= new Size(0, 1);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tabEjemplo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.SizeMode	= TabSizeMode.Fixed;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tabEjemplo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.TabStop	= False;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7" name="Google Shape;457;p26"/>
          <p:cNvSpPr/>
          <p:nvPr/>
        </p:nvSpPr>
        <p:spPr>
          <a:xfrm>
            <a:off x="1870525" y="3051700"/>
            <a:ext cx="3602673" cy="416901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¿Cómo puedo quitar y añadir pestañas en tiempo de ejecución?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8" name="Google Shape;458;p26"/>
          <p:cNvSpPr/>
          <p:nvPr/>
        </p:nvSpPr>
        <p:spPr>
          <a:xfrm flipH="1">
            <a:off x="4027082" y="3330425"/>
            <a:ext cx="2076418" cy="659978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myTabPage.parent = null;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myTabPage.parent = myTabControl;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59" name="Google Shape;459;p26"/>
          <p:cNvGrpSpPr/>
          <p:nvPr/>
        </p:nvGrpSpPr>
        <p:grpSpPr>
          <a:xfrm>
            <a:off x="5715247" y="2965435"/>
            <a:ext cx="3074420" cy="1965311"/>
            <a:chOff x="1322847" y="2621635"/>
            <a:chExt cx="3074420" cy="1965311"/>
          </a:xfrm>
        </p:grpSpPr>
        <p:sp>
          <p:nvSpPr>
            <p:cNvPr id="460" name="Google Shape;460;p26"/>
            <p:cNvSpPr/>
            <p:nvPr/>
          </p:nvSpPr>
          <p:spPr>
            <a:xfrm>
              <a:off x="1322847" y="4583108"/>
              <a:ext cx="3074420" cy="3837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437228" y="3566995"/>
              <a:ext cx="1776790" cy="1018013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885993" y="2621635"/>
              <a:ext cx="2354898" cy="871908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952846" y="3862796"/>
              <a:ext cx="708408" cy="722222"/>
            </a:xfrm>
            <a:custGeom>
              <a:rect b="b" l="l" r="r" t="t"/>
              <a:pathLst>
                <a:path extrusionOk="0" h="25408" w="24922">
                  <a:moveTo>
                    <a:pt x="16924" y="2668"/>
                  </a:moveTo>
                  <a:lnTo>
                    <a:pt x="19265" y="11072"/>
                  </a:lnTo>
                  <a:lnTo>
                    <a:pt x="13876" y="11240"/>
                  </a:lnTo>
                  <a:lnTo>
                    <a:pt x="13611" y="11248"/>
                  </a:lnTo>
                  <a:lnTo>
                    <a:pt x="12949" y="11271"/>
                  </a:lnTo>
                  <a:lnTo>
                    <a:pt x="13125" y="2668"/>
                  </a:lnTo>
                  <a:close/>
                  <a:moveTo>
                    <a:pt x="10887" y="2769"/>
                  </a:moveTo>
                  <a:lnTo>
                    <a:pt x="11153" y="11326"/>
                  </a:lnTo>
                  <a:lnTo>
                    <a:pt x="4912" y="11521"/>
                  </a:lnTo>
                  <a:lnTo>
                    <a:pt x="7291" y="3681"/>
                  </a:lnTo>
                  <a:lnTo>
                    <a:pt x="7560" y="2791"/>
                  </a:lnTo>
                  <a:cubicBezTo>
                    <a:pt x="8557" y="2791"/>
                    <a:pt x="9722" y="2769"/>
                    <a:pt x="10887" y="2769"/>
                  </a:cubicBezTo>
                  <a:close/>
                  <a:moveTo>
                    <a:pt x="14010" y="0"/>
                  </a:moveTo>
                  <a:cubicBezTo>
                    <a:pt x="13382" y="0"/>
                    <a:pt x="12711" y="9"/>
                    <a:pt x="11994" y="28"/>
                  </a:cubicBezTo>
                  <a:cubicBezTo>
                    <a:pt x="3328" y="248"/>
                    <a:pt x="2757" y="1529"/>
                    <a:pt x="3197" y="2276"/>
                  </a:cubicBezTo>
                  <a:cubicBezTo>
                    <a:pt x="3389" y="2605"/>
                    <a:pt x="3756" y="2787"/>
                    <a:pt x="4133" y="2787"/>
                  </a:cubicBezTo>
                  <a:cubicBezTo>
                    <a:pt x="4158" y="2787"/>
                    <a:pt x="4184" y="2786"/>
                    <a:pt x="4209" y="2784"/>
                  </a:cubicBezTo>
                  <a:cubicBezTo>
                    <a:pt x="4422" y="2769"/>
                    <a:pt x="4702" y="2765"/>
                    <a:pt x="5035" y="2765"/>
                  </a:cubicBezTo>
                  <a:lnTo>
                    <a:pt x="4826" y="3681"/>
                  </a:lnTo>
                  <a:lnTo>
                    <a:pt x="0" y="25004"/>
                  </a:lnTo>
                  <a:lnTo>
                    <a:pt x="844" y="24929"/>
                  </a:lnTo>
                  <a:lnTo>
                    <a:pt x="4403" y="13190"/>
                  </a:lnTo>
                  <a:lnTo>
                    <a:pt x="11201" y="12929"/>
                  </a:lnTo>
                  <a:lnTo>
                    <a:pt x="11594" y="25407"/>
                  </a:lnTo>
                  <a:lnTo>
                    <a:pt x="12658" y="25407"/>
                  </a:lnTo>
                  <a:lnTo>
                    <a:pt x="12916" y="12862"/>
                  </a:lnTo>
                  <a:lnTo>
                    <a:pt x="12949" y="12862"/>
                  </a:lnTo>
                  <a:lnTo>
                    <a:pt x="13666" y="12835"/>
                  </a:lnTo>
                  <a:lnTo>
                    <a:pt x="19695" y="12604"/>
                  </a:lnTo>
                  <a:lnTo>
                    <a:pt x="23263" y="25407"/>
                  </a:lnTo>
                  <a:lnTo>
                    <a:pt x="24285" y="25407"/>
                  </a:lnTo>
                  <a:lnTo>
                    <a:pt x="19187" y="2668"/>
                  </a:lnTo>
                  <a:lnTo>
                    <a:pt x="21619" y="2668"/>
                  </a:lnTo>
                  <a:cubicBezTo>
                    <a:pt x="22689" y="2668"/>
                    <a:pt x="24921" y="0"/>
                    <a:pt x="140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2761739" y="4464089"/>
              <a:ext cx="260657" cy="121574"/>
            </a:xfrm>
            <a:custGeom>
              <a:rect b="b" l="l" r="r" t="t"/>
              <a:pathLst>
                <a:path extrusionOk="0" h="4277" w="9170">
                  <a:moveTo>
                    <a:pt x="9128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0" y="3806"/>
                    <a:pt x="1016" y="4120"/>
                  </a:cubicBezTo>
                  <a:cubicBezTo>
                    <a:pt x="1394" y="4237"/>
                    <a:pt x="2565" y="4277"/>
                    <a:pt x="3905" y="4277"/>
                  </a:cubicBezTo>
                  <a:cubicBezTo>
                    <a:pt x="5812" y="4277"/>
                    <a:pt x="8062" y="4197"/>
                    <a:pt x="8863" y="4147"/>
                  </a:cubicBezTo>
                  <a:lnTo>
                    <a:pt x="9170" y="412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2787322" y="4571624"/>
              <a:ext cx="234648" cy="4832"/>
            </a:xfrm>
            <a:custGeom>
              <a:rect b="b" l="l" r="r" t="t"/>
              <a:pathLst>
                <a:path extrusionOk="0" h="170" w="8255">
                  <a:moveTo>
                    <a:pt x="4127" y="1"/>
                  </a:moveTo>
                  <a:cubicBezTo>
                    <a:pt x="1848" y="1"/>
                    <a:pt x="0" y="38"/>
                    <a:pt x="0" y="87"/>
                  </a:cubicBezTo>
                  <a:cubicBezTo>
                    <a:pt x="0" y="131"/>
                    <a:pt x="1848" y="169"/>
                    <a:pt x="4127" y="169"/>
                  </a:cubicBezTo>
                  <a:cubicBezTo>
                    <a:pt x="6406" y="169"/>
                    <a:pt x="8254" y="131"/>
                    <a:pt x="8254" y="87"/>
                  </a:cubicBezTo>
                  <a:cubicBezTo>
                    <a:pt x="8254" y="38"/>
                    <a:pt x="6406" y="1"/>
                    <a:pt x="4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866943" y="4544989"/>
              <a:ext cx="12535" cy="14554"/>
            </a:xfrm>
            <a:custGeom>
              <a:rect b="b" l="l" r="r" t="t"/>
              <a:pathLst>
                <a:path extrusionOk="0" h="512" w="441">
                  <a:moveTo>
                    <a:pt x="56" y="0"/>
                  </a:moveTo>
                  <a:cubicBezTo>
                    <a:pt x="46" y="0"/>
                    <a:pt x="39" y="3"/>
                    <a:pt x="34" y="8"/>
                  </a:cubicBezTo>
                  <a:cubicBezTo>
                    <a:pt x="0" y="41"/>
                    <a:pt x="68" y="165"/>
                    <a:pt x="164" y="296"/>
                  </a:cubicBezTo>
                  <a:cubicBezTo>
                    <a:pt x="256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1" y="486"/>
                    <a:pt x="407" y="341"/>
                    <a:pt x="302" y="198"/>
                  </a:cubicBezTo>
                  <a:cubicBezTo>
                    <a:pt x="211" y="75"/>
                    <a:pt x="107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979055" y="4546012"/>
              <a:ext cx="41330" cy="27601"/>
            </a:xfrm>
            <a:custGeom>
              <a:rect b="b" l="l" r="r" t="t"/>
              <a:pathLst>
                <a:path extrusionOk="0" h="971" w="1454">
                  <a:moveTo>
                    <a:pt x="1148" y="0"/>
                  </a:moveTo>
                  <a:cubicBezTo>
                    <a:pt x="975" y="0"/>
                    <a:pt x="745" y="69"/>
                    <a:pt x="549" y="222"/>
                  </a:cubicBezTo>
                  <a:cubicBezTo>
                    <a:pt x="340" y="383"/>
                    <a:pt x="210" y="577"/>
                    <a:pt x="123" y="719"/>
                  </a:cubicBezTo>
                  <a:cubicBezTo>
                    <a:pt x="37" y="861"/>
                    <a:pt x="1" y="955"/>
                    <a:pt x="19" y="969"/>
                  </a:cubicBezTo>
                  <a:cubicBezTo>
                    <a:pt x="21" y="970"/>
                    <a:pt x="23" y="971"/>
                    <a:pt x="25" y="971"/>
                  </a:cubicBezTo>
                  <a:cubicBezTo>
                    <a:pt x="51" y="971"/>
                    <a:pt x="122" y="899"/>
                    <a:pt x="221" y="790"/>
                  </a:cubicBezTo>
                  <a:cubicBezTo>
                    <a:pt x="325" y="667"/>
                    <a:pt x="468" y="498"/>
                    <a:pt x="654" y="353"/>
                  </a:cubicBezTo>
                  <a:cubicBezTo>
                    <a:pt x="837" y="211"/>
                    <a:pt x="1039" y="140"/>
                    <a:pt x="1188" y="122"/>
                  </a:cubicBezTo>
                  <a:cubicBezTo>
                    <a:pt x="1251" y="114"/>
                    <a:pt x="1304" y="113"/>
                    <a:pt x="1346" y="113"/>
                  </a:cubicBezTo>
                  <a:cubicBezTo>
                    <a:pt x="1354" y="113"/>
                    <a:pt x="1362" y="113"/>
                    <a:pt x="1369" y="113"/>
                  </a:cubicBezTo>
                  <a:cubicBezTo>
                    <a:pt x="1413" y="113"/>
                    <a:pt x="1440" y="112"/>
                    <a:pt x="1446" y="99"/>
                  </a:cubicBezTo>
                  <a:cubicBezTo>
                    <a:pt x="1454" y="84"/>
                    <a:pt x="1360" y="13"/>
                    <a:pt x="1185" y="2"/>
                  </a:cubicBezTo>
                  <a:cubicBezTo>
                    <a:pt x="1173" y="1"/>
                    <a:pt x="1160" y="0"/>
                    <a:pt x="1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287723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2" y="1"/>
                    <a:pt x="32" y="7"/>
                    <a:pt x="23" y="21"/>
                  </a:cubicBezTo>
                  <a:cubicBezTo>
                    <a:pt x="1" y="59"/>
                    <a:pt x="87" y="156"/>
                    <a:pt x="225" y="208"/>
                  </a:cubicBezTo>
                  <a:cubicBezTo>
                    <a:pt x="285" y="230"/>
                    <a:pt x="343" y="240"/>
                    <a:pt x="390" y="240"/>
                  </a:cubicBezTo>
                  <a:cubicBezTo>
                    <a:pt x="453" y="240"/>
                    <a:pt x="497" y="223"/>
                    <a:pt x="501" y="197"/>
                  </a:cubicBezTo>
                  <a:cubicBezTo>
                    <a:pt x="509" y="148"/>
                    <a:pt x="408" y="96"/>
                    <a:pt x="285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879990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3" y="0"/>
                  </a:moveTo>
                  <a:cubicBezTo>
                    <a:pt x="143" y="0"/>
                    <a:pt x="8" y="33"/>
                    <a:pt x="4" y="82"/>
                  </a:cubicBezTo>
                  <a:cubicBezTo>
                    <a:pt x="0" y="127"/>
                    <a:pt x="131" y="168"/>
                    <a:pt x="300" y="168"/>
                  </a:cubicBezTo>
                  <a:cubicBezTo>
                    <a:pt x="307" y="168"/>
                    <a:pt x="315" y="168"/>
                    <a:pt x="322" y="168"/>
                  </a:cubicBezTo>
                  <a:cubicBezTo>
                    <a:pt x="479" y="168"/>
                    <a:pt x="598" y="133"/>
                    <a:pt x="595" y="90"/>
                  </a:cubicBezTo>
                  <a:cubicBezTo>
                    <a:pt x="591" y="41"/>
                    <a:pt x="460" y="4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3058050" y="4464089"/>
              <a:ext cx="260686" cy="121574"/>
            </a:xfrm>
            <a:custGeom>
              <a:rect b="b" l="l" r="r" t="t"/>
              <a:pathLst>
                <a:path extrusionOk="0" h="4277" w="9171">
                  <a:moveTo>
                    <a:pt x="9133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1" y="3806"/>
                    <a:pt x="1020" y="4120"/>
                  </a:cubicBezTo>
                  <a:cubicBezTo>
                    <a:pt x="1396" y="4237"/>
                    <a:pt x="2567" y="4277"/>
                    <a:pt x="3908" y="4277"/>
                  </a:cubicBezTo>
                  <a:cubicBezTo>
                    <a:pt x="5815" y="4277"/>
                    <a:pt x="8066" y="4197"/>
                    <a:pt x="8864" y="4147"/>
                  </a:cubicBezTo>
                  <a:lnTo>
                    <a:pt x="9170" y="4124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3083747" y="4571624"/>
              <a:ext cx="234535" cy="4832"/>
            </a:xfrm>
            <a:custGeom>
              <a:rect b="b" l="l" r="r" t="t"/>
              <a:pathLst>
                <a:path extrusionOk="0" h="170" w="8251">
                  <a:moveTo>
                    <a:pt x="4124" y="1"/>
                  </a:moveTo>
                  <a:cubicBezTo>
                    <a:pt x="1845" y="1"/>
                    <a:pt x="0" y="38"/>
                    <a:pt x="0" y="87"/>
                  </a:cubicBezTo>
                  <a:cubicBezTo>
                    <a:pt x="0" y="131"/>
                    <a:pt x="1845" y="169"/>
                    <a:pt x="4124" y="169"/>
                  </a:cubicBezTo>
                  <a:cubicBezTo>
                    <a:pt x="6402" y="169"/>
                    <a:pt x="8251" y="131"/>
                    <a:pt x="8251" y="87"/>
                  </a:cubicBezTo>
                  <a:cubicBezTo>
                    <a:pt x="8251" y="38"/>
                    <a:pt x="6402" y="1"/>
                    <a:pt x="4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3163368" y="4544989"/>
              <a:ext cx="12564" cy="14554"/>
            </a:xfrm>
            <a:custGeom>
              <a:rect b="b" l="l" r="r" t="t"/>
              <a:pathLst>
                <a:path extrusionOk="0" h="512" w="442">
                  <a:moveTo>
                    <a:pt x="55" y="0"/>
                  </a:moveTo>
                  <a:cubicBezTo>
                    <a:pt x="46" y="0"/>
                    <a:pt x="39" y="3"/>
                    <a:pt x="35" y="8"/>
                  </a:cubicBezTo>
                  <a:cubicBezTo>
                    <a:pt x="1" y="41"/>
                    <a:pt x="68" y="165"/>
                    <a:pt x="165" y="296"/>
                  </a:cubicBezTo>
                  <a:cubicBezTo>
                    <a:pt x="253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2" y="486"/>
                    <a:pt x="404" y="341"/>
                    <a:pt x="299" y="198"/>
                  </a:cubicBezTo>
                  <a:cubicBezTo>
                    <a:pt x="211" y="75"/>
                    <a:pt x="104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3155096" y="4547405"/>
              <a:ext cx="11910" cy="17197"/>
            </a:xfrm>
            <a:custGeom>
              <a:rect b="b" l="l" r="r" t="t"/>
              <a:pathLst>
                <a:path extrusionOk="0" h="605" w="419">
                  <a:moveTo>
                    <a:pt x="54" y="0"/>
                  </a:moveTo>
                  <a:cubicBezTo>
                    <a:pt x="48" y="0"/>
                    <a:pt x="42" y="2"/>
                    <a:pt x="38" y="5"/>
                  </a:cubicBezTo>
                  <a:cubicBezTo>
                    <a:pt x="0" y="35"/>
                    <a:pt x="64" y="173"/>
                    <a:pt x="153" y="334"/>
                  </a:cubicBezTo>
                  <a:cubicBezTo>
                    <a:pt x="237" y="483"/>
                    <a:pt x="321" y="604"/>
                    <a:pt x="368" y="604"/>
                  </a:cubicBezTo>
                  <a:cubicBezTo>
                    <a:pt x="371" y="604"/>
                    <a:pt x="375" y="604"/>
                    <a:pt x="378" y="603"/>
                  </a:cubicBezTo>
                  <a:cubicBezTo>
                    <a:pt x="419" y="588"/>
                    <a:pt x="396" y="423"/>
                    <a:pt x="299" y="252"/>
                  </a:cubicBezTo>
                  <a:cubicBezTo>
                    <a:pt x="213" y="100"/>
                    <a:pt x="10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3275480" y="4546012"/>
              <a:ext cx="41245" cy="27601"/>
            </a:xfrm>
            <a:custGeom>
              <a:rect b="b" l="l" r="r" t="t"/>
              <a:pathLst>
                <a:path extrusionOk="0" h="971" w="1451">
                  <a:moveTo>
                    <a:pt x="1144" y="0"/>
                  </a:moveTo>
                  <a:cubicBezTo>
                    <a:pt x="972" y="0"/>
                    <a:pt x="745" y="69"/>
                    <a:pt x="550" y="222"/>
                  </a:cubicBezTo>
                  <a:cubicBezTo>
                    <a:pt x="341" y="383"/>
                    <a:pt x="206" y="577"/>
                    <a:pt x="120" y="719"/>
                  </a:cubicBezTo>
                  <a:cubicBezTo>
                    <a:pt x="38" y="861"/>
                    <a:pt x="1" y="955"/>
                    <a:pt x="20" y="969"/>
                  </a:cubicBezTo>
                  <a:cubicBezTo>
                    <a:pt x="21" y="970"/>
                    <a:pt x="23" y="971"/>
                    <a:pt x="26" y="971"/>
                  </a:cubicBezTo>
                  <a:cubicBezTo>
                    <a:pt x="51" y="971"/>
                    <a:pt x="119" y="899"/>
                    <a:pt x="218" y="790"/>
                  </a:cubicBezTo>
                  <a:cubicBezTo>
                    <a:pt x="326" y="667"/>
                    <a:pt x="468" y="498"/>
                    <a:pt x="651" y="353"/>
                  </a:cubicBezTo>
                  <a:cubicBezTo>
                    <a:pt x="834" y="211"/>
                    <a:pt x="1035" y="140"/>
                    <a:pt x="1185" y="122"/>
                  </a:cubicBezTo>
                  <a:cubicBezTo>
                    <a:pt x="1248" y="114"/>
                    <a:pt x="1302" y="113"/>
                    <a:pt x="1344" y="113"/>
                  </a:cubicBezTo>
                  <a:cubicBezTo>
                    <a:pt x="1352" y="113"/>
                    <a:pt x="1360" y="113"/>
                    <a:pt x="1367" y="113"/>
                  </a:cubicBezTo>
                  <a:cubicBezTo>
                    <a:pt x="1412" y="113"/>
                    <a:pt x="1439" y="112"/>
                    <a:pt x="1442" y="99"/>
                  </a:cubicBezTo>
                  <a:cubicBezTo>
                    <a:pt x="1450" y="84"/>
                    <a:pt x="1361" y="13"/>
                    <a:pt x="1181" y="2"/>
                  </a:cubicBezTo>
                  <a:cubicBezTo>
                    <a:pt x="1169" y="1"/>
                    <a:pt x="1157" y="0"/>
                    <a:pt x="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317357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3" y="1"/>
                    <a:pt x="34" y="7"/>
                    <a:pt x="26" y="21"/>
                  </a:cubicBezTo>
                  <a:cubicBezTo>
                    <a:pt x="0" y="59"/>
                    <a:pt x="86" y="156"/>
                    <a:pt x="228" y="208"/>
                  </a:cubicBezTo>
                  <a:cubicBezTo>
                    <a:pt x="289" y="230"/>
                    <a:pt x="346" y="240"/>
                    <a:pt x="392" y="240"/>
                  </a:cubicBezTo>
                  <a:cubicBezTo>
                    <a:pt x="454" y="240"/>
                    <a:pt x="496" y="223"/>
                    <a:pt x="500" y="197"/>
                  </a:cubicBezTo>
                  <a:cubicBezTo>
                    <a:pt x="508" y="148"/>
                    <a:pt x="407" y="96"/>
                    <a:pt x="284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176302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4" y="0"/>
                  </a:moveTo>
                  <a:cubicBezTo>
                    <a:pt x="143" y="0"/>
                    <a:pt x="13" y="33"/>
                    <a:pt x="9" y="82"/>
                  </a:cubicBezTo>
                  <a:cubicBezTo>
                    <a:pt x="1" y="127"/>
                    <a:pt x="135" y="168"/>
                    <a:pt x="300" y="168"/>
                  </a:cubicBezTo>
                  <a:cubicBezTo>
                    <a:pt x="308" y="168"/>
                    <a:pt x="315" y="168"/>
                    <a:pt x="323" y="168"/>
                  </a:cubicBezTo>
                  <a:cubicBezTo>
                    <a:pt x="480" y="168"/>
                    <a:pt x="599" y="133"/>
                    <a:pt x="599" y="90"/>
                  </a:cubicBezTo>
                  <a:cubicBezTo>
                    <a:pt x="595" y="41"/>
                    <a:pt x="464" y="4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3366784" y="2875734"/>
              <a:ext cx="232772" cy="327769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3210953" y="2790684"/>
              <a:ext cx="211709" cy="450508"/>
            </a:xfrm>
            <a:custGeom>
              <a:rect b="b" l="l" r="r" t="t"/>
              <a:pathLst>
                <a:path extrusionOk="0" h="15849" w="7448">
                  <a:moveTo>
                    <a:pt x="3208" y="0"/>
                  </a:moveTo>
                  <a:lnTo>
                    <a:pt x="1476" y="900"/>
                  </a:lnTo>
                  <a:cubicBezTo>
                    <a:pt x="568" y="1371"/>
                    <a:pt x="0" y="2312"/>
                    <a:pt x="11" y="3331"/>
                  </a:cubicBezTo>
                  <a:cubicBezTo>
                    <a:pt x="23" y="4665"/>
                    <a:pt x="56" y="6473"/>
                    <a:pt x="145" y="7500"/>
                  </a:cubicBezTo>
                  <a:cubicBezTo>
                    <a:pt x="295" y="9263"/>
                    <a:pt x="2081" y="9409"/>
                    <a:pt x="2081" y="9409"/>
                  </a:cubicBezTo>
                  <a:cubicBezTo>
                    <a:pt x="2081" y="9409"/>
                    <a:pt x="2155" y="10044"/>
                    <a:pt x="2211" y="10675"/>
                  </a:cubicBezTo>
                  <a:cubicBezTo>
                    <a:pt x="2211" y="10679"/>
                    <a:pt x="1823" y="15849"/>
                    <a:pt x="3628" y="15849"/>
                  </a:cubicBezTo>
                  <a:cubicBezTo>
                    <a:pt x="3636" y="15849"/>
                    <a:pt x="3645" y="15849"/>
                    <a:pt x="3653" y="15848"/>
                  </a:cubicBezTo>
                  <a:cubicBezTo>
                    <a:pt x="5009" y="15814"/>
                    <a:pt x="5917" y="12968"/>
                    <a:pt x="6305" y="11475"/>
                  </a:cubicBezTo>
                  <a:lnTo>
                    <a:pt x="6506" y="10653"/>
                  </a:lnTo>
                  <a:lnTo>
                    <a:pt x="6506" y="10608"/>
                  </a:lnTo>
                  <a:cubicBezTo>
                    <a:pt x="6510" y="10589"/>
                    <a:pt x="6514" y="10575"/>
                    <a:pt x="6514" y="10575"/>
                  </a:cubicBezTo>
                  <a:lnTo>
                    <a:pt x="6506" y="10575"/>
                  </a:lnTo>
                  <a:lnTo>
                    <a:pt x="6465" y="5622"/>
                  </a:lnTo>
                  <a:lnTo>
                    <a:pt x="6522" y="5677"/>
                  </a:lnTo>
                  <a:cubicBezTo>
                    <a:pt x="6579" y="5743"/>
                    <a:pt x="6663" y="5771"/>
                    <a:pt x="6751" y="5771"/>
                  </a:cubicBezTo>
                  <a:cubicBezTo>
                    <a:pt x="6818" y="5771"/>
                    <a:pt x="6886" y="5755"/>
                    <a:pt x="6947" y="5729"/>
                  </a:cubicBezTo>
                  <a:cubicBezTo>
                    <a:pt x="7146" y="5648"/>
                    <a:pt x="7298" y="5476"/>
                    <a:pt x="7373" y="5278"/>
                  </a:cubicBezTo>
                  <a:cubicBezTo>
                    <a:pt x="7448" y="5080"/>
                    <a:pt x="7444" y="4855"/>
                    <a:pt x="7384" y="4654"/>
                  </a:cubicBezTo>
                  <a:cubicBezTo>
                    <a:pt x="7343" y="4516"/>
                    <a:pt x="7272" y="4385"/>
                    <a:pt x="7156" y="4303"/>
                  </a:cubicBezTo>
                  <a:cubicBezTo>
                    <a:pt x="7066" y="4243"/>
                    <a:pt x="6951" y="4222"/>
                    <a:pt x="6831" y="4222"/>
                  </a:cubicBezTo>
                  <a:cubicBezTo>
                    <a:pt x="6703" y="4222"/>
                    <a:pt x="6570" y="4246"/>
                    <a:pt x="6454" y="4273"/>
                  </a:cubicBezTo>
                  <a:lnTo>
                    <a:pt x="6439" y="2619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3223034" y="2915530"/>
              <a:ext cx="13076" cy="12877"/>
            </a:xfrm>
            <a:custGeom>
              <a:rect b="b" l="l" r="r" t="t"/>
              <a:pathLst>
                <a:path extrusionOk="0" h="453" w="460">
                  <a:moveTo>
                    <a:pt x="232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98" y="1"/>
                    <a:pt x="1" y="105"/>
                    <a:pt x="5" y="232"/>
                  </a:cubicBezTo>
                  <a:cubicBezTo>
                    <a:pt x="8" y="356"/>
                    <a:pt x="109" y="453"/>
                    <a:pt x="236" y="453"/>
                  </a:cubicBezTo>
                  <a:cubicBezTo>
                    <a:pt x="360" y="449"/>
                    <a:pt x="460" y="344"/>
                    <a:pt x="456" y="221"/>
                  </a:cubicBezTo>
                  <a:cubicBezTo>
                    <a:pt x="453" y="96"/>
                    <a:pt x="352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216354" y="2907116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7" y="0"/>
                  </a:moveTo>
                  <a:cubicBezTo>
                    <a:pt x="471" y="0"/>
                    <a:pt x="454" y="1"/>
                    <a:pt x="438" y="2"/>
                  </a:cubicBezTo>
                  <a:cubicBezTo>
                    <a:pt x="288" y="16"/>
                    <a:pt x="161" y="83"/>
                    <a:pt x="93" y="151"/>
                  </a:cubicBezTo>
                  <a:cubicBezTo>
                    <a:pt x="23" y="214"/>
                    <a:pt x="0" y="274"/>
                    <a:pt x="15" y="285"/>
                  </a:cubicBezTo>
                  <a:cubicBezTo>
                    <a:pt x="18" y="288"/>
                    <a:pt x="22" y="289"/>
                    <a:pt x="27" y="289"/>
                  </a:cubicBezTo>
                  <a:cubicBezTo>
                    <a:pt x="76" y="289"/>
                    <a:pt x="228" y="168"/>
                    <a:pt x="448" y="151"/>
                  </a:cubicBezTo>
                  <a:cubicBezTo>
                    <a:pt x="470" y="149"/>
                    <a:pt x="491" y="148"/>
                    <a:pt x="512" y="148"/>
                  </a:cubicBezTo>
                  <a:cubicBezTo>
                    <a:pt x="694" y="148"/>
                    <a:pt x="835" y="217"/>
                    <a:pt x="887" y="217"/>
                  </a:cubicBezTo>
                  <a:cubicBezTo>
                    <a:pt x="895" y="217"/>
                    <a:pt x="901" y="215"/>
                    <a:pt x="905" y="211"/>
                  </a:cubicBezTo>
                  <a:cubicBezTo>
                    <a:pt x="915" y="196"/>
                    <a:pt x="886" y="144"/>
                    <a:pt x="803" y="87"/>
                  </a:cubicBezTo>
                  <a:cubicBezTo>
                    <a:pt x="730" y="41"/>
                    <a:pt x="619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297595" y="2913285"/>
              <a:ext cx="12962" cy="12877"/>
            </a:xfrm>
            <a:custGeom>
              <a:rect b="b" l="l" r="r" t="t"/>
              <a:pathLst>
                <a:path extrusionOk="0" h="453" w="456">
                  <a:moveTo>
                    <a:pt x="231" y="1"/>
                  </a:moveTo>
                  <a:cubicBezTo>
                    <a:pt x="229" y="1"/>
                    <a:pt x="226" y="1"/>
                    <a:pt x="224" y="1"/>
                  </a:cubicBezTo>
                  <a:cubicBezTo>
                    <a:pt x="97" y="5"/>
                    <a:pt x="0" y="106"/>
                    <a:pt x="4" y="233"/>
                  </a:cubicBezTo>
                  <a:cubicBezTo>
                    <a:pt x="4" y="353"/>
                    <a:pt x="104" y="453"/>
                    <a:pt x="227" y="453"/>
                  </a:cubicBezTo>
                  <a:cubicBezTo>
                    <a:pt x="229" y="453"/>
                    <a:pt x="232" y="453"/>
                    <a:pt x="235" y="453"/>
                  </a:cubicBezTo>
                  <a:cubicBezTo>
                    <a:pt x="359" y="449"/>
                    <a:pt x="455" y="345"/>
                    <a:pt x="455" y="221"/>
                  </a:cubicBezTo>
                  <a:cubicBezTo>
                    <a:pt x="452" y="96"/>
                    <a:pt x="35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293133" y="2904871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2" y="0"/>
                  </a:moveTo>
                  <a:cubicBezTo>
                    <a:pt x="467" y="0"/>
                    <a:pt x="452" y="1"/>
                    <a:pt x="437" y="2"/>
                  </a:cubicBezTo>
                  <a:cubicBezTo>
                    <a:pt x="283" y="14"/>
                    <a:pt x="161" y="85"/>
                    <a:pt x="93" y="148"/>
                  </a:cubicBezTo>
                  <a:cubicBezTo>
                    <a:pt x="19" y="215"/>
                    <a:pt x="0" y="271"/>
                    <a:pt x="11" y="286"/>
                  </a:cubicBezTo>
                  <a:cubicBezTo>
                    <a:pt x="13" y="288"/>
                    <a:pt x="17" y="289"/>
                    <a:pt x="21" y="289"/>
                  </a:cubicBezTo>
                  <a:cubicBezTo>
                    <a:pt x="69" y="289"/>
                    <a:pt x="225" y="165"/>
                    <a:pt x="448" y="148"/>
                  </a:cubicBezTo>
                  <a:cubicBezTo>
                    <a:pt x="470" y="146"/>
                    <a:pt x="491" y="145"/>
                    <a:pt x="512" y="145"/>
                  </a:cubicBezTo>
                  <a:cubicBezTo>
                    <a:pt x="693" y="145"/>
                    <a:pt x="834" y="214"/>
                    <a:pt x="883" y="214"/>
                  </a:cubicBezTo>
                  <a:cubicBezTo>
                    <a:pt x="892" y="214"/>
                    <a:pt x="897" y="212"/>
                    <a:pt x="900" y="207"/>
                  </a:cubicBezTo>
                  <a:cubicBezTo>
                    <a:pt x="915" y="193"/>
                    <a:pt x="881" y="140"/>
                    <a:pt x="803" y="88"/>
                  </a:cubicBezTo>
                  <a:cubicBezTo>
                    <a:pt x="729" y="41"/>
                    <a:pt x="613" y="0"/>
                    <a:pt x="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3251375" y="2912034"/>
              <a:ext cx="18931" cy="61284"/>
            </a:xfrm>
            <a:custGeom>
              <a:rect b="b" l="l" r="r" t="t"/>
              <a:pathLst>
                <a:path extrusionOk="0" h="2156" w="666">
                  <a:moveTo>
                    <a:pt x="639" y="0"/>
                  </a:moveTo>
                  <a:cubicBezTo>
                    <a:pt x="607" y="0"/>
                    <a:pt x="415" y="576"/>
                    <a:pt x="202" y="1293"/>
                  </a:cubicBezTo>
                  <a:cubicBezTo>
                    <a:pt x="150" y="1472"/>
                    <a:pt x="102" y="1644"/>
                    <a:pt x="54" y="1805"/>
                  </a:cubicBezTo>
                  <a:cubicBezTo>
                    <a:pt x="35" y="1879"/>
                    <a:pt x="1" y="1969"/>
                    <a:pt x="38" y="2062"/>
                  </a:cubicBezTo>
                  <a:cubicBezTo>
                    <a:pt x="57" y="2107"/>
                    <a:pt x="106" y="2141"/>
                    <a:pt x="143" y="2148"/>
                  </a:cubicBezTo>
                  <a:cubicBezTo>
                    <a:pt x="166" y="2155"/>
                    <a:pt x="188" y="2156"/>
                    <a:pt x="208" y="2156"/>
                  </a:cubicBezTo>
                  <a:cubicBezTo>
                    <a:pt x="224" y="2156"/>
                    <a:pt x="238" y="2155"/>
                    <a:pt x="251" y="2155"/>
                  </a:cubicBezTo>
                  <a:cubicBezTo>
                    <a:pt x="497" y="2148"/>
                    <a:pt x="651" y="2137"/>
                    <a:pt x="651" y="2122"/>
                  </a:cubicBezTo>
                  <a:cubicBezTo>
                    <a:pt x="651" y="2107"/>
                    <a:pt x="497" y="2092"/>
                    <a:pt x="251" y="2081"/>
                  </a:cubicBezTo>
                  <a:cubicBezTo>
                    <a:pt x="188" y="2077"/>
                    <a:pt x="132" y="2070"/>
                    <a:pt x="116" y="2029"/>
                  </a:cubicBezTo>
                  <a:cubicBezTo>
                    <a:pt x="99" y="1980"/>
                    <a:pt x="121" y="1909"/>
                    <a:pt x="147" y="1831"/>
                  </a:cubicBezTo>
                  <a:cubicBezTo>
                    <a:pt x="195" y="1670"/>
                    <a:pt x="247" y="1502"/>
                    <a:pt x="304" y="1322"/>
                  </a:cubicBezTo>
                  <a:cubicBezTo>
                    <a:pt x="516" y="602"/>
                    <a:pt x="666" y="8"/>
                    <a:pt x="640" y="0"/>
                  </a:cubicBezTo>
                  <a:cubicBezTo>
                    <a:pt x="640" y="0"/>
                    <a:pt x="64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3259675" y="2978039"/>
              <a:ext cx="37692" cy="20466"/>
            </a:xfrm>
            <a:custGeom>
              <a:rect b="b" l="l" r="r" t="t"/>
              <a:pathLst>
                <a:path extrusionOk="0" h="720" w="1326">
                  <a:moveTo>
                    <a:pt x="1200" y="1"/>
                  </a:moveTo>
                  <a:lnTo>
                    <a:pt x="1200" y="1"/>
                  </a:lnTo>
                  <a:cubicBezTo>
                    <a:pt x="1184" y="1"/>
                    <a:pt x="485" y="435"/>
                    <a:pt x="0" y="446"/>
                  </a:cubicBezTo>
                  <a:cubicBezTo>
                    <a:pt x="0" y="446"/>
                    <a:pt x="200" y="720"/>
                    <a:pt x="532" y="720"/>
                  </a:cubicBezTo>
                  <a:cubicBezTo>
                    <a:pt x="618" y="720"/>
                    <a:pt x="713" y="701"/>
                    <a:pt x="815" y="655"/>
                  </a:cubicBezTo>
                  <a:cubicBezTo>
                    <a:pt x="1326" y="424"/>
                    <a:pt x="1200" y="2"/>
                    <a:pt x="1200" y="2"/>
                  </a:cubicBezTo>
                  <a:cubicBezTo>
                    <a:pt x="1200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3270079" y="3034038"/>
              <a:ext cx="65946" cy="36356"/>
            </a:xfrm>
            <a:custGeom>
              <a:rect b="b" l="l" r="r" t="t"/>
              <a:pathLst>
                <a:path extrusionOk="0" h="1279" w="2320">
                  <a:moveTo>
                    <a:pt x="2320" y="0"/>
                  </a:moveTo>
                  <a:cubicBezTo>
                    <a:pt x="1189" y="833"/>
                    <a:pt x="1" y="848"/>
                    <a:pt x="1" y="848"/>
                  </a:cubicBezTo>
                  <a:lnTo>
                    <a:pt x="49" y="1278"/>
                  </a:lnTo>
                  <a:cubicBezTo>
                    <a:pt x="71" y="1278"/>
                    <a:pt x="93" y="1278"/>
                    <a:pt x="115" y="1278"/>
                  </a:cubicBezTo>
                  <a:cubicBezTo>
                    <a:pt x="1832" y="1278"/>
                    <a:pt x="2320" y="0"/>
                    <a:pt x="23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3202369" y="2787244"/>
              <a:ext cx="216172" cy="125155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395352" y="2921386"/>
              <a:ext cx="18192" cy="24218"/>
            </a:xfrm>
            <a:custGeom>
              <a:rect b="b" l="l" r="r" t="t"/>
              <a:pathLst>
                <a:path extrusionOk="0" h="852" w="640">
                  <a:moveTo>
                    <a:pt x="233" y="0"/>
                  </a:moveTo>
                  <a:cubicBezTo>
                    <a:pt x="76" y="0"/>
                    <a:pt x="4" y="75"/>
                    <a:pt x="12" y="86"/>
                  </a:cubicBezTo>
                  <a:cubicBezTo>
                    <a:pt x="15" y="90"/>
                    <a:pt x="20" y="92"/>
                    <a:pt x="29" y="92"/>
                  </a:cubicBezTo>
                  <a:cubicBezTo>
                    <a:pt x="49" y="92"/>
                    <a:pt x="83" y="85"/>
                    <a:pt x="129" y="85"/>
                  </a:cubicBezTo>
                  <a:cubicBezTo>
                    <a:pt x="159" y="85"/>
                    <a:pt x="194" y="88"/>
                    <a:pt x="233" y="97"/>
                  </a:cubicBezTo>
                  <a:cubicBezTo>
                    <a:pt x="356" y="116"/>
                    <a:pt x="509" y="235"/>
                    <a:pt x="505" y="426"/>
                  </a:cubicBezTo>
                  <a:cubicBezTo>
                    <a:pt x="509" y="616"/>
                    <a:pt x="356" y="733"/>
                    <a:pt x="228" y="755"/>
                  </a:cubicBezTo>
                  <a:cubicBezTo>
                    <a:pt x="194" y="762"/>
                    <a:pt x="163" y="764"/>
                    <a:pt x="136" y="764"/>
                  </a:cubicBezTo>
                  <a:cubicBezTo>
                    <a:pt x="85" y="764"/>
                    <a:pt x="48" y="757"/>
                    <a:pt x="28" y="757"/>
                  </a:cubicBezTo>
                  <a:cubicBezTo>
                    <a:pt x="19" y="757"/>
                    <a:pt x="14" y="758"/>
                    <a:pt x="12" y="762"/>
                  </a:cubicBezTo>
                  <a:cubicBezTo>
                    <a:pt x="1" y="773"/>
                    <a:pt x="76" y="852"/>
                    <a:pt x="230" y="852"/>
                  </a:cubicBezTo>
                  <a:cubicBezTo>
                    <a:pt x="233" y="852"/>
                    <a:pt x="237" y="852"/>
                    <a:pt x="240" y="852"/>
                  </a:cubicBezTo>
                  <a:cubicBezTo>
                    <a:pt x="318" y="848"/>
                    <a:pt x="419" y="818"/>
                    <a:pt x="502" y="747"/>
                  </a:cubicBezTo>
                  <a:cubicBezTo>
                    <a:pt x="587" y="672"/>
                    <a:pt x="640" y="553"/>
                    <a:pt x="640" y="426"/>
                  </a:cubicBezTo>
                  <a:cubicBezTo>
                    <a:pt x="640" y="299"/>
                    <a:pt x="587" y="179"/>
                    <a:pt x="502" y="105"/>
                  </a:cubicBezTo>
                  <a:cubicBezTo>
                    <a:pt x="419" y="30"/>
                    <a:pt x="322" y="4"/>
                    <a:pt x="244" y="0"/>
                  </a:cubicBezTo>
                  <a:cubicBezTo>
                    <a:pt x="240" y="0"/>
                    <a:pt x="236" y="0"/>
                    <a:pt x="2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049238" y="3091259"/>
              <a:ext cx="544879" cy="592036"/>
            </a:xfrm>
            <a:custGeom>
              <a:rect b="b" l="l" r="r" t="t"/>
              <a:pathLst>
                <a:path extrusionOk="0" h="20828" w="19169">
                  <a:moveTo>
                    <a:pt x="12199" y="1"/>
                  </a:moveTo>
                  <a:cubicBezTo>
                    <a:pt x="12199" y="4"/>
                    <a:pt x="12199" y="15"/>
                    <a:pt x="12195" y="34"/>
                  </a:cubicBezTo>
                  <a:lnTo>
                    <a:pt x="12195" y="79"/>
                  </a:lnTo>
                  <a:lnTo>
                    <a:pt x="11994" y="901"/>
                  </a:lnTo>
                  <a:cubicBezTo>
                    <a:pt x="11606" y="2394"/>
                    <a:pt x="10698" y="5240"/>
                    <a:pt x="9342" y="5274"/>
                  </a:cubicBezTo>
                  <a:cubicBezTo>
                    <a:pt x="9334" y="5275"/>
                    <a:pt x="9325" y="5275"/>
                    <a:pt x="9317" y="5275"/>
                  </a:cubicBezTo>
                  <a:cubicBezTo>
                    <a:pt x="7633" y="5275"/>
                    <a:pt x="7855" y="782"/>
                    <a:pt x="7893" y="172"/>
                  </a:cubicBezTo>
                  <a:lnTo>
                    <a:pt x="7893" y="172"/>
                  </a:lnTo>
                  <a:cubicBezTo>
                    <a:pt x="7788" y="191"/>
                    <a:pt x="7770" y="206"/>
                    <a:pt x="7770" y="206"/>
                  </a:cubicBezTo>
                  <a:cubicBezTo>
                    <a:pt x="7770" y="206"/>
                    <a:pt x="2387" y="504"/>
                    <a:pt x="0" y="5222"/>
                  </a:cubicBezTo>
                  <a:lnTo>
                    <a:pt x="4146" y="8255"/>
                  </a:lnTo>
                  <a:lnTo>
                    <a:pt x="5162" y="7643"/>
                  </a:lnTo>
                  <a:lnTo>
                    <a:pt x="5162" y="7643"/>
                  </a:lnTo>
                  <a:cubicBezTo>
                    <a:pt x="5162" y="7643"/>
                    <a:pt x="5495" y="14321"/>
                    <a:pt x="4924" y="16136"/>
                  </a:cubicBezTo>
                  <a:cubicBezTo>
                    <a:pt x="4281" y="18190"/>
                    <a:pt x="3283" y="20465"/>
                    <a:pt x="3283" y="20465"/>
                  </a:cubicBezTo>
                  <a:cubicBezTo>
                    <a:pt x="4851" y="20343"/>
                    <a:pt x="6493" y="20287"/>
                    <a:pt x="8197" y="20287"/>
                  </a:cubicBezTo>
                  <a:cubicBezTo>
                    <a:pt x="11453" y="20287"/>
                    <a:pt x="14936" y="20491"/>
                    <a:pt x="18567" y="20827"/>
                  </a:cubicBezTo>
                  <a:lnTo>
                    <a:pt x="14869" y="7272"/>
                  </a:lnTo>
                  <a:cubicBezTo>
                    <a:pt x="16151" y="7194"/>
                    <a:pt x="17335" y="6966"/>
                    <a:pt x="18515" y="6533"/>
                  </a:cubicBezTo>
                  <a:lnTo>
                    <a:pt x="19169" y="6402"/>
                  </a:lnTo>
                  <a:cubicBezTo>
                    <a:pt x="19169" y="6402"/>
                    <a:pt x="17743" y="1"/>
                    <a:pt x="127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331536" y="3363665"/>
              <a:ext cx="117594" cy="29960"/>
            </a:xfrm>
            <a:custGeom>
              <a:rect b="b" l="l" r="r" t="t"/>
              <a:pathLst>
                <a:path extrusionOk="0" h="1054" w="4137">
                  <a:moveTo>
                    <a:pt x="10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1" y="9"/>
                    <a:pt x="35" y="65"/>
                    <a:pt x="113" y="155"/>
                  </a:cubicBezTo>
                  <a:cubicBezTo>
                    <a:pt x="187" y="244"/>
                    <a:pt x="311" y="368"/>
                    <a:pt x="479" y="498"/>
                  </a:cubicBezTo>
                  <a:cubicBezTo>
                    <a:pt x="815" y="756"/>
                    <a:pt x="1372" y="1029"/>
                    <a:pt x="2033" y="1051"/>
                  </a:cubicBezTo>
                  <a:cubicBezTo>
                    <a:pt x="2067" y="1052"/>
                    <a:pt x="2101" y="1053"/>
                    <a:pt x="2135" y="1053"/>
                  </a:cubicBezTo>
                  <a:cubicBezTo>
                    <a:pt x="2753" y="1053"/>
                    <a:pt x="3288" y="834"/>
                    <a:pt x="3624" y="610"/>
                  </a:cubicBezTo>
                  <a:cubicBezTo>
                    <a:pt x="3804" y="494"/>
                    <a:pt x="3934" y="382"/>
                    <a:pt x="4016" y="296"/>
                  </a:cubicBezTo>
                  <a:cubicBezTo>
                    <a:pt x="4099" y="211"/>
                    <a:pt x="4136" y="158"/>
                    <a:pt x="4132" y="151"/>
                  </a:cubicBezTo>
                  <a:cubicBezTo>
                    <a:pt x="4131" y="150"/>
                    <a:pt x="4130" y="150"/>
                    <a:pt x="4129" y="150"/>
                  </a:cubicBezTo>
                  <a:cubicBezTo>
                    <a:pt x="4100" y="150"/>
                    <a:pt x="3921" y="334"/>
                    <a:pt x="3576" y="532"/>
                  </a:cubicBezTo>
                  <a:cubicBezTo>
                    <a:pt x="3239" y="727"/>
                    <a:pt x="2724" y="918"/>
                    <a:pt x="2136" y="918"/>
                  </a:cubicBezTo>
                  <a:cubicBezTo>
                    <a:pt x="2105" y="918"/>
                    <a:pt x="2073" y="918"/>
                    <a:pt x="2040" y="917"/>
                  </a:cubicBezTo>
                  <a:cubicBezTo>
                    <a:pt x="1409" y="894"/>
                    <a:pt x="875" y="651"/>
                    <a:pt x="535" y="420"/>
                  </a:cubicBezTo>
                  <a:cubicBezTo>
                    <a:pt x="203" y="196"/>
                    <a:pt x="3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443136" y="3236374"/>
              <a:ext cx="74246" cy="232886"/>
            </a:xfrm>
            <a:custGeom>
              <a:rect b="b" l="l" r="r" t="t"/>
              <a:pathLst>
                <a:path extrusionOk="0" h="8193" w="2612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34" y="121"/>
                    <a:pt x="102" y="326"/>
                  </a:cubicBezTo>
                  <a:cubicBezTo>
                    <a:pt x="176" y="557"/>
                    <a:pt x="277" y="852"/>
                    <a:pt x="393" y="1200"/>
                  </a:cubicBezTo>
                  <a:cubicBezTo>
                    <a:pt x="640" y="1936"/>
                    <a:pt x="979" y="2955"/>
                    <a:pt x="1338" y="4084"/>
                  </a:cubicBezTo>
                  <a:cubicBezTo>
                    <a:pt x="1696" y="5215"/>
                    <a:pt x="2007" y="6243"/>
                    <a:pt x="2227" y="6989"/>
                  </a:cubicBezTo>
                  <a:cubicBezTo>
                    <a:pt x="2331" y="7341"/>
                    <a:pt x="2421" y="7636"/>
                    <a:pt x="2488" y="7871"/>
                  </a:cubicBezTo>
                  <a:cubicBezTo>
                    <a:pt x="2555" y="8080"/>
                    <a:pt x="2593" y="8192"/>
                    <a:pt x="2604" y="8192"/>
                  </a:cubicBezTo>
                  <a:cubicBezTo>
                    <a:pt x="2612" y="8189"/>
                    <a:pt x="2589" y="8069"/>
                    <a:pt x="2541" y="7856"/>
                  </a:cubicBezTo>
                  <a:cubicBezTo>
                    <a:pt x="2492" y="7647"/>
                    <a:pt x="2417" y="7341"/>
                    <a:pt x="2317" y="6963"/>
                  </a:cubicBezTo>
                  <a:cubicBezTo>
                    <a:pt x="2119" y="6213"/>
                    <a:pt x="1827" y="5178"/>
                    <a:pt x="1469" y="4046"/>
                  </a:cubicBezTo>
                  <a:cubicBezTo>
                    <a:pt x="1110" y="2911"/>
                    <a:pt x="755" y="1899"/>
                    <a:pt x="483" y="1166"/>
                  </a:cubicBezTo>
                  <a:cubicBezTo>
                    <a:pt x="345" y="804"/>
                    <a:pt x="233" y="509"/>
                    <a:pt x="150" y="307"/>
                  </a:cubicBezTo>
                  <a:cubicBezTo>
                    <a:pt x="69" y="10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435376" y="3162864"/>
              <a:ext cx="36441" cy="15662"/>
            </a:xfrm>
            <a:custGeom>
              <a:rect b="b" l="l" r="r" t="t"/>
              <a:pathLst>
                <a:path extrusionOk="0" h="551" w="1282">
                  <a:moveTo>
                    <a:pt x="36" y="0"/>
                  </a:moveTo>
                  <a:cubicBezTo>
                    <a:pt x="27" y="0"/>
                    <a:pt x="22" y="2"/>
                    <a:pt x="20" y="6"/>
                  </a:cubicBezTo>
                  <a:cubicBezTo>
                    <a:pt x="1" y="40"/>
                    <a:pt x="255" y="216"/>
                    <a:pt x="606" y="365"/>
                  </a:cubicBezTo>
                  <a:cubicBezTo>
                    <a:pt x="888" y="486"/>
                    <a:pt x="1143" y="551"/>
                    <a:pt x="1235" y="551"/>
                  </a:cubicBezTo>
                  <a:cubicBezTo>
                    <a:pt x="1256" y="551"/>
                    <a:pt x="1269" y="547"/>
                    <a:pt x="1271" y="540"/>
                  </a:cubicBezTo>
                  <a:cubicBezTo>
                    <a:pt x="1282" y="507"/>
                    <a:pt x="1002" y="387"/>
                    <a:pt x="658" y="238"/>
                  </a:cubicBezTo>
                  <a:cubicBezTo>
                    <a:pt x="354" y="109"/>
                    <a:pt x="10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506725" y="3199420"/>
              <a:ext cx="15975" cy="41984"/>
            </a:xfrm>
            <a:custGeom>
              <a:rect b="b" l="l" r="r" t="t"/>
              <a:pathLst>
                <a:path extrusionOk="0" h="1477" w="562">
                  <a:moveTo>
                    <a:pt x="522" y="1"/>
                  </a:moveTo>
                  <a:cubicBezTo>
                    <a:pt x="486" y="1"/>
                    <a:pt x="350" y="318"/>
                    <a:pt x="218" y="718"/>
                  </a:cubicBezTo>
                  <a:cubicBezTo>
                    <a:pt x="80" y="1126"/>
                    <a:pt x="1" y="1466"/>
                    <a:pt x="35" y="1476"/>
                  </a:cubicBezTo>
                  <a:cubicBezTo>
                    <a:pt x="36" y="1477"/>
                    <a:pt x="36" y="1477"/>
                    <a:pt x="37" y="1477"/>
                  </a:cubicBezTo>
                  <a:cubicBezTo>
                    <a:pt x="77" y="1477"/>
                    <a:pt x="212" y="1159"/>
                    <a:pt x="344" y="759"/>
                  </a:cubicBezTo>
                  <a:cubicBezTo>
                    <a:pt x="479" y="352"/>
                    <a:pt x="561" y="13"/>
                    <a:pt x="524" y="1"/>
                  </a:cubicBezTo>
                  <a:cubicBezTo>
                    <a:pt x="523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380485" y="3249450"/>
              <a:ext cx="19983" cy="37322"/>
            </a:xfrm>
            <a:custGeom>
              <a:rect b="b" l="l" r="r" t="t"/>
              <a:pathLst>
                <a:path extrusionOk="0" h="1313" w="703">
                  <a:moveTo>
                    <a:pt x="667" y="0"/>
                  </a:moveTo>
                  <a:cubicBezTo>
                    <a:pt x="626" y="0"/>
                    <a:pt x="483" y="284"/>
                    <a:pt x="311" y="639"/>
                  </a:cubicBezTo>
                  <a:cubicBezTo>
                    <a:pt x="139" y="997"/>
                    <a:pt x="1" y="1293"/>
                    <a:pt x="34" y="1311"/>
                  </a:cubicBezTo>
                  <a:cubicBezTo>
                    <a:pt x="35" y="1312"/>
                    <a:pt x="36" y="1312"/>
                    <a:pt x="38" y="1312"/>
                  </a:cubicBezTo>
                  <a:cubicBezTo>
                    <a:pt x="77" y="1312"/>
                    <a:pt x="264" y="1049"/>
                    <a:pt x="434" y="695"/>
                  </a:cubicBezTo>
                  <a:cubicBezTo>
                    <a:pt x="610" y="333"/>
                    <a:pt x="703" y="16"/>
                    <a:pt x="670" y="1"/>
                  </a:cubicBezTo>
                  <a:cubicBezTo>
                    <a:pt x="669" y="0"/>
                    <a:pt x="66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328580" y="3294306"/>
              <a:ext cx="30727" cy="32518"/>
            </a:xfrm>
            <a:custGeom>
              <a:rect b="b" l="l" r="r" t="t"/>
              <a:pathLst>
                <a:path extrusionOk="0" h="1144" w="1081">
                  <a:moveTo>
                    <a:pt x="35" y="1"/>
                  </a:moveTo>
                  <a:cubicBezTo>
                    <a:pt x="33" y="1"/>
                    <a:pt x="32" y="1"/>
                    <a:pt x="31" y="2"/>
                  </a:cubicBezTo>
                  <a:cubicBezTo>
                    <a:pt x="0" y="25"/>
                    <a:pt x="176" y="324"/>
                    <a:pt x="464" y="641"/>
                  </a:cubicBezTo>
                  <a:cubicBezTo>
                    <a:pt x="735" y="941"/>
                    <a:pt x="1000" y="1144"/>
                    <a:pt x="1047" y="1144"/>
                  </a:cubicBezTo>
                  <a:cubicBezTo>
                    <a:pt x="1050" y="1144"/>
                    <a:pt x="1052" y="1143"/>
                    <a:pt x="1053" y="1142"/>
                  </a:cubicBezTo>
                  <a:cubicBezTo>
                    <a:pt x="1080" y="1112"/>
                    <a:pt x="845" y="862"/>
                    <a:pt x="565" y="552"/>
                  </a:cubicBezTo>
                  <a:cubicBezTo>
                    <a:pt x="295" y="254"/>
                    <a:pt x="78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410759" y="3320656"/>
              <a:ext cx="40278" cy="40193"/>
            </a:xfrm>
            <a:custGeom>
              <a:rect b="b" l="l" r="r" t="t"/>
              <a:pathLst>
                <a:path extrusionOk="0" h="1414" w="1417">
                  <a:moveTo>
                    <a:pt x="1382" y="1"/>
                  </a:moveTo>
                  <a:cubicBezTo>
                    <a:pt x="1337" y="1"/>
                    <a:pt x="1072" y="298"/>
                    <a:pt x="736" y="648"/>
                  </a:cubicBezTo>
                  <a:cubicBezTo>
                    <a:pt x="475" y="921"/>
                    <a:pt x="247" y="1145"/>
                    <a:pt x="153" y="1257"/>
                  </a:cubicBezTo>
                  <a:lnTo>
                    <a:pt x="154" y="1257"/>
                  </a:lnTo>
                  <a:lnTo>
                    <a:pt x="154" y="1257"/>
                  </a:lnTo>
                  <a:cubicBezTo>
                    <a:pt x="152" y="1258"/>
                    <a:pt x="151" y="1259"/>
                    <a:pt x="150" y="1261"/>
                  </a:cubicBezTo>
                  <a:lnTo>
                    <a:pt x="0" y="1414"/>
                  </a:lnTo>
                  <a:lnTo>
                    <a:pt x="191" y="1298"/>
                  </a:lnTo>
                  <a:cubicBezTo>
                    <a:pt x="314" y="1223"/>
                    <a:pt x="568" y="1018"/>
                    <a:pt x="834" y="745"/>
                  </a:cubicBezTo>
                  <a:cubicBezTo>
                    <a:pt x="1188" y="375"/>
                    <a:pt x="1416" y="24"/>
                    <a:pt x="1386" y="2"/>
                  </a:cubicBezTo>
                  <a:cubicBezTo>
                    <a:pt x="1385" y="1"/>
                    <a:pt x="1384" y="1"/>
                    <a:pt x="13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431680" y="3429954"/>
              <a:ext cx="38459" cy="22484"/>
            </a:xfrm>
            <a:custGeom>
              <a:rect b="b" l="l" r="r" t="t"/>
              <a:pathLst>
                <a:path extrusionOk="0" h="791" w="1353">
                  <a:moveTo>
                    <a:pt x="31" y="1"/>
                  </a:moveTo>
                  <a:cubicBezTo>
                    <a:pt x="27" y="1"/>
                    <a:pt x="24" y="2"/>
                    <a:pt x="22" y="4"/>
                  </a:cubicBezTo>
                  <a:cubicBezTo>
                    <a:pt x="0" y="34"/>
                    <a:pt x="255" y="269"/>
                    <a:pt x="624" y="489"/>
                  </a:cubicBezTo>
                  <a:cubicBezTo>
                    <a:pt x="950" y="681"/>
                    <a:pt x="1244" y="790"/>
                    <a:pt x="1319" y="790"/>
                  </a:cubicBezTo>
                  <a:cubicBezTo>
                    <a:pt x="1329" y="790"/>
                    <a:pt x="1336" y="788"/>
                    <a:pt x="1337" y="784"/>
                  </a:cubicBezTo>
                  <a:cubicBezTo>
                    <a:pt x="1353" y="751"/>
                    <a:pt x="1053" y="586"/>
                    <a:pt x="691" y="374"/>
                  </a:cubicBezTo>
                  <a:cubicBezTo>
                    <a:pt x="358" y="176"/>
                    <a:pt x="8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351292" y="3422165"/>
              <a:ext cx="26890" cy="36725"/>
            </a:xfrm>
            <a:custGeom>
              <a:rect b="b" l="l" r="r" t="t"/>
              <a:pathLst>
                <a:path extrusionOk="0" h="1292" w="946">
                  <a:moveTo>
                    <a:pt x="912" y="0"/>
                  </a:moveTo>
                  <a:cubicBezTo>
                    <a:pt x="873" y="0"/>
                    <a:pt x="656" y="265"/>
                    <a:pt x="419" y="607"/>
                  </a:cubicBezTo>
                  <a:cubicBezTo>
                    <a:pt x="173" y="965"/>
                    <a:pt x="1" y="1272"/>
                    <a:pt x="30" y="1291"/>
                  </a:cubicBezTo>
                  <a:cubicBezTo>
                    <a:pt x="31" y="1291"/>
                    <a:pt x="33" y="1291"/>
                    <a:pt x="34" y="1291"/>
                  </a:cubicBezTo>
                  <a:cubicBezTo>
                    <a:pt x="78" y="1291"/>
                    <a:pt x="293" y="1028"/>
                    <a:pt x="531" y="686"/>
                  </a:cubicBezTo>
                  <a:cubicBezTo>
                    <a:pt x="774" y="331"/>
                    <a:pt x="946" y="24"/>
                    <a:pt x="916" y="2"/>
                  </a:cubicBezTo>
                  <a:cubicBezTo>
                    <a:pt x="915" y="1"/>
                    <a:pt x="914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3287590" y="3405735"/>
              <a:ext cx="29875" cy="22541"/>
            </a:xfrm>
            <a:custGeom>
              <a:rect b="b" l="l" r="r" t="t"/>
              <a:pathLst>
                <a:path extrusionOk="0" h="793" w="1051">
                  <a:moveTo>
                    <a:pt x="33" y="0"/>
                  </a:moveTo>
                  <a:cubicBezTo>
                    <a:pt x="28" y="0"/>
                    <a:pt x="25" y="2"/>
                    <a:pt x="23" y="4"/>
                  </a:cubicBezTo>
                  <a:cubicBezTo>
                    <a:pt x="1" y="34"/>
                    <a:pt x="206" y="233"/>
                    <a:pt x="483" y="449"/>
                  </a:cubicBezTo>
                  <a:cubicBezTo>
                    <a:pt x="735" y="647"/>
                    <a:pt x="960" y="792"/>
                    <a:pt x="1014" y="792"/>
                  </a:cubicBezTo>
                  <a:cubicBezTo>
                    <a:pt x="1019" y="792"/>
                    <a:pt x="1022" y="791"/>
                    <a:pt x="1024" y="788"/>
                  </a:cubicBezTo>
                  <a:cubicBezTo>
                    <a:pt x="1050" y="759"/>
                    <a:pt x="845" y="561"/>
                    <a:pt x="568" y="345"/>
                  </a:cubicBezTo>
                  <a:cubicBezTo>
                    <a:pt x="312" y="146"/>
                    <a:pt x="86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3255298" y="3338536"/>
              <a:ext cx="29249" cy="20210"/>
            </a:xfrm>
            <a:custGeom>
              <a:rect b="b" l="l" r="r" t="t"/>
              <a:pathLst>
                <a:path extrusionOk="0" h="711" w="1029">
                  <a:moveTo>
                    <a:pt x="995" y="0"/>
                  </a:moveTo>
                  <a:cubicBezTo>
                    <a:pt x="942" y="0"/>
                    <a:pt x="723" y="127"/>
                    <a:pt x="476" y="303"/>
                  </a:cubicBezTo>
                  <a:cubicBezTo>
                    <a:pt x="203" y="497"/>
                    <a:pt x="1" y="676"/>
                    <a:pt x="23" y="706"/>
                  </a:cubicBezTo>
                  <a:cubicBezTo>
                    <a:pt x="25" y="709"/>
                    <a:pt x="30" y="710"/>
                    <a:pt x="36" y="710"/>
                  </a:cubicBezTo>
                  <a:cubicBezTo>
                    <a:pt x="92" y="710"/>
                    <a:pt x="308" y="587"/>
                    <a:pt x="554" y="411"/>
                  </a:cubicBezTo>
                  <a:cubicBezTo>
                    <a:pt x="826" y="217"/>
                    <a:pt x="1028" y="37"/>
                    <a:pt x="1006" y="4"/>
                  </a:cubicBezTo>
                  <a:cubicBezTo>
                    <a:pt x="1004" y="1"/>
                    <a:pt x="1000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3249811" y="3265425"/>
              <a:ext cx="22513" cy="27515"/>
            </a:xfrm>
            <a:custGeom>
              <a:rect b="b" l="l" r="r" t="t"/>
              <a:pathLst>
                <a:path extrusionOk="0" h="968" w="792">
                  <a:moveTo>
                    <a:pt x="36" y="1"/>
                  </a:moveTo>
                  <a:cubicBezTo>
                    <a:pt x="33" y="1"/>
                    <a:pt x="31" y="1"/>
                    <a:pt x="30" y="2"/>
                  </a:cubicBezTo>
                  <a:cubicBezTo>
                    <a:pt x="0" y="28"/>
                    <a:pt x="142" y="261"/>
                    <a:pt x="340" y="525"/>
                  </a:cubicBezTo>
                  <a:cubicBezTo>
                    <a:pt x="531" y="780"/>
                    <a:pt x="712" y="968"/>
                    <a:pt x="756" y="968"/>
                  </a:cubicBezTo>
                  <a:cubicBezTo>
                    <a:pt x="759" y="968"/>
                    <a:pt x="761" y="967"/>
                    <a:pt x="762" y="966"/>
                  </a:cubicBezTo>
                  <a:cubicBezTo>
                    <a:pt x="792" y="944"/>
                    <a:pt x="650" y="712"/>
                    <a:pt x="448" y="444"/>
                  </a:cubicBezTo>
                  <a:cubicBezTo>
                    <a:pt x="257" y="19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3401947" y="3137935"/>
              <a:ext cx="20096" cy="34053"/>
            </a:xfrm>
            <a:custGeom>
              <a:rect b="b" l="l" r="r" t="t"/>
              <a:pathLst>
                <a:path extrusionOk="0" h="1198" w="707">
                  <a:moveTo>
                    <a:pt x="669" y="1"/>
                  </a:moveTo>
                  <a:cubicBezTo>
                    <a:pt x="627" y="1"/>
                    <a:pt x="465" y="248"/>
                    <a:pt x="292" y="566"/>
                  </a:cubicBezTo>
                  <a:cubicBezTo>
                    <a:pt x="116" y="898"/>
                    <a:pt x="1" y="1182"/>
                    <a:pt x="30" y="1197"/>
                  </a:cubicBezTo>
                  <a:cubicBezTo>
                    <a:pt x="32" y="1197"/>
                    <a:pt x="33" y="1198"/>
                    <a:pt x="34" y="1198"/>
                  </a:cubicBezTo>
                  <a:cubicBezTo>
                    <a:pt x="76" y="1198"/>
                    <a:pt x="242" y="950"/>
                    <a:pt x="411" y="629"/>
                  </a:cubicBezTo>
                  <a:cubicBezTo>
                    <a:pt x="591" y="300"/>
                    <a:pt x="706" y="17"/>
                    <a:pt x="673" y="2"/>
                  </a:cubicBezTo>
                  <a:cubicBezTo>
                    <a:pt x="672" y="1"/>
                    <a:pt x="671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3202340" y="3157492"/>
              <a:ext cx="36867" cy="22257"/>
            </a:xfrm>
            <a:custGeom>
              <a:rect b="b" l="l" r="r" t="t"/>
              <a:pathLst>
                <a:path extrusionOk="0" h="783" w="1297">
                  <a:moveTo>
                    <a:pt x="30" y="1"/>
                  </a:moveTo>
                  <a:cubicBezTo>
                    <a:pt x="25" y="1"/>
                    <a:pt x="21" y="2"/>
                    <a:pt x="19" y="5"/>
                  </a:cubicBezTo>
                  <a:cubicBezTo>
                    <a:pt x="0" y="38"/>
                    <a:pt x="266" y="236"/>
                    <a:pt x="613" y="450"/>
                  </a:cubicBezTo>
                  <a:cubicBezTo>
                    <a:pt x="927" y="642"/>
                    <a:pt x="1198" y="782"/>
                    <a:pt x="1261" y="782"/>
                  </a:cubicBezTo>
                  <a:cubicBezTo>
                    <a:pt x="1268" y="782"/>
                    <a:pt x="1272" y="781"/>
                    <a:pt x="1274" y="778"/>
                  </a:cubicBezTo>
                  <a:cubicBezTo>
                    <a:pt x="1296" y="748"/>
                    <a:pt x="1027" y="550"/>
                    <a:pt x="684" y="333"/>
                  </a:cubicBezTo>
                  <a:cubicBezTo>
                    <a:pt x="367" y="139"/>
                    <a:pt x="9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3136193" y="3157577"/>
              <a:ext cx="17339" cy="26236"/>
            </a:xfrm>
            <a:custGeom>
              <a:rect b="b" l="l" r="r" t="t"/>
              <a:pathLst>
                <a:path extrusionOk="0" h="923" w="610">
                  <a:moveTo>
                    <a:pt x="571" y="1"/>
                  </a:moveTo>
                  <a:cubicBezTo>
                    <a:pt x="532" y="1"/>
                    <a:pt x="389" y="185"/>
                    <a:pt x="247" y="428"/>
                  </a:cubicBezTo>
                  <a:cubicBezTo>
                    <a:pt x="98" y="678"/>
                    <a:pt x="0" y="902"/>
                    <a:pt x="31" y="921"/>
                  </a:cubicBezTo>
                  <a:cubicBezTo>
                    <a:pt x="32" y="922"/>
                    <a:pt x="34" y="922"/>
                    <a:pt x="36" y="922"/>
                  </a:cubicBezTo>
                  <a:cubicBezTo>
                    <a:pt x="77" y="922"/>
                    <a:pt x="220" y="737"/>
                    <a:pt x="363" y="495"/>
                  </a:cubicBezTo>
                  <a:cubicBezTo>
                    <a:pt x="512" y="240"/>
                    <a:pt x="610" y="21"/>
                    <a:pt x="576" y="2"/>
                  </a:cubicBezTo>
                  <a:cubicBezTo>
                    <a:pt x="574" y="1"/>
                    <a:pt x="573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3207855" y="3632944"/>
              <a:ext cx="34735" cy="22740"/>
            </a:xfrm>
            <a:custGeom>
              <a:rect b="b" l="l" r="r" t="t"/>
              <a:pathLst>
                <a:path extrusionOk="0" h="800" w="1222">
                  <a:moveTo>
                    <a:pt x="30" y="1"/>
                  </a:moveTo>
                  <a:cubicBezTo>
                    <a:pt x="25" y="1"/>
                    <a:pt x="21" y="2"/>
                    <a:pt x="20" y="4"/>
                  </a:cubicBezTo>
                  <a:cubicBezTo>
                    <a:pt x="1" y="39"/>
                    <a:pt x="247" y="240"/>
                    <a:pt x="572" y="456"/>
                  </a:cubicBezTo>
                  <a:cubicBezTo>
                    <a:pt x="872" y="658"/>
                    <a:pt x="1132" y="800"/>
                    <a:pt x="1192" y="800"/>
                  </a:cubicBezTo>
                  <a:cubicBezTo>
                    <a:pt x="1198" y="800"/>
                    <a:pt x="1202" y="799"/>
                    <a:pt x="1204" y="796"/>
                  </a:cubicBezTo>
                  <a:cubicBezTo>
                    <a:pt x="1222" y="766"/>
                    <a:pt x="975" y="561"/>
                    <a:pt x="647" y="344"/>
                  </a:cubicBezTo>
                  <a:cubicBezTo>
                    <a:pt x="349" y="146"/>
                    <a:pt x="89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460760" y="3628964"/>
              <a:ext cx="28510" cy="29335"/>
            </a:xfrm>
            <a:custGeom>
              <a:rect b="b" l="l" r="r" t="t"/>
              <a:pathLst>
                <a:path extrusionOk="0" h="1032" w="1003">
                  <a:moveTo>
                    <a:pt x="968" y="1"/>
                  </a:moveTo>
                  <a:cubicBezTo>
                    <a:pt x="919" y="1"/>
                    <a:pt x="700" y="202"/>
                    <a:pt x="453" y="470"/>
                  </a:cubicBezTo>
                  <a:cubicBezTo>
                    <a:pt x="191" y="753"/>
                    <a:pt x="1" y="1003"/>
                    <a:pt x="30" y="1030"/>
                  </a:cubicBezTo>
                  <a:cubicBezTo>
                    <a:pt x="32" y="1031"/>
                    <a:pt x="33" y="1032"/>
                    <a:pt x="36" y="1032"/>
                  </a:cubicBezTo>
                  <a:cubicBezTo>
                    <a:pt x="80" y="1032"/>
                    <a:pt x="305" y="829"/>
                    <a:pt x="554" y="560"/>
                  </a:cubicBezTo>
                  <a:cubicBezTo>
                    <a:pt x="811" y="275"/>
                    <a:pt x="1002" y="25"/>
                    <a:pt x="975" y="3"/>
                  </a:cubicBezTo>
                  <a:cubicBezTo>
                    <a:pt x="973" y="1"/>
                    <a:pt x="97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319967" y="3627116"/>
              <a:ext cx="4690" cy="29534"/>
            </a:xfrm>
            <a:custGeom>
              <a:rect b="b" l="l" r="r" t="t"/>
              <a:pathLst>
                <a:path extrusionOk="0" h="1039" w="165">
                  <a:moveTo>
                    <a:pt x="41" y="0"/>
                  </a:moveTo>
                  <a:cubicBezTo>
                    <a:pt x="40" y="0"/>
                    <a:pt x="39" y="0"/>
                    <a:pt x="39" y="1"/>
                  </a:cubicBezTo>
                  <a:cubicBezTo>
                    <a:pt x="1" y="8"/>
                    <a:pt x="31" y="239"/>
                    <a:pt x="27" y="520"/>
                  </a:cubicBezTo>
                  <a:cubicBezTo>
                    <a:pt x="31" y="799"/>
                    <a:pt x="1" y="1028"/>
                    <a:pt x="39" y="1039"/>
                  </a:cubicBezTo>
                  <a:cubicBezTo>
                    <a:pt x="39" y="1039"/>
                    <a:pt x="40" y="1039"/>
                    <a:pt x="40" y="1039"/>
                  </a:cubicBezTo>
                  <a:cubicBezTo>
                    <a:pt x="75" y="1039"/>
                    <a:pt x="165" y="814"/>
                    <a:pt x="161" y="520"/>
                  </a:cubicBezTo>
                  <a:cubicBezTo>
                    <a:pt x="165" y="224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373606" y="3637264"/>
              <a:ext cx="35048" cy="20921"/>
            </a:xfrm>
            <a:custGeom>
              <a:rect b="b" l="l" r="r" t="t"/>
              <a:pathLst>
                <a:path extrusionOk="0" h="736" w="1233">
                  <a:moveTo>
                    <a:pt x="33" y="1"/>
                  </a:moveTo>
                  <a:cubicBezTo>
                    <a:pt x="25" y="1"/>
                    <a:pt x="21" y="2"/>
                    <a:pt x="19" y="6"/>
                  </a:cubicBezTo>
                  <a:cubicBezTo>
                    <a:pt x="0" y="35"/>
                    <a:pt x="250" y="226"/>
                    <a:pt x="583" y="424"/>
                  </a:cubicBezTo>
                  <a:cubicBezTo>
                    <a:pt x="878" y="605"/>
                    <a:pt x="1137" y="735"/>
                    <a:pt x="1200" y="735"/>
                  </a:cubicBezTo>
                  <a:cubicBezTo>
                    <a:pt x="1207" y="735"/>
                    <a:pt x="1212" y="734"/>
                    <a:pt x="1214" y="730"/>
                  </a:cubicBezTo>
                  <a:cubicBezTo>
                    <a:pt x="1233" y="697"/>
                    <a:pt x="983" y="510"/>
                    <a:pt x="654" y="308"/>
                  </a:cubicBezTo>
                  <a:cubicBezTo>
                    <a:pt x="355" y="131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3142561" y="3664553"/>
              <a:ext cx="434476" cy="18817"/>
            </a:xfrm>
            <a:custGeom>
              <a:rect b="b" l="l" r="r" t="t"/>
              <a:pathLst>
                <a:path extrusionOk="0" h="662" w="15285">
                  <a:moveTo>
                    <a:pt x="6391" y="1"/>
                  </a:moveTo>
                  <a:cubicBezTo>
                    <a:pt x="4779" y="1"/>
                    <a:pt x="3339" y="59"/>
                    <a:pt x="2238" y="121"/>
                  </a:cubicBezTo>
                  <a:cubicBezTo>
                    <a:pt x="1543" y="159"/>
                    <a:pt x="986" y="199"/>
                    <a:pt x="598" y="234"/>
                  </a:cubicBezTo>
                  <a:cubicBezTo>
                    <a:pt x="419" y="249"/>
                    <a:pt x="269" y="263"/>
                    <a:pt x="153" y="275"/>
                  </a:cubicBezTo>
                  <a:cubicBezTo>
                    <a:pt x="53" y="286"/>
                    <a:pt x="0" y="294"/>
                    <a:pt x="0" y="297"/>
                  </a:cubicBezTo>
                  <a:cubicBezTo>
                    <a:pt x="0" y="301"/>
                    <a:pt x="20" y="303"/>
                    <a:pt x="56" y="303"/>
                  </a:cubicBezTo>
                  <a:cubicBezTo>
                    <a:pt x="81" y="303"/>
                    <a:pt x="115" y="302"/>
                    <a:pt x="157" y="301"/>
                  </a:cubicBezTo>
                  <a:cubicBezTo>
                    <a:pt x="274" y="297"/>
                    <a:pt x="422" y="294"/>
                    <a:pt x="602" y="286"/>
                  </a:cubicBezTo>
                  <a:cubicBezTo>
                    <a:pt x="1009" y="267"/>
                    <a:pt x="1562" y="244"/>
                    <a:pt x="2241" y="215"/>
                  </a:cubicBezTo>
                  <a:cubicBezTo>
                    <a:pt x="3300" y="175"/>
                    <a:pt x="4666" y="135"/>
                    <a:pt x="6193" y="135"/>
                  </a:cubicBezTo>
                  <a:cubicBezTo>
                    <a:pt x="6665" y="135"/>
                    <a:pt x="7152" y="139"/>
                    <a:pt x="7650" y="147"/>
                  </a:cubicBezTo>
                  <a:cubicBezTo>
                    <a:pt x="9764" y="185"/>
                    <a:pt x="11669" y="353"/>
                    <a:pt x="13051" y="473"/>
                  </a:cubicBezTo>
                  <a:cubicBezTo>
                    <a:pt x="13727" y="536"/>
                    <a:pt x="14280" y="585"/>
                    <a:pt x="14684" y="622"/>
                  </a:cubicBezTo>
                  <a:cubicBezTo>
                    <a:pt x="14867" y="633"/>
                    <a:pt x="15012" y="644"/>
                    <a:pt x="15127" y="656"/>
                  </a:cubicBezTo>
                  <a:cubicBezTo>
                    <a:pt x="15189" y="660"/>
                    <a:pt x="15232" y="662"/>
                    <a:pt x="15257" y="662"/>
                  </a:cubicBezTo>
                  <a:cubicBezTo>
                    <a:pt x="15275" y="662"/>
                    <a:pt x="15284" y="661"/>
                    <a:pt x="15284" y="659"/>
                  </a:cubicBezTo>
                  <a:cubicBezTo>
                    <a:pt x="15284" y="652"/>
                    <a:pt x="15232" y="644"/>
                    <a:pt x="15132" y="630"/>
                  </a:cubicBezTo>
                  <a:cubicBezTo>
                    <a:pt x="15015" y="611"/>
                    <a:pt x="14870" y="592"/>
                    <a:pt x="14691" y="566"/>
                  </a:cubicBezTo>
                  <a:cubicBezTo>
                    <a:pt x="14306" y="518"/>
                    <a:pt x="13750" y="454"/>
                    <a:pt x="13058" y="379"/>
                  </a:cubicBezTo>
                  <a:cubicBezTo>
                    <a:pt x="11681" y="234"/>
                    <a:pt x="9771" y="51"/>
                    <a:pt x="7654" y="13"/>
                  </a:cubicBezTo>
                  <a:cubicBezTo>
                    <a:pt x="7224" y="5"/>
                    <a:pt x="6802" y="1"/>
                    <a:pt x="6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3443364" y="3236374"/>
              <a:ext cx="74019" cy="232886"/>
            </a:xfrm>
            <a:custGeom>
              <a:rect b="b" l="l" r="r" t="t"/>
              <a:pathLst>
                <a:path extrusionOk="0" h="8193" w="2604">
                  <a:moveTo>
                    <a:pt x="0" y="1"/>
                  </a:moveTo>
                  <a:lnTo>
                    <a:pt x="8" y="54"/>
                  </a:lnTo>
                  <a:cubicBezTo>
                    <a:pt x="23" y="106"/>
                    <a:pt x="49" y="199"/>
                    <a:pt x="94" y="326"/>
                  </a:cubicBezTo>
                  <a:cubicBezTo>
                    <a:pt x="168" y="557"/>
                    <a:pt x="269" y="852"/>
                    <a:pt x="385" y="1200"/>
                  </a:cubicBezTo>
                  <a:cubicBezTo>
                    <a:pt x="632" y="1936"/>
                    <a:pt x="971" y="2955"/>
                    <a:pt x="1330" y="4084"/>
                  </a:cubicBezTo>
                  <a:cubicBezTo>
                    <a:pt x="1688" y="5215"/>
                    <a:pt x="1999" y="6243"/>
                    <a:pt x="2219" y="6989"/>
                  </a:cubicBezTo>
                  <a:cubicBezTo>
                    <a:pt x="2323" y="7341"/>
                    <a:pt x="2413" y="7636"/>
                    <a:pt x="2480" y="7871"/>
                  </a:cubicBezTo>
                  <a:cubicBezTo>
                    <a:pt x="2547" y="8077"/>
                    <a:pt x="2585" y="8192"/>
                    <a:pt x="2596" y="8192"/>
                  </a:cubicBezTo>
                  <a:cubicBezTo>
                    <a:pt x="2604" y="8189"/>
                    <a:pt x="2581" y="8069"/>
                    <a:pt x="2533" y="7856"/>
                  </a:cubicBezTo>
                  <a:cubicBezTo>
                    <a:pt x="2499" y="7699"/>
                    <a:pt x="2447" y="7494"/>
                    <a:pt x="2383" y="7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3512467" y="3446725"/>
              <a:ext cx="8215" cy="25924"/>
            </a:xfrm>
            <a:custGeom>
              <a:rect b="b" l="l" r="r" t="t"/>
              <a:pathLst>
                <a:path extrusionOk="0" h="912" w="289">
                  <a:moveTo>
                    <a:pt x="1" y="1"/>
                  </a:moveTo>
                  <a:lnTo>
                    <a:pt x="251" y="912"/>
                  </a:lnTo>
                  <a:cubicBezTo>
                    <a:pt x="266" y="897"/>
                    <a:pt x="277" y="882"/>
                    <a:pt x="288" y="8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3443563" y="3237880"/>
              <a:ext cx="76037" cy="243688"/>
            </a:xfrm>
            <a:custGeom>
              <a:rect b="b" l="l" r="r" t="t"/>
              <a:pathLst>
                <a:path extrusionOk="0" h="8573" w="2675">
                  <a:moveTo>
                    <a:pt x="1" y="1"/>
                  </a:moveTo>
                  <a:lnTo>
                    <a:pt x="1293" y="8572"/>
                  </a:lnTo>
                  <a:cubicBezTo>
                    <a:pt x="1293" y="8572"/>
                    <a:pt x="2383" y="8562"/>
                    <a:pt x="2675" y="8259"/>
                  </a:cubicBezTo>
                  <a:lnTo>
                    <a:pt x="2425" y="7348"/>
                  </a:lnTo>
                  <a:lnTo>
                    <a:pt x="2376" y="7191"/>
                  </a:lnTo>
                  <a:lnTo>
                    <a:pt x="2376" y="7191"/>
                  </a:lnTo>
                  <a:cubicBezTo>
                    <a:pt x="2440" y="7441"/>
                    <a:pt x="2492" y="7646"/>
                    <a:pt x="2526" y="7803"/>
                  </a:cubicBezTo>
                  <a:cubicBezTo>
                    <a:pt x="2574" y="8016"/>
                    <a:pt x="2597" y="8136"/>
                    <a:pt x="2589" y="8139"/>
                  </a:cubicBezTo>
                  <a:cubicBezTo>
                    <a:pt x="2578" y="8139"/>
                    <a:pt x="2540" y="8024"/>
                    <a:pt x="2473" y="7818"/>
                  </a:cubicBezTo>
                  <a:cubicBezTo>
                    <a:pt x="2406" y="7583"/>
                    <a:pt x="2316" y="7288"/>
                    <a:pt x="2212" y="6936"/>
                  </a:cubicBezTo>
                  <a:cubicBezTo>
                    <a:pt x="1992" y="6190"/>
                    <a:pt x="1681" y="5162"/>
                    <a:pt x="1323" y="4031"/>
                  </a:cubicBezTo>
                  <a:cubicBezTo>
                    <a:pt x="964" y="2902"/>
                    <a:pt x="625" y="1883"/>
                    <a:pt x="378" y="1147"/>
                  </a:cubicBezTo>
                  <a:cubicBezTo>
                    <a:pt x="262" y="799"/>
                    <a:pt x="161" y="504"/>
                    <a:pt x="87" y="273"/>
                  </a:cubicBezTo>
                  <a:cubicBezTo>
                    <a:pt x="42" y="146"/>
                    <a:pt x="16" y="53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864583" y="3665974"/>
              <a:ext cx="718158" cy="865115"/>
            </a:xfrm>
            <a:custGeom>
              <a:rect b="b" l="l" r="r" t="t"/>
              <a:pathLst>
                <a:path extrusionOk="0" h="30435" w="25265">
                  <a:moveTo>
                    <a:pt x="15504" y="1"/>
                  </a:moveTo>
                  <a:cubicBezTo>
                    <a:pt x="14579" y="1"/>
                    <a:pt x="13673" y="26"/>
                    <a:pt x="12831" y="87"/>
                  </a:cubicBezTo>
                  <a:cubicBezTo>
                    <a:pt x="9779" y="322"/>
                    <a:pt x="8110" y="109"/>
                    <a:pt x="4756" y="426"/>
                  </a:cubicBezTo>
                  <a:cubicBezTo>
                    <a:pt x="2411" y="737"/>
                    <a:pt x="644" y="2704"/>
                    <a:pt x="587" y="5069"/>
                  </a:cubicBezTo>
                  <a:lnTo>
                    <a:pt x="1" y="30434"/>
                  </a:lnTo>
                  <a:lnTo>
                    <a:pt x="6171" y="30434"/>
                  </a:lnTo>
                  <a:lnTo>
                    <a:pt x="7146" y="7691"/>
                  </a:lnTo>
                  <a:lnTo>
                    <a:pt x="8965" y="7922"/>
                  </a:lnTo>
                  <a:cubicBezTo>
                    <a:pt x="8730" y="16438"/>
                    <a:pt x="9619" y="30434"/>
                    <a:pt x="9619" y="30434"/>
                  </a:cubicBezTo>
                  <a:lnTo>
                    <a:pt x="16469" y="30102"/>
                  </a:lnTo>
                  <a:lnTo>
                    <a:pt x="16081" y="8255"/>
                  </a:lnTo>
                  <a:lnTo>
                    <a:pt x="16081" y="8255"/>
                  </a:lnTo>
                  <a:cubicBezTo>
                    <a:pt x="16081" y="8255"/>
                    <a:pt x="16241" y="8266"/>
                    <a:pt x="16518" y="8266"/>
                  </a:cubicBezTo>
                  <a:cubicBezTo>
                    <a:pt x="18344" y="8266"/>
                    <a:pt x="25265" y="7793"/>
                    <a:pt x="25063" y="609"/>
                  </a:cubicBezTo>
                  <a:cubicBezTo>
                    <a:pt x="25063" y="609"/>
                    <a:pt x="20053" y="1"/>
                    <a:pt x="15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3117830" y="3666429"/>
              <a:ext cx="164041" cy="234222"/>
            </a:xfrm>
            <a:custGeom>
              <a:rect b="b" l="l" r="r" t="t"/>
              <a:pathLst>
                <a:path extrusionOk="0" h="8240" w="5771">
                  <a:moveTo>
                    <a:pt x="5736" y="0"/>
                  </a:moveTo>
                  <a:cubicBezTo>
                    <a:pt x="5716" y="0"/>
                    <a:pt x="5685" y="1"/>
                    <a:pt x="5644" y="3"/>
                  </a:cubicBezTo>
                  <a:cubicBezTo>
                    <a:pt x="5566" y="7"/>
                    <a:pt x="5446" y="14"/>
                    <a:pt x="5297" y="29"/>
                  </a:cubicBezTo>
                  <a:cubicBezTo>
                    <a:pt x="4990" y="59"/>
                    <a:pt x="4554" y="111"/>
                    <a:pt x="4016" y="197"/>
                  </a:cubicBezTo>
                  <a:cubicBezTo>
                    <a:pt x="3481" y="295"/>
                    <a:pt x="2824" y="362"/>
                    <a:pt x="2152" y="664"/>
                  </a:cubicBezTo>
                  <a:cubicBezTo>
                    <a:pt x="1816" y="810"/>
                    <a:pt x="1483" y="1007"/>
                    <a:pt x="1180" y="1273"/>
                  </a:cubicBezTo>
                  <a:cubicBezTo>
                    <a:pt x="882" y="1538"/>
                    <a:pt x="624" y="1874"/>
                    <a:pt x="441" y="2255"/>
                  </a:cubicBezTo>
                  <a:cubicBezTo>
                    <a:pt x="75" y="3024"/>
                    <a:pt x="1" y="3846"/>
                    <a:pt x="1" y="4567"/>
                  </a:cubicBezTo>
                  <a:cubicBezTo>
                    <a:pt x="19" y="5281"/>
                    <a:pt x="34" y="5927"/>
                    <a:pt x="49" y="6480"/>
                  </a:cubicBezTo>
                  <a:cubicBezTo>
                    <a:pt x="60" y="7022"/>
                    <a:pt x="53" y="7462"/>
                    <a:pt x="49" y="7768"/>
                  </a:cubicBezTo>
                  <a:cubicBezTo>
                    <a:pt x="45" y="8071"/>
                    <a:pt x="41" y="8239"/>
                    <a:pt x="53" y="8239"/>
                  </a:cubicBezTo>
                  <a:cubicBezTo>
                    <a:pt x="53" y="8239"/>
                    <a:pt x="53" y="8239"/>
                    <a:pt x="53" y="8239"/>
                  </a:cubicBezTo>
                  <a:cubicBezTo>
                    <a:pt x="57" y="8239"/>
                    <a:pt x="64" y="8195"/>
                    <a:pt x="71" y="8120"/>
                  </a:cubicBezTo>
                  <a:cubicBezTo>
                    <a:pt x="79" y="8041"/>
                    <a:pt x="90" y="7922"/>
                    <a:pt x="101" y="7768"/>
                  </a:cubicBezTo>
                  <a:cubicBezTo>
                    <a:pt x="120" y="7466"/>
                    <a:pt x="142" y="7025"/>
                    <a:pt x="146" y="6480"/>
                  </a:cubicBezTo>
                  <a:cubicBezTo>
                    <a:pt x="153" y="5934"/>
                    <a:pt x="131" y="5284"/>
                    <a:pt x="123" y="4567"/>
                  </a:cubicBezTo>
                  <a:cubicBezTo>
                    <a:pt x="131" y="3858"/>
                    <a:pt x="209" y="3055"/>
                    <a:pt x="564" y="2315"/>
                  </a:cubicBezTo>
                  <a:cubicBezTo>
                    <a:pt x="740" y="1949"/>
                    <a:pt x="987" y="1628"/>
                    <a:pt x="1270" y="1371"/>
                  </a:cubicBezTo>
                  <a:cubicBezTo>
                    <a:pt x="1558" y="1116"/>
                    <a:pt x="1879" y="922"/>
                    <a:pt x="2200" y="776"/>
                  </a:cubicBezTo>
                  <a:cubicBezTo>
                    <a:pt x="2847" y="481"/>
                    <a:pt x="3500" y="399"/>
                    <a:pt x="4030" y="290"/>
                  </a:cubicBezTo>
                  <a:cubicBezTo>
                    <a:pt x="4564" y="194"/>
                    <a:pt x="5002" y="126"/>
                    <a:pt x="5300" y="81"/>
                  </a:cubicBezTo>
                  <a:cubicBezTo>
                    <a:pt x="5603" y="37"/>
                    <a:pt x="5771" y="11"/>
                    <a:pt x="5767" y="3"/>
                  </a:cubicBezTo>
                  <a:cubicBezTo>
                    <a:pt x="5767" y="1"/>
                    <a:pt x="5757" y="0"/>
                    <a:pt x="5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3051057" y="3839344"/>
              <a:ext cx="17737" cy="45281"/>
            </a:xfrm>
            <a:custGeom>
              <a:rect b="b" l="l" r="r" t="t"/>
              <a:pathLst>
                <a:path extrusionOk="0" h="1593" w="624">
                  <a:moveTo>
                    <a:pt x="42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0" y="8"/>
                    <a:pt x="71" y="393"/>
                    <a:pt x="250" y="823"/>
                  </a:cubicBezTo>
                  <a:cubicBezTo>
                    <a:pt x="428" y="1248"/>
                    <a:pt x="550" y="1592"/>
                    <a:pt x="585" y="1592"/>
                  </a:cubicBezTo>
                  <a:cubicBezTo>
                    <a:pt x="586" y="1592"/>
                    <a:pt x="586" y="1592"/>
                    <a:pt x="586" y="1592"/>
                  </a:cubicBezTo>
                  <a:cubicBezTo>
                    <a:pt x="624" y="1585"/>
                    <a:pt x="557" y="1204"/>
                    <a:pt x="377" y="774"/>
                  </a:cubicBezTo>
                  <a:cubicBezTo>
                    <a:pt x="199" y="346"/>
                    <a:pt x="7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065157" y="3825017"/>
              <a:ext cx="7248" cy="59607"/>
            </a:xfrm>
            <a:custGeom>
              <a:rect b="b" l="l" r="r" t="t"/>
              <a:pathLst>
                <a:path extrusionOk="0" h="2097" w="255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" y="5"/>
                    <a:pt x="56" y="475"/>
                    <a:pt x="90" y="1050"/>
                  </a:cubicBezTo>
                  <a:cubicBezTo>
                    <a:pt x="120" y="1625"/>
                    <a:pt x="49" y="2089"/>
                    <a:pt x="90" y="2096"/>
                  </a:cubicBezTo>
                  <a:cubicBezTo>
                    <a:pt x="91" y="2096"/>
                    <a:pt x="91" y="2096"/>
                    <a:pt x="91" y="2096"/>
                  </a:cubicBezTo>
                  <a:cubicBezTo>
                    <a:pt x="122" y="2096"/>
                    <a:pt x="254" y="1632"/>
                    <a:pt x="225" y="1043"/>
                  </a:cubicBezTo>
                  <a:cubicBezTo>
                    <a:pt x="191" y="459"/>
                    <a:pt x="76" y="0"/>
                    <a:pt x="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3307431" y="3838605"/>
              <a:ext cx="15236" cy="62052"/>
            </a:xfrm>
            <a:custGeom>
              <a:rect b="b" l="l" r="r" t="t"/>
              <a:pathLst>
                <a:path extrusionOk="0" h="2183" w="536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8"/>
                    <a:pt x="91" y="498"/>
                    <a:pt x="199" y="1103"/>
                  </a:cubicBezTo>
                  <a:cubicBezTo>
                    <a:pt x="310" y="1704"/>
                    <a:pt x="461" y="2182"/>
                    <a:pt x="501" y="2182"/>
                  </a:cubicBezTo>
                  <a:cubicBezTo>
                    <a:pt x="501" y="2182"/>
                    <a:pt x="502" y="2182"/>
                    <a:pt x="502" y="2182"/>
                  </a:cubicBezTo>
                  <a:cubicBezTo>
                    <a:pt x="535" y="2175"/>
                    <a:pt x="442" y="1685"/>
                    <a:pt x="334" y="1080"/>
                  </a:cubicBezTo>
                  <a:cubicBezTo>
                    <a:pt x="226" y="479"/>
                    <a:pt x="75" y="1"/>
                    <a:pt x="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3321445" y="3838520"/>
              <a:ext cx="7902" cy="62137"/>
            </a:xfrm>
            <a:custGeom>
              <a:rect b="b" l="l" r="r" t="t"/>
              <a:pathLst>
                <a:path extrusionOk="0" h="2186" w="278">
                  <a:moveTo>
                    <a:pt x="159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1" y="4"/>
                    <a:pt x="144" y="493"/>
                    <a:pt x="109" y="1094"/>
                  </a:cubicBezTo>
                  <a:cubicBezTo>
                    <a:pt x="76" y="1696"/>
                    <a:pt x="1" y="2178"/>
                    <a:pt x="39" y="2185"/>
                  </a:cubicBezTo>
                  <a:cubicBezTo>
                    <a:pt x="39" y="2185"/>
                    <a:pt x="39" y="2185"/>
                    <a:pt x="40" y="2185"/>
                  </a:cubicBezTo>
                  <a:cubicBezTo>
                    <a:pt x="75" y="2185"/>
                    <a:pt x="211" y="1707"/>
                    <a:pt x="244" y="1102"/>
                  </a:cubicBezTo>
                  <a:cubicBezTo>
                    <a:pt x="278" y="490"/>
                    <a:pt x="193" y="0"/>
                    <a:pt x="1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863844" y="4487029"/>
              <a:ext cx="171602" cy="3837"/>
            </a:xfrm>
            <a:custGeom>
              <a:rect b="b" l="l" r="r" t="t"/>
              <a:pathLst>
                <a:path extrusionOk="0" h="135" w="6037">
                  <a:moveTo>
                    <a:pt x="3019" y="0"/>
                  </a:moveTo>
                  <a:cubicBezTo>
                    <a:pt x="1353" y="0"/>
                    <a:pt x="1" y="30"/>
                    <a:pt x="1" y="68"/>
                  </a:cubicBezTo>
                  <a:cubicBezTo>
                    <a:pt x="1" y="104"/>
                    <a:pt x="1353" y="135"/>
                    <a:pt x="3019" y="135"/>
                  </a:cubicBezTo>
                  <a:cubicBezTo>
                    <a:pt x="4685" y="135"/>
                    <a:pt x="6037" y="104"/>
                    <a:pt x="6037" y="68"/>
                  </a:cubicBezTo>
                  <a:cubicBezTo>
                    <a:pt x="6037" y="30"/>
                    <a:pt x="4685" y="0"/>
                    <a:pt x="30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135141" y="4483845"/>
              <a:ext cx="195251" cy="3837"/>
            </a:xfrm>
            <a:custGeom>
              <a:rect b="b" l="l" r="r" t="t"/>
              <a:pathLst>
                <a:path extrusionOk="0" h="135" w="6869">
                  <a:moveTo>
                    <a:pt x="3436" y="0"/>
                  </a:moveTo>
                  <a:cubicBezTo>
                    <a:pt x="1539" y="0"/>
                    <a:pt x="0" y="30"/>
                    <a:pt x="0" y="68"/>
                  </a:cubicBezTo>
                  <a:cubicBezTo>
                    <a:pt x="0" y="104"/>
                    <a:pt x="1539" y="135"/>
                    <a:pt x="3436" y="135"/>
                  </a:cubicBezTo>
                  <a:cubicBezTo>
                    <a:pt x="5330" y="135"/>
                    <a:pt x="6869" y="104"/>
                    <a:pt x="6869" y="68"/>
                  </a:cubicBezTo>
                  <a:cubicBezTo>
                    <a:pt x="6869" y="30"/>
                    <a:pt x="5330" y="0"/>
                    <a:pt x="3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251716" y="3789457"/>
              <a:ext cx="302072" cy="693001"/>
            </a:xfrm>
            <a:custGeom>
              <a:rect b="b" l="l" r="r" t="t"/>
              <a:pathLst>
                <a:path extrusionOk="0" h="24380" w="10627">
                  <a:moveTo>
                    <a:pt x="3164" y="1"/>
                  </a:moveTo>
                  <a:cubicBezTo>
                    <a:pt x="2716" y="8"/>
                    <a:pt x="2242" y="34"/>
                    <a:pt x="1767" y="153"/>
                  </a:cubicBezTo>
                  <a:cubicBezTo>
                    <a:pt x="1300" y="273"/>
                    <a:pt x="818" y="516"/>
                    <a:pt x="501" y="938"/>
                  </a:cubicBezTo>
                  <a:cubicBezTo>
                    <a:pt x="172" y="1356"/>
                    <a:pt x="52" y="1901"/>
                    <a:pt x="26" y="2432"/>
                  </a:cubicBezTo>
                  <a:cubicBezTo>
                    <a:pt x="0" y="2970"/>
                    <a:pt x="56" y="3511"/>
                    <a:pt x="75" y="4057"/>
                  </a:cubicBezTo>
                  <a:cubicBezTo>
                    <a:pt x="104" y="5159"/>
                    <a:pt x="135" y="6298"/>
                    <a:pt x="164" y="7467"/>
                  </a:cubicBezTo>
                  <a:cubicBezTo>
                    <a:pt x="295" y="12136"/>
                    <a:pt x="418" y="16364"/>
                    <a:pt x="482" y="19426"/>
                  </a:cubicBezTo>
                  <a:cubicBezTo>
                    <a:pt x="512" y="20950"/>
                    <a:pt x="535" y="22187"/>
                    <a:pt x="553" y="23050"/>
                  </a:cubicBezTo>
                  <a:cubicBezTo>
                    <a:pt x="561" y="23472"/>
                    <a:pt x="564" y="23805"/>
                    <a:pt x="571" y="24036"/>
                  </a:cubicBezTo>
                  <a:cubicBezTo>
                    <a:pt x="575" y="24144"/>
                    <a:pt x="575" y="24230"/>
                    <a:pt x="580" y="24294"/>
                  </a:cubicBezTo>
                  <a:cubicBezTo>
                    <a:pt x="580" y="24350"/>
                    <a:pt x="583" y="24379"/>
                    <a:pt x="587" y="24379"/>
                  </a:cubicBezTo>
                  <a:cubicBezTo>
                    <a:pt x="587" y="24379"/>
                    <a:pt x="590" y="24350"/>
                    <a:pt x="590" y="24294"/>
                  </a:cubicBezTo>
                  <a:cubicBezTo>
                    <a:pt x="594" y="24230"/>
                    <a:pt x="594" y="24144"/>
                    <a:pt x="597" y="24036"/>
                  </a:cubicBezTo>
                  <a:cubicBezTo>
                    <a:pt x="597" y="23805"/>
                    <a:pt x="602" y="23472"/>
                    <a:pt x="606" y="23050"/>
                  </a:cubicBezTo>
                  <a:cubicBezTo>
                    <a:pt x="606" y="22195"/>
                    <a:pt x="597" y="20955"/>
                    <a:pt x="580" y="19426"/>
                  </a:cubicBezTo>
                  <a:cubicBezTo>
                    <a:pt x="538" y="16364"/>
                    <a:pt x="430" y="12132"/>
                    <a:pt x="299" y="7464"/>
                  </a:cubicBezTo>
                  <a:cubicBezTo>
                    <a:pt x="269" y="6294"/>
                    <a:pt x="235" y="5155"/>
                    <a:pt x="206" y="4053"/>
                  </a:cubicBezTo>
                  <a:cubicBezTo>
                    <a:pt x="187" y="3500"/>
                    <a:pt x="131" y="2963"/>
                    <a:pt x="157" y="2439"/>
                  </a:cubicBezTo>
                  <a:cubicBezTo>
                    <a:pt x="180" y="1920"/>
                    <a:pt x="295" y="1405"/>
                    <a:pt x="597" y="1013"/>
                  </a:cubicBezTo>
                  <a:cubicBezTo>
                    <a:pt x="897" y="620"/>
                    <a:pt x="1345" y="389"/>
                    <a:pt x="1800" y="270"/>
                  </a:cubicBezTo>
                  <a:cubicBezTo>
                    <a:pt x="2256" y="150"/>
                    <a:pt x="2719" y="124"/>
                    <a:pt x="3168" y="113"/>
                  </a:cubicBezTo>
                  <a:cubicBezTo>
                    <a:pt x="4068" y="108"/>
                    <a:pt x="4905" y="105"/>
                    <a:pt x="5670" y="105"/>
                  </a:cubicBezTo>
                  <a:cubicBezTo>
                    <a:pt x="7194" y="98"/>
                    <a:pt x="8430" y="90"/>
                    <a:pt x="9297" y="86"/>
                  </a:cubicBezTo>
                  <a:cubicBezTo>
                    <a:pt x="9719" y="82"/>
                    <a:pt x="10048" y="75"/>
                    <a:pt x="10283" y="75"/>
                  </a:cubicBezTo>
                  <a:cubicBezTo>
                    <a:pt x="10391" y="72"/>
                    <a:pt x="10473" y="68"/>
                    <a:pt x="10541" y="68"/>
                  </a:cubicBezTo>
                  <a:cubicBezTo>
                    <a:pt x="10597" y="64"/>
                    <a:pt x="10627" y="64"/>
                    <a:pt x="10627" y="60"/>
                  </a:cubicBezTo>
                  <a:cubicBezTo>
                    <a:pt x="10627" y="60"/>
                    <a:pt x="10597" y="56"/>
                    <a:pt x="10541" y="53"/>
                  </a:cubicBezTo>
                  <a:cubicBezTo>
                    <a:pt x="10473" y="53"/>
                    <a:pt x="10391" y="49"/>
                    <a:pt x="10283" y="46"/>
                  </a:cubicBezTo>
                  <a:cubicBezTo>
                    <a:pt x="10048" y="46"/>
                    <a:pt x="9719" y="38"/>
                    <a:pt x="9297" y="34"/>
                  </a:cubicBezTo>
                  <a:cubicBezTo>
                    <a:pt x="8430" y="27"/>
                    <a:pt x="7194" y="19"/>
                    <a:pt x="5670" y="8"/>
                  </a:cubicBezTo>
                  <a:cubicBezTo>
                    <a:pt x="4905" y="4"/>
                    <a:pt x="4064" y="4"/>
                    <a:pt x="3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3098586" y="3888521"/>
              <a:ext cx="20551" cy="2558"/>
            </a:xfrm>
            <a:custGeom>
              <a:rect b="b" l="l" r="r" t="t"/>
              <a:pathLst>
                <a:path extrusionOk="0" h="90" w="723">
                  <a:moveTo>
                    <a:pt x="1" y="0"/>
                  </a:moveTo>
                  <a:lnTo>
                    <a:pt x="1" y="0"/>
                  </a:lnTo>
                  <a:lnTo>
                    <a:pt x="722" y="9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3092218" y="3755260"/>
              <a:ext cx="31893" cy="135815"/>
            </a:xfrm>
            <a:custGeom>
              <a:rect b="b" l="l" r="r" t="t"/>
              <a:pathLst>
                <a:path extrusionOk="0" h="4778" w="1122">
                  <a:moveTo>
                    <a:pt x="1121" y="280"/>
                  </a:moveTo>
                  <a:lnTo>
                    <a:pt x="1121" y="280"/>
                  </a:lnTo>
                  <a:cubicBezTo>
                    <a:pt x="1050" y="677"/>
                    <a:pt x="1028" y="1073"/>
                    <a:pt x="1024" y="1442"/>
                  </a:cubicBezTo>
                  <a:cubicBezTo>
                    <a:pt x="1028" y="1809"/>
                    <a:pt x="1036" y="2156"/>
                    <a:pt x="1043" y="2481"/>
                  </a:cubicBezTo>
                  <a:lnTo>
                    <a:pt x="1121" y="280"/>
                  </a:lnTo>
                  <a:close/>
                  <a:moveTo>
                    <a:pt x="1043" y="1"/>
                  </a:moveTo>
                  <a:cubicBezTo>
                    <a:pt x="1" y="1782"/>
                    <a:pt x="225" y="4677"/>
                    <a:pt x="225" y="4688"/>
                  </a:cubicBezTo>
                  <a:lnTo>
                    <a:pt x="946" y="4778"/>
                  </a:lnTo>
                  <a:cubicBezTo>
                    <a:pt x="946" y="4737"/>
                    <a:pt x="950" y="4692"/>
                    <a:pt x="950" y="4643"/>
                  </a:cubicBezTo>
                  <a:cubicBezTo>
                    <a:pt x="954" y="4337"/>
                    <a:pt x="961" y="3897"/>
                    <a:pt x="950" y="3355"/>
                  </a:cubicBezTo>
                  <a:cubicBezTo>
                    <a:pt x="935" y="2802"/>
                    <a:pt x="920" y="2156"/>
                    <a:pt x="902" y="1442"/>
                  </a:cubicBezTo>
                  <a:cubicBezTo>
                    <a:pt x="902" y="987"/>
                    <a:pt x="931" y="494"/>
                    <a:pt x="104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117830" y="3750911"/>
              <a:ext cx="6822" cy="140277"/>
            </a:xfrm>
            <a:custGeom>
              <a:rect b="b" l="l" r="r" t="t"/>
              <a:pathLst>
                <a:path extrusionOk="0" h="4935" w="240">
                  <a:moveTo>
                    <a:pt x="239" y="0"/>
                  </a:moveTo>
                  <a:lnTo>
                    <a:pt x="239" y="0"/>
                  </a:lnTo>
                  <a:cubicBezTo>
                    <a:pt x="206" y="49"/>
                    <a:pt x="172" y="102"/>
                    <a:pt x="142" y="154"/>
                  </a:cubicBezTo>
                  <a:cubicBezTo>
                    <a:pt x="30" y="647"/>
                    <a:pt x="1" y="1140"/>
                    <a:pt x="1" y="1595"/>
                  </a:cubicBezTo>
                  <a:cubicBezTo>
                    <a:pt x="19" y="2309"/>
                    <a:pt x="34" y="2955"/>
                    <a:pt x="49" y="3508"/>
                  </a:cubicBezTo>
                  <a:cubicBezTo>
                    <a:pt x="60" y="4050"/>
                    <a:pt x="53" y="4490"/>
                    <a:pt x="49" y="4796"/>
                  </a:cubicBezTo>
                  <a:cubicBezTo>
                    <a:pt x="49" y="4845"/>
                    <a:pt x="45" y="4890"/>
                    <a:pt x="45" y="4931"/>
                  </a:cubicBezTo>
                  <a:lnTo>
                    <a:pt x="56" y="4934"/>
                  </a:lnTo>
                  <a:lnTo>
                    <a:pt x="142" y="2634"/>
                  </a:lnTo>
                  <a:cubicBezTo>
                    <a:pt x="135" y="2309"/>
                    <a:pt x="127" y="1962"/>
                    <a:pt x="123" y="1595"/>
                  </a:cubicBezTo>
                  <a:cubicBezTo>
                    <a:pt x="127" y="1226"/>
                    <a:pt x="149" y="830"/>
                    <a:pt x="220" y="433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986474" y="3798098"/>
              <a:ext cx="126292" cy="686890"/>
            </a:xfrm>
            <a:custGeom>
              <a:rect b="b" l="l" r="r" t="t"/>
              <a:pathLst>
                <a:path extrusionOk="0" h="24165" w="4443">
                  <a:moveTo>
                    <a:pt x="2872" y="1"/>
                  </a:moveTo>
                  <a:cubicBezTo>
                    <a:pt x="2649" y="1"/>
                    <a:pt x="2406" y="23"/>
                    <a:pt x="2148" y="88"/>
                  </a:cubicBezTo>
                  <a:cubicBezTo>
                    <a:pt x="1910" y="152"/>
                    <a:pt x="1659" y="249"/>
                    <a:pt x="1431" y="417"/>
                  </a:cubicBezTo>
                  <a:cubicBezTo>
                    <a:pt x="1200" y="578"/>
                    <a:pt x="1002" y="813"/>
                    <a:pt x="864" y="1097"/>
                  </a:cubicBezTo>
                  <a:cubicBezTo>
                    <a:pt x="580" y="1664"/>
                    <a:pt x="550" y="2364"/>
                    <a:pt x="531" y="3076"/>
                  </a:cubicBezTo>
                  <a:cubicBezTo>
                    <a:pt x="509" y="3798"/>
                    <a:pt x="486" y="4563"/>
                    <a:pt x="460" y="5374"/>
                  </a:cubicBezTo>
                  <a:cubicBezTo>
                    <a:pt x="416" y="6991"/>
                    <a:pt x="364" y="8773"/>
                    <a:pt x="311" y="10637"/>
                  </a:cubicBezTo>
                  <a:cubicBezTo>
                    <a:pt x="217" y="14368"/>
                    <a:pt x="131" y="17748"/>
                    <a:pt x="68" y="20206"/>
                  </a:cubicBezTo>
                  <a:cubicBezTo>
                    <a:pt x="42" y="21420"/>
                    <a:pt x="23" y="22410"/>
                    <a:pt x="9" y="23104"/>
                  </a:cubicBezTo>
                  <a:cubicBezTo>
                    <a:pt x="5" y="23437"/>
                    <a:pt x="1" y="23702"/>
                    <a:pt x="1" y="23892"/>
                  </a:cubicBezTo>
                  <a:lnTo>
                    <a:pt x="1" y="24098"/>
                  </a:lnTo>
                  <a:cubicBezTo>
                    <a:pt x="1" y="24142"/>
                    <a:pt x="5" y="24165"/>
                    <a:pt x="5" y="24165"/>
                  </a:cubicBezTo>
                  <a:cubicBezTo>
                    <a:pt x="9" y="24165"/>
                    <a:pt x="12" y="24142"/>
                    <a:pt x="16" y="24098"/>
                  </a:cubicBezTo>
                  <a:cubicBezTo>
                    <a:pt x="19" y="24042"/>
                    <a:pt x="23" y="23975"/>
                    <a:pt x="27" y="23892"/>
                  </a:cubicBezTo>
                  <a:cubicBezTo>
                    <a:pt x="35" y="23702"/>
                    <a:pt x="45" y="23440"/>
                    <a:pt x="61" y="23104"/>
                  </a:cubicBezTo>
                  <a:cubicBezTo>
                    <a:pt x="87" y="22410"/>
                    <a:pt x="121" y="21423"/>
                    <a:pt x="162" y="20206"/>
                  </a:cubicBezTo>
                  <a:cubicBezTo>
                    <a:pt x="236" y="17748"/>
                    <a:pt x="337" y="14371"/>
                    <a:pt x="445" y="10640"/>
                  </a:cubicBezTo>
                  <a:cubicBezTo>
                    <a:pt x="494" y="8777"/>
                    <a:pt x="543" y="6995"/>
                    <a:pt x="588" y="5377"/>
                  </a:cubicBezTo>
                  <a:cubicBezTo>
                    <a:pt x="606" y="4567"/>
                    <a:pt x="624" y="3801"/>
                    <a:pt x="643" y="3081"/>
                  </a:cubicBezTo>
                  <a:cubicBezTo>
                    <a:pt x="659" y="2364"/>
                    <a:pt x="685" y="1683"/>
                    <a:pt x="950" y="1138"/>
                  </a:cubicBezTo>
                  <a:cubicBezTo>
                    <a:pt x="1076" y="869"/>
                    <a:pt x="1264" y="642"/>
                    <a:pt x="1480" y="485"/>
                  </a:cubicBezTo>
                  <a:cubicBezTo>
                    <a:pt x="1700" y="324"/>
                    <a:pt x="1939" y="227"/>
                    <a:pt x="2167" y="163"/>
                  </a:cubicBezTo>
                  <a:cubicBezTo>
                    <a:pt x="2443" y="88"/>
                    <a:pt x="2703" y="65"/>
                    <a:pt x="2940" y="65"/>
                  </a:cubicBezTo>
                  <a:cubicBezTo>
                    <a:pt x="3104" y="65"/>
                    <a:pt x="3257" y="76"/>
                    <a:pt x="3396" y="88"/>
                  </a:cubicBezTo>
                  <a:cubicBezTo>
                    <a:pt x="3732" y="126"/>
                    <a:pt x="3994" y="182"/>
                    <a:pt x="4173" y="212"/>
                  </a:cubicBezTo>
                  <a:cubicBezTo>
                    <a:pt x="4255" y="227"/>
                    <a:pt x="4319" y="238"/>
                    <a:pt x="4375" y="249"/>
                  </a:cubicBezTo>
                  <a:cubicBezTo>
                    <a:pt x="4408" y="255"/>
                    <a:pt x="4429" y="258"/>
                    <a:pt x="4438" y="258"/>
                  </a:cubicBezTo>
                  <a:cubicBezTo>
                    <a:pt x="4441" y="258"/>
                    <a:pt x="4442" y="258"/>
                    <a:pt x="4442" y="257"/>
                  </a:cubicBezTo>
                  <a:cubicBezTo>
                    <a:pt x="4442" y="257"/>
                    <a:pt x="4420" y="249"/>
                    <a:pt x="4375" y="235"/>
                  </a:cubicBezTo>
                  <a:cubicBezTo>
                    <a:pt x="4322" y="223"/>
                    <a:pt x="4259" y="208"/>
                    <a:pt x="4177" y="185"/>
                  </a:cubicBezTo>
                  <a:cubicBezTo>
                    <a:pt x="4001" y="145"/>
                    <a:pt x="3743" y="85"/>
                    <a:pt x="3400" y="36"/>
                  </a:cubicBezTo>
                  <a:cubicBezTo>
                    <a:pt x="3242" y="17"/>
                    <a:pt x="3065" y="1"/>
                    <a:pt x="2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848580" y="3249364"/>
              <a:ext cx="478307" cy="333255"/>
            </a:xfrm>
            <a:custGeom>
              <a:rect b="b" l="l" r="r" t="t"/>
              <a:pathLst>
                <a:path extrusionOk="0" h="11724" w="16827">
                  <a:moveTo>
                    <a:pt x="8818" y="0"/>
                  </a:moveTo>
                  <a:cubicBezTo>
                    <a:pt x="8818" y="0"/>
                    <a:pt x="2305" y="6529"/>
                    <a:pt x="1061" y="7993"/>
                  </a:cubicBezTo>
                  <a:cubicBezTo>
                    <a:pt x="0" y="9240"/>
                    <a:pt x="691" y="11594"/>
                    <a:pt x="1580" y="11695"/>
                  </a:cubicBezTo>
                  <a:cubicBezTo>
                    <a:pt x="1762" y="11715"/>
                    <a:pt x="2511" y="11724"/>
                    <a:pt x="3587" y="11724"/>
                  </a:cubicBezTo>
                  <a:cubicBezTo>
                    <a:pt x="7755" y="11724"/>
                    <a:pt x="16827" y="11601"/>
                    <a:pt x="16827" y="11601"/>
                  </a:cubicBezTo>
                  <a:lnTo>
                    <a:pt x="16636" y="8661"/>
                  </a:lnTo>
                  <a:cubicBezTo>
                    <a:pt x="16636" y="8661"/>
                    <a:pt x="15625" y="8666"/>
                    <a:pt x="14259" y="8666"/>
                  </a:cubicBezTo>
                  <a:cubicBezTo>
                    <a:pt x="11484" y="8666"/>
                    <a:pt x="7246" y="8647"/>
                    <a:pt x="7063" y="8535"/>
                  </a:cubicBezTo>
                  <a:cubicBezTo>
                    <a:pt x="6790" y="8363"/>
                    <a:pt x="12442" y="2648"/>
                    <a:pt x="12442" y="2648"/>
                  </a:cubicBezTo>
                  <a:lnTo>
                    <a:pt x="881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178121" y="3273555"/>
              <a:ext cx="515374" cy="306421"/>
            </a:xfrm>
            <a:custGeom>
              <a:rect b="b" l="l" r="r" t="t"/>
              <a:pathLst>
                <a:path extrusionOk="0" h="10780" w="18131">
                  <a:moveTo>
                    <a:pt x="14445" y="1"/>
                  </a:moveTo>
                  <a:lnTo>
                    <a:pt x="10209" y="894"/>
                  </a:lnTo>
                  <a:cubicBezTo>
                    <a:pt x="10209" y="894"/>
                    <a:pt x="11987" y="6312"/>
                    <a:pt x="12050" y="6959"/>
                  </a:cubicBezTo>
                  <a:cubicBezTo>
                    <a:pt x="12110" y="7605"/>
                    <a:pt x="1" y="7635"/>
                    <a:pt x="1" y="7635"/>
                  </a:cubicBezTo>
                  <a:lnTo>
                    <a:pt x="935" y="10668"/>
                  </a:lnTo>
                  <a:cubicBezTo>
                    <a:pt x="935" y="10668"/>
                    <a:pt x="6502" y="10779"/>
                    <a:pt x="10906" y="10779"/>
                  </a:cubicBezTo>
                  <a:cubicBezTo>
                    <a:pt x="13108" y="10779"/>
                    <a:pt x="15018" y="10752"/>
                    <a:pt x="15797" y="10668"/>
                  </a:cubicBezTo>
                  <a:cubicBezTo>
                    <a:pt x="18131" y="10418"/>
                    <a:pt x="16902" y="7419"/>
                    <a:pt x="16663" y="6709"/>
                  </a:cubicBezTo>
                  <a:cubicBezTo>
                    <a:pt x="16424" y="5999"/>
                    <a:pt x="14445" y="1"/>
                    <a:pt x="144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837209" y="3214940"/>
              <a:ext cx="716765" cy="359860"/>
            </a:xfrm>
            <a:custGeom>
              <a:rect b="b" l="l" r="r" t="t"/>
              <a:pathLst>
                <a:path extrusionOk="0" h="12660" w="25216">
                  <a:moveTo>
                    <a:pt x="13473" y="1"/>
                  </a:moveTo>
                  <a:lnTo>
                    <a:pt x="0" y="191"/>
                  </a:lnTo>
                  <a:lnTo>
                    <a:pt x="4501" y="12659"/>
                  </a:lnTo>
                  <a:lnTo>
                    <a:pt x="25216" y="12648"/>
                  </a:lnTo>
                  <a:lnTo>
                    <a:pt x="25074" y="12039"/>
                  </a:lnTo>
                  <a:lnTo>
                    <a:pt x="17301" y="11755"/>
                  </a:lnTo>
                  <a:lnTo>
                    <a:pt x="134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056771" y="3361306"/>
              <a:ext cx="45253" cy="48038"/>
            </a:xfrm>
            <a:custGeom>
              <a:rect b="b" l="l" r="r" t="t"/>
              <a:pathLst>
                <a:path extrusionOk="0" h="1690" w="1592">
                  <a:moveTo>
                    <a:pt x="761" y="0"/>
                  </a:moveTo>
                  <a:cubicBezTo>
                    <a:pt x="724" y="0"/>
                    <a:pt x="687" y="3"/>
                    <a:pt x="651" y="10"/>
                  </a:cubicBezTo>
                  <a:cubicBezTo>
                    <a:pt x="254" y="81"/>
                    <a:pt x="1" y="510"/>
                    <a:pt x="82" y="970"/>
                  </a:cubicBezTo>
                  <a:cubicBezTo>
                    <a:pt x="157" y="1389"/>
                    <a:pt x="482" y="1689"/>
                    <a:pt x="834" y="1689"/>
                  </a:cubicBezTo>
                  <a:cubicBezTo>
                    <a:pt x="871" y="1689"/>
                    <a:pt x="908" y="1686"/>
                    <a:pt x="946" y="1679"/>
                  </a:cubicBezTo>
                  <a:cubicBezTo>
                    <a:pt x="1337" y="1608"/>
                    <a:pt x="1592" y="1179"/>
                    <a:pt x="1509" y="720"/>
                  </a:cubicBezTo>
                  <a:cubicBezTo>
                    <a:pt x="1435" y="300"/>
                    <a:pt x="1112" y="0"/>
                    <a:pt x="7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"/>
          <p:cNvSpPr txBox="1"/>
          <p:nvPr>
            <p:ph type="ctrTitle"/>
          </p:nvPr>
        </p:nvSpPr>
        <p:spPr>
          <a:xfrm>
            <a:off x="3973250" y="457300"/>
            <a:ext cx="4402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Controles útiles: table layout panel</a:t>
            </a:r>
            <a:endParaRPr/>
          </a:p>
        </p:txBody>
      </p:sp>
      <p:pic>
        <p:nvPicPr>
          <p:cNvPr id="534" name="Google Shape;5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47" y="1189453"/>
            <a:ext cx="8144526" cy="37274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/>
          <p:nvPr>
            <p:ph type="ctrTitle"/>
          </p:nvPr>
        </p:nvSpPr>
        <p:spPr>
          <a:xfrm>
            <a:off x="3973250" y="457300"/>
            <a:ext cx="4402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Controles útiles: table layout panel</a:t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>
            <a:off x="1545975" y="1828775"/>
            <a:ext cx="6705000" cy="23415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41" name="Google Shape;541;p28"/>
          <p:cNvSpPr/>
          <p:nvPr/>
        </p:nvSpPr>
        <p:spPr>
          <a:xfrm>
            <a:off x="1603254" y="1760275"/>
            <a:ext cx="6705000" cy="23415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42" name="Google Shape;542;p28"/>
          <p:cNvSpPr txBox="1"/>
          <p:nvPr/>
        </p:nvSpPr>
        <p:spPr>
          <a:xfrm>
            <a:off x="1650909" y="1898597"/>
            <a:ext cx="65655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Table layout panel - panel de diseño en formato tabla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tlpNombre.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Permite configurar una tabla donde cada celda podrá contener controles. Esto permite mayor versatilidad a la hora de diseñar nuestra GUI, dándole un aspecto ordenado y responsive. Se pueden utilizar tres modos de tamaño: absoluto (pixeles), porcentaje y ajuste automático.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comunes: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 y BackColor.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Propiedades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 cambiar en controles adentro: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Anchor, Column Span y Row Span.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 txBox="1"/>
          <p:nvPr>
            <p:ph type="ctrTitle"/>
          </p:nvPr>
        </p:nvSpPr>
        <p:spPr>
          <a:xfrm>
            <a:off x="4065550" y="457300"/>
            <a:ext cx="430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biblioteca “P. Florentino Idoate, S.J.”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39303" y="269438"/>
            <a:ext cx="3231600" cy="924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49" name="Google Shape;549;p29"/>
          <p:cNvSpPr/>
          <p:nvPr/>
        </p:nvSpPr>
        <p:spPr>
          <a:xfrm>
            <a:off x="192838" y="216569"/>
            <a:ext cx="3231600" cy="924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50" name="Google Shape;550;p29"/>
          <p:cNvSpPr txBox="1"/>
          <p:nvPr/>
        </p:nvSpPr>
        <p:spPr>
          <a:xfrm>
            <a:off x="221197" y="266652"/>
            <a:ext cx="3163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Realizar una sencilla aplicación de C# que utilice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Windows Forms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para emular una versión resumida de la biblioteca UCA.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51" name="Google Shape;5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035" y="4224062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52" name="Google Shape;552;p29"/>
          <p:cNvGrpSpPr/>
          <p:nvPr/>
        </p:nvGrpSpPr>
        <p:grpSpPr>
          <a:xfrm flipH="1">
            <a:off x="7896078" y="2194424"/>
            <a:ext cx="1079683" cy="2804590"/>
            <a:chOff x="6773777" y="213509"/>
            <a:chExt cx="1105213" cy="2804590"/>
          </a:xfrm>
        </p:grpSpPr>
        <p:sp>
          <p:nvSpPr>
            <p:cNvPr id="553" name="Google Shape;553;p29"/>
            <p:cNvSpPr/>
            <p:nvPr/>
          </p:nvSpPr>
          <p:spPr>
            <a:xfrm>
              <a:off x="7100797" y="21350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7490734" y="76464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7425155" y="66766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7554457" y="76678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7460203" y="80098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7766950" y="124561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7369065" y="275340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6820659" y="254290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6773777" y="267585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7344486" y="292783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371620" y="282980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371726" y="2829801"/>
              <a:ext cx="79829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6865651" y="260964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865651" y="260964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128807" y="65011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7265637" y="48807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358386" y="55491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7365318" y="58860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7307512" y="51934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7181186" y="27418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7166621" y="25853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272184" y="115174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345466" y="278862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344591" y="173383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7344591" y="143937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6863620" y="115174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6849930" y="255638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7326734" y="39256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397250" y="37684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401767" y="37005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379393" y="40600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321097" y="46612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185843" y="44637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7295573" y="35534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7378133" y="32674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906861" y="273155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907001" y="270988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7454286" y="292164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7454426" y="290301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7331251" y="38577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7171803" y="113035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7214273" y="112786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7214273" y="112786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7473298" y="112786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7344346" y="112786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7806409" y="122688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315040" y="95455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7060672" y="76632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7057801" y="66902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7049118" y="78162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7362062" y="93319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29"/>
          <p:cNvSpPr/>
          <p:nvPr/>
        </p:nvSpPr>
        <p:spPr>
          <a:xfrm flipH="1">
            <a:off x="6797209" y="1462800"/>
            <a:ext cx="1779891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lo harías tú?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¡Deja salir tu creatividad!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05" name="Google Shape;6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97" y="1348875"/>
            <a:ext cx="6399000" cy="2630700"/>
          </a:xfrm>
          <a:prstGeom prst="roundRect">
            <a:avLst>
              <a:gd fmla="val 67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29"/>
          <p:cNvSpPr/>
          <p:nvPr/>
        </p:nvSpPr>
        <p:spPr>
          <a:xfrm>
            <a:off x="1902287" y="4214288"/>
            <a:ext cx="4309800" cy="8208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07" name="Google Shape;607;p29"/>
          <p:cNvSpPr/>
          <p:nvPr/>
        </p:nvSpPr>
        <p:spPr>
          <a:xfrm>
            <a:off x="1951294" y="4167349"/>
            <a:ext cx="4309800" cy="8208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08" name="Google Shape;608;p29"/>
          <p:cNvSpPr txBox="1"/>
          <p:nvPr/>
        </p:nvSpPr>
        <p:spPr>
          <a:xfrm>
            <a:off x="1989114" y="4211815"/>
            <a:ext cx="4219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Parámetros adicionales: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naheim"/>
              <a:buChar char="●"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Colores a utilizar: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	    gba(29,113,185,255) y Orange.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naheim"/>
              <a:buChar char="●"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Página Biblioteca UCA: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h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ttp://abaco.uca.edu.sv/bfi/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75" y="152400"/>
            <a:ext cx="562203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413" y="1981200"/>
            <a:ext cx="2428800" cy="10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5" name="Google Shape;615;p30"/>
          <p:cNvSpPr/>
          <p:nvPr/>
        </p:nvSpPr>
        <p:spPr>
          <a:xfrm rot="5400000">
            <a:off x="6816713" y="661150"/>
            <a:ext cx="761100" cy="974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7339000" y="4457398"/>
            <a:ext cx="1519800" cy="533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7" name="Google Shape;617;p30"/>
          <p:cNvSpPr/>
          <p:nvPr/>
        </p:nvSpPr>
        <p:spPr>
          <a:xfrm>
            <a:off x="7364175" y="4426875"/>
            <a:ext cx="1519800" cy="533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8" name="Google Shape;618;p30"/>
          <p:cNvSpPr txBox="1"/>
          <p:nvPr/>
        </p:nvSpPr>
        <p:spPr>
          <a:xfrm>
            <a:off x="7377511" y="4455790"/>
            <a:ext cx="1487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Pestaña 1/5 “Bienvenidos”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