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Josefin Slab"/>
      <p:regular r:id="rId19"/>
      <p:bold r:id="rId20"/>
      <p:italic r:id="rId21"/>
      <p:boldItalic r:id="rId22"/>
    </p:embeddedFont>
    <p:embeddedFont>
      <p:font typeface="Anton"/>
      <p:regular r:id="rId23"/>
    </p:embeddedFont>
    <p:embeddedFont>
      <p:font typeface="Staatliches"/>
      <p:regular r:id="rId24"/>
    </p:embeddedFont>
    <p:embeddedFont>
      <p:font typeface="Anaheim"/>
      <p:regular r:id="rId25"/>
    </p:embeddedFont>
    <p:embeddedFont>
      <p:font typeface="Abel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Un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bold.fntdata"/><Relationship Id="rId22" Type="http://schemas.openxmlformats.org/officeDocument/2006/relationships/font" Target="fonts/JosefinSlab-boldItalic.fntdata"/><Relationship Id="rId21" Type="http://schemas.openxmlformats.org/officeDocument/2006/relationships/font" Target="fonts/JosefinSlab-italic.fntdata"/><Relationship Id="rId24" Type="http://schemas.openxmlformats.org/officeDocument/2006/relationships/font" Target="fonts/Staatliches-regular.fntdata"/><Relationship Id="rId23" Type="http://schemas.openxmlformats.org/officeDocument/2006/relationships/font" Target="fonts/Anto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bel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nicaOne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JosefinSlab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cd831231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cd831231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1cd831231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1cd831231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cd8312316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cd8312316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cd83123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cd83123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cd83123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cd83123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cd83123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cd83123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cd83123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cd83123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cd83123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cd83123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2" name="Google Shape;152;p26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155" name="Google Shape;155;p27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63" name="Google Shape;163;p28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9" name="Google Shape;169;p2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4" name="Google Shape;174;p30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8" name="Google Shape;178;p30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0" name="Google Shape;180;p30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81" name="Google Shape;181;p3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88" name="Google Shape;188;p32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189" name="Google Shape;189;p32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7" name="Google Shape;197;p34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07" name="Google Shape;207;p35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8" name="Google Shape;208;p35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09" name="Google Shape;209;p35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0" name="Google Shape;210;p35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11" name="Google Shape;211;p35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2" name="Google Shape;212;p35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13" name="Google Shape;213;p35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4" name="Google Shape;214;p35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15" name="Google Shape;215;p35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6" name="Google Shape;216;p35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0" name="Google Shape;220;p3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23" name="Google Shape;223;p36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4" name="Google Shape;224;p36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6" name="Google Shape;226;p36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3" name="Google Shape;233;p37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8" name="Google Shape;238;p39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39" name="Google Shape;239;p39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0" name="Google Shape;240;p39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41" name="Google Shape;241;p39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2" name="Google Shape;242;p39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7" name="Google Shape;247;p40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48" name="Google Shape;248;p40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1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43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257" name="Google Shape;257;p43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3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43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274" name="Google Shape;274;p43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43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281" name="Google Shape;281;p43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43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43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286" name="Google Shape;286;p43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43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43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294" name="Google Shape;294;p43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43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43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310" name="Google Shape;310;p43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43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329" name="Google Shape;329;p43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330" name="Google Shape;330;p43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3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2" name="Google Shape;332;p43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43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339" name="Google Shape;339;p43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43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344" name="Google Shape;344;p43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43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347" name="Google Shape;347;p43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43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349" name="Google Shape;349;p43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43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66" name="Google Shape;366;p43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43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3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3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52"/>
          <p:cNvGrpSpPr/>
          <p:nvPr/>
        </p:nvGrpSpPr>
        <p:grpSpPr>
          <a:xfrm flipH="1">
            <a:off x="7525523" y="1157221"/>
            <a:ext cx="1297123" cy="2750969"/>
            <a:chOff x="1511294" y="1877062"/>
            <a:chExt cx="1312611" cy="2750969"/>
          </a:xfrm>
        </p:grpSpPr>
        <p:sp>
          <p:nvSpPr>
            <p:cNvPr id="899" name="Google Shape;899;p52"/>
            <p:cNvSpPr/>
            <p:nvPr/>
          </p:nvSpPr>
          <p:spPr>
            <a:xfrm>
              <a:off x="2090214" y="4496006"/>
              <a:ext cx="283112" cy="132026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2090659" y="4612756"/>
              <a:ext cx="254807" cy="5242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2245436" y="4583815"/>
              <a:ext cx="13533" cy="15757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2255030" y="4586420"/>
              <a:ext cx="12961" cy="18711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2092470" y="4584958"/>
              <a:ext cx="44760" cy="29925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2232125" y="4582798"/>
              <a:ext cx="15693" cy="74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2226438" y="4572791"/>
              <a:ext cx="18425" cy="5115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2670659" y="1877062"/>
              <a:ext cx="153246" cy="213255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1952688" y="2001405"/>
              <a:ext cx="216337" cy="375841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1890739" y="1948828"/>
              <a:ext cx="311004" cy="324854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1542936" y="4518435"/>
              <a:ext cx="147528" cy="109534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1613081" y="4522946"/>
              <a:ext cx="16043" cy="83803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1546494" y="4592424"/>
              <a:ext cx="139586" cy="25732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1511294" y="3054281"/>
              <a:ext cx="776588" cy="1512069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1932165" y="3255885"/>
              <a:ext cx="176119" cy="3754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1525622" y="4471798"/>
              <a:ext cx="227741" cy="832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2040369" y="4471703"/>
              <a:ext cx="245880" cy="8545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1632555" y="3296962"/>
              <a:ext cx="255824" cy="1178860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2149908" y="3290672"/>
              <a:ext cx="14486" cy="1185277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1557423" y="2036192"/>
              <a:ext cx="1218029" cy="1049916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1764967" y="2513102"/>
              <a:ext cx="18425" cy="573022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2472550" y="2314421"/>
              <a:ext cx="26462" cy="59405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2"/>
            <p:cNvSpPr/>
            <p:nvPr/>
          </p:nvSpPr>
          <p:spPr>
            <a:xfrm>
              <a:off x="2472550" y="2314421"/>
              <a:ext cx="46031" cy="370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2644133" y="2062941"/>
              <a:ext cx="116301" cy="6207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1716552" y="2787774"/>
              <a:ext cx="59945" cy="13533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2129385" y="2353973"/>
              <a:ext cx="100639" cy="131867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1766015" y="3055457"/>
              <a:ext cx="491284" cy="30814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1651521" y="2349113"/>
              <a:ext cx="414852" cy="325140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2"/>
            <p:cNvSpPr/>
            <p:nvPr/>
          </p:nvSpPr>
          <p:spPr>
            <a:xfrm>
              <a:off x="2002660" y="2627501"/>
              <a:ext cx="244927" cy="327523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1778723" y="2764774"/>
              <a:ext cx="197499" cy="310909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1944015" y="2615747"/>
              <a:ext cx="55561" cy="54449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1620769" y="2741011"/>
              <a:ext cx="98066" cy="229997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2308529" y="2410903"/>
              <a:ext cx="257634" cy="131899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2516073" y="2080318"/>
              <a:ext cx="148227" cy="184029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1952434" y="2346381"/>
              <a:ext cx="143144" cy="4447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52"/>
          <p:cNvSpPr/>
          <p:nvPr/>
        </p:nvSpPr>
        <p:spPr>
          <a:xfrm>
            <a:off x="157675" y="240825"/>
            <a:ext cx="5492400" cy="2734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2"/>
          <p:cNvSpPr/>
          <p:nvPr/>
        </p:nvSpPr>
        <p:spPr>
          <a:xfrm>
            <a:off x="233875" y="164625"/>
            <a:ext cx="5492400" cy="2734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4. Abrir conexión, ejecutar consulta y cerrar conexión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string cadena = Resources.cadena_conexion;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using (SqlConnection connection = new SqlConnection(cadena))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string query = "SELECT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CategoryID, CategoryName, Description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FROM Categories";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SqlCommand command = new SqlCommand(query, connection);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connection.Open();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using (SqlDataReader reader = command.ExecuteReader( ))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	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MessageBox.Show("Query ejecutada exitosamente");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connection.Close();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6" name="Google Shape;936;p52"/>
          <p:cNvSpPr/>
          <p:nvPr/>
        </p:nvSpPr>
        <p:spPr>
          <a:xfrm>
            <a:off x="4419725" y="2483375"/>
            <a:ext cx="4490400" cy="2016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2"/>
          <p:cNvSpPr/>
          <p:nvPr/>
        </p:nvSpPr>
        <p:spPr>
          <a:xfrm>
            <a:off x="4495925" y="2407175"/>
            <a:ext cx="4490400" cy="2016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5.2 Manejo de resultados: Nombres de columnas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while (reader.Read( ))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int categoryID = Convert.ToInt32(reader[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"CategoryID"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].ToString());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string categoryName = reader[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"CategoryName"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].ToString();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string description = reader[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"Description"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].ToString();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MessageBox.Show(categoryID + ": " + 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13716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categoryName + " - " + description);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8" name="Google Shape;938;p52"/>
          <p:cNvSpPr/>
          <p:nvPr/>
        </p:nvSpPr>
        <p:spPr>
          <a:xfrm>
            <a:off x="157675" y="3177675"/>
            <a:ext cx="3855900" cy="1801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2"/>
          <p:cNvSpPr/>
          <p:nvPr/>
        </p:nvSpPr>
        <p:spPr>
          <a:xfrm>
            <a:off x="233875" y="3101475"/>
            <a:ext cx="3855900" cy="1801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5.1 Manejo de resultados: Índices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while (reader.Read( ))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int categoryID = Convert.ToInt32(reader[0].ToString());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string categoryName = reader[1].ToString();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string description = reader[2].ToString();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MessageBox.Show(...);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0" name="Google Shape;940;p52"/>
          <p:cNvSpPr/>
          <p:nvPr/>
        </p:nvSpPr>
        <p:spPr>
          <a:xfrm rot="5675407">
            <a:off x="2740242" y="2874355"/>
            <a:ext cx="1439517" cy="3424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2"/>
          <p:cNvSpPr/>
          <p:nvPr/>
        </p:nvSpPr>
        <p:spPr>
          <a:xfrm flipH="1" rot="10153648">
            <a:off x="3995888" y="2273602"/>
            <a:ext cx="683750" cy="153183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2"/>
          <p:cNvSpPr/>
          <p:nvPr/>
        </p:nvSpPr>
        <p:spPr>
          <a:xfrm flipH="1" rot="9691019">
            <a:off x="5726136" y="787997"/>
            <a:ext cx="678499" cy="1462111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2"/>
          <p:cNvSpPr/>
          <p:nvPr/>
        </p:nvSpPr>
        <p:spPr>
          <a:xfrm flipH="1">
            <a:off x="6462488" y="367100"/>
            <a:ext cx="1807784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Los nombres de las columnas deben ser idénticos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3"/>
          <p:cNvSpPr txBox="1"/>
          <p:nvPr>
            <p:ph type="ctrTitle"/>
          </p:nvPr>
        </p:nvSpPr>
        <p:spPr>
          <a:xfrm>
            <a:off x="4020925" y="457300"/>
            <a:ext cx="4354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. implementación de </a:t>
            </a:r>
            <a:r>
              <a:rPr lang="en">
                <a:solidFill>
                  <a:schemeClr val="accent3"/>
                </a:solidFill>
              </a:rPr>
              <a:t>consulta </a:t>
            </a:r>
            <a:r>
              <a:rPr lang="en"/>
              <a:t>Con </a:t>
            </a:r>
            <a:r>
              <a:rPr lang="en"/>
              <a:t>parámetros</a:t>
            </a:r>
            <a:endParaRPr/>
          </a:p>
        </p:txBody>
      </p:sp>
      <p:sp>
        <p:nvSpPr>
          <p:cNvPr id="949" name="Google Shape;949;p53"/>
          <p:cNvSpPr/>
          <p:nvPr/>
        </p:nvSpPr>
        <p:spPr>
          <a:xfrm>
            <a:off x="267027" y="1211442"/>
            <a:ext cx="7370400" cy="3824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53"/>
          <p:cNvSpPr/>
          <p:nvPr/>
        </p:nvSpPr>
        <p:spPr>
          <a:xfrm>
            <a:off x="343227" y="1135242"/>
            <a:ext cx="7370400" cy="3824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tring cadena = Resources.cadena_conexion;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using (SqlConnection connection = new SqlConnection(cadena))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string query = "SELECT CategoryID, CategoryName, Description FROM Categories where CategoryID =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@idbuscado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SqlCommand command = new SqlCommand(query, connection);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command.Parameters.AddWithValue( "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@idbuscado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", 1 );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connection.Open( 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using (SqlDataReader reader = command.ExecuteReader( ))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4572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while (reader.Read())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4572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{		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9144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int categoryID = Convert.ToInt32(reader["CategoryID"].ToString( ));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9144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string categoryName = reader["CategoryName"].ToString( 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9144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string description = reader["Description"].ToString( 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9144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MessageBox.Show(categoryID + ": " + categoryName + " - " + description);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45720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connection.Close( 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1" name="Google Shape;951;p53"/>
          <p:cNvSpPr/>
          <p:nvPr/>
        </p:nvSpPr>
        <p:spPr>
          <a:xfrm flipH="1" rot="-5068739">
            <a:off x="5304504" y="823628"/>
            <a:ext cx="676639" cy="2922322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3"/>
          <p:cNvSpPr/>
          <p:nvPr/>
        </p:nvSpPr>
        <p:spPr>
          <a:xfrm flipH="1">
            <a:off x="5952423" y="1059033"/>
            <a:ext cx="2059088" cy="589681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La parametrización de consultas evita el SQL injection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953" name="Google Shape;953;p53"/>
          <p:cNvGrpSpPr/>
          <p:nvPr/>
        </p:nvGrpSpPr>
        <p:grpSpPr>
          <a:xfrm flipH="1">
            <a:off x="7415161" y="1981029"/>
            <a:ext cx="1205075" cy="2978898"/>
            <a:chOff x="3124656" y="3230096"/>
            <a:chExt cx="604351" cy="1484476"/>
          </a:xfrm>
        </p:grpSpPr>
        <p:sp>
          <p:nvSpPr>
            <p:cNvPr id="954" name="Google Shape;954;p53"/>
            <p:cNvSpPr/>
            <p:nvPr/>
          </p:nvSpPr>
          <p:spPr>
            <a:xfrm>
              <a:off x="3192313" y="3336952"/>
              <a:ext cx="146661" cy="158091"/>
            </a:xfrm>
            <a:custGeom>
              <a:rect b="b" l="l" r="r" t="t"/>
              <a:pathLst>
                <a:path extrusionOk="0" h="6639" w="6159">
                  <a:moveTo>
                    <a:pt x="6159" y="0"/>
                  </a:moveTo>
                  <a:lnTo>
                    <a:pt x="5179" y="75"/>
                  </a:lnTo>
                  <a:cubicBezTo>
                    <a:pt x="5179" y="249"/>
                    <a:pt x="4991" y="371"/>
                    <a:pt x="4821" y="385"/>
                  </a:cubicBezTo>
                  <a:cubicBezTo>
                    <a:pt x="4800" y="387"/>
                    <a:pt x="4779" y="388"/>
                    <a:pt x="4758" y="388"/>
                  </a:cubicBezTo>
                  <a:cubicBezTo>
                    <a:pt x="4604" y="388"/>
                    <a:pt x="4451" y="340"/>
                    <a:pt x="4301" y="333"/>
                  </a:cubicBezTo>
                  <a:cubicBezTo>
                    <a:pt x="4282" y="332"/>
                    <a:pt x="4264" y="331"/>
                    <a:pt x="4245" y="331"/>
                  </a:cubicBezTo>
                  <a:cubicBezTo>
                    <a:pt x="3772" y="331"/>
                    <a:pt x="3324" y="713"/>
                    <a:pt x="3261" y="1180"/>
                  </a:cubicBezTo>
                  <a:cubicBezTo>
                    <a:pt x="3222" y="1451"/>
                    <a:pt x="3295" y="1743"/>
                    <a:pt x="3160" y="1979"/>
                  </a:cubicBezTo>
                  <a:cubicBezTo>
                    <a:pt x="2894" y="2447"/>
                    <a:pt x="2081" y="2281"/>
                    <a:pt x="1766" y="2723"/>
                  </a:cubicBezTo>
                  <a:cubicBezTo>
                    <a:pt x="1504" y="3086"/>
                    <a:pt x="1758" y="3641"/>
                    <a:pt x="1530" y="4030"/>
                  </a:cubicBezTo>
                  <a:cubicBezTo>
                    <a:pt x="1369" y="4296"/>
                    <a:pt x="1040" y="4392"/>
                    <a:pt x="774" y="4554"/>
                  </a:cubicBezTo>
                  <a:cubicBezTo>
                    <a:pt x="298" y="4843"/>
                    <a:pt x="1" y="5410"/>
                    <a:pt x="35" y="5970"/>
                  </a:cubicBezTo>
                  <a:cubicBezTo>
                    <a:pt x="49" y="6197"/>
                    <a:pt x="128" y="6442"/>
                    <a:pt x="324" y="6560"/>
                  </a:cubicBezTo>
                  <a:cubicBezTo>
                    <a:pt x="426" y="6621"/>
                    <a:pt x="544" y="6639"/>
                    <a:pt x="666" y="6639"/>
                  </a:cubicBezTo>
                  <a:cubicBezTo>
                    <a:pt x="753" y="6639"/>
                    <a:pt x="841" y="6630"/>
                    <a:pt x="927" y="6620"/>
                  </a:cubicBezTo>
                  <a:cubicBezTo>
                    <a:pt x="1633" y="6542"/>
                    <a:pt x="2342" y="6503"/>
                    <a:pt x="3052" y="6503"/>
                  </a:cubicBezTo>
                  <a:cubicBezTo>
                    <a:pt x="3362" y="6503"/>
                    <a:pt x="3672" y="6510"/>
                    <a:pt x="3982" y="6525"/>
                  </a:cubicBezTo>
                  <a:cubicBezTo>
                    <a:pt x="3755" y="6079"/>
                    <a:pt x="3837" y="5493"/>
                    <a:pt x="4183" y="5126"/>
                  </a:cubicBezTo>
                  <a:cubicBezTo>
                    <a:pt x="4428" y="4864"/>
                    <a:pt x="4799" y="4690"/>
                    <a:pt x="4904" y="4344"/>
                  </a:cubicBezTo>
                  <a:cubicBezTo>
                    <a:pt x="5066" y="3815"/>
                    <a:pt x="4480" y="3230"/>
                    <a:pt x="4725" y="2736"/>
                  </a:cubicBezTo>
                  <a:cubicBezTo>
                    <a:pt x="4868" y="2447"/>
                    <a:pt x="5231" y="2342"/>
                    <a:pt x="5433" y="2089"/>
                  </a:cubicBezTo>
                  <a:cubicBezTo>
                    <a:pt x="5594" y="1884"/>
                    <a:pt x="5625" y="1600"/>
                    <a:pt x="5620" y="1337"/>
                  </a:cubicBezTo>
                  <a:cubicBezTo>
                    <a:pt x="5620" y="1071"/>
                    <a:pt x="5586" y="805"/>
                    <a:pt x="5647" y="547"/>
                  </a:cubicBezTo>
                  <a:cubicBezTo>
                    <a:pt x="5713" y="289"/>
                    <a:pt x="5896" y="39"/>
                    <a:pt x="61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3324484" y="3272438"/>
              <a:ext cx="126373" cy="252246"/>
            </a:xfrm>
            <a:custGeom>
              <a:rect b="b" l="l" r="r" t="t"/>
              <a:pathLst>
                <a:path extrusionOk="0" h="10593" w="5307">
                  <a:moveTo>
                    <a:pt x="2737" y="0"/>
                  </a:moveTo>
                  <a:lnTo>
                    <a:pt x="0" y="2072"/>
                  </a:lnTo>
                  <a:lnTo>
                    <a:pt x="298" y="8889"/>
                  </a:lnTo>
                  <a:cubicBezTo>
                    <a:pt x="339" y="9847"/>
                    <a:pt x="1130" y="10593"/>
                    <a:pt x="2076" y="10593"/>
                  </a:cubicBezTo>
                  <a:cubicBezTo>
                    <a:pt x="2118" y="10593"/>
                    <a:pt x="2160" y="10591"/>
                    <a:pt x="2203" y="10588"/>
                  </a:cubicBezTo>
                  <a:cubicBezTo>
                    <a:pt x="3173" y="10519"/>
                    <a:pt x="3907" y="9688"/>
                    <a:pt x="3855" y="8718"/>
                  </a:cubicBezTo>
                  <a:cubicBezTo>
                    <a:pt x="3816" y="7931"/>
                    <a:pt x="3772" y="7185"/>
                    <a:pt x="3772" y="7185"/>
                  </a:cubicBezTo>
                  <a:cubicBezTo>
                    <a:pt x="3772" y="7185"/>
                    <a:pt x="5139" y="7040"/>
                    <a:pt x="5223" y="5685"/>
                  </a:cubicBezTo>
                  <a:cubicBezTo>
                    <a:pt x="5306" y="4335"/>
                    <a:pt x="5223" y="1215"/>
                    <a:pt x="5223" y="1215"/>
                  </a:cubicBezTo>
                  <a:lnTo>
                    <a:pt x="273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3434079" y="3351407"/>
              <a:ext cx="8334" cy="8239"/>
            </a:xfrm>
            <a:custGeom>
              <a:rect b="b" l="l" r="r" t="t"/>
              <a:pathLst>
                <a:path extrusionOk="0" h="346" w="350">
                  <a:moveTo>
                    <a:pt x="176" y="0"/>
                  </a:moveTo>
                  <a:cubicBezTo>
                    <a:pt x="79" y="0"/>
                    <a:pt x="0" y="75"/>
                    <a:pt x="0" y="171"/>
                  </a:cubicBezTo>
                  <a:cubicBezTo>
                    <a:pt x="0" y="267"/>
                    <a:pt x="79" y="346"/>
                    <a:pt x="176" y="346"/>
                  </a:cubicBezTo>
                  <a:cubicBezTo>
                    <a:pt x="271" y="346"/>
                    <a:pt x="350" y="267"/>
                    <a:pt x="350" y="171"/>
                  </a:cubicBezTo>
                  <a:cubicBezTo>
                    <a:pt x="350" y="75"/>
                    <a:pt x="271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3429911" y="3345977"/>
              <a:ext cx="16788" cy="5096"/>
            </a:xfrm>
            <a:custGeom>
              <a:rect b="b" l="l" r="r" t="t"/>
              <a:pathLst>
                <a:path extrusionOk="0" h="214" w="705">
                  <a:moveTo>
                    <a:pt x="344" y="1"/>
                  </a:moveTo>
                  <a:cubicBezTo>
                    <a:pt x="235" y="1"/>
                    <a:pt x="142" y="35"/>
                    <a:pt x="83" y="75"/>
                  </a:cubicBezTo>
                  <a:cubicBezTo>
                    <a:pt x="22" y="119"/>
                    <a:pt x="0" y="158"/>
                    <a:pt x="10" y="172"/>
                  </a:cubicBezTo>
                  <a:cubicBezTo>
                    <a:pt x="12" y="174"/>
                    <a:pt x="15" y="175"/>
                    <a:pt x="19" y="175"/>
                  </a:cubicBezTo>
                  <a:cubicBezTo>
                    <a:pt x="54" y="175"/>
                    <a:pt x="168" y="114"/>
                    <a:pt x="316" y="114"/>
                  </a:cubicBezTo>
                  <a:cubicBezTo>
                    <a:pt x="329" y="114"/>
                    <a:pt x="342" y="114"/>
                    <a:pt x="355" y="115"/>
                  </a:cubicBezTo>
                  <a:cubicBezTo>
                    <a:pt x="525" y="123"/>
                    <a:pt x="646" y="214"/>
                    <a:pt x="683" y="214"/>
                  </a:cubicBezTo>
                  <a:cubicBezTo>
                    <a:pt x="687" y="214"/>
                    <a:pt x="690" y="213"/>
                    <a:pt x="692" y="211"/>
                  </a:cubicBezTo>
                  <a:cubicBezTo>
                    <a:pt x="704" y="202"/>
                    <a:pt x="682" y="158"/>
                    <a:pt x="630" y="111"/>
                  </a:cubicBezTo>
                  <a:cubicBezTo>
                    <a:pt x="573" y="59"/>
                    <a:pt x="477" y="10"/>
                    <a:pt x="363" y="1"/>
                  </a:cubicBezTo>
                  <a:cubicBezTo>
                    <a:pt x="357" y="1"/>
                    <a:pt x="351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3386307" y="3351407"/>
              <a:ext cx="8263" cy="8239"/>
            </a:xfrm>
            <a:custGeom>
              <a:rect b="b" l="l" r="r" t="t"/>
              <a:pathLst>
                <a:path extrusionOk="0" h="346" w="347">
                  <a:moveTo>
                    <a:pt x="175" y="0"/>
                  </a:moveTo>
                  <a:cubicBezTo>
                    <a:pt x="79" y="0"/>
                    <a:pt x="0" y="75"/>
                    <a:pt x="0" y="171"/>
                  </a:cubicBezTo>
                  <a:cubicBezTo>
                    <a:pt x="0" y="267"/>
                    <a:pt x="79" y="346"/>
                    <a:pt x="175" y="346"/>
                  </a:cubicBezTo>
                  <a:cubicBezTo>
                    <a:pt x="272" y="346"/>
                    <a:pt x="346" y="267"/>
                    <a:pt x="346" y="171"/>
                  </a:cubicBezTo>
                  <a:cubicBezTo>
                    <a:pt x="346" y="75"/>
                    <a:pt x="272" y="0"/>
                    <a:pt x="1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3380687" y="3345977"/>
              <a:ext cx="16764" cy="5096"/>
            </a:xfrm>
            <a:custGeom>
              <a:rect b="b" l="l" r="r" t="t"/>
              <a:pathLst>
                <a:path extrusionOk="0" h="214" w="704">
                  <a:moveTo>
                    <a:pt x="344" y="1"/>
                  </a:moveTo>
                  <a:cubicBezTo>
                    <a:pt x="235" y="1"/>
                    <a:pt x="142" y="35"/>
                    <a:pt x="84" y="75"/>
                  </a:cubicBezTo>
                  <a:cubicBezTo>
                    <a:pt x="22" y="119"/>
                    <a:pt x="0" y="158"/>
                    <a:pt x="10" y="172"/>
                  </a:cubicBezTo>
                  <a:cubicBezTo>
                    <a:pt x="11" y="174"/>
                    <a:pt x="15" y="175"/>
                    <a:pt x="19" y="175"/>
                  </a:cubicBezTo>
                  <a:cubicBezTo>
                    <a:pt x="54" y="175"/>
                    <a:pt x="167" y="114"/>
                    <a:pt x="316" y="114"/>
                  </a:cubicBezTo>
                  <a:cubicBezTo>
                    <a:pt x="329" y="114"/>
                    <a:pt x="342" y="114"/>
                    <a:pt x="355" y="115"/>
                  </a:cubicBezTo>
                  <a:cubicBezTo>
                    <a:pt x="525" y="123"/>
                    <a:pt x="646" y="214"/>
                    <a:pt x="683" y="214"/>
                  </a:cubicBezTo>
                  <a:cubicBezTo>
                    <a:pt x="686" y="214"/>
                    <a:pt x="689" y="213"/>
                    <a:pt x="691" y="211"/>
                  </a:cubicBezTo>
                  <a:cubicBezTo>
                    <a:pt x="704" y="202"/>
                    <a:pt x="682" y="158"/>
                    <a:pt x="629" y="111"/>
                  </a:cubicBezTo>
                  <a:cubicBezTo>
                    <a:pt x="573" y="59"/>
                    <a:pt x="477" y="10"/>
                    <a:pt x="363" y="1"/>
                  </a:cubicBezTo>
                  <a:cubicBezTo>
                    <a:pt x="357" y="1"/>
                    <a:pt x="350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3395666" y="3392726"/>
              <a:ext cx="24265" cy="12549"/>
            </a:xfrm>
            <a:custGeom>
              <a:rect b="b" l="l" r="r" t="t"/>
              <a:pathLst>
                <a:path extrusionOk="0" h="527" w="1019">
                  <a:moveTo>
                    <a:pt x="119" y="0"/>
                  </a:moveTo>
                  <a:cubicBezTo>
                    <a:pt x="119" y="0"/>
                    <a:pt x="0" y="329"/>
                    <a:pt x="403" y="486"/>
                  </a:cubicBezTo>
                  <a:cubicBezTo>
                    <a:pt x="477" y="515"/>
                    <a:pt x="545" y="527"/>
                    <a:pt x="606" y="527"/>
                  </a:cubicBezTo>
                  <a:cubicBezTo>
                    <a:pt x="870" y="527"/>
                    <a:pt x="1019" y="311"/>
                    <a:pt x="1019" y="311"/>
                  </a:cubicBezTo>
                  <a:cubicBezTo>
                    <a:pt x="761" y="280"/>
                    <a:pt x="351" y="115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3371637" y="3429162"/>
              <a:ext cx="42791" cy="22336"/>
            </a:xfrm>
            <a:custGeom>
              <a:rect b="b" l="l" r="r" t="t"/>
              <a:pathLst>
                <a:path extrusionOk="0" h="938" w="1797">
                  <a:moveTo>
                    <a:pt x="0" y="1"/>
                  </a:moveTo>
                  <a:cubicBezTo>
                    <a:pt x="0" y="1"/>
                    <a:pt x="384" y="937"/>
                    <a:pt x="1655" y="937"/>
                  </a:cubicBezTo>
                  <a:cubicBezTo>
                    <a:pt x="1691" y="937"/>
                    <a:pt x="1728" y="937"/>
                    <a:pt x="1766" y="935"/>
                  </a:cubicBezTo>
                  <a:lnTo>
                    <a:pt x="1796" y="604"/>
                  </a:lnTo>
                  <a:lnTo>
                    <a:pt x="1796" y="604"/>
                  </a:lnTo>
                  <a:cubicBezTo>
                    <a:pt x="1796" y="604"/>
                    <a:pt x="1795" y="604"/>
                    <a:pt x="1794" y="604"/>
                  </a:cubicBezTo>
                  <a:cubicBezTo>
                    <a:pt x="1747" y="604"/>
                    <a:pt x="860" y="596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3412217" y="3349740"/>
              <a:ext cx="12716" cy="39148"/>
            </a:xfrm>
            <a:custGeom>
              <a:rect b="b" l="l" r="r" t="t"/>
              <a:pathLst>
                <a:path extrusionOk="0" h="1644" w="534">
                  <a:moveTo>
                    <a:pt x="9" y="0"/>
                  </a:moveTo>
                  <a:cubicBezTo>
                    <a:pt x="1" y="5"/>
                    <a:pt x="27" y="119"/>
                    <a:pt x="79" y="302"/>
                  </a:cubicBezTo>
                  <a:cubicBezTo>
                    <a:pt x="132" y="486"/>
                    <a:pt x="206" y="734"/>
                    <a:pt x="293" y="1010"/>
                  </a:cubicBezTo>
                  <a:cubicBezTo>
                    <a:pt x="342" y="1146"/>
                    <a:pt x="380" y="1272"/>
                    <a:pt x="424" y="1395"/>
                  </a:cubicBezTo>
                  <a:cubicBezTo>
                    <a:pt x="442" y="1456"/>
                    <a:pt x="464" y="1508"/>
                    <a:pt x="451" y="1547"/>
                  </a:cubicBezTo>
                  <a:cubicBezTo>
                    <a:pt x="438" y="1583"/>
                    <a:pt x="394" y="1587"/>
                    <a:pt x="346" y="1591"/>
                  </a:cubicBezTo>
                  <a:cubicBezTo>
                    <a:pt x="158" y="1605"/>
                    <a:pt x="40" y="1618"/>
                    <a:pt x="40" y="1626"/>
                  </a:cubicBezTo>
                  <a:cubicBezTo>
                    <a:pt x="40" y="1640"/>
                    <a:pt x="158" y="1644"/>
                    <a:pt x="346" y="1644"/>
                  </a:cubicBezTo>
                  <a:cubicBezTo>
                    <a:pt x="372" y="1644"/>
                    <a:pt x="398" y="1644"/>
                    <a:pt x="429" y="1635"/>
                  </a:cubicBezTo>
                  <a:cubicBezTo>
                    <a:pt x="459" y="1631"/>
                    <a:pt x="495" y="1605"/>
                    <a:pt x="507" y="1569"/>
                  </a:cubicBezTo>
                  <a:cubicBezTo>
                    <a:pt x="534" y="1495"/>
                    <a:pt x="503" y="1430"/>
                    <a:pt x="491" y="1373"/>
                  </a:cubicBezTo>
                  <a:cubicBezTo>
                    <a:pt x="451" y="1250"/>
                    <a:pt x="407" y="1119"/>
                    <a:pt x="368" y="984"/>
                  </a:cubicBezTo>
                  <a:cubicBezTo>
                    <a:pt x="276" y="708"/>
                    <a:pt x="193" y="464"/>
                    <a:pt x="128" y="284"/>
                  </a:cubicBezTo>
                  <a:cubicBezTo>
                    <a:pt x="66" y="105"/>
                    <a:pt x="1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3301908" y="3353431"/>
              <a:ext cx="27575" cy="28504"/>
            </a:xfrm>
            <a:custGeom>
              <a:rect b="b" l="l" r="r" t="t"/>
              <a:pathLst>
                <a:path extrusionOk="0" h="1197" w="1158">
                  <a:moveTo>
                    <a:pt x="548" y="0"/>
                  </a:moveTo>
                  <a:cubicBezTo>
                    <a:pt x="305" y="0"/>
                    <a:pt x="81" y="206"/>
                    <a:pt x="40" y="448"/>
                  </a:cubicBezTo>
                  <a:cubicBezTo>
                    <a:pt x="0" y="706"/>
                    <a:pt x="149" y="973"/>
                    <a:pt x="377" y="1100"/>
                  </a:cubicBezTo>
                  <a:cubicBezTo>
                    <a:pt x="494" y="1166"/>
                    <a:pt x="628" y="1196"/>
                    <a:pt x="762" y="1196"/>
                  </a:cubicBezTo>
                  <a:cubicBezTo>
                    <a:pt x="887" y="1196"/>
                    <a:pt x="1012" y="1170"/>
                    <a:pt x="1128" y="1122"/>
                  </a:cubicBezTo>
                  <a:lnTo>
                    <a:pt x="1150" y="1091"/>
                  </a:lnTo>
                  <a:cubicBezTo>
                    <a:pt x="1158" y="868"/>
                    <a:pt x="1158" y="637"/>
                    <a:pt x="1075" y="427"/>
                  </a:cubicBezTo>
                  <a:cubicBezTo>
                    <a:pt x="996" y="212"/>
                    <a:pt x="813" y="29"/>
                    <a:pt x="591" y="3"/>
                  </a:cubicBezTo>
                  <a:cubicBezTo>
                    <a:pt x="576" y="1"/>
                    <a:pt x="562" y="0"/>
                    <a:pt x="54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3308148" y="3360266"/>
              <a:ext cx="11954" cy="16169"/>
            </a:xfrm>
            <a:custGeom>
              <a:rect b="b" l="l" r="r" t="t"/>
              <a:pathLst>
                <a:path extrusionOk="0" h="679" w="502">
                  <a:moveTo>
                    <a:pt x="255" y="1"/>
                  </a:moveTo>
                  <a:cubicBezTo>
                    <a:pt x="206" y="1"/>
                    <a:pt x="152" y="13"/>
                    <a:pt x="101" y="52"/>
                  </a:cubicBezTo>
                  <a:cubicBezTo>
                    <a:pt x="22" y="118"/>
                    <a:pt x="0" y="223"/>
                    <a:pt x="10" y="319"/>
                  </a:cubicBezTo>
                  <a:cubicBezTo>
                    <a:pt x="14" y="415"/>
                    <a:pt x="53" y="507"/>
                    <a:pt x="109" y="572"/>
                  </a:cubicBezTo>
                  <a:cubicBezTo>
                    <a:pt x="167" y="639"/>
                    <a:pt x="246" y="669"/>
                    <a:pt x="311" y="677"/>
                  </a:cubicBezTo>
                  <a:cubicBezTo>
                    <a:pt x="322" y="678"/>
                    <a:pt x="332" y="679"/>
                    <a:pt x="342" y="679"/>
                  </a:cubicBezTo>
                  <a:cubicBezTo>
                    <a:pt x="452" y="679"/>
                    <a:pt x="502" y="616"/>
                    <a:pt x="494" y="607"/>
                  </a:cubicBezTo>
                  <a:cubicBezTo>
                    <a:pt x="493" y="605"/>
                    <a:pt x="490" y="604"/>
                    <a:pt x="485" y="604"/>
                  </a:cubicBezTo>
                  <a:cubicBezTo>
                    <a:pt x="472" y="604"/>
                    <a:pt x="444" y="612"/>
                    <a:pt x="407" y="612"/>
                  </a:cubicBezTo>
                  <a:cubicBezTo>
                    <a:pt x="383" y="612"/>
                    <a:pt x="355" y="609"/>
                    <a:pt x="324" y="599"/>
                  </a:cubicBezTo>
                  <a:cubicBezTo>
                    <a:pt x="228" y="577"/>
                    <a:pt x="131" y="463"/>
                    <a:pt x="123" y="310"/>
                  </a:cubicBezTo>
                  <a:cubicBezTo>
                    <a:pt x="115" y="236"/>
                    <a:pt x="131" y="167"/>
                    <a:pt x="171" y="131"/>
                  </a:cubicBezTo>
                  <a:cubicBezTo>
                    <a:pt x="200" y="98"/>
                    <a:pt x="247" y="87"/>
                    <a:pt x="293" y="87"/>
                  </a:cubicBezTo>
                  <a:cubicBezTo>
                    <a:pt x="302" y="87"/>
                    <a:pt x="310" y="87"/>
                    <a:pt x="319" y="88"/>
                  </a:cubicBezTo>
                  <a:cubicBezTo>
                    <a:pt x="395" y="94"/>
                    <a:pt x="454" y="111"/>
                    <a:pt x="480" y="111"/>
                  </a:cubicBezTo>
                  <a:cubicBezTo>
                    <a:pt x="488" y="111"/>
                    <a:pt x="493" y="109"/>
                    <a:pt x="494" y="105"/>
                  </a:cubicBezTo>
                  <a:cubicBezTo>
                    <a:pt x="498" y="92"/>
                    <a:pt x="450" y="44"/>
                    <a:pt x="329" y="9"/>
                  </a:cubicBezTo>
                  <a:cubicBezTo>
                    <a:pt x="307" y="4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3312744" y="3267842"/>
              <a:ext cx="142875" cy="93083"/>
            </a:xfrm>
            <a:custGeom>
              <a:rect b="b" l="l" r="r" t="t"/>
              <a:pathLst>
                <a:path extrusionOk="0" h="3909" w="6000">
                  <a:moveTo>
                    <a:pt x="3736" y="0"/>
                  </a:moveTo>
                  <a:lnTo>
                    <a:pt x="394" y="870"/>
                  </a:lnTo>
                  <a:lnTo>
                    <a:pt x="0" y="2265"/>
                  </a:lnTo>
                  <a:cubicBezTo>
                    <a:pt x="0" y="2265"/>
                    <a:pt x="106" y="3908"/>
                    <a:pt x="547" y="3908"/>
                  </a:cubicBezTo>
                  <a:cubicBezTo>
                    <a:pt x="554" y="3908"/>
                    <a:pt x="561" y="3908"/>
                    <a:pt x="568" y="3907"/>
                  </a:cubicBezTo>
                  <a:cubicBezTo>
                    <a:pt x="1023" y="3850"/>
                    <a:pt x="1381" y="2579"/>
                    <a:pt x="1381" y="2579"/>
                  </a:cubicBezTo>
                  <a:cubicBezTo>
                    <a:pt x="1381" y="2579"/>
                    <a:pt x="1383" y="2579"/>
                    <a:pt x="1389" y="2579"/>
                  </a:cubicBezTo>
                  <a:cubicBezTo>
                    <a:pt x="1533" y="2579"/>
                    <a:pt x="3440" y="2564"/>
                    <a:pt x="4217" y="1744"/>
                  </a:cubicBezTo>
                  <a:cubicBezTo>
                    <a:pt x="4217" y="1744"/>
                    <a:pt x="5499" y="2666"/>
                    <a:pt x="5744" y="2666"/>
                  </a:cubicBezTo>
                  <a:cubicBezTo>
                    <a:pt x="5747" y="2666"/>
                    <a:pt x="5749" y="2666"/>
                    <a:pt x="5751" y="2666"/>
                  </a:cubicBezTo>
                  <a:cubicBezTo>
                    <a:pt x="5979" y="2648"/>
                    <a:pt x="6000" y="1307"/>
                    <a:pt x="6000" y="1307"/>
                  </a:cubicBezTo>
                  <a:lnTo>
                    <a:pt x="3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3278046" y="3230096"/>
              <a:ext cx="184761" cy="98012"/>
            </a:xfrm>
            <a:custGeom>
              <a:rect b="b" l="l" r="r" t="t"/>
              <a:pathLst>
                <a:path extrusionOk="0" h="4116" w="7759">
                  <a:moveTo>
                    <a:pt x="6164" y="1"/>
                  </a:moveTo>
                  <a:cubicBezTo>
                    <a:pt x="4556" y="1"/>
                    <a:pt x="0" y="2007"/>
                    <a:pt x="731" y="3229"/>
                  </a:cubicBezTo>
                  <a:lnTo>
                    <a:pt x="1247" y="3626"/>
                  </a:lnTo>
                  <a:lnTo>
                    <a:pt x="1492" y="4116"/>
                  </a:lnTo>
                  <a:cubicBezTo>
                    <a:pt x="2877" y="3320"/>
                    <a:pt x="4599" y="2735"/>
                    <a:pt x="6513" y="2276"/>
                  </a:cubicBezTo>
                  <a:lnTo>
                    <a:pt x="6478" y="1835"/>
                  </a:lnTo>
                  <a:cubicBezTo>
                    <a:pt x="6478" y="1835"/>
                    <a:pt x="7759" y="157"/>
                    <a:pt x="6317" y="8"/>
                  </a:cubicBezTo>
                  <a:cubicBezTo>
                    <a:pt x="6269" y="3"/>
                    <a:pt x="6218" y="1"/>
                    <a:pt x="6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3355705" y="3284179"/>
              <a:ext cx="165068" cy="23241"/>
            </a:xfrm>
            <a:custGeom>
              <a:rect b="b" l="l" r="r" t="t"/>
              <a:pathLst>
                <a:path extrusionOk="0" h="976" w="6932">
                  <a:moveTo>
                    <a:pt x="3291" y="0"/>
                  </a:moveTo>
                  <a:cubicBezTo>
                    <a:pt x="2160" y="114"/>
                    <a:pt x="1075" y="508"/>
                    <a:pt x="0" y="975"/>
                  </a:cubicBezTo>
                  <a:lnTo>
                    <a:pt x="4663" y="756"/>
                  </a:lnTo>
                  <a:cubicBezTo>
                    <a:pt x="6932" y="560"/>
                    <a:pt x="3291" y="0"/>
                    <a:pt x="32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3307743" y="3273772"/>
              <a:ext cx="125397" cy="54340"/>
            </a:xfrm>
            <a:custGeom>
              <a:rect b="b" l="l" r="r" t="t"/>
              <a:pathLst>
                <a:path extrusionOk="0" h="2282" w="5266">
                  <a:moveTo>
                    <a:pt x="5231" y="1"/>
                  </a:moveTo>
                  <a:cubicBezTo>
                    <a:pt x="5231" y="1"/>
                    <a:pt x="2915" y="5"/>
                    <a:pt x="0" y="1792"/>
                  </a:cubicBezTo>
                  <a:lnTo>
                    <a:pt x="245" y="2282"/>
                  </a:lnTo>
                  <a:cubicBezTo>
                    <a:pt x="245" y="2282"/>
                    <a:pt x="1538" y="1302"/>
                    <a:pt x="5266" y="442"/>
                  </a:cubicBezTo>
                  <a:lnTo>
                    <a:pt x="523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3405978" y="3242860"/>
              <a:ext cx="22408" cy="22288"/>
            </a:xfrm>
            <a:custGeom>
              <a:rect b="b" l="l" r="r" t="t"/>
              <a:pathLst>
                <a:path extrusionOk="0" h="936" w="941">
                  <a:moveTo>
                    <a:pt x="612" y="0"/>
                  </a:moveTo>
                  <a:lnTo>
                    <a:pt x="215" y="71"/>
                  </a:lnTo>
                  <a:lnTo>
                    <a:pt x="1" y="538"/>
                  </a:lnTo>
                  <a:lnTo>
                    <a:pt x="368" y="936"/>
                  </a:lnTo>
                  <a:lnTo>
                    <a:pt x="695" y="875"/>
                  </a:lnTo>
                  <a:lnTo>
                    <a:pt x="940" y="420"/>
                  </a:lnTo>
                  <a:cubicBezTo>
                    <a:pt x="940" y="420"/>
                    <a:pt x="630" y="31"/>
                    <a:pt x="612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3433555" y="3528445"/>
              <a:ext cx="184952" cy="170617"/>
            </a:xfrm>
            <a:custGeom>
              <a:rect b="b" l="l" r="r" t="t"/>
              <a:pathLst>
                <a:path extrusionOk="0" h="7165" w="7767">
                  <a:moveTo>
                    <a:pt x="2631" y="1"/>
                  </a:moveTo>
                  <a:lnTo>
                    <a:pt x="0" y="3291"/>
                  </a:lnTo>
                  <a:cubicBezTo>
                    <a:pt x="0" y="3291"/>
                    <a:pt x="307" y="3990"/>
                    <a:pt x="4944" y="6726"/>
                  </a:cubicBezTo>
                  <a:cubicBezTo>
                    <a:pt x="5456" y="7031"/>
                    <a:pt x="5997" y="7164"/>
                    <a:pt x="6552" y="7164"/>
                  </a:cubicBezTo>
                  <a:cubicBezTo>
                    <a:pt x="6951" y="7164"/>
                    <a:pt x="7358" y="7095"/>
                    <a:pt x="7766" y="6970"/>
                  </a:cubicBezTo>
                  <a:cubicBezTo>
                    <a:pt x="7671" y="6005"/>
                    <a:pt x="7622" y="5021"/>
                    <a:pt x="7622" y="4029"/>
                  </a:cubicBezTo>
                  <a:cubicBezTo>
                    <a:pt x="7622" y="3650"/>
                    <a:pt x="7631" y="3278"/>
                    <a:pt x="7644" y="2906"/>
                  </a:cubicBezTo>
                  <a:lnTo>
                    <a:pt x="7644" y="2906"/>
                  </a:lnTo>
                  <a:cubicBezTo>
                    <a:pt x="7548" y="2958"/>
                    <a:pt x="7456" y="3011"/>
                    <a:pt x="7360" y="3063"/>
                  </a:cubicBezTo>
                  <a:cubicBezTo>
                    <a:pt x="7342" y="3073"/>
                    <a:pt x="7320" y="3077"/>
                    <a:pt x="7292" y="3077"/>
                  </a:cubicBezTo>
                  <a:cubicBezTo>
                    <a:pt x="6571" y="3077"/>
                    <a:pt x="2631" y="1"/>
                    <a:pt x="263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3254231" y="3474338"/>
              <a:ext cx="339281" cy="376618"/>
            </a:xfrm>
            <a:custGeom>
              <a:rect b="b" l="l" r="r" t="t"/>
              <a:pathLst>
                <a:path extrusionOk="0" h="15816" w="14248">
                  <a:moveTo>
                    <a:pt x="3170" y="0"/>
                  </a:moveTo>
                  <a:cubicBezTo>
                    <a:pt x="2249" y="0"/>
                    <a:pt x="1037" y="366"/>
                    <a:pt x="372" y="1529"/>
                  </a:cubicBezTo>
                  <a:lnTo>
                    <a:pt x="1" y="4252"/>
                  </a:lnTo>
                  <a:lnTo>
                    <a:pt x="1133" y="8806"/>
                  </a:lnTo>
                  <a:cubicBezTo>
                    <a:pt x="1461" y="10134"/>
                    <a:pt x="249" y="11349"/>
                    <a:pt x="626" y="13407"/>
                  </a:cubicBezTo>
                  <a:lnTo>
                    <a:pt x="9537" y="15815"/>
                  </a:lnTo>
                  <a:lnTo>
                    <a:pt x="9401" y="9662"/>
                  </a:lnTo>
                  <a:lnTo>
                    <a:pt x="9505" y="7910"/>
                  </a:lnTo>
                  <a:lnTo>
                    <a:pt x="11193" y="9002"/>
                  </a:lnTo>
                  <a:lnTo>
                    <a:pt x="14247" y="5131"/>
                  </a:lnTo>
                  <a:lnTo>
                    <a:pt x="11048" y="2408"/>
                  </a:lnTo>
                  <a:cubicBezTo>
                    <a:pt x="9016" y="468"/>
                    <a:pt x="7608" y="202"/>
                    <a:pt x="6988" y="202"/>
                  </a:cubicBezTo>
                  <a:cubicBezTo>
                    <a:pt x="6753" y="202"/>
                    <a:pt x="6631" y="240"/>
                    <a:pt x="6631" y="240"/>
                  </a:cubicBezTo>
                  <a:lnTo>
                    <a:pt x="3401" y="8"/>
                  </a:lnTo>
                  <a:cubicBezTo>
                    <a:pt x="3327" y="3"/>
                    <a:pt x="3249" y="0"/>
                    <a:pt x="317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3457084" y="3587314"/>
              <a:ext cx="34361" cy="74033"/>
            </a:xfrm>
            <a:custGeom>
              <a:rect b="b" l="l" r="r" t="t"/>
              <a:pathLst>
                <a:path extrusionOk="0" h="3109" w="1443">
                  <a:moveTo>
                    <a:pt x="10" y="1"/>
                  </a:moveTo>
                  <a:cubicBezTo>
                    <a:pt x="7" y="1"/>
                    <a:pt x="5" y="1"/>
                    <a:pt x="5" y="2"/>
                  </a:cubicBezTo>
                  <a:cubicBezTo>
                    <a:pt x="0" y="20"/>
                    <a:pt x="201" y="89"/>
                    <a:pt x="468" y="290"/>
                  </a:cubicBezTo>
                  <a:cubicBezTo>
                    <a:pt x="735" y="492"/>
                    <a:pt x="1053" y="853"/>
                    <a:pt x="1193" y="1343"/>
                  </a:cubicBezTo>
                  <a:cubicBezTo>
                    <a:pt x="1334" y="1833"/>
                    <a:pt x="1250" y="2309"/>
                    <a:pt x="1128" y="2620"/>
                  </a:cubicBezTo>
                  <a:cubicBezTo>
                    <a:pt x="1009" y="2934"/>
                    <a:pt x="870" y="3096"/>
                    <a:pt x="888" y="3108"/>
                  </a:cubicBezTo>
                  <a:cubicBezTo>
                    <a:pt x="888" y="3109"/>
                    <a:pt x="888" y="3109"/>
                    <a:pt x="889" y="3109"/>
                  </a:cubicBezTo>
                  <a:cubicBezTo>
                    <a:pt x="897" y="3109"/>
                    <a:pt x="934" y="3069"/>
                    <a:pt x="993" y="2999"/>
                  </a:cubicBezTo>
                  <a:cubicBezTo>
                    <a:pt x="1053" y="2925"/>
                    <a:pt x="1128" y="2807"/>
                    <a:pt x="1197" y="2646"/>
                  </a:cubicBezTo>
                  <a:cubicBezTo>
                    <a:pt x="1342" y="2335"/>
                    <a:pt x="1443" y="1833"/>
                    <a:pt x="1294" y="1313"/>
                  </a:cubicBezTo>
                  <a:cubicBezTo>
                    <a:pt x="1145" y="797"/>
                    <a:pt x="800" y="421"/>
                    <a:pt x="511" y="229"/>
                  </a:cubicBezTo>
                  <a:cubicBezTo>
                    <a:pt x="368" y="133"/>
                    <a:pt x="241" y="72"/>
                    <a:pt x="154" y="41"/>
                  </a:cubicBezTo>
                  <a:cubicBezTo>
                    <a:pt x="75" y="11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3319912" y="3455167"/>
              <a:ext cx="109609" cy="33004"/>
            </a:xfrm>
            <a:custGeom>
              <a:rect b="b" l="l" r="r" t="t"/>
              <a:pathLst>
                <a:path extrusionOk="0" h="1386" w="4603">
                  <a:moveTo>
                    <a:pt x="438" y="0"/>
                  </a:moveTo>
                  <a:lnTo>
                    <a:pt x="0" y="1053"/>
                  </a:lnTo>
                  <a:lnTo>
                    <a:pt x="4603" y="1386"/>
                  </a:lnTo>
                  <a:lnTo>
                    <a:pt x="4004" y="2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3437937" y="3480649"/>
              <a:ext cx="24884" cy="108585"/>
            </a:xfrm>
            <a:custGeom>
              <a:rect b="b" l="l" r="r" t="t"/>
              <a:pathLst>
                <a:path extrusionOk="0" h="4560" w="1045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5"/>
                    <a:pt x="188" y="207"/>
                    <a:pt x="393" y="582"/>
                  </a:cubicBezTo>
                  <a:cubicBezTo>
                    <a:pt x="599" y="959"/>
                    <a:pt x="795" y="1526"/>
                    <a:pt x="865" y="2178"/>
                  </a:cubicBezTo>
                  <a:cubicBezTo>
                    <a:pt x="936" y="2829"/>
                    <a:pt x="900" y="3428"/>
                    <a:pt x="874" y="3860"/>
                  </a:cubicBezTo>
                  <a:cubicBezTo>
                    <a:pt x="847" y="4289"/>
                    <a:pt x="831" y="4559"/>
                    <a:pt x="843" y="4559"/>
                  </a:cubicBezTo>
                  <a:cubicBezTo>
                    <a:pt x="853" y="4559"/>
                    <a:pt x="865" y="4493"/>
                    <a:pt x="883" y="4376"/>
                  </a:cubicBezTo>
                  <a:cubicBezTo>
                    <a:pt x="900" y="4253"/>
                    <a:pt x="926" y="4079"/>
                    <a:pt x="948" y="3864"/>
                  </a:cubicBezTo>
                  <a:cubicBezTo>
                    <a:pt x="992" y="3436"/>
                    <a:pt x="1045" y="2833"/>
                    <a:pt x="970" y="2165"/>
                  </a:cubicBezTo>
                  <a:cubicBezTo>
                    <a:pt x="900" y="1500"/>
                    <a:pt x="686" y="919"/>
                    <a:pt x="459" y="548"/>
                  </a:cubicBezTo>
                  <a:cubicBezTo>
                    <a:pt x="345" y="360"/>
                    <a:pt x="236" y="219"/>
                    <a:pt x="153" y="128"/>
                  </a:cubicBezTo>
                  <a:cubicBezTo>
                    <a:pt x="74" y="4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3434793" y="3613987"/>
              <a:ext cx="7953" cy="226457"/>
            </a:xfrm>
            <a:custGeom>
              <a:rect b="b" l="l" r="r" t="t"/>
              <a:pathLst>
                <a:path extrusionOk="0" h="9510" w="334">
                  <a:moveTo>
                    <a:pt x="307" y="1"/>
                  </a:moveTo>
                  <a:cubicBezTo>
                    <a:pt x="303" y="1"/>
                    <a:pt x="298" y="36"/>
                    <a:pt x="294" y="96"/>
                  </a:cubicBezTo>
                  <a:cubicBezTo>
                    <a:pt x="294" y="175"/>
                    <a:pt x="289" y="263"/>
                    <a:pt x="285" y="376"/>
                  </a:cubicBezTo>
                  <a:cubicBezTo>
                    <a:pt x="277" y="634"/>
                    <a:pt x="267" y="975"/>
                    <a:pt x="255" y="1395"/>
                  </a:cubicBezTo>
                  <a:cubicBezTo>
                    <a:pt x="233" y="2256"/>
                    <a:pt x="193" y="3444"/>
                    <a:pt x="140" y="4755"/>
                  </a:cubicBezTo>
                  <a:cubicBezTo>
                    <a:pt x="84" y="6066"/>
                    <a:pt x="41" y="7255"/>
                    <a:pt x="19" y="8116"/>
                  </a:cubicBezTo>
                  <a:cubicBezTo>
                    <a:pt x="5" y="8549"/>
                    <a:pt x="1" y="8894"/>
                    <a:pt x="1" y="9134"/>
                  </a:cubicBezTo>
                  <a:lnTo>
                    <a:pt x="1" y="9414"/>
                  </a:lnTo>
                  <a:cubicBezTo>
                    <a:pt x="1" y="9475"/>
                    <a:pt x="5" y="9510"/>
                    <a:pt x="9" y="9510"/>
                  </a:cubicBezTo>
                  <a:cubicBezTo>
                    <a:pt x="15" y="9510"/>
                    <a:pt x="19" y="9479"/>
                    <a:pt x="23" y="9414"/>
                  </a:cubicBezTo>
                  <a:cubicBezTo>
                    <a:pt x="27" y="9340"/>
                    <a:pt x="31" y="9247"/>
                    <a:pt x="41" y="9138"/>
                  </a:cubicBezTo>
                  <a:cubicBezTo>
                    <a:pt x="53" y="8880"/>
                    <a:pt x="71" y="8535"/>
                    <a:pt x="93" y="8120"/>
                  </a:cubicBezTo>
                  <a:cubicBezTo>
                    <a:pt x="132" y="7242"/>
                    <a:pt x="184" y="6062"/>
                    <a:pt x="245" y="4759"/>
                  </a:cubicBezTo>
                  <a:cubicBezTo>
                    <a:pt x="298" y="3444"/>
                    <a:pt x="329" y="2256"/>
                    <a:pt x="333" y="1395"/>
                  </a:cubicBezTo>
                  <a:cubicBezTo>
                    <a:pt x="333" y="966"/>
                    <a:pt x="333" y="617"/>
                    <a:pt x="324" y="376"/>
                  </a:cubicBezTo>
                  <a:cubicBezTo>
                    <a:pt x="320" y="267"/>
                    <a:pt x="320" y="175"/>
                    <a:pt x="316" y="96"/>
                  </a:cubicBezTo>
                  <a:cubicBezTo>
                    <a:pt x="311" y="36"/>
                    <a:pt x="311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3401620" y="3490746"/>
              <a:ext cx="55578" cy="253865"/>
            </a:xfrm>
            <a:custGeom>
              <a:rect b="b" l="l" r="r" t="t"/>
              <a:pathLst>
                <a:path extrusionOk="0" h="10661" w="2334">
                  <a:moveTo>
                    <a:pt x="778" y="1"/>
                  </a:moveTo>
                  <a:lnTo>
                    <a:pt x="490" y="45"/>
                  </a:lnTo>
                  <a:lnTo>
                    <a:pt x="0" y="8212"/>
                  </a:lnTo>
                  <a:lnTo>
                    <a:pt x="1722" y="10660"/>
                  </a:lnTo>
                  <a:lnTo>
                    <a:pt x="2334" y="8746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3321150" y="3458501"/>
              <a:ext cx="92345" cy="21884"/>
            </a:xfrm>
            <a:custGeom>
              <a:rect b="b" l="l" r="r" t="t"/>
              <a:pathLst>
                <a:path extrusionOk="0" h="919" w="3878">
                  <a:moveTo>
                    <a:pt x="3859" y="1"/>
                  </a:moveTo>
                  <a:cubicBezTo>
                    <a:pt x="3851" y="1"/>
                    <a:pt x="3825" y="88"/>
                    <a:pt x="3768" y="237"/>
                  </a:cubicBezTo>
                  <a:cubicBezTo>
                    <a:pt x="3714" y="379"/>
                    <a:pt x="3634" y="583"/>
                    <a:pt x="3527" y="828"/>
                  </a:cubicBezTo>
                  <a:lnTo>
                    <a:pt x="3527" y="828"/>
                  </a:lnTo>
                  <a:cubicBezTo>
                    <a:pt x="3166" y="794"/>
                    <a:pt x="2722" y="760"/>
                    <a:pt x="2243" y="721"/>
                  </a:cubicBezTo>
                  <a:cubicBezTo>
                    <a:pt x="1626" y="677"/>
                    <a:pt x="1067" y="643"/>
                    <a:pt x="660" y="625"/>
                  </a:cubicBezTo>
                  <a:cubicBezTo>
                    <a:pt x="406" y="612"/>
                    <a:pt x="213" y="605"/>
                    <a:pt x="103" y="605"/>
                  </a:cubicBezTo>
                  <a:cubicBezTo>
                    <a:pt x="38" y="605"/>
                    <a:pt x="2" y="607"/>
                    <a:pt x="1" y="612"/>
                  </a:cubicBezTo>
                  <a:cubicBezTo>
                    <a:pt x="1" y="625"/>
                    <a:pt x="250" y="661"/>
                    <a:pt x="656" y="699"/>
                  </a:cubicBezTo>
                  <a:cubicBezTo>
                    <a:pt x="1058" y="739"/>
                    <a:pt x="1618" y="782"/>
                    <a:pt x="2234" y="831"/>
                  </a:cubicBezTo>
                  <a:cubicBezTo>
                    <a:pt x="2728" y="866"/>
                    <a:pt x="3182" y="897"/>
                    <a:pt x="3549" y="913"/>
                  </a:cubicBezTo>
                  <a:lnTo>
                    <a:pt x="3580" y="919"/>
                  </a:lnTo>
                  <a:lnTo>
                    <a:pt x="3593" y="892"/>
                  </a:lnTo>
                  <a:cubicBezTo>
                    <a:pt x="3807" y="368"/>
                    <a:pt x="3877" y="5"/>
                    <a:pt x="38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3286191" y="3492794"/>
              <a:ext cx="32290" cy="4643"/>
            </a:xfrm>
            <a:custGeom>
              <a:rect b="b" l="l" r="r" t="t"/>
              <a:pathLst>
                <a:path extrusionOk="0" h="195" w="1356">
                  <a:moveTo>
                    <a:pt x="179" y="0"/>
                  </a:moveTo>
                  <a:cubicBezTo>
                    <a:pt x="70" y="0"/>
                    <a:pt x="2" y="8"/>
                    <a:pt x="0" y="20"/>
                  </a:cubicBezTo>
                  <a:cubicBezTo>
                    <a:pt x="0" y="50"/>
                    <a:pt x="302" y="94"/>
                    <a:pt x="670" y="138"/>
                  </a:cubicBezTo>
                  <a:cubicBezTo>
                    <a:pt x="936" y="169"/>
                    <a:pt x="1166" y="194"/>
                    <a:pt x="1276" y="194"/>
                  </a:cubicBezTo>
                  <a:cubicBezTo>
                    <a:pt x="1320" y="194"/>
                    <a:pt x="1345" y="190"/>
                    <a:pt x="1346" y="181"/>
                  </a:cubicBezTo>
                  <a:cubicBezTo>
                    <a:pt x="1355" y="155"/>
                    <a:pt x="1058" y="76"/>
                    <a:pt x="682" y="33"/>
                  </a:cubicBezTo>
                  <a:cubicBezTo>
                    <a:pt x="484" y="10"/>
                    <a:pt x="304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3367255" y="4649945"/>
              <a:ext cx="147280" cy="64627"/>
            </a:xfrm>
            <a:custGeom>
              <a:rect b="b" l="l" r="r" t="t"/>
              <a:pathLst>
                <a:path extrusionOk="0" h="2714" w="6185">
                  <a:moveTo>
                    <a:pt x="3339" y="0"/>
                  </a:moveTo>
                  <a:lnTo>
                    <a:pt x="9" y="5"/>
                  </a:lnTo>
                  <a:lnTo>
                    <a:pt x="1" y="2605"/>
                  </a:lnTo>
                  <a:lnTo>
                    <a:pt x="211" y="2617"/>
                  </a:lnTo>
                  <a:cubicBezTo>
                    <a:pt x="778" y="2650"/>
                    <a:pt x="2429" y="2714"/>
                    <a:pt x="3752" y="2714"/>
                  </a:cubicBezTo>
                  <a:cubicBezTo>
                    <a:pt x="4571" y="2714"/>
                    <a:pt x="5265" y="2689"/>
                    <a:pt x="5499" y="2617"/>
                  </a:cubicBezTo>
                  <a:cubicBezTo>
                    <a:pt x="6185" y="2407"/>
                    <a:pt x="3353" y="1778"/>
                    <a:pt x="3353" y="1778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3367374" y="4688762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3367374" y="4688667"/>
              <a:ext cx="28527" cy="22265"/>
            </a:xfrm>
            <a:custGeom>
              <a:rect b="b" l="l" r="r" t="t"/>
              <a:pathLst>
                <a:path extrusionOk="0" h="935" w="1198">
                  <a:moveTo>
                    <a:pt x="87" y="0"/>
                  </a:moveTo>
                  <a:cubicBezTo>
                    <a:pt x="57" y="0"/>
                    <a:pt x="30" y="0"/>
                    <a:pt x="0" y="4"/>
                  </a:cubicBezTo>
                  <a:lnTo>
                    <a:pt x="0" y="935"/>
                  </a:lnTo>
                  <a:lnTo>
                    <a:pt x="4" y="904"/>
                  </a:lnTo>
                  <a:lnTo>
                    <a:pt x="1198" y="913"/>
                  </a:lnTo>
                  <a:cubicBezTo>
                    <a:pt x="1145" y="650"/>
                    <a:pt x="992" y="410"/>
                    <a:pt x="778" y="244"/>
                  </a:cubicBezTo>
                  <a:cubicBezTo>
                    <a:pt x="577" y="87"/>
                    <a:pt x="337" y="0"/>
                    <a:pt x="8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3367255" y="4700813"/>
              <a:ext cx="133945" cy="13049"/>
            </a:xfrm>
            <a:custGeom>
              <a:rect b="b" l="l" r="r" t="t"/>
              <a:pathLst>
                <a:path extrusionOk="0" h="548" w="5625">
                  <a:moveTo>
                    <a:pt x="4738" y="1"/>
                  </a:moveTo>
                  <a:cubicBezTo>
                    <a:pt x="4817" y="23"/>
                    <a:pt x="4896" y="49"/>
                    <a:pt x="4969" y="71"/>
                  </a:cubicBezTo>
                  <a:cubicBezTo>
                    <a:pt x="4843" y="31"/>
                    <a:pt x="4743" y="1"/>
                    <a:pt x="4738" y="1"/>
                  </a:cubicBezTo>
                  <a:close/>
                  <a:moveTo>
                    <a:pt x="5598" y="372"/>
                  </a:moveTo>
                  <a:lnTo>
                    <a:pt x="5598" y="372"/>
                  </a:lnTo>
                  <a:cubicBezTo>
                    <a:pt x="5621" y="416"/>
                    <a:pt x="5594" y="455"/>
                    <a:pt x="5499" y="481"/>
                  </a:cubicBezTo>
                  <a:cubicBezTo>
                    <a:pt x="5493" y="484"/>
                    <a:pt x="5488" y="487"/>
                    <a:pt x="5483" y="489"/>
                  </a:cubicBezTo>
                  <a:lnTo>
                    <a:pt x="5483" y="489"/>
                  </a:lnTo>
                  <a:cubicBezTo>
                    <a:pt x="5551" y="476"/>
                    <a:pt x="5595" y="464"/>
                    <a:pt x="5608" y="447"/>
                  </a:cubicBezTo>
                  <a:cubicBezTo>
                    <a:pt x="5625" y="425"/>
                    <a:pt x="5621" y="398"/>
                    <a:pt x="5598" y="372"/>
                  </a:cubicBezTo>
                  <a:close/>
                  <a:moveTo>
                    <a:pt x="5483" y="489"/>
                  </a:moveTo>
                  <a:cubicBezTo>
                    <a:pt x="5480" y="489"/>
                    <a:pt x="5476" y="490"/>
                    <a:pt x="5473" y="491"/>
                  </a:cubicBezTo>
                  <a:cubicBezTo>
                    <a:pt x="5476" y="491"/>
                    <a:pt x="5480" y="490"/>
                    <a:pt x="5483" y="489"/>
                  </a:cubicBezTo>
                  <a:close/>
                  <a:moveTo>
                    <a:pt x="1" y="469"/>
                  </a:moveTo>
                  <a:lnTo>
                    <a:pt x="1" y="469"/>
                  </a:lnTo>
                  <a:cubicBezTo>
                    <a:pt x="398" y="503"/>
                    <a:pt x="919" y="529"/>
                    <a:pt x="1478" y="547"/>
                  </a:cubicBezTo>
                  <a:lnTo>
                    <a:pt x="1889" y="547"/>
                  </a:lnTo>
                  <a:cubicBezTo>
                    <a:pt x="1159" y="525"/>
                    <a:pt x="521" y="499"/>
                    <a:pt x="211" y="481"/>
                  </a:cubicBezTo>
                  <a:lnTo>
                    <a:pt x="1" y="4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3402429" y="4713839"/>
              <a:ext cx="41029" cy="643"/>
            </a:xfrm>
            <a:custGeom>
              <a:rect b="b" l="l" r="r" t="t"/>
              <a:pathLst>
                <a:path extrusionOk="0" h="27" w="1723">
                  <a:moveTo>
                    <a:pt x="1" y="0"/>
                  </a:moveTo>
                  <a:cubicBezTo>
                    <a:pt x="555" y="18"/>
                    <a:pt x="1159" y="26"/>
                    <a:pt x="1723" y="26"/>
                  </a:cubicBezTo>
                  <a:cubicBezTo>
                    <a:pt x="1285" y="22"/>
                    <a:pt x="831" y="13"/>
                    <a:pt x="412" y="0"/>
                  </a:cubicBez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3367255" y="4700813"/>
              <a:ext cx="133850" cy="13668"/>
            </a:xfrm>
            <a:custGeom>
              <a:rect b="b" l="l" r="r" t="t"/>
              <a:pathLst>
                <a:path extrusionOk="0" h="574" w="5621">
                  <a:moveTo>
                    <a:pt x="4738" y="1"/>
                  </a:moveTo>
                  <a:cubicBezTo>
                    <a:pt x="4541" y="9"/>
                    <a:pt x="4445" y="429"/>
                    <a:pt x="4445" y="429"/>
                  </a:cubicBezTo>
                  <a:lnTo>
                    <a:pt x="1203" y="403"/>
                  </a:lnTo>
                  <a:lnTo>
                    <a:pt x="1203" y="403"/>
                  </a:lnTo>
                  <a:cubicBezTo>
                    <a:pt x="1207" y="416"/>
                    <a:pt x="1207" y="429"/>
                    <a:pt x="1211" y="442"/>
                  </a:cubicBezTo>
                  <a:lnTo>
                    <a:pt x="5" y="425"/>
                  </a:lnTo>
                  <a:lnTo>
                    <a:pt x="1" y="469"/>
                  </a:lnTo>
                  <a:lnTo>
                    <a:pt x="211" y="481"/>
                  </a:lnTo>
                  <a:cubicBezTo>
                    <a:pt x="521" y="499"/>
                    <a:pt x="1159" y="525"/>
                    <a:pt x="1889" y="547"/>
                  </a:cubicBezTo>
                  <a:cubicBezTo>
                    <a:pt x="2308" y="560"/>
                    <a:pt x="2762" y="569"/>
                    <a:pt x="3200" y="573"/>
                  </a:cubicBezTo>
                  <a:lnTo>
                    <a:pt x="3230" y="573"/>
                  </a:lnTo>
                  <a:cubicBezTo>
                    <a:pt x="4240" y="573"/>
                    <a:pt x="5136" y="547"/>
                    <a:pt x="5473" y="491"/>
                  </a:cubicBezTo>
                  <a:cubicBezTo>
                    <a:pt x="5481" y="491"/>
                    <a:pt x="5489" y="486"/>
                    <a:pt x="5499" y="481"/>
                  </a:cubicBezTo>
                  <a:cubicBezTo>
                    <a:pt x="5594" y="455"/>
                    <a:pt x="5621" y="416"/>
                    <a:pt x="5598" y="372"/>
                  </a:cubicBezTo>
                  <a:cubicBezTo>
                    <a:pt x="5520" y="271"/>
                    <a:pt x="5197" y="150"/>
                    <a:pt x="4969" y="71"/>
                  </a:cubicBezTo>
                  <a:cubicBezTo>
                    <a:pt x="4896" y="49"/>
                    <a:pt x="4817" y="23"/>
                    <a:pt x="4738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3367374" y="4710195"/>
              <a:ext cx="28742" cy="1167"/>
            </a:xfrm>
            <a:custGeom>
              <a:rect b="b" l="l" r="r" t="t"/>
              <a:pathLst>
                <a:path extrusionOk="0" h="49" w="1207">
                  <a:moveTo>
                    <a:pt x="4" y="0"/>
                  </a:moveTo>
                  <a:lnTo>
                    <a:pt x="0" y="31"/>
                  </a:lnTo>
                  <a:lnTo>
                    <a:pt x="1206" y="48"/>
                  </a:lnTo>
                  <a:cubicBezTo>
                    <a:pt x="1202" y="35"/>
                    <a:pt x="1202" y="22"/>
                    <a:pt x="1198" y="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AA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3366207" y="4710076"/>
              <a:ext cx="134588" cy="1905"/>
            </a:xfrm>
            <a:custGeom>
              <a:rect b="b" l="l" r="r" t="t"/>
              <a:pathLst>
                <a:path extrusionOk="0" h="80" w="5652">
                  <a:moveTo>
                    <a:pt x="5595" y="1"/>
                  </a:moveTo>
                  <a:cubicBezTo>
                    <a:pt x="5543" y="1"/>
                    <a:pt x="5490" y="1"/>
                    <a:pt x="5429" y="5"/>
                  </a:cubicBezTo>
                  <a:cubicBezTo>
                    <a:pt x="5263" y="5"/>
                    <a:pt x="5061" y="9"/>
                    <a:pt x="4821" y="19"/>
                  </a:cubicBezTo>
                  <a:cubicBezTo>
                    <a:pt x="4310" y="27"/>
                    <a:pt x="3607" y="40"/>
                    <a:pt x="2824" y="40"/>
                  </a:cubicBezTo>
                  <a:cubicBezTo>
                    <a:pt x="2046" y="40"/>
                    <a:pt x="1338" y="27"/>
                    <a:pt x="827" y="19"/>
                  </a:cubicBezTo>
                  <a:cubicBezTo>
                    <a:pt x="587" y="14"/>
                    <a:pt x="386" y="9"/>
                    <a:pt x="224" y="5"/>
                  </a:cubicBezTo>
                  <a:lnTo>
                    <a:pt x="1" y="5"/>
                  </a:lnTo>
                  <a:cubicBezTo>
                    <a:pt x="1" y="5"/>
                    <a:pt x="19" y="9"/>
                    <a:pt x="57" y="9"/>
                  </a:cubicBezTo>
                  <a:cubicBezTo>
                    <a:pt x="106" y="14"/>
                    <a:pt x="158" y="19"/>
                    <a:pt x="220" y="23"/>
                  </a:cubicBezTo>
                  <a:cubicBezTo>
                    <a:pt x="386" y="27"/>
                    <a:pt x="587" y="36"/>
                    <a:pt x="827" y="45"/>
                  </a:cubicBezTo>
                  <a:cubicBezTo>
                    <a:pt x="1338" y="66"/>
                    <a:pt x="2046" y="80"/>
                    <a:pt x="2824" y="80"/>
                  </a:cubicBezTo>
                  <a:cubicBezTo>
                    <a:pt x="3607" y="80"/>
                    <a:pt x="4315" y="62"/>
                    <a:pt x="4825" y="45"/>
                  </a:cubicBezTo>
                  <a:cubicBezTo>
                    <a:pt x="5061" y="36"/>
                    <a:pt x="5267" y="27"/>
                    <a:pt x="5429" y="19"/>
                  </a:cubicBezTo>
                  <a:cubicBezTo>
                    <a:pt x="5490" y="14"/>
                    <a:pt x="5543" y="14"/>
                    <a:pt x="5595" y="9"/>
                  </a:cubicBezTo>
                  <a:cubicBezTo>
                    <a:pt x="5630" y="5"/>
                    <a:pt x="5652" y="5"/>
                    <a:pt x="5652" y="5"/>
                  </a:cubicBezTo>
                  <a:cubicBezTo>
                    <a:pt x="5652" y="1"/>
                    <a:pt x="5630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3472587" y="4699860"/>
              <a:ext cx="8239" cy="12430"/>
            </a:xfrm>
            <a:custGeom>
              <a:rect b="b" l="l" r="r" t="t"/>
              <a:pathLst>
                <a:path extrusionOk="0" h="522" w="346">
                  <a:moveTo>
                    <a:pt x="333" y="0"/>
                  </a:moveTo>
                  <a:cubicBezTo>
                    <a:pt x="312" y="0"/>
                    <a:pt x="185" y="68"/>
                    <a:pt x="96" y="212"/>
                  </a:cubicBezTo>
                  <a:cubicBezTo>
                    <a:pt x="1" y="369"/>
                    <a:pt x="9" y="521"/>
                    <a:pt x="18" y="521"/>
                  </a:cubicBezTo>
                  <a:cubicBezTo>
                    <a:pt x="31" y="521"/>
                    <a:pt x="40" y="378"/>
                    <a:pt x="132" y="233"/>
                  </a:cubicBezTo>
                  <a:cubicBezTo>
                    <a:pt x="219" y="85"/>
                    <a:pt x="346" y="10"/>
                    <a:pt x="336" y="2"/>
                  </a:cubicBezTo>
                  <a:cubicBezTo>
                    <a:pt x="336" y="1"/>
                    <a:pt x="335" y="0"/>
                    <a:pt x="3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3449368" y="4693835"/>
              <a:ext cx="4715" cy="6596"/>
            </a:xfrm>
            <a:custGeom>
              <a:rect b="b" l="l" r="r" t="t"/>
              <a:pathLst>
                <a:path extrusionOk="0" h="277" w="198">
                  <a:moveTo>
                    <a:pt x="186" y="0"/>
                  </a:moveTo>
                  <a:cubicBezTo>
                    <a:pt x="170" y="0"/>
                    <a:pt x="128" y="55"/>
                    <a:pt x="84" y="128"/>
                  </a:cubicBezTo>
                  <a:cubicBezTo>
                    <a:pt x="32" y="203"/>
                    <a:pt x="0" y="272"/>
                    <a:pt x="10" y="276"/>
                  </a:cubicBezTo>
                  <a:cubicBezTo>
                    <a:pt x="10" y="276"/>
                    <a:pt x="11" y="276"/>
                    <a:pt x="12" y="276"/>
                  </a:cubicBezTo>
                  <a:cubicBezTo>
                    <a:pt x="26" y="276"/>
                    <a:pt x="68" y="220"/>
                    <a:pt x="115" y="150"/>
                  </a:cubicBezTo>
                  <a:cubicBezTo>
                    <a:pt x="163" y="71"/>
                    <a:pt x="198" y="5"/>
                    <a:pt x="189" y="1"/>
                  </a:cubicBezTo>
                  <a:cubicBezTo>
                    <a:pt x="188" y="1"/>
                    <a:pt x="187" y="0"/>
                    <a:pt x="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3443010" y="4692573"/>
              <a:ext cx="5358" cy="4453"/>
            </a:xfrm>
            <a:custGeom>
              <a:rect b="b" l="l" r="r" t="t"/>
              <a:pathLst>
                <a:path extrusionOk="0" h="187" w="225">
                  <a:moveTo>
                    <a:pt x="211" y="1"/>
                  </a:moveTo>
                  <a:cubicBezTo>
                    <a:pt x="196" y="1"/>
                    <a:pt x="148" y="33"/>
                    <a:pt x="97" y="80"/>
                  </a:cubicBezTo>
                  <a:cubicBezTo>
                    <a:pt x="41" y="129"/>
                    <a:pt x="1" y="181"/>
                    <a:pt x="10" y="185"/>
                  </a:cubicBezTo>
                  <a:cubicBezTo>
                    <a:pt x="11" y="186"/>
                    <a:pt x="12" y="187"/>
                    <a:pt x="13" y="187"/>
                  </a:cubicBezTo>
                  <a:cubicBezTo>
                    <a:pt x="25" y="187"/>
                    <a:pt x="73" y="154"/>
                    <a:pt x="124" y="107"/>
                  </a:cubicBezTo>
                  <a:cubicBezTo>
                    <a:pt x="185" y="58"/>
                    <a:pt x="224" y="10"/>
                    <a:pt x="215" y="2"/>
                  </a:cubicBez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3439175" y="4689048"/>
              <a:ext cx="8239" cy="1072"/>
            </a:xfrm>
            <a:custGeom>
              <a:rect b="b" l="l" r="r" t="t"/>
              <a:pathLst>
                <a:path extrusionOk="0" h="45" w="346">
                  <a:moveTo>
                    <a:pt x="171" y="1"/>
                  </a:moveTo>
                  <a:cubicBezTo>
                    <a:pt x="75" y="1"/>
                    <a:pt x="0" y="10"/>
                    <a:pt x="0" y="23"/>
                  </a:cubicBezTo>
                  <a:cubicBezTo>
                    <a:pt x="0" y="31"/>
                    <a:pt x="75" y="41"/>
                    <a:pt x="171" y="45"/>
                  </a:cubicBezTo>
                  <a:cubicBezTo>
                    <a:pt x="267" y="45"/>
                    <a:pt x="346" y="36"/>
                    <a:pt x="346" y="23"/>
                  </a:cubicBezTo>
                  <a:cubicBezTo>
                    <a:pt x="346" y="14"/>
                    <a:pt x="267" y="5"/>
                    <a:pt x="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3437627" y="4684190"/>
              <a:ext cx="9573" cy="1500"/>
            </a:xfrm>
            <a:custGeom>
              <a:rect b="b" l="l" r="r" t="t"/>
              <a:pathLst>
                <a:path extrusionOk="0" h="63" w="402">
                  <a:moveTo>
                    <a:pt x="20" y="0"/>
                  </a:moveTo>
                  <a:cubicBezTo>
                    <a:pt x="11" y="0"/>
                    <a:pt x="6" y="1"/>
                    <a:pt x="5" y="4"/>
                  </a:cubicBezTo>
                  <a:cubicBezTo>
                    <a:pt x="0" y="13"/>
                    <a:pt x="87" y="52"/>
                    <a:pt x="197" y="61"/>
                  </a:cubicBezTo>
                  <a:cubicBezTo>
                    <a:pt x="212" y="62"/>
                    <a:pt x="227" y="63"/>
                    <a:pt x="241" y="63"/>
                  </a:cubicBezTo>
                  <a:cubicBezTo>
                    <a:pt x="333" y="63"/>
                    <a:pt x="402" y="42"/>
                    <a:pt x="398" y="35"/>
                  </a:cubicBezTo>
                  <a:cubicBezTo>
                    <a:pt x="398" y="21"/>
                    <a:pt x="310" y="25"/>
                    <a:pt x="201" y="17"/>
                  </a:cubicBezTo>
                  <a:cubicBezTo>
                    <a:pt x="120" y="14"/>
                    <a:pt x="50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3452297" y="4686309"/>
              <a:ext cx="15097" cy="8620"/>
            </a:xfrm>
            <a:custGeom>
              <a:rect b="b" l="l" r="r" t="t"/>
              <a:pathLst>
                <a:path extrusionOk="0" h="362" w="634">
                  <a:moveTo>
                    <a:pt x="432" y="42"/>
                  </a:moveTo>
                  <a:cubicBezTo>
                    <a:pt x="480" y="42"/>
                    <a:pt x="529" y="51"/>
                    <a:pt x="569" y="77"/>
                  </a:cubicBezTo>
                  <a:cubicBezTo>
                    <a:pt x="603" y="99"/>
                    <a:pt x="591" y="142"/>
                    <a:pt x="551" y="164"/>
                  </a:cubicBezTo>
                  <a:cubicBezTo>
                    <a:pt x="516" y="186"/>
                    <a:pt x="472" y="199"/>
                    <a:pt x="433" y="212"/>
                  </a:cubicBezTo>
                  <a:cubicBezTo>
                    <a:pt x="349" y="243"/>
                    <a:pt x="276" y="261"/>
                    <a:pt x="210" y="273"/>
                  </a:cubicBezTo>
                  <a:cubicBezTo>
                    <a:pt x="147" y="284"/>
                    <a:pt x="95" y="290"/>
                    <a:pt x="59" y="293"/>
                  </a:cubicBezTo>
                  <a:lnTo>
                    <a:pt x="59" y="293"/>
                  </a:lnTo>
                  <a:cubicBezTo>
                    <a:pt x="73" y="260"/>
                    <a:pt x="95" y="220"/>
                    <a:pt x="131" y="178"/>
                  </a:cubicBezTo>
                  <a:cubicBezTo>
                    <a:pt x="171" y="129"/>
                    <a:pt x="232" y="81"/>
                    <a:pt x="315" y="59"/>
                  </a:cubicBezTo>
                  <a:cubicBezTo>
                    <a:pt x="349" y="49"/>
                    <a:pt x="391" y="42"/>
                    <a:pt x="432" y="42"/>
                  </a:cubicBezTo>
                  <a:close/>
                  <a:moveTo>
                    <a:pt x="428" y="1"/>
                  </a:moveTo>
                  <a:cubicBezTo>
                    <a:pt x="286" y="1"/>
                    <a:pt x="163" y="84"/>
                    <a:pt x="109" y="160"/>
                  </a:cubicBezTo>
                  <a:cubicBezTo>
                    <a:pt x="70" y="208"/>
                    <a:pt x="51" y="257"/>
                    <a:pt x="42" y="294"/>
                  </a:cubicBezTo>
                  <a:lnTo>
                    <a:pt x="42" y="294"/>
                  </a:lnTo>
                  <a:cubicBezTo>
                    <a:pt x="15" y="297"/>
                    <a:pt x="0" y="298"/>
                    <a:pt x="0" y="299"/>
                  </a:cubicBezTo>
                  <a:cubicBezTo>
                    <a:pt x="0" y="303"/>
                    <a:pt x="14" y="307"/>
                    <a:pt x="39" y="309"/>
                  </a:cubicBezTo>
                  <a:lnTo>
                    <a:pt x="39" y="309"/>
                  </a:lnTo>
                  <a:cubicBezTo>
                    <a:pt x="31" y="341"/>
                    <a:pt x="31" y="361"/>
                    <a:pt x="35" y="361"/>
                  </a:cubicBezTo>
                  <a:cubicBezTo>
                    <a:pt x="37" y="361"/>
                    <a:pt x="40" y="341"/>
                    <a:pt x="52" y="309"/>
                  </a:cubicBezTo>
                  <a:lnTo>
                    <a:pt x="52" y="309"/>
                  </a:lnTo>
                  <a:cubicBezTo>
                    <a:pt x="59" y="310"/>
                    <a:pt x="67" y="310"/>
                    <a:pt x="75" y="310"/>
                  </a:cubicBezTo>
                  <a:cubicBezTo>
                    <a:pt x="111" y="310"/>
                    <a:pt x="158" y="307"/>
                    <a:pt x="214" y="299"/>
                  </a:cubicBezTo>
                  <a:cubicBezTo>
                    <a:pt x="280" y="291"/>
                    <a:pt x="359" y="277"/>
                    <a:pt x="442" y="251"/>
                  </a:cubicBezTo>
                  <a:cubicBezTo>
                    <a:pt x="486" y="234"/>
                    <a:pt x="529" y="225"/>
                    <a:pt x="573" y="194"/>
                  </a:cubicBezTo>
                  <a:cubicBezTo>
                    <a:pt x="595" y="182"/>
                    <a:pt x="617" y="160"/>
                    <a:pt x="625" y="129"/>
                  </a:cubicBezTo>
                  <a:cubicBezTo>
                    <a:pt x="634" y="99"/>
                    <a:pt x="617" y="59"/>
                    <a:pt x="595" y="41"/>
                  </a:cubicBezTo>
                  <a:cubicBezTo>
                    <a:pt x="538" y="13"/>
                    <a:pt x="482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3446772" y="4683857"/>
              <a:ext cx="7739" cy="9906"/>
            </a:xfrm>
            <a:custGeom>
              <a:rect b="b" l="l" r="r" t="t"/>
              <a:pathLst>
                <a:path extrusionOk="0" h="416" w="325">
                  <a:moveTo>
                    <a:pt x="83" y="0"/>
                  </a:moveTo>
                  <a:cubicBezTo>
                    <a:pt x="80" y="0"/>
                    <a:pt x="78" y="1"/>
                    <a:pt x="75" y="1"/>
                  </a:cubicBezTo>
                  <a:cubicBezTo>
                    <a:pt x="27" y="9"/>
                    <a:pt x="0" y="66"/>
                    <a:pt x="10" y="101"/>
                  </a:cubicBezTo>
                  <a:cubicBezTo>
                    <a:pt x="14" y="136"/>
                    <a:pt x="31" y="171"/>
                    <a:pt x="49" y="197"/>
                  </a:cubicBezTo>
                  <a:cubicBezTo>
                    <a:pt x="79" y="249"/>
                    <a:pt x="115" y="293"/>
                    <a:pt x="149" y="324"/>
                  </a:cubicBezTo>
                  <a:cubicBezTo>
                    <a:pt x="210" y="385"/>
                    <a:pt x="259" y="412"/>
                    <a:pt x="270" y="412"/>
                  </a:cubicBezTo>
                  <a:cubicBezTo>
                    <a:pt x="271" y="412"/>
                    <a:pt x="272" y="412"/>
                    <a:pt x="272" y="412"/>
                  </a:cubicBezTo>
                  <a:cubicBezTo>
                    <a:pt x="276" y="407"/>
                    <a:pt x="228" y="372"/>
                    <a:pt x="167" y="307"/>
                  </a:cubicBezTo>
                  <a:cubicBezTo>
                    <a:pt x="141" y="271"/>
                    <a:pt x="105" y="228"/>
                    <a:pt x="79" y="176"/>
                  </a:cubicBezTo>
                  <a:cubicBezTo>
                    <a:pt x="49" y="132"/>
                    <a:pt x="31" y="53"/>
                    <a:pt x="83" y="39"/>
                  </a:cubicBezTo>
                  <a:cubicBezTo>
                    <a:pt x="85" y="39"/>
                    <a:pt x="87" y="39"/>
                    <a:pt x="89" y="39"/>
                  </a:cubicBezTo>
                  <a:cubicBezTo>
                    <a:pt x="140" y="39"/>
                    <a:pt x="194" y="89"/>
                    <a:pt x="224" y="132"/>
                  </a:cubicBezTo>
                  <a:cubicBezTo>
                    <a:pt x="258" y="180"/>
                    <a:pt x="276" y="228"/>
                    <a:pt x="285" y="271"/>
                  </a:cubicBezTo>
                  <a:cubicBezTo>
                    <a:pt x="302" y="359"/>
                    <a:pt x="280" y="416"/>
                    <a:pt x="289" y="416"/>
                  </a:cubicBezTo>
                  <a:cubicBezTo>
                    <a:pt x="293" y="416"/>
                    <a:pt x="324" y="364"/>
                    <a:pt x="311" y="267"/>
                  </a:cubicBezTo>
                  <a:cubicBezTo>
                    <a:pt x="307" y="219"/>
                    <a:pt x="289" y="162"/>
                    <a:pt x="254" y="110"/>
                  </a:cubicBezTo>
                  <a:cubicBezTo>
                    <a:pt x="215" y="63"/>
                    <a:pt x="170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3367779" y="4687976"/>
              <a:ext cx="28242" cy="22955"/>
            </a:xfrm>
            <a:custGeom>
              <a:rect b="b" l="l" r="r" t="t"/>
              <a:pathLst>
                <a:path extrusionOk="0" h="964" w="1186">
                  <a:moveTo>
                    <a:pt x="184" y="1"/>
                  </a:moveTo>
                  <a:cubicBezTo>
                    <a:pt x="136" y="1"/>
                    <a:pt x="97" y="4"/>
                    <a:pt x="66" y="7"/>
                  </a:cubicBezTo>
                  <a:cubicBezTo>
                    <a:pt x="23" y="11"/>
                    <a:pt x="1" y="20"/>
                    <a:pt x="1" y="20"/>
                  </a:cubicBezTo>
                  <a:cubicBezTo>
                    <a:pt x="1" y="22"/>
                    <a:pt x="6" y="23"/>
                    <a:pt x="17" y="23"/>
                  </a:cubicBezTo>
                  <a:cubicBezTo>
                    <a:pt x="33" y="23"/>
                    <a:pt x="63" y="21"/>
                    <a:pt x="103" y="21"/>
                  </a:cubicBezTo>
                  <a:cubicBezTo>
                    <a:pt x="142" y="21"/>
                    <a:pt x="190" y="22"/>
                    <a:pt x="245" y="29"/>
                  </a:cubicBezTo>
                  <a:cubicBezTo>
                    <a:pt x="394" y="46"/>
                    <a:pt x="604" y="108"/>
                    <a:pt x="783" y="251"/>
                  </a:cubicBezTo>
                  <a:cubicBezTo>
                    <a:pt x="962" y="396"/>
                    <a:pt x="1072" y="584"/>
                    <a:pt x="1119" y="723"/>
                  </a:cubicBezTo>
                  <a:cubicBezTo>
                    <a:pt x="1171" y="868"/>
                    <a:pt x="1177" y="964"/>
                    <a:pt x="1185" y="964"/>
                  </a:cubicBezTo>
                  <a:lnTo>
                    <a:pt x="1185" y="894"/>
                  </a:lnTo>
                  <a:cubicBezTo>
                    <a:pt x="1181" y="850"/>
                    <a:pt x="1167" y="789"/>
                    <a:pt x="1145" y="715"/>
                  </a:cubicBezTo>
                  <a:cubicBezTo>
                    <a:pt x="1102" y="566"/>
                    <a:pt x="997" y="370"/>
                    <a:pt x="810" y="221"/>
                  </a:cubicBezTo>
                  <a:cubicBezTo>
                    <a:pt x="621" y="68"/>
                    <a:pt x="403" y="11"/>
                    <a:pt x="249" y="3"/>
                  </a:cubicBezTo>
                  <a:cubicBezTo>
                    <a:pt x="226" y="1"/>
                    <a:pt x="20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3375186" y="4655446"/>
              <a:ext cx="1143" cy="32599"/>
            </a:xfrm>
            <a:custGeom>
              <a:rect b="b" l="l" r="r" t="t"/>
              <a:pathLst>
                <a:path extrusionOk="0" h="1369" w="48">
                  <a:moveTo>
                    <a:pt x="35" y="0"/>
                  </a:moveTo>
                  <a:cubicBezTo>
                    <a:pt x="21" y="0"/>
                    <a:pt x="9" y="306"/>
                    <a:pt x="5" y="687"/>
                  </a:cubicBezTo>
                  <a:cubicBezTo>
                    <a:pt x="0" y="1063"/>
                    <a:pt x="5" y="1369"/>
                    <a:pt x="17" y="1369"/>
                  </a:cubicBezTo>
                  <a:cubicBezTo>
                    <a:pt x="31" y="1369"/>
                    <a:pt x="39" y="1063"/>
                    <a:pt x="43" y="687"/>
                  </a:cubicBezTo>
                  <a:cubicBezTo>
                    <a:pt x="48" y="30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3405978" y="4703527"/>
              <a:ext cx="23336" cy="1262"/>
            </a:xfrm>
            <a:custGeom>
              <a:rect b="b" l="l" r="r" t="t"/>
              <a:pathLst>
                <a:path extrusionOk="0" h="53" w="980">
                  <a:moveTo>
                    <a:pt x="51" y="0"/>
                  </a:moveTo>
                  <a:cubicBezTo>
                    <a:pt x="21" y="0"/>
                    <a:pt x="5" y="2"/>
                    <a:pt x="5" y="5"/>
                  </a:cubicBezTo>
                  <a:cubicBezTo>
                    <a:pt x="1" y="14"/>
                    <a:pt x="219" y="48"/>
                    <a:pt x="490" y="53"/>
                  </a:cubicBezTo>
                  <a:cubicBezTo>
                    <a:pt x="761" y="53"/>
                    <a:pt x="979" y="22"/>
                    <a:pt x="975" y="10"/>
                  </a:cubicBezTo>
                  <a:cubicBezTo>
                    <a:pt x="975" y="7"/>
                    <a:pt x="959" y="6"/>
                    <a:pt x="931" y="6"/>
                  </a:cubicBezTo>
                  <a:cubicBezTo>
                    <a:pt x="869" y="6"/>
                    <a:pt x="747" y="10"/>
                    <a:pt x="599" y="10"/>
                  </a:cubicBezTo>
                  <a:cubicBezTo>
                    <a:pt x="564" y="10"/>
                    <a:pt x="528" y="10"/>
                    <a:pt x="490" y="10"/>
                  </a:cubicBezTo>
                  <a:cubicBezTo>
                    <a:pt x="297" y="10"/>
                    <a:pt x="129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3390260" y="4703599"/>
              <a:ext cx="2738" cy="4548"/>
            </a:xfrm>
            <a:custGeom>
              <a:rect b="b" l="l" r="r" t="t"/>
              <a:pathLst>
                <a:path extrusionOk="0" h="191" w="115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7"/>
                    <a:pt x="27" y="45"/>
                    <a:pt x="49" y="98"/>
                  </a:cubicBezTo>
                  <a:cubicBezTo>
                    <a:pt x="75" y="146"/>
                    <a:pt x="84" y="190"/>
                    <a:pt x="96" y="190"/>
                  </a:cubicBezTo>
                  <a:cubicBezTo>
                    <a:pt x="106" y="190"/>
                    <a:pt x="114" y="138"/>
                    <a:pt x="88" y="81"/>
                  </a:cubicBezTo>
                  <a:cubicBezTo>
                    <a:pt x="65" y="30"/>
                    <a:pt x="28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3384426" y="4696312"/>
              <a:ext cx="3358" cy="3024"/>
            </a:xfrm>
            <a:custGeom>
              <a:rect b="b" l="l" r="r" t="t"/>
              <a:pathLst>
                <a:path extrusionOk="0" h="127" w="141">
                  <a:moveTo>
                    <a:pt x="15" y="0"/>
                  </a:moveTo>
                  <a:cubicBezTo>
                    <a:pt x="13" y="0"/>
                    <a:pt x="11" y="1"/>
                    <a:pt x="10" y="2"/>
                  </a:cubicBezTo>
                  <a:cubicBezTo>
                    <a:pt x="0" y="6"/>
                    <a:pt x="22" y="41"/>
                    <a:pt x="58" y="77"/>
                  </a:cubicBezTo>
                  <a:cubicBezTo>
                    <a:pt x="88" y="106"/>
                    <a:pt x="117" y="127"/>
                    <a:pt x="128" y="127"/>
                  </a:cubicBezTo>
                  <a:cubicBezTo>
                    <a:pt x="130" y="127"/>
                    <a:pt x="131" y="126"/>
                    <a:pt x="132" y="125"/>
                  </a:cubicBezTo>
                  <a:cubicBezTo>
                    <a:pt x="141" y="120"/>
                    <a:pt x="119" y="85"/>
                    <a:pt x="84" y="50"/>
                  </a:cubicBezTo>
                  <a:cubicBezTo>
                    <a:pt x="54" y="20"/>
                    <a:pt x="27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3376138" y="4692525"/>
              <a:ext cx="4786" cy="2024"/>
            </a:xfrm>
            <a:custGeom>
              <a:rect b="b" l="l" r="r" t="t"/>
              <a:pathLst>
                <a:path extrusionOk="0" h="85" w="201">
                  <a:moveTo>
                    <a:pt x="61" y="0"/>
                  </a:moveTo>
                  <a:cubicBezTo>
                    <a:pt x="25" y="0"/>
                    <a:pt x="0" y="12"/>
                    <a:pt x="3" y="22"/>
                  </a:cubicBezTo>
                  <a:cubicBezTo>
                    <a:pt x="8" y="30"/>
                    <a:pt x="52" y="30"/>
                    <a:pt x="100" y="48"/>
                  </a:cubicBezTo>
                  <a:cubicBezTo>
                    <a:pt x="142" y="62"/>
                    <a:pt x="173" y="84"/>
                    <a:pt x="186" y="84"/>
                  </a:cubicBezTo>
                  <a:cubicBezTo>
                    <a:pt x="188" y="84"/>
                    <a:pt x="190" y="84"/>
                    <a:pt x="191" y="82"/>
                  </a:cubicBezTo>
                  <a:cubicBezTo>
                    <a:pt x="201" y="78"/>
                    <a:pt x="174" y="30"/>
                    <a:pt x="112" y="8"/>
                  </a:cubicBezTo>
                  <a:cubicBezTo>
                    <a:pt x="94" y="3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3370185" y="4691239"/>
              <a:ext cx="2619" cy="1310"/>
            </a:xfrm>
            <a:custGeom>
              <a:rect b="b" l="l" r="r" t="t"/>
              <a:pathLst>
                <a:path extrusionOk="0" h="55" w="110">
                  <a:moveTo>
                    <a:pt x="25" y="0"/>
                  </a:moveTo>
                  <a:cubicBezTo>
                    <a:pt x="14" y="0"/>
                    <a:pt x="7" y="3"/>
                    <a:pt x="5" y="10"/>
                  </a:cubicBezTo>
                  <a:cubicBezTo>
                    <a:pt x="1" y="18"/>
                    <a:pt x="17" y="36"/>
                    <a:pt x="48" y="44"/>
                  </a:cubicBezTo>
                  <a:cubicBezTo>
                    <a:pt x="61" y="51"/>
                    <a:pt x="74" y="54"/>
                    <a:pt x="84" y="54"/>
                  </a:cubicBezTo>
                  <a:cubicBezTo>
                    <a:pt x="95" y="54"/>
                    <a:pt x="103" y="51"/>
                    <a:pt x="105" y="44"/>
                  </a:cubicBezTo>
                  <a:cubicBezTo>
                    <a:pt x="110" y="36"/>
                    <a:pt x="88" y="18"/>
                    <a:pt x="61" y="10"/>
                  </a:cubicBezTo>
                  <a:cubicBezTo>
                    <a:pt x="48" y="3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3124656" y="4497889"/>
              <a:ext cx="97322" cy="143137"/>
            </a:xfrm>
            <a:custGeom>
              <a:rect b="b" l="l" r="r" t="t"/>
              <a:pathLst>
                <a:path extrusionOk="0" h="6011" w="4087">
                  <a:moveTo>
                    <a:pt x="2090" y="0"/>
                  </a:moveTo>
                  <a:lnTo>
                    <a:pt x="1" y="1555"/>
                  </a:lnTo>
                  <a:lnTo>
                    <a:pt x="115" y="1726"/>
                  </a:lnTo>
                  <a:cubicBezTo>
                    <a:pt x="626" y="2495"/>
                    <a:pt x="2767" y="5585"/>
                    <a:pt x="3288" y="5966"/>
                  </a:cubicBezTo>
                  <a:cubicBezTo>
                    <a:pt x="3330" y="5997"/>
                    <a:pt x="3363" y="6011"/>
                    <a:pt x="3387" y="6011"/>
                  </a:cubicBezTo>
                  <a:cubicBezTo>
                    <a:pt x="3696" y="6011"/>
                    <a:pt x="2675" y="3741"/>
                    <a:pt x="2675" y="3741"/>
                  </a:cubicBezTo>
                  <a:lnTo>
                    <a:pt x="4087" y="2666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3143279" y="4520989"/>
              <a:ext cx="143" cy="24"/>
            </a:xfrm>
            <a:custGeom>
              <a:rect b="b" l="l" r="r" t="t"/>
              <a:pathLst>
                <a:path extrusionOk="0" h="1" w="6">
                  <a:moveTo>
                    <a:pt x="5" y="0"/>
                  </a:move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3125609" y="4520989"/>
              <a:ext cx="24479" cy="35933"/>
            </a:xfrm>
            <a:custGeom>
              <a:rect b="b" l="l" r="r" t="t"/>
              <a:pathLst>
                <a:path extrusionOk="0" h="1509" w="1028">
                  <a:moveTo>
                    <a:pt x="743" y="0"/>
                  </a:moveTo>
                  <a:lnTo>
                    <a:pt x="0" y="559"/>
                  </a:lnTo>
                  <a:lnTo>
                    <a:pt x="27" y="547"/>
                  </a:lnTo>
                  <a:lnTo>
                    <a:pt x="735" y="1508"/>
                  </a:lnTo>
                  <a:cubicBezTo>
                    <a:pt x="914" y="1307"/>
                    <a:pt x="1015" y="1041"/>
                    <a:pt x="1019" y="769"/>
                  </a:cubicBezTo>
                  <a:cubicBezTo>
                    <a:pt x="1027" y="486"/>
                    <a:pt x="936" y="214"/>
                    <a:pt x="74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3124656" y="4534920"/>
              <a:ext cx="81724" cy="106489"/>
            </a:xfrm>
            <a:custGeom>
              <a:rect b="b" l="l" r="r" t="t"/>
              <a:pathLst>
                <a:path extrusionOk="0" h="4472" w="3432">
                  <a:moveTo>
                    <a:pt x="1" y="0"/>
                  </a:moveTo>
                  <a:cubicBezTo>
                    <a:pt x="425" y="678"/>
                    <a:pt x="1160" y="1718"/>
                    <a:pt x="1836" y="2623"/>
                  </a:cubicBezTo>
                  <a:cubicBezTo>
                    <a:pt x="1128" y="1658"/>
                    <a:pt x="390" y="583"/>
                    <a:pt x="115" y="171"/>
                  </a:cubicBezTo>
                  <a:lnTo>
                    <a:pt x="1" y="0"/>
                  </a:lnTo>
                  <a:close/>
                  <a:moveTo>
                    <a:pt x="3217" y="3514"/>
                  </a:moveTo>
                  <a:lnTo>
                    <a:pt x="3217" y="3514"/>
                  </a:lnTo>
                  <a:cubicBezTo>
                    <a:pt x="3233" y="3556"/>
                    <a:pt x="3249" y="3599"/>
                    <a:pt x="3264" y="3640"/>
                  </a:cubicBezTo>
                  <a:lnTo>
                    <a:pt x="3264" y="3640"/>
                  </a:lnTo>
                  <a:cubicBezTo>
                    <a:pt x="3241" y="3577"/>
                    <a:pt x="3223" y="3530"/>
                    <a:pt x="3217" y="3514"/>
                  </a:cubicBezTo>
                  <a:close/>
                  <a:moveTo>
                    <a:pt x="3264" y="3640"/>
                  </a:moveTo>
                  <a:lnTo>
                    <a:pt x="3264" y="3640"/>
                  </a:lnTo>
                  <a:cubicBezTo>
                    <a:pt x="3273" y="3665"/>
                    <a:pt x="3282" y="3691"/>
                    <a:pt x="3292" y="3720"/>
                  </a:cubicBezTo>
                  <a:cubicBezTo>
                    <a:pt x="3283" y="3694"/>
                    <a:pt x="3274" y="3667"/>
                    <a:pt x="3264" y="3640"/>
                  </a:cubicBezTo>
                  <a:close/>
                  <a:moveTo>
                    <a:pt x="3261" y="4389"/>
                  </a:moveTo>
                  <a:cubicBezTo>
                    <a:pt x="3263" y="4390"/>
                    <a:pt x="3264" y="4392"/>
                    <a:pt x="3266" y="4393"/>
                  </a:cubicBezTo>
                  <a:lnTo>
                    <a:pt x="3266" y="4393"/>
                  </a:lnTo>
                  <a:cubicBezTo>
                    <a:pt x="3264" y="4391"/>
                    <a:pt x="3263" y="4390"/>
                    <a:pt x="3261" y="4389"/>
                  </a:cubicBezTo>
                  <a:close/>
                  <a:moveTo>
                    <a:pt x="3266" y="4393"/>
                  </a:moveTo>
                  <a:cubicBezTo>
                    <a:pt x="3320" y="4443"/>
                    <a:pt x="3357" y="4472"/>
                    <a:pt x="3379" y="4472"/>
                  </a:cubicBezTo>
                  <a:cubicBezTo>
                    <a:pt x="3405" y="4472"/>
                    <a:pt x="3423" y="4454"/>
                    <a:pt x="3431" y="4423"/>
                  </a:cubicBezTo>
                  <a:lnTo>
                    <a:pt x="3431" y="4423"/>
                  </a:lnTo>
                  <a:cubicBezTo>
                    <a:pt x="3423" y="4441"/>
                    <a:pt x="3409" y="4454"/>
                    <a:pt x="3388" y="4454"/>
                  </a:cubicBezTo>
                  <a:cubicBezTo>
                    <a:pt x="3362" y="4454"/>
                    <a:pt x="3331" y="4441"/>
                    <a:pt x="3288" y="4411"/>
                  </a:cubicBezTo>
                  <a:cubicBezTo>
                    <a:pt x="3280" y="4403"/>
                    <a:pt x="3273" y="4399"/>
                    <a:pt x="3266" y="4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3124656" y="4534301"/>
              <a:ext cx="82677" cy="106680"/>
            </a:xfrm>
            <a:custGeom>
              <a:rect b="b" l="l" r="r" t="t"/>
              <a:pathLst>
                <a:path extrusionOk="0" h="4480" w="3472">
                  <a:moveTo>
                    <a:pt x="40" y="0"/>
                  </a:moveTo>
                  <a:lnTo>
                    <a:pt x="1" y="26"/>
                  </a:lnTo>
                  <a:lnTo>
                    <a:pt x="115" y="197"/>
                  </a:lnTo>
                  <a:cubicBezTo>
                    <a:pt x="390" y="609"/>
                    <a:pt x="1128" y="1684"/>
                    <a:pt x="1836" y="2649"/>
                  </a:cubicBezTo>
                  <a:cubicBezTo>
                    <a:pt x="2449" y="3471"/>
                    <a:pt x="3016" y="4179"/>
                    <a:pt x="3261" y="4415"/>
                  </a:cubicBezTo>
                  <a:cubicBezTo>
                    <a:pt x="3270" y="4423"/>
                    <a:pt x="3278" y="4427"/>
                    <a:pt x="3288" y="4437"/>
                  </a:cubicBezTo>
                  <a:cubicBezTo>
                    <a:pt x="3331" y="4467"/>
                    <a:pt x="3362" y="4480"/>
                    <a:pt x="3388" y="4480"/>
                  </a:cubicBezTo>
                  <a:cubicBezTo>
                    <a:pt x="3409" y="4480"/>
                    <a:pt x="3423" y="4467"/>
                    <a:pt x="3431" y="4449"/>
                  </a:cubicBezTo>
                  <a:cubicBezTo>
                    <a:pt x="3471" y="4318"/>
                    <a:pt x="3366" y="3973"/>
                    <a:pt x="3292" y="3746"/>
                  </a:cubicBezTo>
                  <a:cubicBezTo>
                    <a:pt x="3270" y="3681"/>
                    <a:pt x="3244" y="3610"/>
                    <a:pt x="3217" y="3540"/>
                  </a:cubicBezTo>
                  <a:lnTo>
                    <a:pt x="3217" y="3536"/>
                  </a:lnTo>
                  <a:cubicBezTo>
                    <a:pt x="3179" y="3488"/>
                    <a:pt x="3117" y="3471"/>
                    <a:pt x="3047" y="3471"/>
                  </a:cubicBezTo>
                  <a:cubicBezTo>
                    <a:pt x="2890" y="3471"/>
                    <a:pt x="2697" y="3558"/>
                    <a:pt x="2697" y="3558"/>
                  </a:cubicBezTo>
                  <a:lnTo>
                    <a:pt x="775" y="949"/>
                  </a:lnTo>
                  <a:cubicBezTo>
                    <a:pt x="766" y="958"/>
                    <a:pt x="757" y="966"/>
                    <a:pt x="748" y="976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3125609" y="4533991"/>
              <a:ext cx="17502" cy="23551"/>
            </a:xfrm>
            <a:custGeom>
              <a:rect b="b" l="l" r="r" t="t"/>
              <a:pathLst>
                <a:path extrusionOk="0" h="989" w="735">
                  <a:moveTo>
                    <a:pt x="27" y="1"/>
                  </a:moveTo>
                  <a:lnTo>
                    <a:pt x="0" y="13"/>
                  </a:lnTo>
                  <a:lnTo>
                    <a:pt x="708" y="989"/>
                  </a:lnTo>
                  <a:cubicBezTo>
                    <a:pt x="717" y="979"/>
                    <a:pt x="726" y="971"/>
                    <a:pt x="735" y="962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4AA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3125418" y="4532944"/>
              <a:ext cx="80748" cy="107752"/>
            </a:xfrm>
            <a:custGeom>
              <a:rect b="b" l="l" r="r" t="t"/>
              <a:pathLst>
                <a:path extrusionOk="0" h="4525" w="3391">
                  <a:moveTo>
                    <a:pt x="4" y="1"/>
                  </a:moveTo>
                  <a:cubicBezTo>
                    <a:pt x="0" y="1"/>
                    <a:pt x="13" y="18"/>
                    <a:pt x="30" y="49"/>
                  </a:cubicBezTo>
                  <a:cubicBezTo>
                    <a:pt x="61" y="93"/>
                    <a:pt x="91" y="136"/>
                    <a:pt x="122" y="188"/>
                  </a:cubicBezTo>
                  <a:cubicBezTo>
                    <a:pt x="218" y="325"/>
                    <a:pt x="331" y="490"/>
                    <a:pt x="467" y="687"/>
                  </a:cubicBezTo>
                  <a:cubicBezTo>
                    <a:pt x="755" y="1106"/>
                    <a:pt x="1171" y="1683"/>
                    <a:pt x="1638" y="2308"/>
                  </a:cubicBezTo>
                  <a:cubicBezTo>
                    <a:pt x="2106" y="2933"/>
                    <a:pt x="2543" y="3488"/>
                    <a:pt x="2862" y="3885"/>
                  </a:cubicBezTo>
                  <a:cubicBezTo>
                    <a:pt x="3015" y="4069"/>
                    <a:pt x="3141" y="4226"/>
                    <a:pt x="3246" y="4353"/>
                  </a:cubicBezTo>
                  <a:cubicBezTo>
                    <a:pt x="3286" y="4402"/>
                    <a:pt x="3321" y="4441"/>
                    <a:pt x="3351" y="4480"/>
                  </a:cubicBezTo>
                  <a:cubicBezTo>
                    <a:pt x="3377" y="4511"/>
                    <a:pt x="3391" y="4524"/>
                    <a:pt x="3391" y="4524"/>
                  </a:cubicBezTo>
                  <a:cubicBezTo>
                    <a:pt x="3391" y="4524"/>
                    <a:pt x="3383" y="4506"/>
                    <a:pt x="3360" y="4476"/>
                  </a:cubicBezTo>
                  <a:cubicBezTo>
                    <a:pt x="3330" y="4436"/>
                    <a:pt x="3294" y="4393"/>
                    <a:pt x="3260" y="4345"/>
                  </a:cubicBezTo>
                  <a:cubicBezTo>
                    <a:pt x="3155" y="4214"/>
                    <a:pt x="3032" y="4056"/>
                    <a:pt x="2884" y="3869"/>
                  </a:cubicBezTo>
                  <a:cubicBezTo>
                    <a:pt x="2570" y="3466"/>
                    <a:pt x="2136" y="2907"/>
                    <a:pt x="1669" y="2282"/>
                  </a:cubicBezTo>
                  <a:cubicBezTo>
                    <a:pt x="1201" y="1657"/>
                    <a:pt x="787" y="1085"/>
                    <a:pt x="489" y="670"/>
                  </a:cubicBezTo>
                  <a:cubicBezTo>
                    <a:pt x="349" y="477"/>
                    <a:pt x="231" y="311"/>
                    <a:pt x="135" y="180"/>
                  </a:cubicBezTo>
                  <a:cubicBezTo>
                    <a:pt x="100" y="128"/>
                    <a:pt x="69" y="83"/>
                    <a:pt x="39" y="45"/>
                  </a:cubicBezTo>
                  <a:cubicBezTo>
                    <a:pt x="17" y="1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3"/>
            <p:cNvSpPr/>
            <p:nvPr/>
          </p:nvSpPr>
          <p:spPr>
            <a:xfrm>
              <a:off x="3187622" y="4616676"/>
              <a:ext cx="14883" cy="3119"/>
            </a:xfrm>
            <a:custGeom>
              <a:rect b="b" l="l" r="r" t="t"/>
              <a:pathLst>
                <a:path extrusionOk="0" h="131" w="625">
                  <a:moveTo>
                    <a:pt x="358" y="0"/>
                  </a:moveTo>
                  <a:cubicBezTo>
                    <a:pt x="342" y="0"/>
                    <a:pt x="325" y="1"/>
                    <a:pt x="307" y="2"/>
                  </a:cubicBezTo>
                  <a:cubicBezTo>
                    <a:pt x="123" y="20"/>
                    <a:pt x="1" y="121"/>
                    <a:pt x="10" y="129"/>
                  </a:cubicBezTo>
                  <a:cubicBezTo>
                    <a:pt x="11" y="130"/>
                    <a:pt x="11" y="130"/>
                    <a:pt x="13" y="130"/>
                  </a:cubicBezTo>
                  <a:cubicBezTo>
                    <a:pt x="32" y="130"/>
                    <a:pt x="146" y="59"/>
                    <a:pt x="311" y="46"/>
                  </a:cubicBezTo>
                  <a:cubicBezTo>
                    <a:pt x="336" y="44"/>
                    <a:pt x="361" y="43"/>
                    <a:pt x="384" y="43"/>
                  </a:cubicBezTo>
                  <a:cubicBezTo>
                    <a:pt x="501" y="43"/>
                    <a:pt x="589" y="70"/>
                    <a:pt x="612" y="70"/>
                  </a:cubicBezTo>
                  <a:cubicBezTo>
                    <a:pt x="615" y="70"/>
                    <a:pt x="617" y="70"/>
                    <a:pt x="617" y="68"/>
                  </a:cubicBezTo>
                  <a:cubicBezTo>
                    <a:pt x="625" y="65"/>
                    <a:pt x="515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3"/>
            <p:cNvSpPr/>
            <p:nvPr/>
          </p:nvSpPr>
          <p:spPr>
            <a:xfrm>
              <a:off x="3183264" y="4592980"/>
              <a:ext cx="7930" cy="1143"/>
            </a:xfrm>
            <a:custGeom>
              <a:rect b="b" l="l" r="r" t="t"/>
              <a:pathLst>
                <a:path extrusionOk="0" h="48" w="333">
                  <a:moveTo>
                    <a:pt x="260" y="1"/>
                  </a:moveTo>
                  <a:cubicBezTo>
                    <a:pt x="234" y="1"/>
                    <a:pt x="201" y="3"/>
                    <a:pt x="167" y="6"/>
                  </a:cubicBezTo>
                  <a:cubicBezTo>
                    <a:pt x="75" y="10"/>
                    <a:pt x="0" y="27"/>
                    <a:pt x="4" y="37"/>
                  </a:cubicBezTo>
                  <a:cubicBezTo>
                    <a:pt x="4" y="45"/>
                    <a:pt x="34" y="48"/>
                    <a:pt x="79" y="48"/>
                  </a:cubicBezTo>
                  <a:cubicBezTo>
                    <a:pt x="104" y="48"/>
                    <a:pt x="135" y="47"/>
                    <a:pt x="167" y="45"/>
                  </a:cubicBezTo>
                  <a:cubicBezTo>
                    <a:pt x="258" y="37"/>
                    <a:pt x="333" y="23"/>
                    <a:pt x="328" y="10"/>
                  </a:cubicBezTo>
                  <a:cubicBezTo>
                    <a:pt x="328" y="5"/>
                    <a:pt x="30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3182097" y="4586550"/>
              <a:ext cx="6691" cy="1595"/>
            </a:xfrm>
            <a:custGeom>
              <a:rect b="b" l="l" r="r" t="t"/>
              <a:pathLst>
                <a:path extrusionOk="0" h="67" w="281">
                  <a:moveTo>
                    <a:pt x="27" y="0"/>
                  </a:moveTo>
                  <a:cubicBezTo>
                    <a:pt x="14" y="0"/>
                    <a:pt x="6" y="2"/>
                    <a:pt x="6" y="5"/>
                  </a:cubicBezTo>
                  <a:cubicBezTo>
                    <a:pt x="1" y="18"/>
                    <a:pt x="63" y="40"/>
                    <a:pt x="137" y="53"/>
                  </a:cubicBezTo>
                  <a:cubicBezTo>
                    <a:pt x="184" y="61"/>
                    <a:pt x="227" y="66"/>
                    <a:pt x="253" y="66"/>
                  </a:cubicBezTo>
                  <a:cubicBezTo>
                    <a:pt x="268" y="66"/>
                    <a:pt x="277" y="65"/>
                    <a:pt x="277" y="61"/>
                  </a:cubicBezTo>
                  <a:cubicBezTo>
                    <a:pt x="281" y="49"/>
                    <a:pt x="220" y="27"/>
                    <a:pt x="146" y="14"/>
                  </a:cubicBezTo>
                  <a:cubicBezTo>
                    <a:pt x="97" y="5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3185550" y="4578930"/>
              <a:ext cx="5310" cy="6739"/>
            </a:xfrm>
            <a:custGeom>
              <a:rect b="b" l="l" r="r" t="t"/>
              <a:pathLst>
                <a:path extrusionOk="0" h="283" w="223">
                  <a:moveTo>
                    <a:pt x="11" y="1"/>
                  </a:moveTo>
                  <a:cubicBezTo>
                    <a:pt x="10" y="1"/>
                    <a:pt x="10" y="1"/>
                    <a:pt x="9" y="2"/>
                  </a:cubicBezTo>
                  <a:cubicBezTo>
                    <a:pt x="1" y="6"/>
                    <a:pt x="39" y="76"/>
                    <a:pt x="97" y="155"/>
                  </a:cubicBezTo>
                  <a:cubicBezTo>
                    <a:pt x="150" y="225"/>
                    <a:pt x="200" y="282"/>
                    <a:pt x="213" y="282"/>
                  </a:cubicBezTo>
                  <a:cubicBezTo>
                    <a:pt x="213" y="282"/>
                    <a:pt x="214" y="282"/>
                    <a:pt x="215" y="282"/>
                  </a:cubicBezTo>
                  <a:cubicBezTo>
                    <a:pt x="223" y="276"/>
                    <a:pt x="184" y="207"/>
                    <a:pt x="128" y="128"/>
                  </a:cubicBezTo>
                  <a:cubicBezTo>
                    <a:pt x="74" y="59"/>
                    <a:pt x="25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3188884" y="4574691"/>
              <a:ext cx="5524" cy="7953"/>
            </a:xfrm>
            <a:custGeom>
              <a:rect b="b" l="l" r="r" t="t"/>
              <a:pathLst>
                <a:path extrusionOk="0" h="334" w="232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22" y="93"/>
                    <a:pt x="83" y="188"/>
                  </a:cubicBezTo>
                  <a:cubicBezTo>
                    <a:pt x="137" y="278"/>
                    <a:pt x="205" y="334"/>
                    <a:pt x="221" y="334"/>
                  </a:cubicBezTo>
                  <a:cubicBezTo>
                    <a:pt x="222" y="334"/>
                    <a:pt x="223" y="333"/>
                    <a:pt x="224" y="333"/>
                  </a:cubicBezTo>
                  <a:cubicBezTo>
                    <a:pt x="232" y="323"/>
                    <a:pt x="171" y="258"/>
                    <a:pt x="114" y="166"/>
                  </a:cubicBezTo>
                  <a:cubicBezTo>
                    <a:pt x="58" y="77"/>
                    <a:pt x="24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3189813" y="4591861"/>
              <a:ext cx="14073" cy="9644"/>
            </a:xfrm>
            <a:custGeom>
              <a:rect b="b" l="l" r="r" t="t"/>
              <a:pathLst>
                <a:path extrusionOk="0" h="405" w="591">
                  <a:moveTo>
                    <a:pt x="173" y="30"/>
                  </a:moveTo>
                  <a:cubicBezTo>
                    <a:pt x="183" y="30"/>
                    <a:pt x="195" y="30"/>
                    <a:pt x="207" y="31"/>
                  </a:cubicBezTo>
                  <a:cubicBezTo>
                    <a:pt x="267" y="31"/>
                    <a:pt x="342" y="53"/>
                    <a:pt x="411" y="106"/>
                  </a:cubicBezTo>
                  <a:cubicBezTo>
                    <a:pt x="473" y="149"/>
                    <a:pt x="542" y="232"/>
                    <a:pt x="552" y="320"/>
                  </a:cubicBezTo>
                  <a:cubicBezTo>
                    <a:pt x="552" y="348"/>
                    <a:pt x="528" y="365"/>
                    <a:pt x="500" y="365"/>
                  </a:cubicBezTo>
                  <a:cubicBezTo>
                    <a:pt x="490" y="365"/>
                    <a:pt x="479" y="363"/>
                    <a:pt x="469" y="358"/>
                  </a:cubicBezTo>
                  <a:cubicBezTo>
                    <a:pt x="429" y="342"/>
                    <a:pt x="390" y="315"/>
                    <a:pt x="354" y="293"/>
                  </a:cubicBezTo>
                  <a:cubicBezTo>
                    <a:pt x="285" y="245"/>
                    <a:pt x="223" y="193"/>
                    <a:pt x="175" y="149"/>
                  </a:cubicBezTo>
                  <a:cubicBezTo>
                    <a:pt x="131" y="106"/>
                    <a:pt x="95" y="69"/>
                    <a:pt x="70" y="42"/>
                  </a:cubicBezTo>
                  <a:lnTo>
                    <a:pt x="70" y="42"/>
                  </a:lnTo>
                  <a:cubicBezTo>
                    <a:pt x="97" y="36"/>
                    <a:pt x="131" y="30"/>
                    <a:pt x="173" y="30"/>
                  </a:cubicBezTo>
                  <a:close/>
                  <a:moveTo>
                    <a:pt x="28" y="1"/>
                  </a:moveTo>
                  <a:cubicBezTo>
                    <a:pt x="28" y="1"/>
                    <a:pt x="27" y="1"/>
                    <a:pt x="27" y="1"/>
                  </a:cubicBezTo>
                  <a:cubicBezTo>
                    <a:pt x="26" y="2"/>
                    <a:pt x="31" y="14"/>
                    <a:pt x="44" y="33"/>
                  </a:cubicBezTo>
                  <a:lnTo>
                    <a:pt x="44" y="33"/>
                  </a:lnTo>
                  <a:cubicBezTo>
                    <a:pt x="12" y="45"/>
                    <a:pt x="1" y="58"/>
                    <a:pt x="1" y="62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9" y="63"/>
                    <a:pt x="26" y="55"/>
                    <a:pt x="53" y="47"/>
                  </a:cubicBezTo>
                  <a:lnTo>
                    <a:pt x="53" y="47"/>
                  </a:lnTo>
                  <a:cubicBezTo>
                    <a:pt x="75" y="77"/>
                    <a:pt x="110" y="120"/>
                    <a:pt x="158" y="171"/>
                  </a:cubicBezTo>
                  <a:cubicBezTo>
                    <a:pt x="201" y="219"/>
                    <a:pt x="263" y="271"/>
                    <a:pt x="332" y="324"/>
                  </a:cubicBezTo>
                  <a:cubicBezTo>
                    <a:pt x="372" y="346"/>
                    <a:pt x="407" y="376"/>
                    <a:pt x="455" y="394"/>
                  </a:cubicBezTo>
                  <a:cubicBezTo>
                    <a:pt x="472" y="399"/>
                    <a:pt x="488" y="405"/>
                    <a:pt x="507" y="405"/>
                  </a:cubicBezTo>
                  <a:cubicBezTo>
                    <a:pt x="518" y="405"/>
                    <a:pt x="529" y="403"/>
                    <a:pt x="542" y="398"/>
                  </a:cubicBezTo>
                  <a:cubicBezTo>
                    <a:pt x="574" y="385"/>
                    <a:pt x="590" y="350"/>
                    <a:pt x="590" y="320"/>
                  </a:cubicBezTo>
                  <a:cubicBezTo>
                    <a:pt x="553" y="98"/>
                    <a:pt x="349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141" y="1"/>
                    <a:pt x="92" y="15"/>
                    <a:pt x="57" y="28"/>
                  </a:cubicBezTo>
                  <a:lnTo>
                    <a:pt x="57" y="28"/>
                  </a:lnTo>
                  <a:cubicBezTo>
                    <a:pt x="41" y="11"/>
                    <a:pt x="3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3"/>
            <p:cNvSpPr/>
            <p:nvPr/>
          </p:nvSpPr>
          <p:spPr>
            <a:xfrm>
              <a:off x="3190456" y="4582621"/>
              <a:ext cx="6882" cy="10525"/>
            </a:xfrm>
            <a:custGeom>
              <a:rect b="b" l="l" r="r" t="t"/>
              <a:pathLst>
                <a:path extrusionOk="0" h="442" w="289">
                  <a:moveTo>
                    <a:pt x="177" y="0"/>
                  </a:moveTo>
                  <a:cubicBezTo>
                    <a:pt x="150" y="0"/>
                    <a:pt x="124" y="11"/>
                    <a:pt x="109" y="26"/>
                  </a:cubicBezTo>
                  <a:cubicBezTo>
                    <a:pt x="83" y="52"/>
                    <a:pt x="69" y="87"/>
                    <a:pt x="57" y="113"/>
                  </a:cubicBezTo>
                  <a:cubicBezTo>
                    <a:pt x="31" y="170"/>
                    <a:pt x="22" y="226"/>
                    <a:pt x="13" y="274"/>
                  </a:cubicBezTo>
                  <a:cubicBezTo>
                    <a:pt x="0" y="367"/>
                    <a:pt x="13" y="423"/>
                    <a:pt x="17" y="423"/>
                  </a:cubicBezTo>
                  <a:cubicBezTo>
                    <a:pt x="26" y="423"/>
                    <a:pt x="22" y="367"/>
                    <a:pt x="43" y="279"/>
                  </a:cubicBezTo>
                  <a:cubicBezTo>
                    <a:pt x="53" y="236"/>
                    <a:pt x="65" y="183"/>
                    <a:pt x="91" y="131"/>
                  </a:cubicBezTo>
                  <a:cubicBezTo>
                    <a:pt x="105" y="90"/>
                    <a:pt x="141" y="40"/>
                    <a:pt x="174" y="40"/>
                  </a:cubicBezTo>
                  <a:cubicBezTo>
                    <a:pt x="183" y="40"/>
                    <a:pt x="192" y="44"/>
                    <a:pt x="201" y="52"/>
                  </a:cubicBezTo>
                  <a:cubicBezTo>
                    <a:pt x="240" y="91"/>
                    <a:pt x="227" y="165"/>
                    <a:pt x="214" y="218"/>
                  </a:cubicBezTo>
                  <a:cubicBezTo>
                    <a:pt x="196" y="270"/>
                    <a:pt x="170" y="319"/>
                    <a:pt x="140" y="349"/>
                  </a:cubicBezTo>
                  <a:cubicBezTo>
                    <a:pt x="79" y="415"/>
                    <a:pt x="22" y="432"/>
                    <a:pt x="26" y="441"/>
                  </a:cubicBezTo>
                  <a:cubicBezTo>
                    <a:pt x="26" y="441"/>
                    <a:pt x="87" y="436"/>
                    <a:pt x="158" y="371"/>
                  </a:cubicBezTo>
                  <a:cubicBezTo>
                    <a:pt x="192" y="336"/>
                    <a:pt x="227" y="288"/>
                    <a:pt x="249" y="231"/>
                  </a:cubicBezTo>
                  <a:cubicBezTo>
                    <a:pt x="267" y="170"/>
                    <a:pt x="289" y="91"/>
                    <a:pt x="232" y="22"/>
                  </a:cubicBezTo>
                  <a:cubicBezTo>
                    <a:pt x="217" y="6"/>
                    <a:pt x="197" y="0"/>
                    <a:pt x="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3"/>
            <p:cNvSpPr/>
            <p:nvPr/>
          </p:nvSpPr>
          <p:spPr>
            <a:xfrm>
              <a:off x="3142660" y="4521179"/>
              <a:ext cx="9096" cy="36052"/>
            </a:xfrm>
            <a:custGeom>
              <a:rect b="b" l="l" r="r" t="t"/>
              <a:pathLst>
                <a:path extrusionOk="0" h="1514" w="382">
                  <a:moveTo>
                    <a:pt x="49" y="1"/>
                  </a:moveTo>
                  <a:lnTo>
                    <a:pt x="49" y="1"/>
                  </a:lnTo>
                  <a:cubicBezTo>
                    <a:pt x="45" y="6"/>
                    <a:pt x="115" y="71"/>
                    <a:pt x="189" y="202"/>
                  </a:cubicBezTo>
                  <a:cubicBezTo>
                    <a:pt x="263" y="333"/>
                    <a:pt x="342" y="534"/>
                    <a:pt x="333" y="766"/>
                  </a:cubicBezTo>
                  <a:cubicBezTo>
                    <a:pt x="329" y="997"/>
                    <a:pt x="241" y="1194"/>
                    <a:pt x="158" y="1317"/>
                  </a:cubicBezTo>
                  <a:cubicBezTo>
                    <a:pt x="71" y="1443"/>
                    <a:pt x="1" y="1505"/>
                    <a:pt x="5" y="1513"/>
                  </a:cubicBezTo>
                  <a:cubicBezTo>
                    <a:pt x="5" y="1513"/>
                    <a:pt x="27" y="1500"/>
                    <a:pt x="57" y="1469"/>
                  </a:cubicBezTo>
                  <a:cubicBezTo>
                    <a:pt x="93" y="1443"/>
                    <a:pt x="132" y="1396"/>
                    <a:pt x="180" y="1334"/>
                  </a:cubicBezTo>
                  <a:cubicBezTo>
                    <a:pt x="272" y="1212"/>
                    <a:pt x="368" y="1006"/>
                    <a:pt x="377" y="766"/>
                  </a:cubicBezTo>
                  <a:cubicBezTo>
                    <a:pt x="381" y="525"/>
                    <a:pt x="299" y="315"/>
                    <a:pt x="215" y="189"/>
                  </a:cubicBezTo>
                  <a:cubicBezTo>
                    <a:pt x="172" y="123"/>
                    <a:pt x="132" y="75"/>
                    <a:pt x="101" y="45"/>
                  </a:cubicBezTo>
                  <a:cubicBezTo>
                    <a:pt x="71" y="14"/>
                    <a:pt x="49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3148709" y="4507962"/>
              <a:ext cx="26551" cy="19288"/>
            </a:xfrm>
            <a:custGeom>
              <a:rect b="b" l="l" r="r" t="t"/>
              <a:pathLst>
                <a:path extrusionOk="0" h="810" w="1115">
                  <a:moveTo>
                    <a:pt x="1109" y="0"/>
                  </a:moveTo>
                  <a:cubicBezTo>
                    <a:pt x="1090" y="0"/>
                    <a:pt x="845" y="173"/>
                    <a:pt x="547" y="390"/>
                  </a:cubicBezTo>
                  <a:cubicBezTo>
                    <a:pt x="241" y="613"/>
                    <a:pt x="1" y="801"/>
                    <a:pt x="5" y="809"/>
                  </a:cubicBezTo>
                  <a:cubicBezTo>
                    <a:pt x="5" y="810"/>
                    <a:pt x="5" y="810"/>
                    <a:pt x="6" y="810"/>
                  </a:cubicBezTo>
                  <a:cubicBezTo>
                    <a:pt x="25" y="810"/>
                    <a:pt x="270" y="639"/>
                    <a:pt x="569" y="420"/>
                  </a:cubicBezTo>
                  <a:cubicBezTo>
                    <a:pt x="874" y="198"/>
                    <a:pt x="1114" y="10"/>
                    <a:pt x="1110" y="1"/>
                  </a:cubicBezTo>
                  <a:cubicBezTo>
                    <a:pt x="1110" y="1"/>
                    <a:pt x="1110" y="0"/>
                    <a:pt x="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3154424" y="4560854"/>
              <a:ext cx="14192" cy="18740"/>
            </a:xfrm>
            <a:custGeom>
              <a:rect b="b" l="l" r="r" t="t"/>
              <a:pathLst>
                <a:path extrusionOk="0" h="787" w="596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1" y="202"/>
                    <a:pt x="263" y="420"/>
                  </a:cubicBezTo>
                  <a:cubicBezTo>
                    <a:pt x="422" y="635"/>
                    <a:pt x="574" y="787"/>
                    <a:pt x="586" y="787"/>
                  </a:cubicBezTo>
                  <a:cubicBezTo>
                    <a:pt x="586" y="787"/>
                    <a:pt x="586" y="787"/>
                    <a:pt x="586" y="787"/>
                  </a:cubicBezTo>
                  <a:cubicBezTo>
                    <a:pt x="595" y="778"/>
                    <a:pt x="455" y="612"/>
                    <a:pt x="293" y="393"/>
                  </a:cubicBezTo>
                  <a:cubicBezTo>
                    <a:pt x="138" y="18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3142755" y="4548447"/>
              <a:ext cx="2858" cy="4334"/>
            </a:xfrm>
            <a:custGeom>
              <a:rect b="b" l="l" r="r" t="t"/>
              <a:pathLst>
                <a:path extrusionOk="0" h="182" w="120">
                  <a:moveTo>
                    <a:pt x="105" y="1"/>
                  </a:moveTo>
                  <a:cubicBezTo>
                    <a:pt x="96" y="1"/>
                    <a:pt x="83" y="43"/>
                    <a:pt x="53" y="88"/>
                  </a:cubicBezTo>
                  <a:cubicBezTo>
                    <a:pt x="27" y="136"/>
                    <a:pt x="1" y="172"/>
                    <a:pt x="10" y="180"/>
                  </a:cubicBezTo>
                  <a:cubicBezTo>
                    <a:pt x="11" y="181"/>
                    <a:pt x="12" y="182"/>
                    <a:pt x="14" y="182"/>
                  </a:cubicBezTo>
                  <a:cubicBezTo>
                    <a:pt x="26" y="182"/>
                    <a:pt x="67" y="156"/>
                    <a:pt x="93" y="110"/>
                  </a:cubicBezTo>
                  <a:cubicBezTo>
                    <a:pt x="119" y="53"/>
                    <a:pt x="119" y="1"/>
                    <a:pt x="106" y="1"/>
                  </a:cubicBezTo>
                  <a:cubicBezTo>
                    <a:pt x="105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3"/>
            <p:cNvSpPr/>
            <p:nvPr/>
          </p:nvSpPr>
          <p:spPr>
            <a:xfrm>
              <a:off x="3146637" y="4539397"/>
              <a:ext cx="1381" cy="4191"/>
            </a:xfrm>
            <a:custGeom>
              <a:rect b="b" l="l" r="r" t="t"/>
              <a:pathLst>
                <a:path extrusionOk="0" h="176" w="58">
                  <a:moveTo>
                    <a:pt x="41" y="1"/>
                  </a:moveTo>
                  <a:cubicBezTo>
                    <a:pt x="29" y="1"/>
                    <a:pt x="17" y="39"/>
                    <a:pt x="9" y="84"/>
                  </a:cubicBezTo>
                  <a:cubicBezTo>
                    <a:pt x="1" y="132"/>
                    <a:pt x="5" y="171"/>
                    <a:pt x="17" y="175"/>
                  </a:cubicBezTo>
                  <a:cubicBezTo>
                    <a:pt x="27" y="175"/>
                    <a:pt x="44" y="141"/>
                    <a:pt x="48" y="88"/>
                  </a:cubicBezTo>
                  <a:cubicBezTo>
                    <a:pt x="57" y="40"/>
                    <a:pt x="53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3"/>
            <p:cNvSpPr/>
            <p:nvPr/>
          </p:nvSpPr>
          <p:spPr>
            <a:xfrm>
              <a:off x="3145065" y="4530634"/>
              <a:ext cx="2405" cy="4548"/>
            </a:xfrm>
            <a:custGeom>
              <a:rect b="b" l="l" r="r" t="t"/>
              <a:pathLst>
                <a:path extrusionOk="0" h="191" w="101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0" y="11"/>
                    <a:pt x="27" y="45"/>
                    <a:pt x="45" y="93"/>
                  </a:cubicBezTo>
                  <a:cubicBezTo>
                    <a:pt x="61" y="146"/>
                    <a:pt x="61" y="190"/>
                    <a:pt x="71" y="190"/>
                  </a:cubicBezTo>
                  <a:cubicBezTo>
                    <a:pt x="71" y="190"/>
                    <a:pt x="72" y="190"/>
                    <a:pt x="72" y="190"/>
                  </a:cubicBezTo>
                  <a:cubicBezTo>
                    <a:pt x="85" y="190"/>
                    <a:pt x="100" y="139"/>
                    <a:pt x="83" y="81"/>
                  </a:cubicBezTo>
                  <a:cubicBezTo>
                    <a:pt x="64" y="27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3142660" y="4524918"/>
              <a:ext cx="1286" cy="2524"/>
            </a:xfrm>
            <a:custGeom>
              <a:rect b="b" l="l" r="r" t="t"/>
              <a:pathLst>
                <a:path extrusionOk="0" h="106" w="54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1" y="6"/>
                    <a:pt x="1" y="32"/>
                    <a:pt x="10" y="59"/>
                  </a:cubicBezTo>
                  <a:cubicBezTo>
                    <a:pt x="14" y="89"/>
                    <a:pt x="31" y="106"/>
                    <a:pt x="41" y="106"/>
                  </a:cubicBezTo>
                  <a:cubicBezTo>
                    <a:pt x="53" y="102"/>
                    <a:pt x="53" y="75"/>
                    <a:pt x="45" y="49"/>
                  </a:cubicBezTo>
                  <a:cubicBezTo>
                    <a:pt x="41" y="21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3405549" y="3460049"/>
              <a:ext cx="19074" cy="31766"/>
            </a:xfrm>
            <a:custGeom>
              <a:rect b="b" l="l" r="r" t="t"/>
              <a:pathLst>
                <a:path extrusionOk="0" h="1334" w="801">
                  <a:moveTo>
                    <a:pt x="398" y="1"/>
                  </a:moveTo>
                  <a:lnTo>
                    <a:pt x="1" y="858"/>
                  </a:lnTo>
                  <a:lnTo>
                    <a:pt x="325" y="1334"/>
                  </a:lnTo>
                  <a:lnTo>
                    <a:pt x="613" y="1290"/>
                  </a:lnTo>
                  <a:lnTo>
                    <a:pt x="801" y="783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3139136" y="3817435"/>
              <a:ext cx="402955" cy="790408"/>
            </a:xfrm>
            <a:custGeom>
              <a:rect b="b" l="l" r="r" t="t"/>
              <a:pathLst>
                <a:path extrusionOk="0" h="33193" w="16922">
                  <a:moveTo>
                    <a:pt x="6609" y="1"/>
                  </a:moveTo>
                  <a:cubicBezTo>
                    <a:pt x="6609" y="1"/>
                    <a:pt x="10196" y="16481"/>
                    <a:pt x="10274" y="16791"/>
                  </a:cubicBezTo>
                  <a:cubicBezTo>
                    <a:pt x="10353" y="17106"/>
                    <a:pt x="1" y="28656"/>
                    <a:pt x="1" y="28656"/>
                  </a:cubicBezTo>
                  <a:lnTo>
                    <a:pt x="3750" y="33192"/>
                  </a:lnTo>
                  <a:cubicBezTo>
                    <a:pt x="3750" y="33192"/>
                    <a:pt x="16188" y="19981"/>
                    <a:pt x="16555" y="19173"/>
                  </a:cubicBezTo>
                  <a:cubicBezTo>
                    <a:pt x="16922" y="18361"/>
                    <a:pt x="14370" y="1408"/>
                    <a:pt x="14370" y="1408"/>
                  </a:cubicBezTo>
                  <a:lnTo>
                    <a:pt x="66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3162974" y="4474860"/>
              <a:ext cx="83796" cy="113681"/>
            </a:xfrm>
            <a:custGeom>
              <a:rect b="b" l="l" r="r" t="t"/>
              <a:pathLst>
                <a:path extrusionOk="0" h="4774" w="3519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39" y="76"/>
                    <a:pt x="118" y="207"/>
                  </a:cubicBezTo>
                  <a:cubicBezTo>
                    <a:pt x="192" y="334"/>
                    <a:pt x="311" y="517"/>
                    <a:pt x="455" y="739"/>
                  </a:cubicBezTo>
                  <a:cubicBezTo>
                    <a:pt x="751" y="1190"/>
                    <a:pt x="1167" y="1802"/>
                    <a:pt x="1652" y="2462"/>
                  </a:cubicBezTo>
                  <a:cubicBezTo>
                    <a:pt x="2137" y="3121"/>
                    <a:pt x="2601" y="3708"/>
                    <a:pt x="2941" y="4118"/>
                  </a:cubicBezTo>
                  <a:cubicBezTo>
                    <a:pt x="3111" y="4328"/>
                    <a:pt x="3252" y="4494"/>
                    <a:pt x="3353" y="4603"/>
                  </a:cubicBezTo>
                  <a:cubicBezTo>
                    <a:pt x="3445" y="4713"/>
                    <a:pt x="3506" y="4773"/>
                    <a:pt x="3513" y="4773"/>
                  </a:cubicBezTo>
                  <a:cubicBezTo>
                    <a:pt x="3514" y="4773"/>
                    <a:pt x="3514" y="4773"/>
                    <a:pt x="3514" y="4773"/>
                  </a:cubicBezTo>
                  <a:cubicBezTo>
                    <a:pt x="3518" y="4769"/>
                    <a:pt x="3470" y="4699"/>
                    <a:pt x="3383" y="4577"/>
                  </a:cubicBezTo>
                  <a:cubicBezTo>
                    <a:pt x="3278" y="4442"/>
                    <a:pt x="3151" y="4271"/>
                    <a:pt x="2998" y="4075"/>
                  </a:cubicBezTo>
                  <a:cubicBezTo>
                    <a:pt x="2675" y="3646"/>
                    <a:pt x="2225" y="3061"/>
                    <a:pt x="1739" y="2401"/>
                  </a:cubicBezTo>
                  <a:cubicBezTo>
                    <a:pt x="1255" y="1741"/>
                    <a:pt x="826" y="1138"/>
                    <a:pt x="521" y="701"/>
                  </a:cubicBezTo>
                  <a:cubicBezTo>
                    <a:pt x="372" y="495"/>
                    <a:pt x="249" y="320"/>
                    <a:pt x="148" y="180"/>
                  </a:cubicBezTo>
                  <a:cubicBezTo>
                    <a:pt x="64" y="66"/>
                    <a:pt x="12" y="1"/>
                    <a:pt x="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3237275" y="3793620"/>
              <a:ext cx="256437" cy="885182"/>
            </a:xfrm>
            <a:custGeom>
              <a:rect b="b" l="l" r="r" t="t"/>
              <a:pathLst>
                <a:path extrusionOk="0" h="37173" w="10769">
                  <a:moveTo>
                    <a:pt x="1338" y="0"/>
                  </a:moveTo>
                  <a:lnTo>
                    <a:pt x="1045" y="573"/>
                  </a:lnTo>
                  <a:cubicBezTo>
                    <a:pt x="184" y="2251"/>
                    <a:pt x="1" y="4200"/>
                    <a:pt x="542" y="6009"/>
                  </a:cubicBezTo>
                  <a:lnTo>
                    <a:pt x="4878" y="20545"/>
                  </a:lnTo>
                  <a:lnTo>
                    <a:pt x="4507" y="36941"/>
                  </a:lnTo>
                  <a:lnTo>
                    <a:pt x="10056" y="37173"/>
                  </a:lnTo>
                  <a:cubicBezTo>
                    <a:pt x="10056" y="37173"/>
                    <a:pt x="10261" y="24648"/>
                    <a:pt x="10550" y="20763"/>
                  </a:cubicBezTo>
                  <a:cubicBezTo>
                    <a:pt x="10768" y="17830"/>
                    <a:pt x="8890" y="9234"/>
                    <a:pt x="8041" y="4659"/>
                  </a:cubicBezTo>
                  <a:lnTo>
                    <a:pt x="10249" y="2408"/>
                  </a:lnTo>
                  <a:lnTo>
                    <a:pt x="8440" y="1945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3"/>
            <p:cNvSpPr/>
            <p:nvPr/>
          </p:nvSpPr>
          <p:spPr>
            <a:xfrm>
              <a:off x="3291906" y="3829532"/>
              <a:ext cx="56555" cy="45625"/>
            </a:xfrm>
            <a:custGeom>
              <a:rect b="b" l="l" r="r" t="t"/>
              <a:pathLst>
                <a:path extrusionOk="0" h="1916" w="2375">
                  <a:moveTo>
                    <a:pt x="2347" y="0"/>
                  </a:moveTo>
                  <a:cubicBezTo>
                    <a:pt x="2330" y="0"/>
                    <a:pt x="2316" y="191"/>
                    <a:pt x="2217" y="472"/>
                  </a:cubicBezTo>
                  <a:cubicBezTo>
                    <a:pt x="2120" y="751"/>
                    <a:pt x="1915" y="1128"/>
                    <a:pt x="1557" y="1407"/>
                  </a:cubicBezTo>
                  <a:cubicBezTo>
                    <a:pt x="1255" y="1648"/>
                    <a:pt x="910" y="1770"/>
                    <a:pt x="639" y="1818"/>
                  </a:cubicBezTo>
                  <a:cubicBezTo>
                    <a:pt x="460" y="1849"/>
                    <a:pt x="310" y="1854"/>
                    <a:pt x="202" y="1854"/>
                  </a:cubicBezTo>
                  <a:cubicBezTo>
                    <a:pt x="141" y="1854"/>
                    <a:pt x="94" y="1853"/>
                    <a:pt x="62" y="1853"/>
                  </a:cubicBezTo>
                  <a:lnTo>
                    <a:pt x="57" y="1853"/>
                  </a:lnTo>
                  <a:cubicBezTo>
                    <a:pt x="18" y="1862"/>
                    <a:pt x="1" y="1866"/>
                    <a:pt x="5" y="1870"/>
                  </a:cubicBezTo>
                  <a:cubicBezTo>
                    <a:pt x="5" y="1873"/>
                    <a:pt x="14" y="1876"/>
                    <a:pt x="33" y="1876"/>
                  </a:cubicBezTo>
                  <a:cubicBezTo>
                    <a:pt x="40" y="1876"/>
                    <a:pt x="49" y="1876"/>
                    <a:pt x="59" y="1875"/>
                  </a:cubicBezTo>
                  <a:lnTo>
                    <a:pt x="59" y="1875"/>
                  </a:lnTo>
                  <a:cubicBezTo>
                    <a:pt x="120" y="1893"/>
                    <a:pt x="243" y="1916"/>
                    <a:pt x="409" y="1916"/>
                  </a:cubicBezTo>
                  <a:cubicBezTo>
                    <a:pt x="481" y="1916"/>
                    <a:pt x="561" y="1912"/>
                    <a:pt x="648" y="1901"/>
                  </a:cubicBezTo>
                  <a:cubicBezTo>
                    <a:pt x="936" y="1866"/>
                    <a:pt x="1303" y="1743"/>
                    <a:pt x="1622" y="1491"/>
                  </a:cubicBezTo>
                  <a:cubicBezTo>
                    <a:pt x="2003" y="1193"/>
                    <a:pt x="2207" y="791"/>
                    <a:pt x="2291" y="494"/>
                  </a:cubicBezTo>
                  <a:cubicBezTo>
                    <a:pt x="2374" y="192"/>
                    <a:pt x="2356" y="0"/>
                    <a:pt x="2348" y="0"/>
                  </a:cubicBezTo>
                  <a:cubicBezTo>
                    <a:pt x="2348" y="0"/>
                    <a:pt x="2347" y="0"/>
                    <a:pt x="234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3346465" y="4640919"/>
              <a:ext cx="130921" cy="9192"/>
            </a:xfrm>
            <a:custGeom>
              <a:rect b="b" l="l" r="r" t="t"/>
              <a:pathLst>
                <a:path extrusionOk="0" h="386" w="5498">
                  <a:moveTo>
                    <a:pt x="61" y="1"/>
                  </a:moveTo>
                  <a:cubicBezTo>
                    <a:pt x="24" y="1"/>
                    <a:pt x="4" y="3"/>
                    <a:pt x="4" y="7"/>
                  </a:cubicBezTo>
                  <a:cubicBezTo>
                    <a:pt x="0" y="16"/>
                    <a:pt x="79" y="29"/>
                    <a:pt x="214" y="51"/>
                  </a:cubicBezTo>
                  <a:cubicBezTo>
                    <a:pt x="354" y="69"/>
                    <a:pt x="555" y="95"/>
                    <a:pt x="804" y="117"/>
                  </a:cubicBezTo>
                  <a:cubicBezTo>
                    <a:pt x="1298" y="170"/>
                    <a:pt x="1988" y="213"/>
                    <a:pt x="2744" y="252"/>
                  </a:cubicBezTo>
                  <a:cubicBezTo>
                    <a:pt x="3492" y="287"/>
                    <a:pt x="4164" y="322"/>
                    <a:pt x="4688" y="348"/>
                  </a:cubicBezTo>
                  <a:cubicBezTo>
                    <a:pt x="4920" y="357"/>
                    <a:pt x="5113" y="370"/>
                    <a:pt x="5279" y="379"/>
                  </a:cubicBezTo>
                  <a:cubicBezTo>
                    <a:pt x="5347" y="384"/>
                    <a:pt x="5400" y="386"/>
                    <a:pt x="5437" y="386"/>
                  </a:cubicBezTo>
                  <a:cubicBezTo>
                    <a:pt x="5473" y="386"/>
                    <a:pt x="5493" y="384"/>
                    <a:pt x="5493" y="379"/>
                  </a:cubicBezTo>
                  <a:cubicBezTo>
                    <a:pt x="5497" y="370"/>
                    <a:pt x="5418" y="357"/>
                    <a:pt x="5283" y="339"/>
                  </a:cubicBezTo>
                  <a:cubicBezTo>
                    <a:pt x="5144" y="317"/>
                    <a:pt x="4942" y="295"/>
                    <a:pt x="4694" y="269"/>
                  </a:cubicBezTo>
                  <a:cubicBezTo>
                    <a:pt x="4200" y="222"/>
                    <a:pt x="3509" y="182"/>
                    <a:pt x="2753" y="143"/>
                  </a:cubicBezTo>
                  <a:cubicBezTo>
                    <a:pt x="2006" y="104"/>
                    <a:pt x="1332" y="69"/>
                    <a:pt x="808" y="43"/>
                  </a:cubicBezTo>
                  <a:cubicBezTo>
                    <a:pt x="577" y="29"/>
                    <a:pt x="384" y="16"/>
                    <a:pt x="218" y="7"/>
                  </a:cubicBezTo>
                  <a:cubicBezTo>
                    <a:pt x="151" y="3"/>
                    <a:pt x="97" y="1"/>
                    <a:pt x="6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3"/>
            <p:cNvSpPr/>
            <p:nvPr/>
          </p:nvSpPr>
          <p:spPr>
            <a:xfrm>
              <a:off x="3418576" y="3885211"/>
              <a:ext cx="75152" cy="443436"/>
            </a:xfrm>
            <a:custGeom>
              <a:rect b="b" l="l" r="r" t="t"/>
              <a:pathLst>
                <a:path extrusionOk="0" h="18622" w="3156">
                  <a:moveTo>
                    <a:pt x="4" y="0"/>
                  </a:moveTo>
                  <a:cubicBezTo>
                    <a:pt x="0" y="0"/>
                    <a:pt x="4" y="18"/>
                    <a:pt x="9" y="48"/>
                  </a:cubicBezTo>
                  <a:cubicBezTo>
                    <a:pt x="14" y="87"/>
                    <a:pt x="22" y="131"/>
                    <a:pt x="31" y="188"/>
                  </a:cubicBezTo>
                  <a:cubicBezTo>
                    <a:pt x="57" y="323"/>
                    <a:pt x="92" y="503"/>
                    <a:pt x="135" y="730"/>
                  </a:cubicBezTo>
                  <a:cubicBezTo>
                    <a:pt x="232" y="1211"/>
                    <a:pt x="371" y="1888"/>
                    <a:pt x="538" y="2719"/>
                  </a:cubicBezTo>
                  <a:cubicBezTo>
                    <a:pt x="892" y="4405"/>
                    <a:pt x="1372" y="6717"/>
                    <a:pt x="1906" y="9274"/>
                  </a:cubicBezTo>
                  <a:cubicBezTo>
                    <a:pt x="2172" y="10549"/>
                    <a:pt x="2443" y="11769"/>
                    <a:pt x="2644" y="12879"/>
                  </a:cubicBezTo>
                  <a:cubicBezTo>
                    <a:pt x="2850" y="13994"/>
                    <a:pt x="2985" y="15003"/>
                    <a:pt x="3033" y="15855"/>
                  </a:cubicBezTo>
                  <a:cubicBezTo>
                    <a:pt x="3090" y="16707"/>
                    <a:pt x="3072" y="17402"/>
                    <a:pt x="3038" y="17879"/>
                  </a:cubicBezTo>
                  <a:cubicBezTo>
                    <a:pt x="3029" y="18119"/>
                    <a:pt x="3007" y="18302"/>
                    <a:pt x="2994" y="18429"/>
                  </a:cubicBezTo>
                  <a:cubicBezTo>
                    <a:pt x="2989" y="18486"/>
                    <a:pt x="2985" y="18534"/>
                    <a:pt x="2985" y="18569"/>
                  </a:cubicBezTo>
                  <a:cubicBezTo>
                    <a:pt x="2981" y="18603"/>
                    <a:pt x="2981" y="18621"/>
                    <a:pt x="2981" y="18621"/>
                  </a:cubicBezTo>
                  <a:cubicBezTo>
                    <a:pt x="2985" y="18621"/>
                    <a:pt x="2989" y="18603"/>
                    <a:pt x="2994" y="18573"/>
                  </a:cubicBezTo>
                  <a:cubicBezTo>
                    <a:pt x="2998" y="18534"/>
                    <a:pt x="3007" y="18486"/>
                    <a:pt x="3016" y="18429"/>
                  </a:cubicBezTo>
                  <a:cubicBezTo>
                    <a:pt x="3033" y="18307"/>
                    <a:pt x="3064" y="18123"/>
                    <a:pt x="3082" y="17883"/>
                  </a:cubicBezTo>
                  <a:cubicBezTo>
                    <a:pt x="3125" y="17407"/>
                    <a:pt x="3155" y="16707"/>
                    <a:pt x="3112" y="15850"/>
                  </a:cubicBezTo>
                  <a:cubicBezTo>
                    <a:pt x="3068" y="14994"/>
                    <a:pt x="2941" y="13980"/>
                    <a:pt x="2741" y="12861"/>
                  </a:cubicBezTo>
                  <a:cubicBezTo>
                    <a:pt x="2544" y="11747"/>
                    <a:pt x="2277" y="10527"/>
                    <a:pt x="2011" y="9252"/>
                  </a:cubicBezTo>
                  <a:cubicBezTo>
                    <a:pt x="1464" y="6699"/>
                    <a:pt x="970" y="4387"/>
                    <a:pt x="612" y="2705"/>
                  </a:cubicBezTo>
                  <a:cubicBezTo>
                    <a:pt x="428" y="1874"/>
                    <a:pt x="280" y="1202"/>
                    <a:pt x="175" y="721"/>
                  </a:cubicBezTo>
                  <a:cubicBezTo>
                    <a:pt x="123" y="498"/>
                    <a:pt x="83" y="319"/>
                    <a:pt x="53" y="184"/>
                  </a:cubicBezTo>
                  <a:cubicBezTo>
                    <a:pt x="40" y="131"/>
                    <a:pt x="26" y="83"/>
                    <a:pt x="18" y="48"/>
                  </a:cubicBezTo>
                  <a:cubicBezTo>
                    <a:pt x="9" y="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3"/>
            <p:cNvSpPr/>
            <p:nvPr/>
          </p:nvSpPr>
          <p:spPr>
            <a:xfrm>
              <a:off x="3346322" y="4259767"/>
              <a:ext cx="7858" cy="239697"/>
            </a:xfrm>
            <a:custGeom>
              <a:rect b="b" l="l" r="r" t="t"/>
              <a:pathLst>
                <a:path extrusionOk="0" h="10066" w="330">
                  <a:moveTo>
                    <a:pt x="11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1" y="0"/>
                    <a:pt x="23" y="92"/>
                    <a:pt x="67" y="259"/>
                  </a:cubicBezTo>
                  <a:cubicBezTo>
                    <a:pt x="119" y="442"/>
                    <a:pt x="184" y="682"/>
                    <a:pt x="268" y="978"/>
                  </a:cubicBezTo>
                  <a:lnTo>
                    <a:pt x="268" y="978"/>
                  </a:lnTo>
                  <a:cubicBezTo>
                    <a:pt x="228" y="1887"/>
                    <a:pt x="184" y="3357"/>
                    <a:pt x="141" y="5009"/>
                  </a:cubicBezTo>
                  <a:cubicBezTo>
                    <a:pt x="102" y="6407"/>
                    <a:pt x="75" y="7670"/>
                    <a:pt x="63" y="8583"/>
                  </a:cubicBezTo>
                  <a:cubicBezTo>
                    <a:pt x="59" y="9029"/>
                    <a:pt x="53" y="9396"/>
                    <a:pt x="49" y="9667"/>
                  </a:cubicBezTo>
                  <a:cubicBezTo>
                    <a:pt x="53" y="9785"/>
                    <a:pt x="53" y="9882"/>
                    <a:pt x="53" y="9960"/>
                  </a:cubicBezTo>
                  <a:cubicBezTo>
                    <a:pt x="53" y="10029"/>
                    <a:pt x="59" y="10065"/>
                    <a:pt x="63" y="10065"/>
                  </a:cubicBezTo>
                  <a:cubicBezTo>
                    <a:pt x="67" y="10065"/>
                    <a:pt x="71" y="10029"/>
                    <a:pt x="75" y="9960"/>
                  </a:cubicBezTo>
                  <a:cubicBezTo>
                    <a:pt x="80" y="9882"/>
                    <a:pt x="85" y="9785"/>
                    <a:pt x="93" y="9667"/>
                  </a:cubicBezTo>
                  <a:cubicBezTo>
                    <a:pt x="106" y="9396"/>
                    <a:pt x="119" y="9029"/>
                    <a:pt x="137" y="8583"/>
                  </a:cubicBezTo>
                  <a:cubicBezTo>
                    <a:pt x="172" y="7670"/>
                    <a:pt x="211" y="6407"/>
                    <a:pt x="246" y="5013"/>
                  </a:cubicBezTo>
                  <a:cubicBezTo>
                    <a:pt x="289" y="3353"/>
                    <a:pt x="321" y="1879"/>
                    <a:pt x="329" y="975"/>
                  </a:cubicBezTo>
                  <a:lnTo>
                    <a:pt x="329" y="966"/>
                  </a:lnTo>
                  <a:lnTo>
                    <a:pt x="329" y="961"/>
                  </a:lnTo>
                  <a:cubicBezTo>
                    <a:pt x="233" y="669"/>
                    <a:pt x="158" y="428"/>
                    <a:pt x="102" y="249"/>
                  </a:cubicBezTo>
                  <a:cubicBezTo>
                    <a:pt x="46" y="91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3"/>
            <p:cNvSpPr/>
            <p:nvPr/>
          </p:nvSpPr>
          <p:spPr>
            <a:xfrm>
              <a:off x="3277022" y="3570478"/>
              <a:ext cx="451985" cy="206883"/>
            </a:xfrm>
            <a:custGeom>
              <a:rect b="b" l="l" r="r" t="t"/>
              <a:pathLst>
                <a:path extrusionOk="0" h="8688" w="18981">
                  <a:moveTo>
                    <a:pt x="2824" y="1"/>
                  </a:moveTo>
                  <a:lnTo>
                    <a:pt x="0" y="2793"/>
                  </a:lnTo>
                  <a:cubicBezTo>
                    <a:pt x="363" y="3418"/>
                    <a:pt x="1535" y="4864"/>
                    <a:pt x="3366" y="7373"/>
                  </a:cubicBezTo>
                  <a:cubicBezTo>
                    <a:pt x="4061" y="8323"/>
                    <a:pt x="5101" y="8688"/>
                    <a:pt x="6289" y="8688"/>
                  </a:cubicBezTo>
                  <a:cubicBezTo>
                    <a:pt x="10222" y="8688"/>
                    <a:pt x="15777" y="4690"/>
                    <a:pt x="15777" y="4690"/>
                  </a:cubicBezTo>
                  <a:lnTo>
                    <a:pt x="15869" y="4646"/>
                  </a:lnTo>
                  <a:cubicBezTo>
                    <a:pt x="16620" y="4261"/>
                    <a:pt x="17512" y="3785"/>
                    <a:pt x="17949" y="3480"/>
                  </a:cubicBezTo>
                  <a:cubicBezTo>
                    <a:pt x="18758" y="2911"/>
                    <a:pt x="18710" y="2837"/>
                    <a:pt x="18631" y="2750"/>
                  </a:cubicBezTo>
                  <a:cubicBezTo>
                    <a:pt x="18611" y="2729"/>
                    <a:pt x="18583" y="2720"/>
                    <a:pt x="18549" y="2720"/>
                  </a:cubicBezTo>
                  <a:cubicBezTo>
                    <a:pt x="18258" y="2720"/>
                    <a:pt x="17499" y="3375"/>
                    <a:pt x="17322" y="3375"/>
                  </a:cubicBezTo>
                  <a:cubicBezTo>
                    <a:pt x="17287" y="3375"/>
                    <a:pt x="17274" y="3349"/>
                    <a:pt x="17294" y="3287"/>
                  </a:cubicBezTo>
                  <a:cubicBezTo>
                    <a:pt x="17420" y="2877"/>
                    <a:pt x="18980" y="2032"/>
                    <a:pt x="18744" y="1802"/>
                  </a:cubicBezTo>
                  <a:cubicBezTo>
                    <a:pt x="18712" y="1770"/>
                    <a:pt x="18668" y="1756"/>
                    <a:pt x="18617" y="1756"/>
                  </a:cubicBezTo>
                  <a:cubicBezTo>
                    <a:pt x="18180" y="1756"/>
                    <a:pt x="17146" y="2765"/>
                    <a:pt x="17040" y="2855"/>
                  </a:cubicBezTo>
                  <a:cubicBezTo>
                    <a:pt x="17016" y="2875"/>
                    <a:pt x="16990" y="2883"/>
                    <a:pt x="16966" y="2883"/>
                  </a:cubicBezTo>
                  <a:cubicBezTo>
                    <a:pt x="16876" y="2883"/>
                    <a:pt x="16805" y="2767"/>
                    <a:pt x="16892" y="2702"/>
                  </a:cubicBezTo>
                  <a:cubicBezTo>
                    <a:pt x="17049" y="2583"/>
                    <a:pt x="18670" y="1294"/>
                    <a:pt x="18373" y="997"/>
                  </a:cubicBezTo>
                  <a:cubicBezTo>
                    <a:pt x="18340" y="964"/>
                    <a:pt x="18303" y="951"/>
                    <a:pt x="18265" y="951"/>
                  </a:cubicBezTo>
                  <a:cubicBezTo>
                    <a:pt x="18114" y="951"/>
                    <a:pt x="17949" y="1163"/>
                    <a:pt x="17949" y="1163"/>
                  </a:cubicBezTo>
                  <a:cubicBezTo>
                    <a:pt x="17949" y="1163"/>
                    <a:pt x="16660" y="2350"/>
                    <a:pt x="16411" y="2350"/>
                  </a:cubicBezTo>
                  <a:cubicBezTo>
                    <a:pt x="16398" y="2350"/>
                    <a:pt x="16387" y="2346"/>
                    <a:pt x="16380" y="2339"/>
                  </a:cubicBezTo>
                  <a:cubicBezTo>
                    <a:pt x="16241" y="2195"/>
                    <a:pt x="17058" y="1391"/>
                    <a:pt x="17350" y="1137"/>
                  </a:cubicBezTo>
                  <a:cubicBezTo>
                    <a:pt x="17639" y="888"/>
                    <a:pt x="17643" y="648"/>
                    <a:pt x="17429" y="608"/>
                  </a:cubicBezTo>
                  <a:cubicBezTo>
                    <a:pt x="17426" y="607"/>
                    <a:pt x="17423" y="607"/>
                    <a:pt x="17419" y="607"/>
                  </a:cubicBezTo>
                  <a:cubicBezTo>
                    <a:pt x="17249" y="607"/>
                    <a:pt x="16362" y="1335"/>
                    <a:pt x="16083" y="1582"/>
                  </a:cubicBezTo>
                  <a:cubicBezTo>
                    <a:pt x="15885" y="1762"/>
                    <a:pt x="15452" y="2163"/>
                    <a:pt x="15241" y="2163"/>
                  </a:cubicBezTo>
                  <a:cubicBezTo>
                    <a:pt x="15149" y="2163"/>
                    <a:pt x="15100" y="2087"/>
                    <a:pt x="15130" y="1885"/>
                  </a:cubicBezTo>
                  <a:cubicBezTo>
                    <a:pt x="15135" y="1875"/>
                    <a:pt x="15135" y="1867"/>
                    <a:pt x="15135" y="1854"/>
                  </a:cubicBezTo>
                  <a:cubicBezTo>
                    <a:pt x="15253" y="1203"/>
                    <a:pt x="15126" y="656"/>
                    <a:pt x="14982" y="525"/>
                  </a:cubicBezTo>
                  <a:cubicBezTo>
                    <a:pt x="14942" y="489"/>
                    <a:pt x="14895" y="473"/>
                    <a:pt x="14848" y="473"/>
                  </a:cubicBezTo>
                  <a:cubicBezTo>
                    <a:pt x="14733" y="473"/>
                    <a:pt x="14620" y="572"/>
                    <a:pt x="14611" y="709"/>
                  </a:cubicBezTo>
                  <a:cubicBezTo>
                    <a:pt x="14605" y="739"/>
                    <a:pt x="14605" y="770"/>
                    <a:pt x="14615" y="805"/>
                  </a:cubicBezTo>
                  <a:cubicBezTo>
                    <a:pt x="14619" y="818"/>
                    <a:pt x="14619" y="840"/>
                    <a:pt x="14623" y="852"/>
                  </a:cubicBezTo>
                  <a:cubicBezTo>
                    <a:pt x="14641" y="1045"/>
                    <a:pt x="14611" y="1320"/>
                    <a:pt x="14579" y="1534"/>
                  </a:cubicBezTo>
                  <a:cubicBezTo>
                    <a:pt x="14549" y="1736"/>
                    <a:pt x="14488" y="1933"/>
                    <a:pt x="14391" y="2111"/>
                  </a:cubicBezTo>
                  <a:cubicBezTo>
                    <a:pt x="14278" y="2321"/>
                    <a:pt x="14177" y="2496"/>
                    <a:pt x="14086" y="2641"/>
                  </a:cubicBezTo>
                  <a:cubicBezTo>
                    <a:pt x="13042" y="3218"/>
                    <a:pt x="10039" y="4733"/>
                    <a:pt x="7037" y="4965"/>
                  </a:cubicBezTo>
                  <a:cubicBezTo>
                    <a:pt x="7035" y="4965"/>
                    <a:pt x="7033" y="4965"/>
                    <a:pt x="7030" y="4965"/>
                  </a:cubicBezTo>
                  <a:cubicBezTo>
                    <a:pt x="6466" y="4965"/>
                    <a:pt x="2824" y="1"/>
                    <a:pt x="28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3"/>
            <p:cNvSpPr/>
            <p:nvPr/>
          </p:nvSpPr>
          <p:spPr>
            <a:xfrm>
              <a:off x="3250159" y="3501606"/>
              <a:ext cx="182166" cy="254532"/>
            </a:xfrm>
            <a:custGeom>
              <a:rect b="b" l="l" r="r" t="t"/>
              <a:pathLst>
                <a:path extrusionOk="0" h="10689" w="7650">
                  <a:moveTo>
                    <a:pt x="1820" y="1"/>
                  </a:moveTo>
                  <a:cubicBezTo>
                    <a:pt x="1150" y="1"/>
                    <a:pt x="507" y="417"/>
                    <a:pt x="295" y="1118"/>
                  </a:cubicBezTo>
                  <a:cubicBezTo>
                    <a:pt x="59" y="1896"/>
                    <a:pt x="1" y="2994"/>
                    <a:pt x="473" y="4496"/>
                  </a:cubicBezTo>
                  <a:cubicBezTo>
                    <a:pt x="1666" y="8321"/>
                    <a:pt x="4188" y="10689"/>
                    <a:pt x="4188" y="10689"/>
                  </a:cubicBezTo>
                  <a:lnTo>
                    <a:pt x="7649" y="7149"/>
                  </a:lnTo>
                  <a:cubicBezTo>
                    <a:pt x="6368" y="5323"/>
                    <a:pt x="5263" y="3640"/>
                    <a:pt x="4149" y="1787"/>
                  </a:cubicBezTo>
                  <a:lnTo>
                    <a:pt x="2685" y="253"/>
                  </a:lnTo>
                  <a:cubicBezTo>
                    <a:pt x="2414" y="81"/>
                    <a:pt x="2114" y="1"/>
                    <a:pt x="18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3"/>
            <p:cNvSpPr/>
            <p:nvPr/>
          </p:nvSpPr>
          <p:spPr>
            <a:xfrm>
              <a:off x="3350823" y="3670189"/>
              <a:ext cx="83082" cy="81510"/>
            </a:xfrm>
            <a:custGeom>
              <a:rect b="b" l="l" r="r" t="t"/>
              <a:pathLst>
                <a:path extrusionOk="0" h="3423" w="3489">
                  <a:moveTo>
                    <a:pt x="3482" y="0"/>
                  </a:moveTo>
                  <a:cubicBezTo>
                    <a:pt x="3462" y="0"/>
                    <a:pt x="3280" y="200"/>
                    <a:pt x="2985" y="516"/>
                  </a:cubicBezTo>
                  <a:cubicBezTo>
                    <a:pt x="2684" y="835"/>
                    <a:pt x="2264" y="1276"/>
                    <a:pt x="1788" y="1748"/>
                  </a:cubicBezTo>
                  <a:cubicBezTo>
                    <a:pt x="1307" y="2220"/>
                    <a:pt x="861" y="2635"/>
                    <a:pt x="534" y="2932"/>
                  </a:cubicBezTo>
                  <a:cubicBezTo>
                    <a:pt x="205" y="3230"/>
                    <a:pt x="1" y="3409"/>
                    <a:pt x="13" y="3422"/>
                  </a:cubicBezTo>
                  <a:cubicBezTo>
                    <a:pt x="14" y="3422"/>
                    <a:pt x="14" y="3422"/>
                    <a:pt x="14" y="3422"/>
                  </a:cubicBezTo>
                  <a:cubicBezTo>
                    <a:pt x="24" y="3422"/>
                    <a:pt x="79" y="3388"/>
                    <a:pt x="171" y="3317"/>
                  </a:cubicBezTo>
                  <a:cubicBezTo>
                    <a:pt x="271" y="3243"/>
                    <a:pt x="411" y="3129"/>
                    <a:pt x="582" y="2990"/>
                  </a:cubicBezTo>
                  <a:cubicBezTo>
                    <a:pt x="923" y="2706"/>
                    <a:pt x="1381" y="2299"/>
                    <a:pt x="1862" y="1827"/>
                  </a:cubicBezTo>
                  <a:cubicBezTo>
                    <a:pt x="2343" y="1351"/>
                    <a:pt x="2754" y="901"/>
                    <a:pt x="3042" y="564"/>
                  </a:cubicBezTo>
                  <a:cubicBezTo>
                    <a:pt x="3186" y="398"/>
                    <a:pt x="3299" y="258"/>
                    <a:pt x="3374" y="158"/>
                  </a:cubicBezTo>
                  <a:cubicBezTo>
                    <a:pt x="3448" y="62"/>
                    <a:pt x="3488" y="5"/>
                    <a:pt x="3483" y="1"/>
                  </a:cubicBezTo>
                  <a:cubicBezTo>
                    <a:pt x="3483" y="1"/>
                    <a:pt x="3482" y="0"/>
                    <a:pt x="3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3"/>
            <p:cNvSpPr/>
            <p:nvPr/>
          </p:nvSpPr>
          <p:spPr>
            <a:xfrm>
              <a:off x="3266925" y="3625537"/>
              <a:ext cx="79748" cy="126778"/>
            </a:xfrm>
            <a:custGeom>
              <a:rect b="b" l="l" r="r" t="t"/>
              <a:pathLst>
                <a:path extrusionOk="0" h="5324" w="3349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31" y="83"/>
                    <a:pt x="97" y="232"/>
                  </a:cubicBezTo>
                  <a:cubicBezTo>
                    <a:pt x="154" y="381"/>
                    <a:pt x="255" y="591"/>
                    <a:pt x="386" y="844"/>
                  </a:cubicBezTo>
                  <a:cubicBezTo>
                    <a:pt x="644" y="1351"/>
                    <a:pt x="1037" y="2037"/>
                    <a:pt x="1509" y="2767"/>
                  </a:cubicBezTo>
                  <a:cubicBezTo>
                    <a:pt x="1981" y="3496"/>
                    <a:pt x="2435" y="4139"/>
                    <a:pt x="2772" y="4598"/>
                  </a:cubicBezTo>
                  <a:cubicBezTo>
                    <a:pt x="2942" y="4829"/>
                    <a:pt x="3082" y="5013"/>
                    <a:pt x="3183" y="5136"/>
                  </a:cubicBezTo>
                  <a:cubicBezTo>
                    <a:pt x="3275" y="5259"/>
                    <a:pt x="3336" y="5323"/>
                    <a:pt x="3344" y="5323"/>
                  </a:cubicBezTo>
                  <a:cubicBezTo>
                    <a:pt x="3344" y="5323"/>
                    <a:pt x="3344" y="5323"/>
                    <a:pt x="3344" y="5323"/>
                  </a:cubicBezTo>
                  <a:cubicBezTo>
                    <a:pt x="3349" y="5319"/>
                    <a:pt x="3305" y="5245"/>
                    <a:pt x="3213" y="5114"/>
                  </a:cubicBezTo>
                  <a:cubicBezTo>
                    <a:pt x="3113" y="4960"/>
                    <a:pt x="2986" y="4777"/>
                    <a:pt x="2833" y="4555"/>
                  </a:cubicBezTo>
                  <a:cubicBezTo>
                    <a:pt x="2514" y="4087"/>
                    <a:pt x="2068" y="3435"/>
                    <a:pt x="1600" y="2705"/>
                  </a:cubicBezTo>
                  <a:cubicBezTo>
                    <a:pt x="1128" y="1981"/>
                    <a:pt x="726" y="1307"/>
                    <a:pt x="451" y="809"/>
                  </a:cubicBezTo>
                  <a:cubicBezTo>
                    <a:pt x="311" y="559"/>
                    <a:pt x="206" y="355"/>
                    <a:pt x="132" y="214"/>
                  </a:cubicBezTo>
                  <a:cubicBezTo>
                    <a:pt x="59" y="78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3"/>
            <p:cNvSpPr/>
            <p:nvPr/>
          </p:nvSpPr>
          <p:spPr>
            <a:xfrm>
              <a:off x="3331581" y="3650399"/>
              <a:ext cx="85654" cy="77891"/>
            </a:xfrm>
            <a:custGeom>
              <a:rect b="b" l="l" r="r" t="t"/>
              <a:pathLst>
                <a:path extrusionOk="0" h="3271" w="3597">
                  <a:moveTo>
                    <a:pt x="3587" y="1"/>
                  </a:moveTo>
                  <a:cubicBezTo>
                    <a:pt x="3577" y="1"/>
                    <a:pt x="3522" y="39"/>
                    <a:pt x="3431" y="110"/>
                  </a:cubicBezTo>
                  <a:cubicBezTo>
                    <a:pt x="3334" y="185"/>
                    <a:pt x="3195" y="298"/>
                    <a:pt x="3028" y="443"/>
                  </a:cubicBezTo>
                  <a:cubicBezTo>
                    <a:pt x="2697" y="727"/>
                    <a:pt x="2246" y="1137"/>
                    <a:pt x="1761" y="1596"/>
                  </a:cubicBezTo>
                  <a:cubicBezTo>
                    <a:pt x="1289" y="2046"/>
                    <a:pt x="856" y="2452"/>
                    <a:pt x="520" y="2776"/>
                  </a:cubicBezTo>
                  <a:cubicBezTo>
                    <a:pt x="196" y="3073"/>
                    <a:pt x="0" y="3257"/>
                    <a:pt x="8" y="3270"/>
                  </a:cubicBezTo>
                  <a:cubicBezTo>
                    <a:pt x="9" y="3271"/>
                    <a:pt x="9" y="3271"/>
                    <a:pt x="9" y="3271"/>
                  </a:cubicBezTo>
                  <a:cubicBezTo>
                    <a:pt x="18" y="3271"/>
                    <a:pt x="74" y="3231"/>
                    <a:pt x="166" y="3160"/>
                  </a:cubicBezTo>
                  <a:cubicBezTo>
                    <a:pt x="266" y="3087"/>
                    <a:pt x="402" y="2972"/>
                    <a:pt x="568" y="2833"/>
                  </a:cubicBezTo>
                  <a:cubicBezTo>
                    <a:pt x="904" y="2545"/>
                    <a:pt x="1350" y="2138"/>
                    <a:pt x="1836" y="1675"/>
                  </a:cubicBezTo>
                  <a:cubicBezTo>
                    <a:pt x="2312" y="1225"/>
                    <a:pt x="2740" y="818"/>
                    <a:pt x="3076" y="495"/>
                  </a:cubicBezTo>
                  <a:cubicBezTo>
                    <a:pt x="3399" y="197"/>
                    <a:pt x="3597" y="14"/>
                    <a:pt x="3588" y="1"/>
                  </a:cubicBezTo>
                  <a:cubicBezTo>
                    <a:pt x="3588" y="1"/>
                    <a:pt x="3588" y="1"/>
                    <a:pt x="3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3"/>
            <p:cNvSpPr/>
            <p:nvPr/>
          </p:nvSpPr>
          <p:spPr>
            <a:xfrm>
              <a:off x="3341345" y="3647494"/>
              <a:ext cx="70271" cy="73176"/>
            </a:xfrm>
            <a:custGeom>
              <a:rect b="b" l="l" r="r" t="t"/>
              <a:pathLst>
                <a:path extrusionOk="0" h="3073" w="2951">
                  <a:moveTo>
                    <a:pt x="984" y="0"/>
                  </a:moveTo>
                  <a:lnTo>
                    <a:pt x="0" y="914"/>
                  </a:lnTo>
                  <a:lnTo>
                    <a:pt x="1880" y="3072"/>
                  </a:lnTo>
                  <a:lnTo>
                    <a:pt x="2951" y="199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3"/>
            <p:cNvSpPr/>
            <p:nvPr/>
          </p:nvSpPr>
          <p:spPr>
            <a:xfrm>
              <a:off x="3356753" y="3659425"/>
              <a:ext cx="10739" cy="10096"/>
            </a:xfrm>
            <a:custGeom>
              <a:rect b="b" l="l" r="r" t="t"/>
              <a:pathLst>
                <a:path extrusionOk="0" h="424" w="451">
                  <a:moveTo>
                    <a:pt x="227" y="1"/>
                  </a:moveTo>
                  <a:cubicBezTo>
                    <a:pt x="168" y="1"/>
                    <a:pt x="135" y="31"/>
                    <a:pt x="145" y="37"/>
                  </a:cubicBezTo>
                  <a:cubicBezTo>
                    <a:pt x="149" y="54"/>
                    <a:pt x="206" y="37"/>
                    <a:pt x="267" y="80"/>
                  </a:cubicBezTo>
                  <a:cubicBezTo>
                    <a:pt x="333" y="124"/>
                    <a:pt x="367" y="229"/>
                    <a:pt x="276" y="295"/>
                  </a:cubicBezTo>
                  <a:cubicBezTo>
                    <a:pt x="250" y="314"/>
                    <a:pt x="225" y="321"/>
                    <a:pt x="202" y="321"/>
                  </a:cubicBezTo>
                  <a:cubicBezTo>
                    <a:pt x="141" y="321"/>
                    <a:pt x="92" y="270"/>
                    <a:pt x="79" y="217"/>
                  </a:cubicBezTo>
                  <a:cubicBezTo>
                    <a:pt x="57" y="142"/>
                    <a:pt x="87" y="94"/>
                    <a:pt x="75" y="86"/>
                  </a:cubicBezTo>
                  <a:cubicBezTo>
                    <a:pt x="74" y="84"/>
                    <a:pt x="73" y="83"/>
                    <a:pt x="71" y="83"/>
                  </a:cubicBezTo>
                  <a:cubicBezTo>
                    <a:pt x="55" y="83"/>
                    <a:pt x="1" y="129"/>
                    <a:pt x="5" y="229"/>
                  </a:cubicBezTo>
                  <a:cubicBezTo>
                    <a:pt x="9" y="282"/>
                    <a:pt x="31" y="348"/>
                    <a:pt x="97" y="395"/>
                  </a:cubicBezTo>
                  <a:cubicBezTo>
                    <a:pt x="128" y="415"/>
                    <a:pt x="164" y="424"/>
                    <a:pt x="202" y="424"/>
                  </a:cubicBezTo>
                  <a:cubicBezTo>
                    <a:pt x="249" y="424"/>
                    <a:pt x="298" y="409"/>
                    <a:pt x="337" y="383"/>
                  </a:cubicBezTo>
                  <a:cubicBezTo>
                    <a:pt x="407" y="334"/>
                    <a:pt x="450" y="238"/>
                    <a:pt x="428" y="159"/>
                  </a:cubicBezTo>
                  <a:cubicBezTo>
                    <a:pt x="407" y="80"/>
                    <a:pt x="350" y="37"/>
                    <a:pt x="302" y="15"/>
                  </a:cubicBezTo>
                  <a:cubicBezTo>
                    <a:pt x="274" y="5"/>
                    <a:pt x="24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3"/>
            <p:cNvSpPr/>
            <p:nvPr/>
          </p:nvSpPr>
          <p:spPr>
            <a:xfrm>
              <a:off x="3299622" y="3501439"/>
              <a:ext cx="129992" cy="161901"/>
            </a:xfrm>
            <a:custGeom>
              <a:rect b="b" l="l" r="r" t="t"/>
              <a:pathLst>
                <a:path extrusionOk="0" h="6799" w="5459">
                  <a:moveTo>
                    <a:pt x="98" y="1"/>
                  </a:moveTo>
                  <a:cubicBezTo>
                    <a:pt x="90" y="1"/>
                    <a:pt x="82" y="1"/>
                    <a:pt x="74" y="2"/>
                  </a:cubicBezTo>
                  <a:cubicBezTo>
                    <a:pt x="27" y="2"/>
                    <a:pt x="1" y="2"/>
                    <a:pt x="1" y="7"/>
                  </a:cubicBezTo>
                  <a:cubicBezTo>
                    <a:pt x="1" y="16"/>
                    <a:pt x="100" y="16"/>
                    <a:pt x="280" y="68"/>
                  </a:cubicBezTo>
                  <a:cubicBezTo>
                    <a:pt x="455" y="116"/>
                    <a:pt x="699" y="238"/>
                    <a:pt x="957" y="453"/>
                  </a:cubicBezTo>
                  <a:cubicBezTo>
                    <a:pt x="1473" y="881"/>
                    <a:pt x="2050" y="1645"/>
                    <a:pt x="2548" y="2581"/>
                  </a:cubicBezTo>
                  <a:lnTo>
                    <a:pt x="2548" y="2585"/>
                  </a:lnTo>
                  <a:lnTo>
                    <a:pt x="2548" y="2589"/>
                  </a:lnTo>
                  <a:cubicBezTo>
                    <a:pt x="2666" y="2769"/>
                    <a:pt x="2788" y="2956"/>
                    <a:pt x="2915" y="3148"/>
                  </a:cubicBezTo>
                  <a:cubicBezTo>
                    <a:pt x="3575" y="4185"/>
                    <a:pt x="4170" y="5124"/>
                    <a:pt x="4642" y="5776"/>
                  </a:cubicBezTo>
                  <a:cubicBezTo>
                    <a:pt x="4878" y="6103"/>
                    <a:pt x="5078" y="6361"/>
                    <a:pt x="5223" y="6536"/>
                  </a:cubicBezTo>
                  <a:cubicBezTo>
                    <a:pt x="5363" y="6706"/>
                    <a:pt x="5446" y="6798"/>
                    <a:pt x="5454" y="6798"/>
                  </a:cubicBezTo>
                  <a:cubicBezTo>
                    <a:pt x="5454" y="6798"/>
                    <a:pt x="5454" y="6798"/>
                    <a:pt x="5455" y="6798"/>
                  </a:cubicBezTo>
                  <a:cubicBezTo>
                    <a:pt x="5459" y="6793"/>
                    <a:pt x="5388" y="6693"/>
                    <a:pt x="5253" y="6510"/>
                  </a:cubicBezTo>
                  <a:cubicBezTo>
                    <a:pt x="5122" y="6331"/>
                    <a:pt x="4930" y="6064"/>
                    <a:pt x="4703" y="5732"/>
                  </a:cubicBezTo>
                  <a:cubicBezTo>
                    <a:pt x="4248" y="5072"/>
                    <a:pt x="3662" y="4128"/>
                    <a:pt x="3002" y="3092"/>
                  </a:cubicBezTo>
                  <a:cubicBezTo>
                    <a:pt x="2875" y="2900"/>
                    <a:pt x="2754" y="2712"/>
                    <a:pt x="2635" y="2529"/>
                  </a:cubicBezTo>
                  <a:lnTo>
                    <a:pt x="2635" y="2529"/>
                  </a:lnTo>
                  <a:lnTo>
                    <a:pt x="2639" y="2533"/>
                  </a:lnTo>
                  <a:cubicBezTo>
                    <a:pt x="2133" y="1585"/>
                    <a:pt x="1542" y="820"/>
                    <a:pt x="1001" y="400"/>
                  </a:cubicBezTo>
                  <a:cubicBezTo>
                    <a:pt x="730" y="185"/>
                    <a:pt x="477" y="68"/>
                    <a:pt x="289" y="28"/>
                  </a:cubicBezTo>
                  <a:cubicBezTo>
                    <a:pt x="211" y="10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8" name="Google Shape;10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403" y="3690750"/>
            <a:ext cx="1101375" cy="1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53"/>
          <p:cNvSpPr/>
          <p:nvPr/>
        </p:nvSpPr>
        <p:spPr>
          <a:xfrm flipH="1">
            <a:off x="5847585" y="2905150"/>
            <a:ext cx="1491915" cy="589697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Los parámetros deben ser idénticos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54"/>
          <p:cNvGrpSpPr/>
          <p:nvPr/>
        </p:nvGrpSpPr>
        <p:grpSpPr>
          <a:xfrm rot="8204">
            <a:off x="7821275" y="1988933"/>
            <a:ext cx="1137935" cy="2721320"/>
            <a:chOff x="7443890" y="153238"/>
            <a:chExt cx="1180672" cy="2720503"/>
          </a:xfrm>
        </p:grpSpPr>
        <p:sp>
          <p:nvSpPr>
            <p:cNvPr id="1045" name="Google Shape;1045;p54"/>
            <p:cNvSpPr/>
            <p:nvPr/>
          </p:nvSpPr>
          <p:spPr>
            <a:xfrm>
              <a:off x="8177507" y="287222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8240135" y="213570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8112298" y="155001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7987371" y="277172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8173983" y="283504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8055441" y="2453498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8059503" y="246636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8088733" y="2452030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8083034" y="2840744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8092215" y="2838900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8093608" y="2833572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8094223" y="2825989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062212" y="2828735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082460" y="282517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8174147" y="283381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8206280" y="278258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8163219" y="245895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215622" y="2459780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8187467" y="2846687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8198288" y="2840908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8211362" y="2839064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8342068" y="277172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8528680" y="283504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8381032" y="2453498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8385058" y="246636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8414325" y="2452030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8437895" y="2840744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8446953" y="2838900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8448469" y="2833572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8448920" y="2825989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8416910" y="2828735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8437321" y="282517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8528844" y="283381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8560977" y="278258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8488773" y="245895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8541214" y="2459780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8542165" y="2846687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8553026" y="2840908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8566060" y="2839064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8008930" y="1123259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8397195" y="2758239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8014176" y="2757215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8414000" y="1283351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8051679" y="1273596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7443890" y="210250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8121766" y="185125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8135701" y="168444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8158654" y="312511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8143366" y="302838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8245791" y="312511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8233208" y="302838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8192058" y="387966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8202181" y="454446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8357069" y="316363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8374120" y="328659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8114142" y="153238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8355389" y="356612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7902242" y="554698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8194927" y="554698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8205214" y="725856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8226773" y="735037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8194189" y="841519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8200009" y="843118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8203370" y="843118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8204927" y="838896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8228331" y="823322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8233823" y="824592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8235053" y="825740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8235667" y="823895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8176729" y="573142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8178573" y="597324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8180499" y="610644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8183614" y="626547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8177180" y="643556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8187303" y="671099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8193287" y="688764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8202591" y="701961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8241938" y="714421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8256366" y="701838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8275014" y="689789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8292639" y="675771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8302721" y="668230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8315058" y="652409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8327518" y="633514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8335633" y="622161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8342355" y="607611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8353545" y="583388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8359815" y="562608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8358750" y="553018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7927654" y="682903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7935441" y="704134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7943147" y="730898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7948926" y="751186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7957205" y="768236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7962410" y="778852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7973436" y="805288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7978641" y="821928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8075082" y="1230929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8084591" y="1230929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8099592" y="1247324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8120413" y="1255111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8132791" y="1264087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8151440" y="1270522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172753" y="1277654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192058" y="1289253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208411" y="1299294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227716" y="1309951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243660" y="1306959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254521" y="1289253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260751" y="1279457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270301" y="1262776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287597" y="1273842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295221" y="1280605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298336" y="1295237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310550" y="1306426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323706" y="1320894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334445" y="1313640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348216" y="1307246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361660" y="1297040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369160" y="1288679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390064" y="1277613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400720" y="1270850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417525" y="1262243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427033" y="1249783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445108" y="1244455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458716" y="1233634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469659" y="1223962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486382" y="1216010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498391" y="1204985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301656" y="707740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336412" y="764711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8343749" y="778073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8357069" y="790901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366250" y="801599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8385391" y="821272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8396703" y="826437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8404040" y="841765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8417852" y="849799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8435927" y="868529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8306533" y="644212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8511097" y="1206010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8524786" y="1196296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7651036" y="741062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 flipH="1">
              <a:off x="8189224" y="304727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54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1190" name="Google Shape;1190;p54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54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1192" name="Google Shape;1192;p5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54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98" name="Google Shape;1198;p54"/>
          <p:cNvSpPr/>
          <p:nvPr/>
        </p:nvSpPr>
        <p:spPr>
          <a:xfrm>
            <a:off x="4395025" y="411200"/>
            <a:ext cx="2801100" cy="833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4"/>
          <p:cNvSpPr/>
          <p:nvPr/>
        </p:nvSpPr>
        <p:spPr>
          <a:xfrm>
            <a:off x="4471225" y="335000"/>
            <a:ext cx="2801100" cy="833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SELECT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SupplierID, CompanyName, Address,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City, Country, Phone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FROM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Suppliers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WHERE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Country = @Country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00" name="Google Shape;1200;p54"/>
          <p:cNvSpPr/>
          <p:nvPr/>
        </p:nvSpPr>
        <p:spPr>
          <a:xfrm flipH="1">
            <a:off x="6238348" y="1509808"/>
            <a:ext cx="2059088" cy="589681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¡Te invito a probar con las siguientes consultas!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01" name="Google Shape;1201;p54"/>
          <p:cNvSpPr/>
          <p:nvPr/>
        </p:nvSpPr>
        <p:spPr>
          <a:xfrm>
            <a:off x="4109625" y="2581275"/>
            <a:ext cx="3551700" cy="1795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4"/>
          <p:cNvSpPr/>
          <p:nvPr/>
        </p:nvSpPr>
        <p:spPr>
          <a:xfrm>
            <a:off x="4185825" y="2505075"/>
            <a:ext cx="3551700" cy="1795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SELECT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ProductID, ProductName, SupplierID, CategoryID,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QuantityPerUnit, UnitPrice, (SELECT CategoryName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FROM Categories WHERE Categories.CategoryID = 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Products.CategoryID) as CategoryName,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(SELECT CompanyName FROM Suppliers WHERE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Suppliers.SupplierID = Products.SupplierID)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as SupplierName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FROM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Products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WHERE </a:t>
            </a:r>
            <a:r>
              <a:rPr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CategoryID = @CategoryID</a:t>
            </a:r>
            <a:endParaRPr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203" name="Google Shape;1203;p54"/>
          <p:cNvGrpSpPr/>
          <p:nvPr/>
        </p:nvGrpSpPr>
        <p:grpSpPr>
          <a:xfrm flipH="1">
            <a:off x="6933610" y="3154818"/>
            <a:ext cx="921144" cy="1561106"/>
            <a:chOff x="4321997" y="3141168"/>
            <a:chExt cx="921144" cy="1561106"/>
          </a:xfrm>
        </p:grpSpPr>
        <p:sp>
          <p:nvSpPr>
            <p:cNvPr id="1204" name="Google Shape;1204;p54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4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0" name="Google Shape;121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0725" y="335000"/>
            <a:ext cx="833400" cy="8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ctrTitle"/>
          </p:nvPr>
        </p:nvSpPr>
        <p:spPr>
          <a:xfrm>
            <a:off x="737100" y="1715300"/>
            <a:ext cx="3081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TP7: </a:t>
            </a:r>
            <a:r>
              <a:rPr lang="en">
                <a:solidFill>
                  <a:schemeClr val="accent3"/>
                </a:solidFill>
              </a:rPr>
              <a:t>Interacción con SQL Server</a:t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387" name="Google Shape;387;p4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4"/>
          <p:cNvGrpSpPr/>
          <p:nvPr/>
        </p:nvGrpSpPr>
        <p:grpSpPr>
          <a:xfrm>
            <a:off x="5215730" y="960614"/>
            <a:ext cx="3081703" cy="3126518"/>
            <a:chOff x="5150194" y="1591500"/>
            <a:chExt cx="3081703" cy="2529341"/>
          </a:xfrm>
        </p:grpSpPr>
        <p:sp>
          <p:nvSpPr>
            <p:cNvPr id="393" name="Google Shape;393;p44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4"/>
          <p:cNvGrpSpPr/>
          <p:nvPr/>
        </p:nvGrpSpPr>
        <p:grpSpPr>
          <a:xfrm>
            <a:off x="5723516" y="789660"/>
            <a:ext cx="2288423" cy="1787926"/>
            <a:chOff x="5723516" y="1479118"/>
            <a:chExt cx="2288423" cy="1787926"/>
          </a:xfrm>
        </p:grpSpPr>
        <p:sp>
          <p:nvSpPr>
            <p:cNvPr id="396" name="Google Shape;396;p44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736950" y="28196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al “</a:t>
            </a:r>
            <a:r>
              <a:rPr lang="en"/>
              <a:t>Database</a:t>
            </a:r>
            <a:r>
              <a:rPr lang="en"/>
              <a:t> First”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del entorno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cadena de conexión?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ejecutar una consulta SQL en C#?</a:t>
            </a:r>
            <a:endParaRPr/>
          </a:p>
        </p:txBody>
      </p:sp>
      <p:grpSp>
        <p:nvGrpSpPr>
          <p:cNvPr id="402" name="Google Shape;402;p44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403" name="Google Shape;403;p44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4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44"/>
          <p:cNvGrpSpPr/>
          <p:nvPr/>
        </p:nvGrpSpPr>
        <p:grpSpPr>
          <a:xfrm>
            <a:off x="4670099" y="1183057"/>
            <a:ext cx="4222275" cy="2756290"/>
            <a:chOff x="4710406" y="1815485"/>
            <a:chExt cx="3380253" cy="2313100"/>
          </a:xfrm>
        </p:grpSpPr>
        <p:sp>
          <p:nvSpPr>
            <p:cNvPr id="409" name="Google Shape;409;p44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44"/>
          <p:cNvGrpSpPr/>
          <p:nvPr/>
        </p:nvGrpSpPr>
        <p:grpSpPr>
          <a:xfrm>
            <a:off x="4741888" y="1523316"/>
            <a:ext cx="4078699" cy="2151865"/>
            <a:chOff x="4741888" y="1485263"/>
            <a:chExt cx="4078699" cy="2151865"/>
          </a:xfrm>
        </p:grpSpPr>
        <p:sp>
          <p:nvSpPr>
            <p:cNvPr id="412" name="Google Shape;412;p44"/>
            <p:cNvSpPr txBox="1"/>
            <p:nvPr/>
          </p:nvSpPr>
          <p:spPr>
            <a:xfrm>
              <a:off x="5616582" y="1485263"/>
              <a:ext cx="579900" cy="31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TP7</a:t>
              </a:r>
              <a:endParaRPr sz="1200"/>
            </a:p>
          </p:txBody>
        </p:sp>
        <p:sp>
          <p:nvSpPr>
            <p:cNvPr id="413" name="Google Shape;413;p44"/>
            <p:cNvSpPr txBox="1"/>
            <p:nvPr/>
          </p:nvSpPr>
          <p:spPr>
            <a:xfrm>
              <a:off x="6429338" y="1943513"/>
              <a:ext cx="7038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CONIA</a:t>
              </a:r>
              <a:endParaRPr sz="1200"/>
            </a:p>
          </p:txBody>
        </p:sp>
        <p:sp>
          <p:nvSpPr>
            <p:cNvPr id="414" name="Google Shape;414;p44"/>
            <p:cNvSpPr txBox="1"/>
            <p:nvPr/>
          </p:nvSpPr>
          <p:spPr>
            <a:xfrm>
              <a:off x="5616582" y="2401748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T6</a:t>
              </a:r>
              <a:endParaRPr sz="1200"/>
            </a:p>
          </p:txBody>
        </p:sp>
        <p:sp>
          <p:nvSpPr>
            <p:cNvPr id="415" name="Google Shape;415;p44"/>
            <p:cNvSpPr txBox="1"/>
            <p:nvPr/>
          </p:nvSpPr>
          <p:spPr>
            <a:xfrm>
              <a:off x="5616582" y="2859991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P4</a:t>
              </a:r>
              <a:endParaRPr sz="1200"/>
            </a:p>
          </p:txBody>
        </p:sp>
        <p:sp>
          <p:nvSpPr>
            <p:cNvPr id="416" name="Google Shape;416;p44"/>
            <p:cNvSpPr txBox="1"/>
            <p:nvPr/>
          </p:nvSpPr>
          <p:spPr>
            <a:xfrm>
              <a:off x="6491281" y="1485263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TP8</a:t>
              </a:r>
              <a:endParaRPr sz="1200"/>
            </a:p>
          </p:txBody>
        </p:sp>
        <p:sp>
          <p:nvSpPr>
            <p:cNvPr id="417" name="Google Shape;417;p44"/>
            <p:cNvSpPr txBox="1"/>
            <p:nvPr/>
          </p:nvSpPr>
          <p:spPr>
            <a:xfrm>
              <a:off x="6491281" y="2401748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T7</a:t>
              </a:r>
              <a:endParaRPr sz="1200"/>
            </a:p>
          </p:txBody>
        </p:sp>
        <p:sp>
          <p:nvSpPr>
            <p:cNvPr id="418" name="Google Shape;418;p44"/>
            <p:cNvSpPr txBox="1"/>
            <p:nvPr/>
          </p:nvSpPr>
          <p:spPr>
            <a:xfrm>
              <a:off x="8240685" y="2859991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PR4</a:t>
              </a:r>
              <a:endParaRPr sz="1200"/>
            </a:p>
          </p:txBody>
        </p:sp>
        <p:sp>
          <p:nvSpPr>
            <p:cNvPr id="419" name="Google Shape;419;p44"/>
            <p:cNvSpPr txBox="1"/>
            <p:nvPr/>
          </p:nvSpPr>
          <p:spPr>
            <a:xfrm>
              <a:off x="7365980" y="1485263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CC10</a:t>
              </a:r>
              <a:endParaRPr sz="1200"/>
            </a:p>
          </p:txBody>
        </p:sp>
        <p:sp>
          <p:nvSpPr>
            <p:cNvPr id="420" name="Google Shape;420;p44"/>
            <p:cNvSpPr txBox="1"/>
            <p:nvPr/>
          </p:nvSpPr>
          <p:spPr>
            <a:xfrm>
              <a:off x="7365980" y="1943505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CC11</a:t>
              </a:r>
              <a:endParaRPr sz="1200"/>
            </a:p>
          </p:txBody>
        </p:sp>
        <p:sp>
          <p:nvSpPr>
            <p:cNvPr id="421" name="Google Shape;421;p44"/>
            <p:cNvSpPr txBox="1"/>
            <p:nvPr/>
          </p:nvSpPr>
          <p:spPr>
            <a:xfrm>
              <a:off x="7365980" y="2401748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CC12</a:t>
              </a:r>
              <a:endParaRPr sz="1200"/>
            </a:p>
          </p:txBody>
        </p:sp>
        <p:sp>
          <p:nvSpPr>
            <p:cNvPr id="422" name="Google Shape;422;p44"/>
            <p:cNvSpPr txBox="1"/>
            <p:nvPr/>
          </p:nvSpPr>
          <p:spPr>
            <a:xfrm>
              <a:off x="4742138" y="2036840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CP5</a:t>
              </a:r>
              <a:endParaRPr sz="1200"/>
            </a:p>
          </p:txBody>
        </p:sp>
        <p:sp>
          <p:nvSpPr>
            <p:cNvPr id="423" name="Google Shape;423;p44"/>
            <p:cNvSpPr txBox="1"/>
            <p:nvPr/>
          </p:nvSpPr>
          <p:spPr>
            <a:xfrm>
              <a:off x="8240687" y="3318223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</a:t>
              </a:r>
              <a:endParaRPr sz="1200"/>
            </a:p>
          </p:txBody>
        </p:sp>
        <p:cxnSp>
          <p:nvCxnSpPr>
            <p:cNvPr id="424" name="Google Shape;424;p44"/>
            <p:cNvCxnSpPr>
              <a:stCxn id="412" idx="3"/>
              <a:endCxn id="416" idx="1"/>
            </p:cNvCxnSpPr>
            <p:nvPr/>
          </p:nvCxnSpPr>
          <p:spPr>
            <a:xfrm>
              <a:off x="6196482" y="1644713"/>
              <a:ext cx="294900" cy="600"/>
            </a:xfrm>
            <a:prstGeom prst="curvedConnector3">
              <a:avLst>
                <a:gd fmla="val 5001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5" name="Google Shape;425;p44"/>
            <p:cNvCxnSpPr>
              <a:stCxn id="416" idx="3"/>
              <a:endCxn id="419" idx="1"/>
            </p:cNvCxnSpPr>
            <p:nvPr/>
          </p:nvCxnSpPr>
          <p:spPr>
            <a:xfrm>
              <a:off x="7071181" y="1644713"/>
              <a:ext cx="294900" cy="600"/>
            </a:xfrm>
            <a:prstGeom prst="curvedConnector3">
              <a:avLst>
                <a:gd fmla="val 5001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" name="Google Shape;426;p44"/>
            <p:cNvCxnSpPr>
              <a:stCxn id="416" idx="2"/>
              <a:endCxn id="422" idx="0"/>
            </p:cNvCxnSpPr>
            <p:nvPr/>
          </p:nvCxnSpPr>
          <p:spPr>
            <a:xfrm rot="5400000">
              <a:off x="5790331" y="1046063"/>
              <a:ext cx="232800" cy="1749000"/>
            </a:xfrm>
            <a:prstGeom prst="curvedConnector3">
              <a:avLst>
                <a:gd fmla="val 5001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7" name="Google Shape;427;p44"/>
            <p:cNvCxnSpPr>
              <a:stCxn id="414" idx="3"/>
              <a:endCxn id="417" idx="1"/>
            </p:cNvCxnSpPr>
            <p:nvPr/>
          </p:nvCxnSpPr>
          <p:spPr>
            <a:xfrm>
              <a:off x="6196482" y="2561198"/>
              <a:ext cx="294900" cy="600"/>
            </a:xfrm>
            <a:prstGeom prst="curvedConnector3">
              <a:avLst>
                <a:gd fmla="val 5001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8" name="Google Shape;428;p44"/>
            <p:cNvCxnSpPr>
              <a:stCxn id="417" idx="2"/>
              <a:endCxn id="415" idx="0"/>
            </p:cNvCxnSpPr>
            <p:nvPr/>
          </p:nvCxnSpPr>
          <p:spPr>
            <a:xfrm rot="5400000">
              <a:off x="6274231" y="2352848"/>
              <a:ext cx="139200" cy="8748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9" name="Google Shape;429;p44"/>
            <p:cNvCxnSpPr>
              <a:stCxn id="415" idx="2"/>
              <a:endCxn id="430" idx="3"/>
            </p:cNvCxnSpPr>
            <p:nvPr/>
          </p:nvCxnSpPr>
          <p:spPr>
            <a:xfrm rot="5400000">
              <a:off x="5464782" y="3035941"/>
              <a:ext cx="298800" cy="5847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44"/>
            <p:cNvCxnSpPr>
              <a:stCxn id="422" idx="2"/>
              <a:endCxn id="430" idx="0"/>
            </p:cNvCxnSpPr>
            <p:nvPr/>
          </p:nvCxnSpPr>
          <p:spPr>
            <a:xfrm flipH="1" rot="-5400000">
              <a:off x="4551188" y="2836640"/>
              <a:ext cx="962400" cy="6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44"/>
            <p:cNvCxnSpPr>
              <a:stCxn id="413" idx="3"/>
              <a:endCxn id="420" idx="1"/>
            </p:cNvCxnSpPr>
            <p:nvPr/>
          </p:nvCxnSpPr>
          <p:spPr>
            <a:xfrm>
              <a:off x="7133138" y="2102963"/>
              <a:ext cx="232800" cy="600"/>
            </a:xfrm>
            <a:prstGeom prst="curvedConnector3">
              <a:avLst>
                <a:gd fmla="val 50009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3" name="Google Shape;433;p44"/>
            <p:cNvCxnSpPr>
              <a:stCxn id="417" idx="3"/>
              <a:endCxn id="421" idx="1"/>
            </p:cNvCxnSpPr>
            <p:nvPr/>
          </p:nvCxnSpPr>
          <p:spPr>
            <a:xfrm>
              <a:off x="7071181" y="2561198"/>
              <a:ext cx="294900" cy="600"/>
            </a:xfrm>
            <a:prstGeom prst="curvedConnector3">
              <a:avLst>
                <a:gd fmla="val 5001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4" name="Google Shape;434;p44"/>
            <p:cNvCxnSpPr>
              <a:stCxn id="418" idx="2"/>
              <a:endCxn id="423" idx="0"/>
            </p:cNvCxnSpPr>
            <p:nvPr/>
          </p:nvCxnSpPr>
          <p:spPr>
            <a:xfrm flipH="1" rot="-5400000">
              <a:off x="8461335" y="3248191"/>
              <a:ext cx="139200" cy="6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44"/>
            <p:cNvSpPr txBox="1"/>
            <p:nvPr/>
          </p:nvSpPr>
          <p:spPr>
            <a:xfrm>
              <a:off x="4741888" y="3318227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EF</a:t>
              </a:r>
              <a:endParaRPr sz="1200"/>
            </a:p>
          </p:txBody>
        </p:sp>
        <p:cxnSp>
          <p:nvCxnSpPr>
            <p:cNvPr id="435" name="Google Shape;435;p44"/>
            <p:cNvCxnSpPr>
              <a:endCxn id="418" idx="0"/>
            </p:cNvCxnSpPr>
            <p:nvPr/>
          </p:nvCxnSpPr>
          <p:spPr>
            <a:xfrm flipH="1" rot="-5400000">
              <a:off x="7844235" y="2173591"/>
              <a:ext cx="1361100" cy="11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44"/>
            <p:cNvCxnSpPr>
              <a:stCxn id="423" idx="1"/>
              <a:endCxn id="430" idx="3"/>
            </p:cNvCxnSpPr>
            <p:nvPr/>
          </p:nvCxnSpPr>
          <p:spPr>
            <a:xfrm flipH="1">
              <a:off x="5321687" y="3477673"/>
              <a:ext cx="29190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5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5"/>
          <p:cNvSpPr/>
          <p:nvPr/>
        </p:nvSpPr>
        <p:spPr>
          <a:xfrm>
            <a:off x="35591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5"/>
          <p:cNvSpPr/>
          <p:nvPr/>
        </p:nvSpPr>
        <p:spPr>
          <a:xfrm>
            <a:off x="35591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"/>
          <p:cNvSpPr txBox="1"/>
          <p:nvPr>
            <p:ph type="ctrTitle"/>
          </p:nvPr>
        </p:nvSpPr>
        <p:spPr>
          <a:xfrm>
            <a:off x="3630400" y="1657625"/>
            <a:ext cx="18462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r>
              <a:rPr lang="en"/>
              <a:t>Database first</a:t>
            </a:r>
            <a:endParaRPr/>
          </a:p>
        </p:txBody>
      </p:sp>
      <p:sp>
        <p:nvSpPr>
          <p:cNvPr id="446" name="Google Shape;446;p45"/>
          <p:cNvSpPr txBox="1"/>
          <p:nvPr>
            <p:ph idx="1" type="subTitle"/>
          </p:nvPr>
        </p:nvSpPr>
        <p:spPr>
          <a:xfrm>
            <a:off x="36304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vistazo a las distintas formas de trabajo</a:t>
            </a:r>
            <a:endParaRPr/>
          </a:p>
        </p:txBody>
      </p:sp>
      <p:sp>
        <p:nvSpPr>
          <p:cNvPr id="447" name="Google Shape;447;p45"/>
          <p:cNvSpPr txBox="1"/>
          <p:nvPr>
            <p:ph idx="2" type="ctrTitle"/>
          </p:nvPr>
        </p:nvSpPr>
        <p:spPr>
          <a:xfrm>
            <a:off x="3630400" y="3482450"/>
            <a:ext cx="2261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Prep. del Entorno</a:t>
            </a:r>
            <a:endParaRPr/>
          </a:p>
        </p:txBody>
      </p:sp>
      <p:sp>
        <p:nvSpPr>
          <p:cNvPr id="448" name="Google Shape;448;p45"/>
          <p:cNvSpPr txBox="1"/>
          <p:nvPr>
            <p:ph idx="5" type="subTitle"/>
          </p:nvPr>
        </p:nvSpPr>
        <p:spPr>
          <a:xfrm>
            <a:off x="3630400" y="36598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trabajo: SQL Server </a:t>
            </a:r>
            <a:r>
              <a:rPr lang="en"/>
              <a:t>2019 </a:t>
            </a:r>
            <a:r>
              <a:rPr lang="en"/>
              <a:t>&amp; Azure Data Studio &amp; BDD</a:t>
            </a:r>
            <a:endParaRPr/>
          </a:p>
        </p:txBody>
      </p:sp>
      <p:sp>
        <p:nvSpPr>
          <p:cNvPr id="449" name="Google Shape;449;p45"/>
          <p:cNvSpPr txBox="1"/>
          <p:nvPr>
            <p:ph idx="3" type="ctrTitle"/>
          </p:nvPr>
        </p:nvSpPr>
        <p:spPr>
          <a:xfrm>
            <a:off x="6364525" y="1657625"/>
            <a:ext cx="24195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Cadena de conexión</a:t>
            </a:r>
            <a:endParaRPr/>
          </a:p>
        </p:txBody>
      </p:sp>
      <p:sp>
        <p:nvSpPr>
          <p:cNvPr id="450" name="Google Shape;450;p45"/>
          <p:cNvSpPr txBox="1"/>
          <p:nvPr>
            <p:ph idx="6" type="subTitle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como un recurso en solución C#</a:t>
            </a:r>
            <a:endParaRPr/>
          </a:p>
        </p:txBody>
      </p:sp>
      <p:sp>
        <p:nvSpPr>
          <p:cNvPr id="451" name="Google Shape;451;p45"/>
          <p:cNvSpPr txBox="1"/>
          <p:nvPr>
            <p:ph idx="4" type="ctrTitle"/>
          </p:nvPr>
        </p:nvSpPr>
        <p:spPr>
          <a:xfrm>
            <a:off x="6364525" y="3482450"/>
            <a:ext cx="2501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Ejecutar consultas</a:t>
            </a:r>
            <a:endParaRPr/>
          </a:p>
        </p:txBody>
      </p:sp>
      <p:grpSp>
        <p:nvGrpSpPr>
          <p:cNvPr id="452" name="Google Shape;452;p45"/>
          <p:cNvGrpSpPr/>
          <p:nvPr/>
        </p:nvGrpSpPr>
        <p:grpSpPr>
          <a:xfrm>
            <a:off x="563975" y="982900"/>
            <a:ext cx="2214990" cy="3181003"/>
            <a:chOff x="624596" y="982906"/>
            <a:chExt cx="2001980" cy="3181003"/>
          </a:xfrm>
        </p:grpSpPr>
        <p:sp>
          <p:nvSpPr>
            <p:cNvPr id="453" name="Google Shape;453;p45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45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456" name="Google Shape;456;p4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5"/>
          <p:cNvGrpSpPr/>
          <p:nvPr/>
        </p:nvGrpSpPr>
        <p:grpSpPr>
          <a:xfrm>
            <a:off x="1691827" y="1904259"/>
            <a:ext cx="1418990" cy="2804590"/>
            <a:chOff x="2072827" y="1904259"/>
            <a:chExt cx="1418990" cy="2804590"/>
          </a:xfrm>
        </p:grpSpPr>
        <p:sp>
          <p:nvSpPr>
            <p:cNvPr id="462" name="Google Shape;462;p45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45"/>
          <p:cNvSpPr txBox="1"/>
          <p:nvPr>
            <p:ph type="ctrTitle"/>
          </p:nvPr>
        </p:nvSpPr>
        <p:spPr>
          <a:xfrm rot="-3144022">
            <a:off x="2150808" y="2540441"/>
            <a:ext cx="1012882" cy="3206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17" name="Google Shape;517;p45"/>
          <p:cNvSpPr txBox="1"/>
          <p:nvPr>
            <p:ph idx="7" type="subTitle"/>
          </p:nvPr>
        </p:nvSpPr>
        <p:spPr>
          <a:xfrm>
            <a:off x="6364525" y="3659800"/>
            <a:ext cx="2154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 parametrización.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parametrización.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/>
          <p:nvPr/>
        </p:nvSpPr>
        <p:spPr>
          <a:xfrm>
            <a:off x="507625" y="29677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590750" y="28653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 txBox="1"/>
          <p:nvPr>
            <p:ph idx="1" type="subTitle"/>
          </p:nvPr>
        </p:nvSpPr>
        <p:spPr>
          <a:xfrm>
            <a:off x="663650" y="3156323"/>
            <a:ext cx="1827900" cy="14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utiliza cuando </a:t>
            </a:r>
            <a:r>
              <a:rPr b="1" lang="en"/>
              <a:t>ya existe previamente la base de datos</a:t>
            </a:r>
            <a:r>
              <a:rPr lang="en"/>
              <a:t> y todo lo relacionado con ella (script de creación, script de poblado, consultas, etc.)</a:t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26" name="Google Shape;526;p46"/>
          <p:cNvSpPr txBox="1"/>
          <p:nvPr>
            <p:ph type="ctrTitle"/>
          </p:nvPr>
        </p:nvSpPr>
        <p:spPr>
          <a:xfrm>
            <a:off x="676325" y="1313025"/>
            <a:ext cx="1827900" cy="129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first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27" name="Google Shape;527;p46"/>
          <p:cNvCxnSpPr>
            <a:stCxn id="526" idx="2"/>
            <a:endCxn id="523" idx="0"/>
          </p:cNvCxnSpPr>
          <p:nvPr/>
        </p:nvCxnSpPr>
        <p:spPr>
          <a:xfrm flipH="1">
            <a:off x="1589075" y="2603625"/>
            <a:ext cx="1200" cy="261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46"/>
          <p:cNvSpPr/>
          <p:nvPr/>
        </p:nvSpPr>
        <p:spPr>
          <a:xfrm>
            <a:off x="6321225" y="29677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6404350" y="28653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46"/>
          <p:cNvCxnSpPr>
            <a:stCxn id="531" idx="2"/>
            <a:endCxn id="529" idx="0"/>
          </p:cNvCxnSpPr>
          <p:nvPr/>
        </p:nvCxnSpPr>
        <p:spPr>
          <a:xfrm>
            <a:off x="7402600" y="260340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46"/>
          <p:cNvSpPr txBox="1"/>
          <p:nvPr>
            <p:ph idx="4" type="ctrTitle"/>
          </p:nvPr>
        </p:nvSpPr>
        <p:spPr>
          <a:xfrm>
            <a:off x="6682175" y="1312925"/>
            <a:ext cx="1429500" cy="129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r>
              <a:rPr lang="en">
                <a:solidFill>
                  <a:schemeClr val="accent3"/>
                </a:solidFill>
              </a:rPr>
              <a:t> first</a:t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2835250" y="1268575"/>
            <a:ext cx="2478300" cy="36279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6"/>
          <p:cNvSpPr txBox="1"/>
          <p:nvPr>
            <p:ph idx="5" type="subTitle"/>
          </p:nvPr>
        </p:nvSpPr>
        <p:spPr>
          <a:xfrm>
            <a:off x="6461175" y="3156323"/>
            <a:ext cx="1827900" cy="14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 utiliza cuando no existe una base de datos previa, en este caso el </a:t>
            </a:r>
            <a:r>
              <a:rPr b="1" lang="en">
                <a:solidFill>
                  <a:schemeClr val="accent3"/>
                </a:solidFill>
              </a:rPr>
              <a:t>ORM (Object Relational Mapping) es el encargado</a:t>
            </a:r>
            <a:r>
              <a:rPr lang="en">
                <a:solidFill>
                  <a:schemeClr val="accent3"/>
                </a:solidFill>
              </a:rPr>
              <a:t> de crear la base de datos y las consultas.</a:t>
            </a:r>
            <a:endParaRPr/>
          </a:p>
        </p:txBody>
      </p:sp>
      <p:sp>
        <p:nvSpPr>
          <p:cNvPr id="535" name="Google Shape;535;p46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Enfoques o formas de trabajo</a:t>
            </a:r>
            <a:endParaRPr/>
          </a:p>
        </p:txBody>
      </p:sp>
      <p:sp>
        <p:nvSpPr>
          <p:cNvPr id="536" name="Google Shape;536;p46"/>
          <p:cNvSpPr/>
          <p:nvPr/>
        </p:nvSpPr>
        <p:spPr>
          <a:xfrm>
            <a:off x="3076150" y="2098950"/>
            <a:ext cx="1996500" cy="76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3076150" y="2098950"/>
            <a:ext cx="1996500" cy="76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Presentation Layer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Formularios o “la vista”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8" name="Google Shape;538;p46"/>
          <p:cNvSpPr/>
          <p:nvPr/>
        </p:nvSpPr>
        <p:spPr>
          <a:xfrm>
            <a:off x="3076150" y="3025100"/>
            <a:ext cx="1996500" cy="76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3076150" y="3025100"/>
            <a:ext cx="1996500" cy="76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Data access 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Layer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Clases utilitarias y datos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3076150" y="3951250"/>
            <a:ext cx="1996500" cy="76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/>
          <p:nvPr/>
        </p:nvSpPr>
        <p:spPr>
          <a:xfrm>
            <a:off x="3076150" y="3951250"/>
            <a:ext cx="1996500" cy="76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Database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SQL Server, MySQL, PosgreSQL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2" name="Google Shape;542;p46"/>
          <p:cNvSpPr/>
          <p:nvPr/>
        </p:nvSpPr>
        <p:spPr>
          <a:xfrm>
            <a:off x="3076151" y="1452700"/>
            <a:ext cx="1996500" cy="481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/>
          <p:nvPr/>
        </p:nvSpPr>
        <p:spPr>
          <a:xfrm>
            <a:off x="3076151" y="1452700"/>
            <a:ext cx="1996500" cy="481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Usuario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4" name="Google Shape;544;p46"/>
          <p:cNvSpPr/>
          <p:nvPr/>
        </p:nvSpPr>
        <p:spPr>
          <a:xfrm>
            <a:off x="3196175" y="1763301"/>
            <a:ext cx="260100" cy="50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3196175" y="2688626"/>
            <a:ext cx="260100" cy="50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3196175" y="3613951"/>
            <a:ext cx="260100" cy="50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46"/>
          <p:cNvCxnSpPr/>
          <p:nvPr/>
        </p:nvCxnSpPr>
        <p:spPr>
          <a:xfrm>
            <a:off x="2504225" y="1685236"/>
            <a:ext cx="336900" cy="1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ctrTitle"/>
          </p:nvPr>
        </p:nvSpPr>
        <p:spPr>
          <a:xfrm>
            <a:off x="3722850" y="457300"/>
            <a:ext cx="46524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. </a:t>
            </a:r>
            <a:r>
              <a:rPr lang="en"/>
              <a:t>Instalar SQL Server y obtener cadena de conexión</a:t>
            </a:r>
            <a:endParaRPr/>
          </a:p>
        </p:txBody>
      </p:sp>
      <p:pic>
        <p:nvPicPr>
          <p:cNvPr id="553" name="Google Shape;5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900"/>
            <a:ext cx="4909200" cy="3900300"/>
          </a:xfrm>
          <a:prstGeom prst="roundRect">
            <a:avLst>
              <a:gd fmla="val 8126" name="adj"/>
            </a:avLst>
          </a:prstGeom>
          <a:noFill/>
          <a:ln>
            <a:noFill/>
          </a:ln>
        </p:spPr>
      </p:pic>
      <p:sp>
        <p:nvSpPr>
          <p:cNvPr id="554" name="Google Shape;554;p47"/>
          <p:cNvSpPr/>
          <p:nvPr/>
        </p:nvSpPr>
        <p:spPr>
          <a:xfrm>
            <a:off x="5180650" y="1608375"/>
            <a:ext cx="3773700" cy="76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5256850" y="1532175"/>
            <a:ext cx="3773700" cy="76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Cadena de conexión: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Server=localhost;Database=master;Trusted_Connection=True;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6" name="Google Shape;556;p47"/>
          <p:cNvSpPr/>
          <p:nvPr/>
        </p:nvSpPr>
        <p:spPr>
          <a:xfrm rot="-2159142">
            <a:off x="4610934" y="1841611"/>
            <a:ext cx="1061466" cy="3423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6050050" y="3765400"/>
            <a:ext cx="2904300" cy="76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6126250" y="3689200"/>
            <a:ext cx="2904300" cy="76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Enlace de descarga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: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https://www.microsoft.com/es-es/sql-server/sql-server-downloads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59" name="Google Shape;5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850" y="2609150"/>
            <a:ext cx="2599324" cy="8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Instalación de Azure Data Studio</a:t>
            </a: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900"/>
            <a:ext cx="5166235" cy="3900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6" name="Google Shape;566;p48"/>
          <p:cNvSpPr/>
          <p:nvPr/>
        </p:nvSpPr>
        <p:spPr>
          <a:xfrm>
            <a:off x="5999350" y="2247775"/>
            <a:ext cx="2802600" cy="76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8"/>
          <p:cNvSpPr/>
          <p:nvPr/>
        </p:nvSpPr>
        <p:spPr>
          <a:xfrm>
            <a:off x="6075550" y="2171575"/>
            <a:ext cx="2802600" cy="76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Enlace de descarga: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https://azure.microsoft.com/en-us/services/developer-tools/data-studio/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8" name="Google Shape;5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304" y="1198475"/>
            <a:ext cx="2246700" cy="71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69" name="Google Shape;569;p48"/>
          <p:cNvGrpSpPr/>
          <p:nvPr/>
        </p:nvGrpSpPr>
        <p:grpSpPr>
          <a:xfrm>
            <a:off x="6729508" y="3585211"/>
            <a:ext cx="2148643" cy="1405787"/>
            <a:chOff x="7000454" y="3762485"/>
            <a:chExt cx="1877856" cy="1228620"/>
          </a:xfrm>
        </p:grpSpPr>
        <p:grpSp>
          <p:nvGrpSpPr>
            <p:cNvPr id="570" name="Google Shape;570;p48"/>
            <p:cNvGrpSpPr/>
            <p:nvPr/>
          </p:nvGrpSpPr>
          <p:grpSpPr>
            <a:xfrm flipH="1">
              <a:off x="7284147" y="3949283"/>
              <a:ext cx="818565" cy="594458"/>
              <a:chOff x="1114774" y="3680787"/>
              <a:chExt cx="742127" cy="590438"/>
            </a:xfrm>
          </p:grpSpPr>
          <p:sp>
            <p:nvSpPr>
              <p:cNvPr id="571" name="Google Shape;571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rect b="b" l="l" r="r" t="t"/>
                <a:pathLst>
                  <a:path extrusionOk="0" h="3211" w="10505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rect b="b" l="l" r="r" t="t"/>
                <a:pathLst>
                  <a:path extrusionOk="0" h="9681" w="18242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rect b="b" l="l" r="r" t="t"/>
                <a:pathLst>
                  <a:path extrusionOk="0" h="32027" w="50131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rect b="b" l="l" r="r" t="t"/>
                <a:pathLst>
                  <a:path extrusionOk="0" h="27913" w="45695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rect b="b" l="l" r="r" t="t"/>
                <a:pathLst>
                  <a:path extrusionOk="0" h="32870" w="50979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rect b="b" l="l" r="r" t="t"/>
                <a:pathLst>
                  <a:path extrusionOk="0" h="16249" w="6185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rect b="b" l="l" r="r" t="t"/>
                <a:pathLst>
                  <a:path extrusionOk="0" h="11634" w="5547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rect b="b" l="l" r="r" t="t"/>
                <a:pathLst>
                  <a:path extrusionOk="0" h="20008" w="6883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rect b="b" l="l" r="r" t="t"/>
                <a:pathLst>
                  <a:path extrusionOk="0" h="8335" w="4804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rect b="b" l="l" r="r" t="t"/>
                <a:pathLst>
                  <a:path extrusionOk="0" h="13640" w="5612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rect b="b" l="l" r="r" t="t"/>
                <a:pathLst>
                  <a:path extrusionOk="0" h="18321" w="652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rect b="b" l="l" r="r" t="t"/>
                <a:pathLst>
                  <a:path extrusionOk="0" h="12307" w="5482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rect b="b" l="l" r="r" t="t"/>
                <a:pathLst>
                  <a:path extrusionOk="0" h="5735" w="1818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rect b="b" l="l" r="r" t="t"/>
                <a:pathLst>
                  <a:path extrusionOk="0" h="2081" w="2243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rect b="b" l="l" r="r" t="t"/>
                <a:pathLst>
                  <a:path extrusionOk="0" h="159" w="12709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rect b="b" l="l" r="r" t="t"/>
                <a:pathLst>
                  <a:path extrusionOk="0" h="154" w="12708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1" name="Google Shape;591;p48"/>
            <p:cNvGrpSpPr/>
            <p:nvPr/>
          </p:nvGrpSpPr>
          <p:grpSpPr>
            <a:xfrm flipH="1">
              <a:off x="7000454" y="4539271"/>
              <a:ext cx="1877856" cy="445239"/>
              <a:chOff x="411603" y="4266784"/>
              <a:chExt cx="1702500" cy="442228"/>
            </a:xfrm>
          </p:grpSpPr>
          <p:sp>
            <p:nvSpPr>
              <p:cNvPr id="592" name="Google Shape;592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rect b="b" l="l" r="r" t="t"/>
                <a:pathLst>
                  <a:path extrusionOk="0" h="28398" w="48667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rect b="b" l="l" r="r" t="t"/>
                <a:pathLst>
                  <a:path extrusionOk="0" h="28398" w="22171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rect b="b" l="l" r="r" t="t"/>
                <a:pathLst>
                  <a:path extrusionOk="0" h="8042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rect b="b" l="l" r="r" t="t"/>
                <a:pathLst>
                  <a:path extrusionOk="0" h="1651" w="1626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rect b="b" l="l" r="r" t="t"/>
                <a:pathLst>
                  <a:path extrusionOk="0" h="8043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rect b="b" l="l" r="r" t="t"/>
                <a:pathLst>
                  <a:path extrusionOk="0" h="1651" w="1627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rect b="b" l="l" r="r" t="t"/>
                <a:pathLst>
                  <a:path extrusionOk="0" h="8059" w="17972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rect b="b" l="l" r="r" t="t"/>
                <a:pathLst>
                  <a:path extrusionOk="0" h="1652" w="1627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rect b="b" l="l" r="r" t="t"/>
                <a:pathLst>
                  <a:path extrusionOk="0" h="28398" w="4094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rect b="b" l="l" r="r" t="t"/>
                <a:pathLst>
                  <a:path extrusionOk="0" h="2697" w="11695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rect b="b" l="l" r="r" t="t"/>
                <a:pathLst>
                  <a:path extrusionOk="0" h="27682" w="3628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48"/>
            <p:cNvSpPr/>
            <p:nvPr/>
          </p:nvSpPr>
          <p:spPr>
            <a:xfrm flipH="1">
              <a:off x="7735908" y="4243017"/>
              <a:ext cx="35534" cy="43003"/>
            </a:xfrm>
            <a:custGeom>
              <a:rect b="b" l="l" r="r" t="t"/>
              <a:pathLst>
                <a:path extrusionOk="0" h="2934" w="2213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 flipH="1">
              <a:off x="7736406" y="4257497"/>
              <a:ext cx="15864" cy="28668"/>
            </a:xfrm>
            <a:custGeom>
              <a:rect b="b" l="l" r="r" t="t"/>
              <a:pathLst>
                <a:path extrusionOk="0" h="1956" w="988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5" name="Google Shape;605;p48"/>
            <p:cNvGrpSpPr/>
            <p:nvPr/>
          </p:nvGrpSpPr>
          <p:grpSpPr>
            <a:xfrm flipH="1">
              <a:off x="7723207" y="3762485"/>
              <a:ext cx="853858" cy="1228620"/>
              <a:chOff x="684717" y="3495251"/>
              <a:chExt cx="774124" cy="1220312"/>
            </a:xfrm>
          </p:grpSpPr>
          <p:sp>
            <p:nvSpPr>
              <p:cNvPr id="606" name="Google Shape;606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rect b="b" l="l" r="r" t="t"/>
                <a:pathLst>
                  <a:path extrusionOk="0" h="3639" w="2125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rect b="b" l="l" r="r" t="t"/>
                <a:pathLst>
                  <a:path extrusionOk="0" h="20328" w="12626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rect b="b" l="l" r="r" t="t"/>
                <a:pathLst>
                  <a:path extrusionOk="0" h="18480" w="17731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rect b="b" l="l" r="r" t="t"/>
                <a:pathLst>
                  <a:path extrusionOk="0" h="233" w="3462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rect b="b" l="l" r="r" t="t"/>
                <a:pathLst>
                  <a:path extrusionOk="0" h="20047" w="25418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rect b="b" l="l" r="r" t="t"/>
                <a:pathLst>
                  <a:path extrusionOk="0" h="2930" w="1167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rect b="b" l="l" r="r" t="t"/>
                <a:pathLst>
                  <a:path extrusionOk="0" h="39569" w="2985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rect b="b" l="l" r="r" t="t"/>
                <a:pathLst>
                  <a:path extrusionOk="0" h="15212" w="4293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rect b="b" l="l" r="r" t="t"/>
                <a:pathLst>
                  <a:path extrusionOk="0" h="5573" w="2533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rect b="b" l="l" r="r" t="t"/>
                <a:pathLst>
                  <a:path extrusionOk="0" h="1094" w="962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rect b="b" l="l" r="r" t="t"/>
                <a:pathLst>
                  <a:path extrusionOk="0" h="1661" w="10057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rect b="b" l="l" r="r" t="t"/>
                <a:pathLst>
                  <a:path extrusionOk="0" h="12263" w="2474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rect b="b" l="l" r="r" t="t"/>
                <a:pathLst>
                  <a:path extrusionOk="0" h="591" w="13815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rect b="b" l="l" r="r" t="t"/>
                <a:pathLst>
                  <a:path extrusionOk="0" h="1203" w="224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rect b="b" l="l" r="r" t="t"/>
                <a:pathLst>
                  <a:path extrusionOk="0" h="19138" w="1465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rect b="b" l="l" r="r" t="t"/>
                <a:pathLst>
                  <a:path extrusionOk="0" h="609" w="1745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rect b="b" l="l" r="r" t="t"/>
                <a:pathLst>
                  <a:path extrusionOk="0" h="783" w="3668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rect b="b" l="l" r="r" t="t"/>
                <a:pathLst>
                  <a:path extrusionOk="0" h="8584" w="769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rect b="b" l="l" r="r" t="t"/>
                <a:pathLst>
                  <a:path extrusionOk="0" h="24749" w="35255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rect b="b" l="l" r="r" t="t"/>
                <a:pathLst>
                  <a:path extrusionOk="0" h="2889" w="16188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rect b="b" l="l" r="r" t="t"/>
                <a:pathLst>
                  <a:path extrusionOk="0" h="154" w="4716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48"/>
            <p:cNvGrpSpPr/>
            <p:nvPr/>
          </p:nvGrpSpPr>
          <p:grpSpPr>
            <a:xfrm flipH="1">
              <a:off x="7976601" y="4341289"/>
              <a:ext cx="685020" cy="639116"/>
              <a:chOff x="608057" y="4070142"/>
              <a:chExt cx="621052" cy="634794"/>
            </a:xfrm>
          </p:grpSpPr>
          <p:sp>
            <p:nvSpPr>
              <p:cNvPr id="628" name="Google Shape;628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rect b="b" l="l" r="r" t="t"/>
                <a:pathLst>
                  <a:path extrusionOk="0" h="9838" w="2689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rect b="b" l="l" r="r" t="t"/>
                <a:pathLst>
                  <a:path extrusionOk="0" h="31847" w="21415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rect b="b" l="l" r="r" t="t"/>
                <a:pathLst>
                  <a:path extrusionOk="0" h="4174" w="3844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rect b="b" l="l" r="r" t="t"/>
                <a:pathLst>
                  <a:path extrusionOk="0" h="14946" w="19579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48"/>
            <p:cNvGrpSpPr/>
            <p:nvPr/>
          </p:nvGrpSpPr>
          <p:grpSpPr>
            <a:xfrm flipH="1">
              <a:off x="8697396" y="4349702"/>
              <a:ext cx="162817" cy="189583"/>
              <a:chOff x="428010" y="4078498"/>
              <a:chExt cx="147613" cy="188301"/>
            </a:xfrm>
          </p:grpSpPr>
          <p:sp>
            <p:nvSpPr>
              <p:cNvPr id="633" name="Google Shape;633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rect b="b" l="l" r="r" t="t"/>
                <a:pathLst>
                  <a:path extrusionOk="0" h="2339" w="2867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rect b="b" l="l" r="r" t="t"/>
                <a:pathLst>
                  <a:path extrusionOk="0" h="2339" w="2509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rect b="b" l="l" r="r" t="t"/>
                <a:pathLst>
                  <a:path extrusionOk="0" h="5135" w="344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rect b="b" l="l" r="r" t="t"/>
                <a:pathLst>
                  <a:path extrusionOk="0" h="2339" w="2614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rect b="b" l="l" r="r" t="t"/>
                <a:pathLst>
                  <a:path extrusionOk="0" h="7906" w="1014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rect b="b" l="l" r="r" t="t"/>
                <a:pathLst>
                  <a:path extrusionOk="0" h="1395" w="9659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rect b="b" l="l" r="r" t="t"/>
                <a:pathLst>
                  <a:path extrusionOk="0" h="1395" w="9554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rect b="b" l="l" r="r" t="t"/>
                <a:pathLst>
                  <a:path extrusionOk="0" h="484" w="546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rect b="b" l="l" r="r" t="t"/>
                <a:pathLst>
                  <a:path extrusionOk="0" h="485" w="547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rect b="b" l="l" r="r" t="t"/>
                <a:pathLst>
                  <a:path extrusionOk="0" h="484" w="543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48"/>
            <p:cNvGrpSpPr/>
            <p:nvPr/>
          </p:nvGrpSpPr>
          <p:grpSpPr>
            <a:xfrm flipH="1">
              <a:off x="7123530" y="4348530"/>
              <a:ext cx="138041" cy="190756"/>
              <a:chOff x="1877369" y="4077333"/>
              <a:chExt cx="125151" cy="189466"/>
            </a:xfrm>
          </p:grpSpPr>
          <p:sp>
            <p:nvSpPr>
              <p:cNvPr id="644" name="Google Shape;644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rect b="b" l="l" r="r" t="t"/>
                <a:pathLst>
                  <a:path extrusionOk="0" h="10651" w="7461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rect b="b" l="l" r="r" t="t"/>
                <a:pathLst>
                  <a:path extrusionOk="0" h="1403" w="8597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rect b="b" l="l" r="r" t="t"/>
                <a:pathLst>
                  <a:path extrusionOk="0" h="1116" w="6367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rect b="b" l="l" r="r" t="t"/>
                <a:pathLst>
                  <a:path extrusionOk="0" h="5358" w="757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8" name="Google Shape;648;p48"/>
          <p:cNvSpPr/>
          <p:nvPr/>
        </p:nvSpPr>
        <p:spPr>
          <a:xfrm flipH="1">
            <a:off x="5681001" y="3263203"/>
            <a:ext cx="2148595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Alternativamente puedes utilizar SQL Server Management Studio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9"/>
          <p:cNvSpPr txBox="1"/>
          <p:nvPr>
            <p:ph type="ctrTitle"/>
          </p:nvPr>
        </p:nvSpPr>
        <p:spPr>
          <a:xfrm>
            <a:off x="4541000" y="457300"/>
            <a:ext cx="3834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Descarga y ejecución de BDD northwind</a:t>
            </a:r>
            <a:endParaRPr/>
          </a:p>
        </p:txBody>
      </p:sp>
      <p:pic>
        <p:nvPicPr>
          <p:cNvPr id="654" name="Google Shape;6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090900"/>
            <a:ext cx="5191800" cy="3900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5" name="Google Shape;655;p49"/>
          <p:cNvSpPr/>
          <p:nvPr/>
        </p:nvSpPr>
        <p:spPr>
          <a:xfrm>
            <a:off x="1376450" y="3409025"/>
            <a:ext cx="3119700" cy="76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9"/>
          <p:cNvSpPr/>
          <p:nvPr/>
        </p:nvSpPr>
        <p:spPr>
          <a:xfrm>
            <a:off x="1452650" y="3332825"/>
            <a:ext cx="3119700" cy="76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Enlace de descarga: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https://github.com/Microsoft/sql-server-samples/tree/master/samples/databases/northwind-pubs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57" name="Google Shape;6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75" y="778954"/>
            <a:ext cx="2353200" cy="86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58" name="Google Shape;658;p49"/>
          <p:cNvGrpSpPr/>
          <p:nvPr/>
        </p:nvGrpSpPr>
        <p:grpSpPr>
          <a:xfrm flipH="1">
            <a:off x="283959" y="2051489"/>
            <a:ext cx="1352305" cy="2863419"/>
            <a:chOff x="7626217" y="1477631"/>
            <a:chExt cx="1482465" cy="2863419"/>
          </a:xfrm>
        </p:grpSpPr>
        <p:grpSp>
          <p:nvGrpSpPr>
            <p:cNvPr id="659" name="Google Shape;659;p49"/>
            <p:cNvGrpSpPr/>
            <p:nvPr/>
          </p:nvGrpSpPr>
          <p:grpSpPr>
            <a:xfrm>
              <a:off x="8805487" y="3723787"/>
              <a:ext cx="208476" cy="304372"/>
              <a:chOff x="7797287" y="4091587"/>
              <a:chExt cx="208476" cy="304372"/>
            </a:xfrm>
          </p:grpSpPr>
          <p:sp>
            <p:nvSpPr>
              <p:cNvPr id="660" name="Google Shape;660;p49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rect b="b" l="l" r="r" t="t"/>
                <a:pathLst>
                  <a:path extrusionOk="0" h="6975" w="4778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9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rect b="b" l="l" r="r" t="t"/>
                <a:pathLst>
                  <a:path extrusionOk="0" h="5098" w="4064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9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rect b="b" l="l" r="r" t="t"/>
                <a:pathLst>
                  <a:path extrusionOk="0" h="135" w="486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9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rect b="b" l="l" r="r" t="t"/>
                <a:pathLst>
                  <a:path extrusionOk="0" h="150" w="529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9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rect b="b" l="l" r="r" t="t"/>
                <a:pathLst>
                  <a:path extrusionOk="0" h="1287" w="385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9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rect b="b" l="l" r="r" t="t"/>
                <a:pathLst>
                  <a:path extrusionOk="0" h="242" w="374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9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rect b="b" l="l" r="r" t="t"/>
                <a:pathLst>
                  <a:path extrusionOk="0" h="372" w="349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7" name="Google Shape;667;p49"/>
            <p:cNvSpPr/>
            <p:nvPr/>
          </p:nvSpPr>
          <p:spPr>
            <a:xfrm>
              <a:off x="8167927" y="2712685"/>
              <a:ext cx="797733" cy="1212448"/>
            </a:xfrm>
            <a:custGeom>
              <a:rect b="b" l="l" r="r" t="t"/>
              <a:pathLst>
                <a:path extrusionOk="0" h="27312" w="1797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8306384" y="3089966"/>
              <a:ext cx="491469" cy="660338"/>
            </a:xfrm>
            <a:custGeom>
              <a:rect b="b" l="l" r="r" t="t"/>
              <a:pathLst>
                <a:path extrusionOk="0" h="14875" w="11071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8743951" y="3637932"/>
              <a:ext cx="140413" cy="181521"/>
            </a:xfrm>
            <a:custGeom>
              <a:rect b="b" l="l" r="r" t="t"/>
              <a:pathLst>
                <a:path extrusionOk="0" h="4089" w="3163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8659829" y="1623012"/>
              <a:ext cx="448853" cy="494399"/>
            </a:xfrm>
            <a:custGeom>
              <a:rect b="b" l="l" r="r" t="t"/>
              <a:pathLst>
                <a:path extrusionOk="0" h="11137" w="10111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7626217" y="2117265"/>
              <a:ext cx="889892" cy="414004"/>
            </a:xfrm>
            <a:custGeom>
              <a:rect b="b" l="l" r="r" t="t"/>
              <a:pathLst>
                <a:path extrusionOk="0" h="9326" w="20046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8216225" y="1983114"/>
              <a:ext cx="626556" cy="727859"/>
            </a:xfrm>
            <a:custGeom>
              <a:rect b="b" l="l" r="r" t="t"/>
              <a:pathLst>
                <a:path extrusionOk="0" h="16396" w="14114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8333951" y="2147673"/>
              <a:ext cx="65701" cy="245801"/>
            </a:xfrm>
            <a:custGeom>
              <a:rect b="b" l="l" r="r" t="t"/>
              <a:pathLst>
                <a:path extrusionOk="0" h="5537" w="148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8377632" y="2156240"/>
              <a:ext cx="18023" cy="31519"/>
            </a:xfrm>
            <a:custGeom>
              <a:rect b="b" l="l" r="r" t="t"/>
              <a:pathLst>
                <a:path extrusionOk="0" h="710" w="406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8456161" y="1568367"/>
              <a:ext cx="247177" cy="496353"/>
            </a:xfrm>
            <a:custGeom>
              <a:rect b="b" l="l" r="r" t="t"/>
              <a:pathLst>
                <a:path extrusionOk="0" h="11181" w="5568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8472586" y="17228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8464285" y="1712328"/>
              <a:ext cx="32895" cy="9988"/>
            </a:xfrm>
            <a:custGeom>
              <a:rect b="b" l="l" r="r" t="t"/>
              <a:pathLst>
                <a:path extrusionOk="0" h="225" w="741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8566119" y="17228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8560703" y="1712328"/>
              <a:ext cx="32673" cy="9988"/>
            </a:xfrm>
            <a:custGeom>
              <a:rect b="b" l="l" r="r" t="t"/>
              <a:pathLst>
                <a:path extrusionOk="0" h="225" w="736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8516578" y="1803818"/>
              <a:ext cx="47500" cy="24593"/>
            </a:xfrm>
            <a:custGeom>
              <a:rect b="b" l="l" r="r" t="t"/>
              <a:pathLst>
                <a:path extrusionOk="0" h="554" w="107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8527365" y="1875066"/>
              <a:ext cx="83724" cy="43815"/>
            </a:xfrm>
            <a:custGeom>
              <a:rect b="b" l="l" r="r" t="t"/>
              <a:pathLst>
                <a:path extrusionOk="0" h="987" w="1886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8431213" y="1525929"/>
              <a:ext cx="464789" cy="393184"/>
            </a:xfrm>
            <a:custGeom>
              <a:rect b="b" l="l" r="r" t="t"/>
              <a:pathLst>
                <a:path extrusionOk="0" h="8857" w="1047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8709681" y="1742070"/>
              <a:ext cx="54026" cy="55757"/>
            </a:xfrm>
            <a:custGeom>
              <a:rect b="b" l="l" r="r" t="t"/>
              <a:pathLst>
                <a:path extrusionOk="0" h="1256" w="1217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8727882" y="1755343"/>
              <a:ext cx="23395" cy="31696"/>
            </a:xfrm>
            <a:custGeom>
              <a:rect b="b" l="l" r="r" t="t"/>
              <a:pathLst>
                <a:path extrusionOk="0" h="714" w="527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49"/>
            <p:cNvGrpSpPr/>
            <p:nvPr/>
          </p:nvGrpSpPr>
          <p:grpSpPr>
            <a:xfrm>
              <a:off x="8485681" y="4199260"/>
              <a:ext cx="319804" cy="141790"/>
              <a:chOff x="7477481" y="4567060"/>
              <a:chExt cx="319804" cy="141790"/>
            </a:xfrm>
          </p:grpSpPr>
          <p:sp>
            <p:nvSpPr>
              <p:cNvPr id="686" name="Google Shape;686;p49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rect b="b" l="l" r="r" t="t"/>
                <a:pathLst>
                  <a:path extrusionOk="0" h="3194" w="7204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49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rect b="b" l="l" r="r" t="t"/>
                <a:pathLst>
                  <a:path extrusionOk="0" h="133" w="6483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49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rect b="b" l="l" r="r" t="t"/>
                <a:pathLst>
                  <a:path extrusionOk="0" h="387" w="349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9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rect b="b" l="l" r="r" t="t"/>
                <a:pathLst>
                  <a:path extrusionOk="0" h="458" w="328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9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rect b="b" l="l" r="r" t="t"/>
                <a:pathLst>
                  <a:path extrusionOk="0" h="185" w="395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9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rect b="b" l="l" r="r" t="t"/>
                <a:pathLst>
                  <a:path extrusionOk="0" h="135" w="471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2" name="Google Shape;692;p49"/>
            <p:cNvSpPr/>
            <p:nvPr/>
          </p:nvSpPr>
          <p:spPr>
            <a:xfrm>
              <a:off x="8383536" y="2621384"/>
              <a:ext cx="469273" cy="1653798"/>
            </a:xfrm>
            <a:custGeom>
              <a:rect b="b" l="l" r="r" t="t"/>
              <a:pathLst>
                <a:path extrusionOk="0" h="37254" w="10571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8642605" y="1477631"/>
              <a:ext cx="85278" cy="85189"/>
            </a:xfrm>
            <a:custGeom>
              <a:rect b="b" l="l" r="r" t="t"/>
              <a:pathLst>
                <a:path extrusionOk="0" h="1919" w="1921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683534" y="1554250"/>
              <a:ext cx="248420" cy="181743"/>
            </a:xfrm>
            <a:custGeom>
              <a:rect b="b" l="l" r="r" t="t"/>
              <a:pathLst>
                <a:path extrusionOk="0" h="4094" w="5596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8711901" y="1788015"/>
              <a:ext cx="40175" cy="34804"/>
            </a:xfrm>
            <a:custGeom>
              <a:rect b="b" l="l" r="r" t="t"/>
              <a:pathLst>
                <a:path extrusionOk="0" h="784" w="905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8644647" y="1531788"/>
              <a:ext cx="78442" cy="41596"/>
            </a:xfrm>
            <a:custGeom>
              <a:rect b="b" l="l" r="r" t="t"/>
              <a:pathLst>
                <a:path extrusionOk="0" h="937" w="1767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8747902" y="1779891"/>
              <a:ext cx="16470" cy="13185"/>
            </a:xfrm>
            <a:custGeom>
              <a:rect b="b" l="l" r="r" t="t"/>
              <a:pathLst>
                <a:path extrusionOk="0" h="297" w="371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8586983" y="3186384"/>
              <a:ext cx="83857" cy="1040693"/>
            </a:xfrm>
            <a:custGeom>
              <a:rect b="b" l="l" r="r" t="t"/>
              <a:pathLst>
                <a:path extrusionOk="0" h="23443" w="1889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49"/>
            <p:cNvGrpSpPr/>
            <p:nvPr/>
          </p:nvGrpSpPr>
          <p:grpSpPr>
            <a:xfrm>
              <a:off x="8339678" y="1975923"/>
              <a:ext cx="542780" cy="395840"/>
              <a:chOff x="7331478" y="2343723"/>
              <a:chExt cx="542780" cy="395840"/>
            </a:xfrm>
          </p:grpSpPr>
          <p:sp>
            <p:nvSpPr>
              <p:cNvPr id="700" name="Google Shape;700;p49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rect b="b" l="l" r="r" t="t"/>
                <a:pathLst>
                  <a:path extrusionOk="0" h="3516" w="7344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9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rect b="b" l="l" r="r" t="t"/>
                <a:pathLst>
                  <a:path extrusionOk="0" h="4849" w="11943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rect b="b" l="l" r="r" t="t"/>
                <a:pathLst>
                  <a:path extrusionOk="0" h="2111" w="3862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rect b="b" l="l" r="r" t="t"/>
                <a:pathLst>
                  <a:path extrusionOk="0" h="3701" w="3946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9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rect b="b" l="l" r="r" t="t"/>
                <a:pathLst>
                  <a:path extrusionOk="0" h="2137" w="4793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49"/>
            <p:cNvSpPr/>
            <p:nvPr/>
          </p:nvSpPr>
          <p:spPr>
            <a:xfrm>
              <a:off x="8550182" y="4225895"/>
              <a:ext cx="280960" cy="6748"/>
            </a:xfrm>
            <a:custGeom>
              <a:rect b="b" l="l" r="r" t="t"/>
              <a:pathLst>
                <a:path extrusionOk="0" h="152" w="6329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8020680" y="2198190"/>
              <a:ext cx="867563" cy="416268"/>
            </a:xfrm>
            <a:custGeom>
              <a:rect b="b" l="l" r="r" t="t"/>
              <a:pathLst>
                <a:path extrusionOk="0" h="9377" w="19543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8615925" y="1984668"/>
              <a:ext cx="295610" cy="523654"/>
            </a:xfrm>
            <a:custGeom>
              <a:rect b="b" l="l" r="r" t="t"/>
              <a:pathLst>
                <a:path extrusionOk="0" h="11796" w="6659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8712700" y="19849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8694677" y="2056538"/>
              <a:ext cx="175173" cy="164297"/>
            </a:xfrm>
            <a:custGeom>
              <a:rect b="b" l="l" r="r" t="t"/>
              <a:pathLst>
                <a:path extrusionOk="0" h="3701" w="3946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8669684" y="2276896"/>
              <a:ext cx="212773" cy="94867"/>
            </a:xfrm>
            <a:custGeom>
              <a:rect b="b" l="l" r="r" t="t"/>
              <a:pathLst>
                <a:path extrusionOk="0" h="2137" w="4793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8618190" y="21720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8712700" y="19849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8618190" y="21720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8508199" y="17160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5" name="Google Shape;71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9850" y="1539848"/>
            <a:ext cx="1228451" cy="1228451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49"/>
          <p:cNvSpPr/>
          <p:nvPr/>
        </p:nvSpPr>
        <p:spPr>
          <a:xfrm>
            <a:off x="1255750" y="2051500"/>
            <a:ext cx="1756777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¡Te invito a probar con una BDD hecha por ti mismo!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 txBox="1"/>
          <p:nvPr>
            <p:ph type="ctrTitle"/>
          </p:nvPr>
        </p:nvSpPr>
        <p:spPr>
          <a:xfrm>
            <a:off x="4483925" y="457300"/>
            <a:ext cx="3891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Añadir cadena de conexión como recurso</a:t>
            </a:r>
            <a:endParaRPr/>
          </a:p>
        </p:txBody>
      </p:sp>
      <p:pic>
        <p:nvPicPr>
          <p:cNvPr id="722" name="Google Shape;7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3" y="201963"/>
            <a:ext cx="3158225" cy="3122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3" name="Google Shape;723;p50"/>
          <p:cNvPicPr preferRelativeResize="0"/>
          <p:nvPr/>
        </p:nvPicPr>
        <p:blipFill rotWithShape="1">
          <a:blip r:embed="rId4">
            <a:alphaModFix/>
          </a:blip>
          <a:srcRect b="36544" l="0" r="0" t="0"/>
          <a:stretch/>
        </p:blipFill>
        <p:spPr>
          <a:xfrm>
            <a:off x="3626030" y="1165188"/>
            <a:ext cx="5295901" cy="15309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4" name="Google Shape;724;p50"/>
          <p:cNvPicPr preferRelativeResize="0"/>
          <p:nvPr/>
        </p:nvPicPr>
        <p:blipFill rotWithShape="1">
          <a:blip r:embed="rId5">
            <a:alphaModFix/>
          </a:blip>
          <a:srcRect b="41458" l="0" r="0" t="0"/>
          <a:stretch/>
        </p:blipFill>
        <p:spPr>
          <a:xfrm>
            <a:off x="190450" y="3506725"/>
            <a:ext cx="7648575" cy="1427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5" name="Google Shape;72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2639" y="2271241"/>
            <a:ext cx="3233700" cy="142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6" name="Google Shape;726;p50"/>
          <p:cNvSpPr/>
          <p:nvPr/>
        </p:nvSpPr>
        <p:spPr>
          <a:xfrm rot="-342863">
            <a:off x="2052833" y="1912052"/>
            <a:ext cx="1807784" cy="342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0"/>
          <p:cNvSpPr/>
          <p:nvPr/>
        </p:nvSpPr>
        <p:spPr>
          <a:xfrm rot="3318946">
            <a:off x="5437273" y="1937947"/>
            <a:ext cx="796059" cy="3426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0"/>
          <p:cNvSpPr/>
          <p:nvPr/>
        </p:nvSpPr>
        <p:spPr>
          <a:xfrm rot="7297908">
            <a:off x="6539290" y="3630455"/>
            <a:ext cx="926670" cy="3425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1"/>
          <p:cNvSpPr txBox="1"/>
          <p:nvPr>
            <p:ph type="ctrTitle"/>
          </p:nvPr>
        </p:nvSpPr>
        <p:spPr>
          <a:xfrm>
            <a:off x="4020925" y="457300"/>
            <a:ext cx="4354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 implementación de </a:t>
            </a:r>
            <a:r>
              <a:rPr lang="en">
                <a:solidFill>
                  <a:schemeClr val="accent3"/>
                </a:solidFill>
              </a:rPr>
              <a:t>consulta </a:t>
            </a:r>
            <a:r>
              <a:rPr lang="en"/>
              <a:t>sin parámetros</a:t>
            </a:r>
            <a:endParaRPr/>
          </a:p>
        </p:txBody>
      </p:sp>
      <p:sp>
        <p:nvSpPr>
          <p:cNvPr id="734" name="Google Shape;734;p51"/>
          <p:cNvSpPr/>
          <p:nvPr/>
        </p:nvSpPr>
        <p:spPr>
          <a:xfrm>
            <a:off x="291759" y="364375"/>
            <a:ext cx="2847600" cy="879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1"/>
          <p:cNvSpPr/>
          <p:nvPr/>
        </p:nvSpPr>
        <p:spPr>
          <a:xfrm>
            <a:off x="367959" y="288175"/>
            <a:ext cx="2847600" cy="879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1. 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cadena de conexión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string cadena = Resources.cadena_conexion;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MessageBox.Show("Cadena: " + cadena);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6" name="Google Shape;736;p51"/>
          <p:cNvSpPr/>
          <p:nvPr/>
        </p:nvSpPr>
        <p:spPr>
          <a:xfrm>
            <a:off x="291752" y="1537500"/>
            <a:ext cx="3913200" cy="1314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1"/>
          <p:cNvSpPr/>
          <p:nvPr/>
        </p:nvSpPr>
        <p:spPr>
          <a:xfrm>
            <a:off x="367952" y="1461300"/>
            <a:ext cx="3913200" cy="1314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2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. Conexión a la BDD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string cadena = Resources.cadena_conexion;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using (SqlConnection connection = new SqlConnection(cadena))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MessageBox.Show("Conexión exitosa");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8" name="Google Shape;738;p51"/>
          <p:cNvSpPr/>
          <p:nvPr/>
        </p:nvSpPr>
        <p:spPr>
          <a:xfrm>
            <a:off x="291750" y="3221825"/>
            <a:ext cx="5416200" cy="1633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1"/>
          <p:cNvSpPr/>
          <p:nvPr/>
        </p:nvSpPr>
        <p:spPr>
          <a:xfrm>
            <a:off x="367950" y="3145625"/>
            <a:ext cx="5416200" cy="1633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3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. Colocar consulta SQL (ya probada)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tring cadena = Resources.cadena_conexion;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using (SqlConnection connection = new SqlConnection(cadena))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string query = "SELECT CategoryID, CategoryName, Description FROM Categories";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SqlCommand command = new SqlCommand(query, connection);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MessageBox.Show("Query configurada");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40" name="Google Shape;740;p51"/>
          <p:cNvSpPr/>
          <p:nvPr/>
        </p:nvSpPr>
        <p:spPr>
          <a:xfrm flipH="1">
            <a:off x="5358872" y="1280369"/>
            <a:ext cx="2181951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Las consultas deben diseñarse, escribirse y probarse ANTES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41" name="Google Shape;741;p51"/>
          <p:cNvSpPr/>
          <p:nvPr/>
        </p:nvSpPr>
        <p:spPr>
          <a:xfrm flipH="1">
            <a:off x="4965847" y="2251094"/>
            <a:ext cx="2181951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Con la ayuda de un software como Azure Data Studio o SSMS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42" name="Google Shape;742;p51"/>
          <p:cNvSpPr/>
          <p:nvPr/>
        </p:nvSpPr>
        <p:spPr>
          <a:xfrm flipH="1">
            <a:off x="4693307" y="3304000"/>
            <a:ext cx="2010643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Únicamente cuando la consulta ya esté lista, se pasa a C#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43" name="Google Shape;743;p51"/>
          <p:cNvGrpSpPr/>
          <p:nvPr/>
        </p:nvGrpSpPr>
        <p:grpSpPr>
          <a:xfrm flipH="1">
            <a:off x="7259107" y="2081929"/>
            <a:ext cx="1520787" cy="2773390"/>
            <a:chOff x="-823767" y="1667843"/>
            <a:chExt cx="1580203" cy="2881743"/>
          </a:xfrm>
        </p:grpSpPr>
        <p:sp>
          <p:nvSpPr>
            <p:cNvPr id="744" name="Google Shape;744;p51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