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Josefin Slab"/>
      <p:regular r:id="rId16"/>
      <p:bold r:id="rId17"/>
      <p:italic r:id="rId18"/>
      <p:boldItalic r:id="rId19"/>
    </p:embeddedFont>
    <p:embeddedFont>
      <p:font typeface="Anton"/>
      <p:regular r:id="rId20"/>
    </p:embeddedFont>
    <p:embeddedFont>
      <p:font typeface="Staatliches"/>
      <p:regular r:id="rId21"/>
    </p:embeddedFont>
    <p:embeddedFont>
      <p:font typeface="Anaheim"/>
      <p:regular r:id="rId22"/>
    </p:embeddedFont>
    <p:embeddedFont>
      <p:font typeface="Abel"/>
      <p:regular r:id="rId23"/>
    </p:embeddedFont>
    <p:embeddedFont>
      <p:font typeface="Josefin Sans"/>
      <p:regular r:id="rId24"/>
      <p:bold r:id="rId25"/>
      <p:italic r:id="rId26"/>
      <p:boldItalic r:id="rId27"/>
    </p:embeddedFont>
    <p:embeddedFont>
      <p:font typeface="Unica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27"/>
        <p:guide pos="2971"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nton-regular.fntdata"/><Relationship Id="rId22" Type="http://schemas.openxmlformats.org/officeDocument/2006/relationships/font" Target="fonts/Anaheim-regular.fntdata"/><Relationship Id="rId21" Type="http://schemas.openxmlformats.org/officeDocument/2006/relationships/font" Target="fonts/Staatliches-regular.fntdata"/><Relationship Id="rId24" Type="http://schemas.openxmlformats.org/officeDocument/2006/relationships/font" Target="fonts/JosefinSans-regular.fntdata"/><Relationship Id="rId23" Type="http://schemas.openxmlformats.org/officeDocument/2006/relationships/font" Target="fonts/Abe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efinSans-italic.fntdata"/><Relationship Id="rId25" Type="http://schemas.openxmlformats.org/officeDocument/2006/relationships/font" Target="fonts/JosefinSans-bold.fntdata"/><Relationship Id="rId28" Type="http://schemas.openxmlformats.org/officeDocument/2006/relationships/font" Target="fonts/UnicaOne-regular.fntdata"/><Relationship Id="rId27" Type="http://schemas.openxmlformats.org/officeDocument/2006/relationships/font" Target="fonts/Josefi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JosefinSlab-bold.fntdata"/><Relationship Id="rId16" Type="http://schemas.openxmlformats.org/officeDocument/2006/relationships/font" Target="fonts/JosefinSlab-regular.fntdata"/><Relationship Id="rId19" Type="http://schemas.openxmlformats.org/officeDocument/2006/relationships/font" Target="fonts/JosefinSlab-boldItalic.fntdata"/><Relationship Id="rId18" Type="http://schemas.openxmlformats.org/officeDocument/2006/relationships/font" Target="fonts/JosefinSlab-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310ef5e24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310ef5e24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08d0fa1da_0_8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08d0fa1da_0_8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cd8312316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cd8312316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f40fb29fc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f40fb29fc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f40fb29fc6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f40fb29fc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1cd831231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1cd831231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f40fb29fc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f40fb29fc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f40fb29fc6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f40fb29fc6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bg>
      <p:bgPr>
        <a:solidFill>
          <a:srgbClr val="F3F3F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33000" y="1050513"/>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54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0" name="Google Shape;10;p2"/>
          <p:cNvSpPr txBox="1"/>
          <p:nvPr>
            <p:ph idx="1" type="subTitle"/>
          </p:nvPr>
        </p:nvSpPr>
        <p:spPr>
          <a:xfrm>
            <a:off x="833000" y="3299563"/>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CUSTOM_6_1_1_1_1">
    <p:bg>
      <p:bgPr>
        <a:solidFill>
          <a:srgbClr val="F3F3F3"/>
        </a:solidFill>
      </p:bgPr>
    </p:bg>
    <p:spTree>
      <p:nvGrpSpPr>
        <p:cNvPr id="63" name="Shape 63"/>
        <p:cNvGrpSpPr/>
        <p:nvPr/>
      </p:nvGrpSpPr>
      <p:grpSpPr>
        <a:xfrm>
          <a:off x="0" y="0"/>
          <a:ext cx="0" cy="0"/>
          <a:chOff x="0" y="0"/>
          <a:chExt cx="0" cy="0"/>
        </a:xfrm>
      </p:grpSpPr>
      <p:sp>
        <p:nvSpPr>
          <p:cNvPr id="64" name="Google Shape;64;p11"/>
          <p:cNvSpPr txBox="1"/>
          <p:nvPr>
            <p:ph type="ctrTitle"/>
          </p:nvPr>
        </p:nvSpPr>
        <p:spPr>
          <a:xfrm>
            <a:off x="5641825" y="1658275"/>
            <a:ext cx="26556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36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p:nvPr/>
          </p:nvSpPr>
          <p:spPr>
            <a:xfrm>
              <a:off x="1317648" y="1483576"/>
              <a:ext cx="6648000" cy="26232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
  <p:cSld name="CUSTOM_6_1_1_2">
    <p:bg>
      <p:bgPr>
        <a:solidFill>
          <a:srgbClr val="F3F3F3"/>
        </a:solidFill>
      </p:bgPr>
    </p:bg>
    <p:spTree>
      <p:nvGrpSpPr>
        <p:cNvPr id="68"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2"/>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NUMBER">
  <p:cSld name="CUSTOM_6_1_1_2_1_1">
    <p:bg>
      <p:bgPr>
        <a:solidFill>
          <a:srgbClr val="F3F3F3"/>
        </a:solidFill>
      </p:bgPr>
    </p:bg>
    <p:spTree>
      <p:nvGrpSpPr>
        <p:cNvPr id="72" name="Shape 72"/>
        <p:cNvGrpSpPr/>
        <p:nvPr/>
      </p:nvGrpSpPr>
      <p:grpSpPr>
        <a:xfrm>
          <a:off x="0" y="0"/>
          <a:ext cx="0" cy="0"/>
          <a:chOff x="0" y="0"/>
          <a:chExt cx="0" cy="0"/>
        </a:xfrm>
      </p:grpSpPr>
      <p:sp>
        <p:nvSpPr>
          <p:cNvPr id="73" name="Google Shape;73;p13"/>
          <p:cNvSpPr txBox="1"/>
          <p:nvPr>
            <p:ph idx="1" type="subTitle"/>
          </p:nvPr>
        </p:nvSpPr>
        <p:spPr>
          <a:xfrm>
            <a:off x="1551538" y="1552688"/>
            <a:ext cx="1887600" cy="43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74" name="Google Shape;74;p13"/>
          <p:cNvSpPr txBox="1"/>
          <p:nvPr>
            <p:ph hasCustomPrompt="1" type="title"/>
          </p:nvPr>
        </p:nvSpPr>
        <p:spPr>
          <a:xfrm>
            <a:off x="1317988" y="938488"/>
            <a:ext cx="2354700" cy="67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3F3F3"/>
              </a:buClr>
              <a:buSzPts val="3000"/>
              <a:buNone/>
              <a:defRPr b="0" sz="30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r>
              <a:t>xx%</a:t>
            </a:r>
          </a:p>
        </p:txBody>
      </p:sp>
      <p:sp>
        <p:nvSpPr>
          <p:cNvPr id="75" name="Google Shape;75;p1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idx="2"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p:cSld name="CUSTOM_6_1_1_2_1_1_1">
    <p:bg>
      <p:bgPr>
        <a:solidFill>
          <a:srgbClr val="F3F3F3"/>
        </a:solidFill>
      </p:bgPr>
    </p:bg>
    <p:spTree>
      <p:nvGrpSpPr>
        <p:cNvPr id="78" name="Shape 78"/>
        <p:cNvGrpSpPr/>
        <p:nvPr/>
      </p:nvGrpSpPr>
      <p:grpSpPr>
        <a:xfrm>
          <a:off x="0" y="0"/>
          <a:ext cx="0" cy="0"/>
          <a:chOff x="0" y="0"/>
          <a:chExt cx="0" cy="0"/>
        </a:xfrm>
      </p:grpSpPr>
      <p:sp>
        <p:nvSpPr>
          <p:cNvPr id="79" name="Google Shape;79;p14"/>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
        <p:nvSpPr>
          <p:cNvPr id="82" name="Google Shape;82;p14"/>
          <p:cNvSpPr txBox="1"/>
          <p:nvPr>
            <p:ph idx="2" type="title"/>
          </p:nvPr>
        </p:nvSpPr>
        <p:spPr>
          <a:xfrm>
            <a:off x="967226"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3" name="Google Shape;83;p14"/>
          <p:cNvSpPr txBox="1"/>
          <p:nvPr>
            <p:ph idx="1" type="subTitle"/>
          </p:nvPr>
        </p:nvSpPr>
        <p:spPr>
          <a:xfrm>
            <a:off x="783450"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4" name="Google Shape;84;p14"/>
          <p:cNvSpPr txBox="1"/>
          <p:nvPr>
            <p:ph idx="3" type="title"/>
          </p:nvPr>
        </p:nvSpPr>
        <p:spPr>
          <a:xfrm>
            <a:off x="6336924"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5" name="Google Shape;85;p14"/>
          <p:cNvSpPr txBox="1"/>
          <p:nvPr>
            <p:ph idx="4" type="subTitle"/>
          </p:nvPr>
        </p:nvSpPr>
        <p:spPr>
          <a:xfrm>
            <a:off x="6153025"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6" name="Google Shape;86;p14"/>
          <p:cNvSpPr txBox="1"/>
          <p:nvPr>
            <p:ph idx="5" type="title"/>
          </p:nvPr>
        </p:nvSpPr>
        <p:spPr>
          <a:xfrm>
            <a:off x="365173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7" name="Google Shape;87;p14"/>
          <p:cNvSpPr txBox="1"/>
          <p:nvPr>
            <p:ph idx="6" type="subTitle"/>
          </p:nvPr>
        </p:nvSpPr>
        <p:spPr>
          <a:xfrm>
            <a:off x="3467027"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88" name="Google Shape;88;p14"/>
          <p:cNvSpPr txBox="1"/>
          <p:nvPr>
            <p:ph idx="7" type="title"/>
          </p:nvPr>
        </p:nvSpPr>
        <p:spPr>
          <a:xfrm>
            <a:off x="3651738" y="1988923"/>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89" name="Google Shape;89;p14"/>
          <p:cNvSpPr txBox="1"/>
          <p:nvPr>
            <p:ph idx="8" type="subTitle"/>
          </p:nvPr>
        </p:nvSpPr>
        <p:spPr>
          <a:xfrm>
            <a:off x="3467027" y="2437350"/>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0" name="Google Shape;90;p14"/>
          <p:cNvSpPr txBox="1"/>
          <p:nvPr>
            <p:ph idx="9" type="title"/>
          </p:nvPr>
        </p:nvSpPr>
        <p:spPr>
          <a:xfrm>
            <a:off x="966788"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1" name="Google Shape;91;p14"/>
          <p:cNvSpPr txBox="1"/>
          <p:nvPr>
            <p:ph idx="13" type="subTitle"/>
          </p:nvPr>
        </p:nvSpPr>
        <p:spPr>
          <a:xfrm>
            <a:off x="78292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
        <p:nvSpPr>
          <p:cNvPr id="92" name="Google Shape;92;p14"/>
          <p:cNvSpPr txBox="1"/>
          <p:nvPr>
            <p:ph idx="14" type="title"/>
          </p:nvPr>
        </p:nvSpPr>
        <p:spPr>
          <a:xfrm>
            <a:off x="6336924" y="3600498"/>
            <a:ext cx="1841400" cy="401700"/>
          </a:xfrm>
          <a:prstGeom prst="rect">
            <a:avLst/>
          </a:prstGeom>
          <a:noFill/>
          <a:ln>
            <a:noFill/>
          </a:ln>
        </p:spPr>
        <p:txBody>
          <a:bodyPr anchorCtr="0" anchor="b" bIns="0" lIns="0" spcFirstLastPara="1" rIns="0" wrap="square" tIns="0">
            <a:noAutofit/>
          </a:bodyPr>
          <a:lstStyle>
            <a:lvl1pPr lvl="0" rtl="0" algn="ctr">
              <a:spcBef>
                <a:spcPts val="0"/>
              </a:spcBef>
              <a:spcAft>
                <a:spcPts val="0"/>
              </a:spcAft>
              <a:buSzPts val="1400"/>
              <a:buNone/>
              <a:defRPr i="0" sz="1200"/>
            </a:lvl1pPr>
            <a:lvl2pPr lvl="1" rtl="0" algn="ctr">
              <a:spcBef>
                <a:spcPts val="0"/>
              </a:spcBef>
              <a:spcAft>
                <a:spcPts val="0"/>
              </a:spcAft>
              <a:buSzPts val="1400"/>
              <a:buNone/>
              <a:defRPr sz="1400"/>
            </a:lvl2pPr>
            <a:lvl3pPr lvl="2" rtl="0" algn="ctr">
              <a:spcBef>
                <a:spcPts val="0"/>
              </a:spcBef>
              <a:spcAft>
                <a:spcPts val="0"/>
              </a:spcAft>
              <a:buSzPts val="1400"/>
              <a:buNone/>
              <a:defRPr sz="1400"/>
            </a:lvl3pPr>
            <a:lvl4pPr lvl="3" rtl="0" algn="ctr">
              <a:spcBef>
                <a:spcPts val="0"/>
              </a:spcBef>
              <a:spcAft>
                <a:spcPts val="0"/>
              </a:spcAft>
              <a:buSzPts val="1400"/>
              <a:buNone/>
              <a:defRPr sz="1400"/>
            </a:lvl4pPr>
            <a:lvl5pPr lvl="4" rtl="0" algn="ctr">
              <a:spcBef>
                <a:spcPts val="0"/>
              </a:spcBef>
              <a:spcAft>
                <a:spcPts val="0"/>
              </a:spcAft>
              <a:buSzPts val="1400"/>
              <a:buNone/>
              <a:defRPr sz="1400"/>
            </a:lvl5pPr>
            <a:lvl6pPr lvl="5" rtl="0" algn="ctr">
              <a:spcBef>
                <a:spcPts val="0"/>
              </a:spcBef>
              <a:spcAft>
                <a:spcPts val="0"/>
              </a:spcAft>
              <a:buSzPts val="1400"/>
              <a:buNone/>
              <a:defRPr sz="1400"/>
            </a:lvl6pPr>
            <a:lvl7pPr lvl="6" rtl="0" algn="ctr">
              <a:spcBef>
                <a:spcPts val="0"/>
              </a:spcBef>
              <a:spcAft>
                <a:spcPts val="0"/>
              </a:spcAft>
              <a:buSzPts val="1400"/>
              <a:buNone/>
              <a:defRPr sz="1400"/>
            </a:lvl7pPr>
            <a:lvl8pPr lvl="7" rtl="0" algn="ctr">
              <a:spcBef>
                <a:spcPts val="0"/>
              </a:spcBef>
              <a:spcAft>
                <a:spcPts val="0"/>
              </a:spcAft>
              <a:buSzPts val="1400"/>
              <a:buNone/>
              <a:defRPr sz="1400"/>
            </a:lvl8pPr>
            <a:lvl9pPr lvl="8" rtl="0" algn="ctr">
              <a:spcBef>
                <a:spcPts val="0"/>
              </a:spcBef>
              <a:spcAft>
                <a:spcPts val="0"/>
              </a:spcAft>
              <a:buSzPts val="1400"/>
              <a:buNone/>
              <a:defRPr sz="1400"/>
            </a:lvl9pPr>
          </a:lstStyle>
          <a:p/>
        </p:txBody>
      </p:sp>
      <p:sp>
        <p:nvSpPr>
          <p:cNvPr id="93" name="Google Shape;93;p14"/>
          <p:cNvSpPr txBox="1"/>
          <p:nvPr>
            <p:ph idx="15" type="subTitle"/>
          </p:nvPr>
        </p:nvSpPr>
        <p:spPr>
          <a:xfrm>
            <a:off x="6152275" y="4048925"/>
            <a:ext cx="2210700" cy="348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000"/>
            </a:lvl1pPr>
            <a:lvl2pPr lvl="1" rtl="0" algn="ctr">
              <a:spcBef>
                <a:spcPts val="1600"/>
              </a:spcBef>
              <a:spcAft>
                <a:spcPts val="0"/>
              </a:spcAft>
              <a:buNone/>
              <a:defRPr sz="1000"/>
            </a:lvl2pPr>
            <a:lvl3pPr lvl="2" rtl="0" algn="ctr">
              <a:spcBef>
                <a:spcPts val="1600"/>
              </a:spcBef>
              <a:spcAft>
                <a:spcPts val="0"/>
              </a:spcAft>
              <a:buNone/>
              <a:defRPr sz="1000"/>
            </a:lvl3pPr>
            <a:lvl4pPr lvl="3" rtl="0" algn="ctr">
              <a:spcBef>
                <a:spcPts val="1600"/>
              </a:spcBef>
              <a:spcAft>
                <a:spcPts val="0"/>
              </a:spcAft>
              <a:buNone/>
              <a:defRPr sz="1000"/>
            </a:lvl4pPr>
            <a:lvl5pPr lvl="4" rtl="0" algn="ctr">
              <a:spcBef>
                <a:spcPts val="1600"/>
              </a:spcBef>
              <a:spcAft>
                <a:spcPts val="0"/>
              </a:spcAft>
              <a:buNone/>
              <a:defRPr sz="1000"/>
            </a:lvl5pPr>
            <a:lvl6pPr lvl="5" rtl="0" algn="ctr">
              <a:spcBef>
                <a:spcPts val="1600"/>
              </a:spcBef>
              <a:spcAft>
                <a:spcPts val="0"/>
              </a:spcAft>
              <a:buNone/>
              <a:defRPr sz="1000"/>
            </a:lvl6pPr>
            <a:lvl7pPr lvl="6" rtl="0" algn="ctr">
              <a:spcBef>
                <a:spcPts val="1600"/>
              </a:spcBef>
              <a:spcAft>
                <a:spcPts val="0"/>
              </a:spcAft>
              <a:buNone/>
              <a:defRPr sz="1000"/>
            </a:lvl7pPr>
            <a:lvl8pPr lvl="7" rtl="0" algn="ctr">
              <a:spcBef>
                <a:spcPts val="1600"/>
              </a:spcBef>
              <a:spcAft>
                <a:spcPts val="0"/>
              </a:spcAft>
              <a:buNone/>
              <a:defRPr sz="1000"/>
            </a:lvl8pPr>
            <a:lvl9pPr lvl="8" rtl="0" algn="ctr">
              <a:spcBef>
                <a:spcPts val="1600"/>
              </a:spcBef>
              <a:spcAft>
                <a:spcPts val="160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17">
    <p:bg>
      <p:bgPr>
        <a:solidFill>
          <a:srgbClr val="F3F3F3"/>
        </a:solidFill>
      </p:bgPr>
    </p:bg>
    <p:spTree>
      <p:nvGrpSpPr>
        <p:cNvPr id="94" name="Shape 94"/>
        <p:cNvGrpSpPr/>
        <p:nvPr/>
      </p:nvGrpSpPr>
      <p:grpSpPr>
        <a:xfrm>
          <a:off x="0" y="0"/>
          <a:ext cx="0" cy="0"/>
          <a:chOff x="0" y="0"/>
          <a:chExt cx="0" cy="0"/>
        </a:xfrm>
      </p:grpSpPr>
      <p:sp>
        <p:nvSpPr>
          <p:cNvPr id="95" name="Google Shape;95;p15"/>
          <p:cNvSpPr txBox="1"/>
          <p:nvPr>
            <p:ph type="ctrTitle"/>
          </p:nvPr>
        </p:nvSpPr>
        <p:spPr>
          <a:xfrm>
            <a:off x="11029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96" name="Google Shape;96;p15"/>
          <p:cNvSpPr txBox="1"/>
          <p:nvPr>
            <p:ph idx="1" type="subTitle"/>
          </p:nvPr>
        </p:nvSpPr>
        <p:spPr>
          <a:xfrm>
            <a:off x="8922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97" name="Google Shape;97;p15"/>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idx="2" type="ctrTitle"/>
          </p:nvPr>
        </p:nvSpPr>
        <p:spPr>
          <a:xfrm>
            <a:off x="3836012"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0" name="Google Shape;100;p15"/>
          <p:cNvSpPr txBox="1"/>
          <p:nvPr>
            <p:ph idx="3" type="subTitle"/>
          </p:nvPr>
        </p:nvSpPr>
        <p:spPr>
          <a:xfrm>
            <a:off x="36253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1" name="Google Shape;101;p15"/>
          <p:cNvSpPr txBox="1"/>
          <p:nvPr>
            <p:ph idx="4" type="ctrTitle"/>
          </p:nvPr>
        </p:nvSpPr>
        <p:spPr>
          <a:xfrm>
            <a:off x="6569025" y="1582025"/>
            <a:ext cx="1429500" cy="792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400"/>
              <a:buFont typeface="Staatliches"/>
              <a:buNone/>
              <a:defRPr b="0" sz="3600">
                <a:latin typeface="Staatliches"/>
                <a:ea typeface="Staatliches"/>
                <a:cs typeface="Staatliches"/>
                <a:sym typeface="Staatliches"/>
              </a:defRPr>
            </a:lvl1pPr>
            <a:lvl2pPr lvl="1" rtl="0" algn="ctr">
              <a:spcBef>
                <a:spcPts val="0"/>
              </a:spcBef>
              <a:spcAft>
                <a:spcPts val="0"/>
              </a:spcAft>
              <a:buSzPts val="2400"/>
              <a:buFont typeface="Staatliches"/>
              <a:buNone/>
              <a:defRPr b="0" sz="2400">
                <a:latin typeface="Staatliches"/>
                <a:ea typeface="Staatliches"/>
                <a:cs typeface="Staatliches"/>
                <a:sym typeface="Staatliches"/>
              </a:defRPr>
            </a:lvl2pPr>
            <a:lvl3pPr lvl="2" rtl="0" algn="ctr">
              <a:spcBef>
                <a:spcPts val="0"/>
              </a:spcBef>
              <a:spcAft>
                <a:spcPts val="0"/>
              </a:spcAft>
              <a:buSzPts val="2400"/>
              <a:buFont typeface="Staatliches"/>
              <a:buNone/>
              <a:defRPr b="0" sz="2400">
                <a:latin typeface="Staatliches"/>
                <a:ea typeface="Staatliches"/>
                <a:cs typeface="Staatliches"/>
                <a:sym typeface="Staatliches"/>
              </a:defRPr>
            </a:lvl3pPr>
            <a:lvl4pPr lvl="3" rtl="0" algn="ctr">
              <a:spcBef>
                <a:spcPts val="0"/>
              </a:spcBef>
              <a:spcAft>
                <a:spcPts val="0"/>
              </a:spcAft>
              <a:buSzPts val="2400"/>
              <a:buFont typeface="Staatliches"/>
              <a:buNone/>
              <a:defRPr b="0" sz="2400">
                <a:latin typeface="Staatliches"/>
                <a:ea typeface="Staatliches"/>
                <a:cs typeface="Staatliches"/>
                <a:sym typeface="Staatliches"/>
              </a:defRPr>
            </a:lvl4pPr>
            <a:lvl5pPr lvl="4" rtl="0" algn="ctr">
              <a:spcBef>
                <a:spcPts val="0"/>
              </a:spcBef>
              <a:spcAft>
                <a:spcPts val="0"/>
              </a:spcAft>
              <a:buSzPts val="2400"/>
              <a:buFont typeface="Staatliches"/>
              <a:buNone/>
              <a:defRPr b="0" sz="2400">
                <a:latin typeface="Staatliches"/>
                <a:ea typeface="Staatliches"/>
                <a:cs typeface="Staatliches"/>
                <a:sym typeface="Staatliches"/>
              </a:defRPr>
            </a:lvl5pPr>
            <a:lvl6pPr lvl="5" rtl="0" algn="ctr">
              <a:spcBef>
                <a:spcPts val="0"/>
              </a:spcBef>
              <a:spcAft>
                <a:spcPts val="0"/>
              </a:spcAft>
              <a:buSzPts val="2400"/>
              <a:buFont typeface="Staatliches"/>
              <a:buNone/>
              <a:defRPr b="0" sz="2400">
                <a:latin typeface="Staatliches"/>
                <a:ea typeface="Staatliches"/>
                <a:cs typeface="Staatliches"/>
                <a:sym typeface="Staatliches"/>
              </a:defRPr>
            </a:lvl6pPr>
            <a:lvl7pPr lvl="6" rtl="0" algn="ctr">
              <a:spcBef>
                <a:spcPts val="0"/>
              </a:spcBef>
              <a:spcAft>
                <a:spcPts val="0"/>
              </a:spcAft>
              <a:buSzPts val="2400"/>
              <a:buFont typeface="Staatliches"/>
              <a:buNone/>
              <a:defRPr b="0" sz="2400">
                <a:latin typeface="Staatliches"/>
                <a:ea typeface="Staatliches"/>
                <a:cs typeface="Staatliches"/>
                <a:sym typeface="Staatliches"/>
              </a:defRPr>
            </a:lvl7pPr>
            <a:lvl8pPr lvl="7" rtl="0" algn="ctr">
              <a:spcBef>
                <a:spcPts val="0"/>
              </a:spcBef>
              <a:spcAft>
                <a:spcPts val="0"/>
              </a:spcAft>
              <a:buSzPts val="2400"/>
              <a:buFont typeface="Staatliches"/>
              <a:buNone/>
              <a:defRPr b="0" sz="2400">
                <a:latin typeface="Staatliches"/>
                <a:ea typeface="Staatliches"/>
                <a:cs typeface="Staatliches"/>
                <a:sym typeface="Staatliches"/>
              </a:defRPr>
            </a:lvl8pPr>
            <a:lvl9pPr lvl="8" rtl="0" algn="ctr">
              <a:spcBef>
                <a:spcPts val="0"/>
              </a:spcBef>
              <a:spcAft>
                <a:spcPts val="0"/>
              </a:spcAft>
              <a:buSzPts val="2400"/>
              <a:buFont typeface="Staatliches"/>
              <a:buNone/>
              <a:defRPr b="0" sz="2400">
                <a:latin typeface="Staatliches"/>
                <a:ea typeface="Staatliches"/>
                <a:cs typeface="Staatliches"/>
                <a:sym typeface="Staatliches"/>
              </a:defRPr>
            </a:lvl9pPr>
          </a:lstStyle>
          <a:p/>
        </p:txBody>
      </p:sp>
      <p:sp>
        <p:nvSpPr>
          <p:cNvPr id="102" name="Google Shape;102;p15"/>
          <p:cNvSpPr txBox="1"/>
          <p:nvPr>
            <p:ph idx="5" type="subTitle"/>
          </p:nvPr>
        </p:nvSpPr>
        <p:spPr>
          <a:xfrm>
            <a:off x="6358461" y="2927713"/>
            <a:ext cx="1827900" cy="16710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103" name="Google Shape;103;p15"/>
          <p:cNvSpPr txBox="1"/>
          <p:nvPr>
            <p:ph idx="6"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 TEXT">
  <p:cSld name="CUSTOM_17_1">
    <p:bg>
      <p:bgPr>
        <a:solidFill>
          <a:srgbClr val="F3F3F3"/>
        </a:solidFill>
      </p:bgPr>
    </p:bg>
    <p:spTree>
      <p:nvGrpSpPr>
        <p:cNvPr id="104" name="Shape 104"/>
        <p:cNvGrpSpPr/>
        <p:nvPr/>
      </p:nvGrpSpPr>
      <p:grpSpPr>
        <a:xfrm>
          <a:off x="0" y="0"/>
          <a:ext cx="0" cy="0"/>
          <a:chOff x="0" y="0"/>
          <a:chExt cx="0" cy="0"/>
        </a:xfrm>
      </p:grpSpPr>
      <p:sp>
        <p:nvSpPr>
          <p:cNvPr id="105" name="Google Shape;105;p16"/>
          <p:cNvSpPr txBox="1"/>
          <p:nvPr>
            <p:ph idx="1" type="subTitle"/>
          </p:nvPr>
        </p:nvSpPr>
        <p:spPr>
          <a:xfrm>
            <a:off x="1773600" y="1638000"/>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6" name="Google Shape;106;p16"/>
          <p:cNvSpPr txBox="1"/>
          <p:nvPr>
            <p:ph idx="2" type="subTitle"/>
          </p:nvPr>
        </p:nvSpPr>
        <p:spPr>
          <a:xfrm>
            <a:off x="1773600" y="2833794"/>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7" name="Google Shape;107;p16"/>
          <p:cNvSpPr txBox="1"/>
          <p:nvPr>
            <p:ph idx="3" type="subTitle"/>
          </p:nvPr>
        </p:nvSpPr>
        <p:spPr>
          <a:xfrm>
            <a:off x="1773600" y="4045475"/>
            <a:ext cx="5596800" cy="39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1600"/>
              </a:spcBef>
              <a:spcAft>
                <a:spcPts val="0"/>
              </a:spcAft>
              <a:buNone/>
              <a:defRPr/>
            </a:lvl2pPr>
            <a:lvl3pPr lvl="2" rtl="0" algn="ctr">
              <a:spcBef>
                <a:spcPts val="1600"/>
              </a:spcBef>
              <a:spcAft>
                <a:spcPts val="0"/>
              </a:spcAft>
              <a:buNone/>
              <a:defRPr/>
            </a:lvl3pPr>
            <a:lvl4pPr lvl="3" rtl="0" algn="ctr">
              <a:spcBef>
                <a:spcPts val="1600"/>
              </a:spcBef>
              <a:spcAft>
                <a:spcPts val="0"/>
              </a:spcAft>
              <a:buNone/>
              <a:defRPr/>
            </a:lvl4pPr>
            <a:lvl5pPr lvl="4" rtl="0" algn="ctr">
              <a:spcBef>
                <a:spcPts val="1600"/>
              </a:spcBef>
              <a:spcAft>
                <a:spcPts val="0"/>
              </a:spcAft>
              <a:buNone/>
              <a:defRPr/>
            </a:lvl5pPr>
            <a:lvl6pPr lvl="5" rtl="0" algn="ctr">
              <a:spcBef>
                <a:spcPts val="1600"/>
              </a:spcBef>
              <a:spcAft>
                <a:spcPts val="0"/>
              </a:spcAft>
              <a:buNone/>
              <a:defRPr/>
            </a:lvl6pPr>
            <a:lvl7pPr lvl="6" rtl="0" algn="ctr">
              <a:spcBef>
                <a:spcPts val="1600"/>
              </a:spcBef>
              <a:spcAft>
                <a:spcPts val="0"/>
              </a:spcAft>
              <a:buNone/>
              <a:defRPr/>
            </a:lvl7pPr>
            <a:lvl8pPr lvl="7" rtl="0" algn="ctr">
              <a:spcBef>
                <a:spcPts val="1600"/>
              </a:spcBef>
              <a:spcAft>
                <a:spcPts val="0"/>
              </a:spcAft>
              <a:buNone/>
              <a:defRPr/>
            </a:lvl8pPr>
            <a:lvl9pPr lvl="8" rtl="0" algn="ctr">
              <a:spcBef>
                <a:spcPts val="1600"/>
              </a:spcBef>
              <a:spcAft>
                <a:spcPts val="1600"/>
              </a:spcAft>
              <a:buNone/>
              <a:defRPr/>
            </a:lvl9pPr>
          </a:lstStyle>
          <a:p/>
        </p:txBody>
      </p:sp>
      <p:sp>
        <p:nvSpPr>
          <p:cNvPr id="108" name="Google Shape;108;p16"/>
          <p:cNvSpPr txBox="1"/>
          <p:nvPr>
            <p:ph hasCustomPrompt="1" type="title"/>
          </p:nvPr>
        </p:nvSpPr>
        <p:spPr>
          <a:xfrm>
            <a:off x="2808900" y="940200"/>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9" name="Google Shape;109;p16"/>
          <p:cNvSpPr txBox="1"/>
          <p:nvPr>
            <p:ph hasCustomPrompt="1" idx="4" type="title"/>
          </p:nvPr>
        </p:nvSpPr>
        <p:spPr>
          <a:xfrm>
            <a:off x="2808900" y="2151874"/>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6"/>
          <p:cNvSpPr txBox="1"/>
          <p:nvPr>
            <p:ph hasCustomPrompt="1" idx="5" type="title"/>
          </p:nvPr>
        </p:nvSpPr>
        <p:spPr>
          <a:xfrm>
            <a:off x="2808900" y="3347675"/>
            <a:ext cx="3526200" cy="6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2">
  <p:cSld name="CUSTOM_6_1_1_1_2">
    <p:bg>
      <p:bgPr>
        <a:solidFill>
          <a:srgbClr val="F3F3F3"/>
        </a:solidFill>
      </p:bgPr>
    </p:bg>
    <p:spTree>
      <p:nvGrpSpPr>
        <p:cNvPr id="111" name="Shape 111"/>
        <p:cNvGrpSpPr/>
        <p:nvPr/>
      </p:nvGrpSpPr>
      <p:grpSpPr>
        <a:xfrm>
          <a:off x="0" y="0"/>
          <a:ext cx="0" cy="0"/>
          <a:chOff x="0" y="0"/>
          <a:chExt cx="0" cy="0"/>
        </a:xfrm>
      </p:grpSpPr>
      <p:sp>
        <p:nvSpPr>
          <p:cNvPr id="112" name="Google Shape;112;p17"/>
          <p:cNvSpPr txBox="1"/>
          <p:nvPr>
            <p:ph type="ctrTitle"/>
          </p:nvPr>
        </p:nvSpPr>
        <p:spPr>
          <a:xfrm>
            <a:off x="2302800" y="1658275"/>
            <a:ext cx="4538400" cy="1827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b="0" sz="4800">
                <a:solidFill>
                  <a:srgbClr val="F3F3F3"/>
                </a:solidFill>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6_1_1_2_1_1_1_1">
    <p:bg>
      <p:bgPr>
        <a:solidFill>
          <a:srgbClr val="F3F3F3"/>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3737772" y="300104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5" name="Google Shape;115;p18"/>
          <p:cNvSpPr txBox="1"/>
          <p:nvPr>
            <p:ph idx="1" type="subTitle"/>
          </p:nvPr>
        </p:nvSpPr>
        <p:spPr>
          <a:xfrm>
            <a:off x="3553122" y="344947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6" name="Google Shape;116;p18"/>
          <p:cNvSpPr txBox="1"/>
          <p:nvPr>
            <p:ph idx="2" type="title"/>
          </p:nvPr>
        </p:nvSpPr>
        <p:spPr>
          <a:xfrm>
            <a:off x="8696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7" name="Google Shape;117;p18"/>
          <p:cNvSpPr txBox="1"/>
          <p:nvPr>
            <p:ph idx="3" type="subTitle"/>
          </p:nvPr>
        </p:nvSpPr>
        <p:spPr>
          <a:xfrm>
            <a:off x="6849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
        <p:nvSpPr>
          <p:cNvPr id="118" name="Google Shape;118;p18"/>
          <p:cNvSpPr txBox="1"/>
          <p:nvPr>
            <p:ph idx="4" type="title"/>
          </p:nvPr>
        </p:nvSpPr>
        <p:spPr>
          <a:xfrm>
            <a:off x="6549147" y="3349598"/>
            <a:ext cx="1841400" cy="4017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SzPts val="1400"/>
              <a:buNone/>
              <a:defRPr i="0" sz="12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119" name="Google Shape;119;p18"/>
          <p:cNvSpPr txBox="1"/>
          <p:nvPr>
            <p:ph idx="5" type="subTitle"/>
          </p:nvPr>
        </p:nvSpPr>
        <p:spPr>
          <a:xfrm>
            <a:off x="6364497" y="3798025"/>
            <a:ext cx="2210700" cy="98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000"/>
            </a:lvl1pPr>
            <a:lvl2pPr lvl="1" rtl="0" algn="ctr">
              <a:lnSpc>
                <a:spcPct val="100000"/>
              </a:lnSpc>
              <a:spcBef>
                <a:spcPts val="1600"/>
              </a:spcBef>
              <a:spcAft>
                <a:spcPts val="0"/>
              </a:spcAft>
              <a:buNone/>
              <a:defRPr sz="1000"/>
            </a:lvl2pPr>
            <a:lvl3pPr lvl="2" rtl="0" algn="ctr">
              <a:lnSpc>
                <a:spcPct val="100000"/>
              </a:lnSpc>
              <a:spcBef>
                <a:spcPts val="1600"/>
              </a:spcBef>
              <a:spcAft>
                <a:spcPts val="0"/>
              </a:spcAft>
              <a:buNone/>
              <a:defRPr sz="1000"/>
            </a:lvl3pPr>
            <a:lvl4pPr lvl="3" rtl="0" algn="ctr">
              <a:lnSpc>
                <a:spcPct val="100000"/>
              </a:lnSpc>
              <a:spcBef>
                <a:spcPts val="1600"/>
              </a:spcBef>
              <a:spcAft>
                <a:spcPts val="0"/>
              </a:spcAft>
              <a:buNone/>
              <a:defRPr sz="1000"/>
            </a:lvl4pPr>
            <a:lvl5pPr lvl="4" rtl="0" algn="ctr">
              <a:lnSpc>
                <a:spcPct val="100000"/>
              </a:lnSpc>
              <a:spcBef>
                <a:spcPts val="1600"/>
              </a:spcBef>
              <a:spcAft>
                <a:spcPts val="0"/>
              </a:spcAft>
              <a:buNone/>
              <a:defRPr sz="1000"/>
            </a:lvl5pPr>
            <a:lvl6pPr lvl="5" rtl="0" algn="ctr">
              <a:lnSpc>
                <a:spcPct val="100000"/>
              </a:lnSpc>
              <a:spcBef>
                <a:spcPts val="1600"/>
              </a:spcBef>
              <a:spcAft>
                <a:spcPts val="0"/>
              </a:spcAft>
              <a:buNone/>
              <a:defRPr sz="1000"/>
            </a:lvl6pPr>
            <a:lvl7pPr lvl="6" rtl="0" algn="ctr">
              <a:lnSpc>
                <a:spcPct val="100000"/>
              </a:lnSpc>
              <a:spcBef>
                <a:spcPts val="1600"/>
              </a:spcBef>
              <a:spcAft>
                <a:spcPts val="0"/>
              </a:spcAft>
              <a:buNone/>
              <a:defRPr sz="1000"/>
            </a:lvl7pPr>
            <a:lvl8pPr lvl="7" rtl="0" algn="ctr">
              <a:lnSpc>
                <a:spcPct val="100000"/>
              </a:lnSpc>
              <a:spcBef>
                <a:spcPts val="1600"/>
              </a:spcBef>
              <a:spcAft>
                <a:spcPts val="0"/>
              </a:spcAft>
              <a:buNone/>
              <a:defRPr sz="1000"/>
            </a:lvl8pPr>
            <a:lvl9pPr lvl="8" rtl="0" algn="ctr">
              <a:lnSpc>
                <a:spcPct val="100000"/>
              </a:lnSpc>
              <a:spcBef>
                <a:spcPts val="1600"/>
              </a:spcBef>
              <a:spcAft>
                <a:spcPts val="1600"/>
              </a:spcAft>
              <a:buNone/>
              <a:defRPr sz="1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_1_2_1">
    <p:bg>
      <p:bgPr>
        <a:solidFill>
          <a:srgbClr val="F3F3F3"/>
        </a:solidFill>
      </p:bgPr>
    </p:bg>
    <p:spTree>
      <p:nvGrpSpPr>
        <p:cNvPr id="120"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516007" y="504847"/>
            <a:ext cx="3278700" cy="4082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833900" y="3428100"/>
            <a:ext cx="2686800" cy="46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900">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b="1" lang="en" sz="900">
                <a:solidFill>
                  <a:schemeClr val="accent3"/>
                </a:solidFill>
                <a:uFill>
                  <a:noFill/>
                </a:uFill>
                <a:latin typeface="Anaheim"/>
                <a:ea typeface="Anaheim"/>
                <a:cs typeface="Anaheim"/>
                <a:sym typeface="Anaheim"/>
                <a:hlinkClick r:id="rId2">
                  <a:extLst>
                    <a:ext uri="{A12FA001-AC4F-418D-AE19-62706E023703}">
                      <ahyp:hlinkClr val="tx"/>
                    </a:ext>
                  </a:extLst>
                </a:hlinkClick>
              </a:rPr>
              <a:t>Slidesgo</a:t>
            </a:r>
            <a:r>
              <a:rPr lang="en" sz="900">
                <a:solidFill>
                  <a:schemeClr val="accent3"/>
                </a:solidFill>
                <a:latin typeface="Anaheim"/>
                <a:ea typeface="Anaheim"/>
                <a:cs typeface="Anaheim"/>
                <a:sym typeface="Anaheim"/>
              </a:rPr>
              <a:t>, including icons by </a:t>
            </a:r>
            <a:r>
              <a:rPr b="1" lang="en" sz="900">
                <a:solidFill>
                  <a:schemeClr val="accent3"/>
                </a:solidFill>
                <a:uFill>
                  <a:noFill/>
                </a:uFill>
                <a:latin typeface="Anaheim"/>
                <a:ea typeface="Anaheim"/>
                <a:cs typeface="Anaheim"/>
                <a:sym typeface="Anaheim"/>
                <a:hlinkClick r:id="rId3">
                  <a:extLst>
                    <a:ext uri="{A12FA001-AC4F-418D-AE19-62706E023703}">
                      <ahyp:hlinkClr val="tx"/>
                    </a:ext>
                  </a:extLst>
                </a:hlinkClick>
              </a:rPr>
              <a:t>Flaticon</a:t>
            </a:r>
            <a:r>
              <a:rPr lang="en" sz="900">
                <a:solidFill>
                  <a:schemeClr val="accent3"/>
                </a:solidFill>
                <a:latin typeface="Anaheim"/>
                <a:ea typeface="Anaheim"/>
                <a:cs typeface="Anaheim"/>
                <a:sym typeface="Anaheim"/>
              </a:rPr>
              <a:t>, and infographics &amp; images by </a:t>
            </a:r>
            <a:r>
              <a:rPr b="1" lang="en" sz="900">
                <a:solidFill>
                  <a:schemeClr val="accent3"/>
                </a:solidFill>
                <a:uFill>
                  <a:noFill/>
                </a:uFill>
                <a:latin typeface="Anaheim"/>
                <a:ea typeface="Anaheim"/>
                <a:cs typeface="Anaheim"/>
                <a:sym typeface="Anaheim"/>
                <a:hlinkClick r:id="rId4">
                  <a:extLst>
                    <a:ext uri="{A12FA001-AC4F-418D-AE19-62706E023703}">
                      <ahyp:hlinkClr val="tx"/>
                    </a:ext>
                  </a:extLst>
                </a:hlinkClick>
              </a:rPr>
              <a:t>Freepik</a:t>
            </a:r>
            <a:r>
              <a:rPr b="1" lang="en" sz="900">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b="1" lang="en" sz="900">
                <a:solidFill>
                  <a:schemeClr val="accent3"/>
                </a:solidFill>
                <a:latin typeface="Anaheim"/>
                <a:ea typeface="Anaheim"/>
                <a:cs typeface="Anaheim"/>
                <a:sym typeface="Anaheim"/>
              </a:rPr>
              <a:t> </a:t>
            </a:r>
            <a:r>
              <a:rPr b="1" lang="en" sz="900">
                <a:solidFill>
                  <a:schemeClr val="hlink"/>
                </a:solidFill>
                <a:uFill>
                  <a:noFill/>
                </a:uFill>
                <a:latin typeface="Anaheim"/>
                <a:ea typeface="Anaheim"/>
                <a:cs typeface="Anaheim"/>
                <a:sym typeface="Anaheim"/>
                <a:hlinkClick r:id="rId5"/>
              </a:rPr>
              <a:t>Storyset</a:t>
            </a:r>
            <a:endParaRPr b="1" sz="700">
              <a:solidFill>
                <a:srgbClr val="434343"/>
              </a:solidFill>
              <a:latin typeface="Anaheim"/>
              <a:ea typeface="Anaheim"/>
              <a:cs typeface="Anaheim"/>
              <a:sym typeface="Anaheim"/>
            </a:endParaRPr>
          </a:p>
        </p:txBody>
      </p:sp>
      <p:sp>
        <p:nvSpPr>
          <p:cNvPr id="124" name="Google Shape;124;p19"/>
          <p:cNvSpPr txBox="1"/>
          <p:nvPr>
            <p:ph type="ctrTitle"/>
          </p:nvPr>
        </p:nvSpPr>
        <p:spPr>
          <a:xfrm>
            <a:off x="833911" y="-301775"/>
            <a:ext cx="3248400" cy="24195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CBF4A"/>
              </a:buClr>
              <a:buSzPts val="3600"/>
              <a:buNone/>
              <a:defRPr b="0" sz="6000">
                <a:latin typeface="Staatliches"/>
                <a:ea typeface="Staatliches"/>
                <a:cs typeface="Staatliches"/>
                <a:sym typeface="Staatliches"/>
              </a:defRPr>
            </a:lvl1pPr>
            <a:lvl2pPr lvl="1" rtl="0" algn="ctr">
              <a:spcBef>
                <a:spcPts val="0"/>
              </a:spcBef>
              <a:spcAft>
                <a:spcPts val="0"/>
              </a:spcAft>
              <a:buClr>
                <a:srgbClr val="FCBF4A"/>
              </a:buClr>
              <a:buSzPts val="5200"/>
              <a:buNone/>
              <a:defRPr sz="5200">
                <a:solidFill>
                  <a:srgbClr val="FCBF4A"/>
                </a:solidFill>
              </a:defRPr>
            </a:lvl2pPr>
            <a:lvl3pPr lvl="2" rtl="0" algn="ctr">
              <a:spcBef>
                <a:spcPts val="0"/>
              </a:spcBef>
              <a:spcAft>
                <a:spcPts val="0"/>
              </a:spcAft>
              <a:buClr>
                <a:srgbClr val="FCBF4A"/>
              </a:buClr>
              <a:buSzPts val="5200"/>
              <a:buNone/>
              <a:defRPr sz="5200">
                <a:solidFill>
                  <a:srgbClr val="FCBF4A"/>
                </a:solidFill>
              </a:defRPr>
            </a:lvl3pPr>
            <a:lvl4pPr lvl="3" rtl="0" algn="ctr">
              <a:spcBef>
                <a:spcPts val="0"/>
              </a:spcBef>
              <a:spcAft>
                <a:spcPts val="0"/>
              </a:spcAft>
              <a:buClr>
                <a:srgbClr val="FCBF4A"/>
              </a:buClr>
              <a:buSzPts val="5200"/>
              <a:buNone/>
              <a:defRPr sz="5200">
                <a:solidFill>
                  <a:srgbClr val="FCBF4A"/>
                </a:solidFill>
              </a:defRPr>
            </a:lvl4pPr>
            <a:lvl5pPr lvl="4" rtl="0" algn="ctr">
              <a:spcBef>
                <a:spcPts val="0"/>
              </a:spcBef>
              <a:spcAft>
                <a:spcPts val="0"/>
              </a:spcAft>
              <a:buClr>
                <a:srgbClr val="FCBF4A"/>
              </a:buClr>
              <a:buSzPts val="5200"/>
              <a:buNone/>
              <a:defRPr sz="5200">
                <a:solidFill>
                  <a:srgbClr val="FCBF4A"/>
                </a:solidFill>
              </a:defRPr>
            </a:lvl5pPr>
            <a:lvl6pPr lvl="5" rtl="0" algn="ctr">
              <a:spcBef>
                <a:spcPts val="0"/>
              </a:spcBef>
              <a:spcAft>
                <a:spcPts val="0"/>
              </a:spcAft>
              <a:buClr>
                <a:srgbClr val="FCBF4A"/>
              </a:buClr>
              <a:buSzPts val="5200"/>
              <a:buNone/>
              <a:defRPr sz="5200">
                <a:solidFill>
                  <a:srgbClr val="FCBF4A"/>
                </a:solidFill>
              </a:defRPr>
            </a:lvl6pPr>
            <a:lvl7pPr lvl="6" rtl="0" algn="ctr">
              <a:spcBef>
                <a:spcPts val="0"/>
              </a:spcBef>
              <a:spcAft>
                <a:spcPts val="0"/>
              </a:spcAft>
              <a:buClr>
                <a:srgbClr val="FCBF4A"/>
              </a:buClr>
              <a:buSzPts val="5200"/>
              <a:buNone/>
              <a:defRPr sz="5200">
                <a:solidFill>
                  <a:srgbClr val="FCBF4A"/>
                </a:solidFill>
              </a:defRPr>
            </a:lvl7pPr>
            <a:lvl8pPr lvl="7" rtl="0" algn="ctr">
              <a:spcBef>
                <a:spcPts val="0"/>
              </a:spcBef>
              <a:spcAft>
                <a:spcPts val="0"/>
              </a:spcAft>
              <a:buClr>
                <a:srgbClr val="FCBF4A"/>
              </a:buClr>
              <a:buSzPts val="5200"/>
              <a:buNone/>
              <a:defRPr sz="5200">
                <a:solidFill>
                  <a:srgbClr val="FCBF4A"/>
                </a:solidFill>
              </a:defRPr>
            </a:lvl8pPr>
            <a:lvl9pPr lvl="8" rtl="0" algn="ctr">
              <a:spcBef>
                <a:spcPts val="0"/>
              </a:spcBef>
              <a:spcAft>
                <a:spcPts val="0"/>
              </a:spcAft>
              <a:buClr>
                <a:srgbClr val="FCBF4A"/>
              </a:buClr>
              <a:buSzPts val="5200"/>
              <a:buNone/>
              <a:defRPr sz="5200">
                <a:solidFill>
                  <a:srgbClr val="FCBF4A"/>
                </a:solidFill>
              </a:defRPr>
            </a:lvl9pPr>
          </a:lstStyle>
          <a:p/>
        </p:txBody>
      </p:sp>
      <p:sp>
        <p:nvSpPr>
          <p:cNvPr id="125" name="Google Shape;125;p19"/>
          <p:cNvSpPr txBox="1"/>
          <p:nvPr>
            <p:ph idx="1" type="subTitle"/>
          </p:nvPr>
        </p:nvSpPr>
        <p:spPr>
          <a:xfrm>
            <a:off x="833911" y="1947275"/>
            <a:ext cx="3326700" cy="3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rtl="0" algn="ctr">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_1_1">
    <p:bg>
      <p:bgPr>
        <a:solidFill>
          <a:srgbClr val="EFEFEF"/>
        </a:solidFill>
      </p:bgPr>
    </p:bg>
    <p:spTree>
      <p:nvGrpSpPr>
        <p:cNvPr id="126" name="Shape 1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p:cSld name="CUSTOM_7_1">
    <p:bg>
      <p:bgPr>
        <a:solidFill>
          <a:srgbClr val="F3F3F3"/>
        </a:solidFill>
      </p:bgPr>
    </p:bg>
    <p:spTree>
      <p:nvGrpSpPr>
        <p:cNvPr id="1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idx="1" type="subTitle"/>
          </p:nvPr>
        </p:nvSpPr>
        <p:spPr>
          <a:xfrm flipH="1">
            <a:off x="889350" y="1030050"/>
            <a:ext cx="7409100" cy="2884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rtl="0" algn="ctr">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rtl="0" algn="ctr">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rtl="0" algn="ctr">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p:txBody>
      </p:sp>
      <p:sp>
        <p:nvSpPr>
          <p:cNvPr id="15" name="Google Shape;15;p3"/>
          <p:cNvSpPr txBox="1"/>
          <p:nvPr>
            <p:ph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DF3E5">
            <a:alpha val="29620"/>
          </a:srgbClr>
        </a:solidFill>
      </p:bgPr>
    </p:bg>
    <p:spTree>
      <p:nvGrpSpPr>
        <p:cNvPr id="127" name="Shape 12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
    <p:bg>
      <p:bgPr>
        <a:solidFill>
          <a:srgbClr val="F3F3F3"/>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3782800" y="1657625"/>
            <a:ext cx="21273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8" name="Google Shape;18;p4"/>
          <p:cNvSpPr txBox="1"/>
          <p:nvPr>
            <p:ph idx="2" type="ctrTitle"/>
          </p:nvPr>
        </p:nvSpPr>
        <p:spPr>
          <a:xfrm>
            <a:off x="3782800" y="3482450"/>
            <a:ext cx="23094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19" name="Google Shape;19;p4"/>
          <p:cNvSpPr txBox="1"/>
          <p:nvPr>
            <p:ph idx="3" type="ctrTitle"/>
          </p:nvPr>
        </p:nvSpPr>
        <p:spPr>
          <a:xfrm>
            <a:off x="6235575" y="1657625"/>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0" name="Google Shape;20;p4"/>
          <p:cNvSpPr txBox="1"/>
          <p:nvPr>
            <p:ph idx="4" type="ctrTitle"/>
          </p:nvPr>
        </p:nvSpPr>
        <p:spPr>
          <a:xfrm>
            <a:off x="6235575" y="3482450"/>
            <a:ext cx="2253600" cy="320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3F3F3"/>
              </a:buClr>
              <a:buSzPts val="1200"/>
              <a:buNone/>
              <a:defRPr b="0" sz="2400">
                <a:latin typeface="Staatliches"/>
                <a:ea typeface="Staatliches"/>
                <a:cs typeface="Staatliches"/>
                <a:sym typeface="Staatliches"/>
              </a:defRPr>
            </a:lvl1pPr>
            <a:lvl2pPr lvl="1" rtl="0">
              <a:spcBef>
                <a:spcPts val="0"/>
              </a:spcBef>
              <a:spcAft>
                <a:spcPts val="0"/>
              </a:spcAft>
              <a:buClr>
                <a:srgbClr val="F3F3F3"/>
              </a:buClr>
              <a:buSzPts val="1200"/>
              <a:buNone/>
              <a:defRPr b="0" sz="1200">
                <a:solidFill>
                  <a:srgbClr val="F3F3F3"/>
                </a:solidFill>
              </a:defRPr>
            </a:lvl2pPr>
            <a:lvl3pPr lvl="2" rtl="0">
              <a:spcBef>
                <a:spcPts val="0"/>
              </a:spcBef>
              <a:spcAft>
                <a:spcPts val="0"/>
              </a:spcAft>
              <a:buClr>
                <a:srgbClr val="F3F3F3"/>
              </a:buClr>
              <a:buSzPts val="1200"/>
              <a:buNone/>
              <a:defRPr b="0" sz="1200">
                <a:solidFill>
                  <a:srgbClr val="F3F3F3"/>
                </a:solidFill>
              </a:defRPr>
            </a:lvl3pPr>
            <a:lvl4pPr lvl="3" rtl="0">
              <a:spcBef>
                <a:spcPts val="0"/>
              </a:spcBef>
              <a:spcAft>
                <a:spcPts val="0"/>
              </a:spcAft>
              <a:buClr>
                <a:srgbClr val="F3F3F3"/>
              </a:buClr>
              <a:buSzPts val="1200"/>
              <a:buNone/>
              <a:defRPr b="0" sz="1200">
                <a:solidFill>
                  <a:srgbClr val="F3F3F3"/>
                </a:solidFill>
              </a:defRPr>
            </a:lvl4pPr>
            <a:lvl5pPr lvl="4" rtl="0">
              <a:spcBef>
                <a:spcPts val="0"/>
              </a:spcBef>
              <a:spcAft>
                <a:spcPts val="0"/>
              </a:spcAft>
              <a:buClr>
                <a:srgbClr val="F3F3F3"/>
              </a:buClr>
              <a:buSzPts val="1200"/>
              <a:buNone/>
              <a:defRPr b="0" sz="1200">
                <a:solidFill>
                  <a:srgbClr val="F3F3F3"/>
                </a:solidFill>
              </a:defRPr>
            </a:lvl5pPr>
            <a:lvl6pPr lvl="5" rtl="0">
              <a:spcBef>
                <a:spcPts val="0"/>
              </a:spcBef>
              <a:spcAft>
                <a:spcPts val="0"/>
              </a:spcAft>
              <a:buClr>
                <a:srgbClr val="F3F3F3"/>
              </a:buClr>
              <a:buSzPts val="1200"/>
              <a:buNone/>
              <a:defRPr b="0" sz="1200">
                <a:solidFill>
                  <a:srgbClr val="F3F3F3"/>
                </a:solidFill>
              </a:defRPr>
            </a:lvl6pPr>
            <a:lvl7pPr lvl="6" rtl="0">
              <a:spcBef>
                <a:spcPts val="0"/>
              </a:spcBef>
              <a:spcAft>
                <a:spcPts val="0"/>
              </a:spcAft>
              <a:buClr>
                <a:srgbClr val="F3F3F3"/>
              </a:buClr>
              <a:buSzPts val="1200"/>
              <a:buNone/>
              <a:defRPr b="0" sz="1200">
                <a:solidFill>
                  <a:srgbClr val="F3F3F3"/>
                </a:solidFill>
              </a:defRPr>
            </a:lvl7pPr>
            <a:lvl8pPr lvl="7" rtl="0">
              <a:spcBef>
                <a:spcPts val="0"/>
              </a:spcBef>
              <a:spcAft>
                <a:spcPts val="0"/>
              </a:spcAft>
              <a:buClr>
                <a:srgbClr val="F3F3F3"/>
              </a:buClr>
              <a:buSzPts val="1200"/>
              <a:buNone/>
              <a:defRPr b="0" sz="1200">
                <a:solidFill>
                  <a:srgbClr val="F3F3F3"/>
                </a:solidFill>
              </a:defRPr>
            </a:lvl8pPr>
            <a:lvl9pPr lvl="8" rtl="0">
              <a:spcBef>
                <a:spcPts val="0"/>
              </a:spcBef>
              <a:spcAft>
                <a:spcPts val="0"/>
              </a:spcAft>
              <a:buClr>
                <a:srgbClr val="F3F3F3"/>
              </a:buClr>
              <a:buSzPts val="1200"/>
              <a:buNone/>
              <a:defRPr b="0" sz="1200">
                <a:solidFill>
                  <a:srgbClr val="F3F3F3"/>
                </a:solidFill>
              </a:defRPr>
            </a:lvl9pPr>
          </a:lstStyle>
          <a:p/>
        </p:txBody>
      </p:sp>
      <p:sp>
        <p:nvSpPr>
          <p:cNvPr id="21" name="Google Shape;21;p4"/>
          <p:cNvSpPr txBox="1"/>
          <p:nvPr>
            <p:ph idx="1" type="subTitle"/>
          </p:nvPr>
        </p:nvSpPr>
        <p:spPr>
          <a:xfrm>
            <a:off x="3782800"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2" name="Google Shape;22;p4"/>
          <p:cNvSpPr txBox="1"/>
          <p:nvPr>
            <p:ph idx="5" type="subTitle"/>
          </p:nvPr>
        </p:nvSpPr>
        <p:spPr>
          <a:xfrm>
            <a:off x="3782800"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
        <p:nvSpPr>
          <p:cNvPr id="23" name="Google Shape;23;p4"/>
          <p:cNvSpPr txBox="1"/>
          <p:nvPr>
            <p:ph idx="6" type="subTitle"/>
          </p:nvPr>
        </p:nvSpPr>
        <p:spPr>
          <a:xfrm>
            <a:off x="6235575" y="183720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1000"/>
              <a:buNone/>
              <a:defRPr/>
            </a:lvl1pPr>
            <a:lvl2pPr lvl="1" rtl="0">
              <a:lnSpc>
                <a:spcPct val="100000"/>
              </a:lnSpc>
              <a:spcBef>
                <a:spcPts val="0"/>
              </a:spcBef>
              <a:spcAft>
                <a:spcPts val="0"/>
              </a:spcAft>
              <a:buClr>
                <a:srgbClr val="F3F3F3"/>
              </a:buClr>
              <a:buSzPts val="1000"/>
              <a:buNone/>
              <a:defRPr sz="1000">
                <a:solidFill>
                  <a:srgbClr val="F3F3F3"/>
                </a:solidFill>
              </a:defRPr>
            </a:lvl2pPr>
            <a:lvl3pPr lvl="2" rtl="0">
              <a:lnSpc>
                <a:spcPct val="100000"/>
              </a:lnSpc>
              <a:spcBef>
                <a:spcPts val="0"/>
              </a:spcBef>
              <a:spcAft>
                <a:spcPts val="0"/>
              </a:spcAft>
              <a:buClr>
                <a:srgbClr val="F3F3F3"/>
              </a:buClr>
              <a:buSzPts val="1000"/>
              <a:buNone/>
              <a:defRPr sz="1000">
                <a:solidFill>
                  <a:srgbClr val="F3F3F3"/>
                </a:solidFill>
              </a:defRPr>
            </a:lvl3pPr>
            <a:lvl4pPr lvl="3" rtl="0">
              <a:lnSpc>
                <a:spcPct val="100000"/>
              </a:lnSpc>
              <a:spcBef>
                <a:spcPts val="0"/>
              </a:spcBef>
              <a:spcAft>
                <a:spcPts val="0"/>
              </a:spcAft>
              <a:buClr>
                <a:srgbClr val="F3F3F3"/>
              </a:buClr>
              <a:buSzPts val="1000"/>
              <a:buNone/>
              <a:defRPr sz="1000">
                <a:solidFill>
                  <a:srgbClr val="F3F3F3"/>
                </a:solidFill>
              </a:defRPr>
            </a:lvl4pPr>
            <a:lvl5pPr lvl="4" rtl="0">
              <a:lnSpc>
                <a:spcPct val="100000"/>
              </a:lnSpc>
              <a:spcBef>
                <a:spcPts val="0"/>
              </a:spcBef>
              <a:spcAft>
                <a:spcPts val="0"/>
              </a:spcAft>
              <a:buClr>
                <a:srgbClr val="F3F3F3"/>
              </a:buClr>
              <a:buSzPts val="1000"/>
              <a:buNone/>
              <a:defRPr sz="1000">
                <a:solidFill>
                  <a:srgbClr val="F3F3F3"/>
                </a:solidFill>
              </a:defRPr>
            </a:lvl5pPr>
            <a:lvl6pPr lvl="5" rtl="0">
              <a:lnSpc>
                <a:spcPct val="100000"/>
              </a:lnSpc>
              <a:spcBef>
                <a:spcPts val="0"/>
              </a:spcBef>
              <a:spcAft>
                <a:spcPts val="0"/>
              </a:spcAft>
              <a:buClr>
                <a:srgbClr val="F3F3F3"/>
              </a:buClr>
              <a:buSzPts val="1000"/>
              <a:buNone/>
              <a:defRPr sz="1000">
                <a:solidFill>
                  <a:srgbClr val="F3F3F3"/>
                </a:solidFill>
              </a:defRPr>
            </a:lvl6pPr>
            <a:lvl7pPr lvl="6" rtl="0">
              <a:lnSpc>
                <a:spcPct val="100000"/>
              </a:lnSpc>
              <a:spcBef>
                <a:spcPts val="0"/>
              </a:spcBef>
              <a:spcAft>
                <a:spcPts val="0"/>
              </a:spcAft>
              <a:buClr>
                <a:srgbClr val="F3F3F3"/>
              </a:buClr>
              <a:buSzPts val="1000"/>
              <a:buNone/>
              <a:defRPr sz="1000">
                <a:solidFill>
                  <a:srgbClr val="F3F3F3"/>
                </a:solidFill>
              </a:defRPr>
            </a:lvl7pPr>
            <a:lvl8pPr lvl="7" rtl="0">
              <a:lnSpc>
                <a:spcPct val="100000"/>
              </a:lnSpc>
              <a:spcBef>
                <a:spcPts val="0"/>
              </a:spcBef>
              <a:spcAft>
                <a:spcPts val="0"/>
              </a:spcAft>
              <a:buClr>
                <a:srgbClr val="F3F3F3"/>
              </a:buClr>
              <a:buSzPts val="1000"/>
              <a:buNone/>
              <a:defRPr sz="1000">
                <a:solidFill>
                  <a:srgbClr val="F3F3F3"/>
                </a:solidFill>
              </a:defRPr>
            </a:lvl8pPr>
            <a:lvl9pPr lvl="8" rtl="0">
              <a:lnSpc>
                <a:spcPct val="100000"/>
              </a:lnSpc>
              <a:spcBef>
                <a:spcPts val="0"/>
              </a:spcBef>
              <a:spcAft>
                <a:spcPts val="0"/>
              </a:spcAft>
              <a:buClr>
                <a:srgbClr val="F3F3F3"/>
              </a:buClr>
              <a:buSzPts val="1000"/>
              <a:buNone/>
              <a:defRPr sz="1000">
                <a:solidFill>
                  <a:srgbClr val="F3F3F3"/>
                </a:solidFill>
              </a:defRPr>
            </a:lvl9pPr>
          </a:lstStyle>
          <a:p/>
        </p:txBody>
      </p:sp>
      <p:sp>
        <p:nvSpPr>
          <p:cNvPr id="24" name="Google Shape;24;p4"/>
          <p:cNvSpPr txBox="1"/>
          <p:nvPr>
            <p:ph idx="7" type="subTitle"/>
          </p:nvPr>
        </p:nvSpPr>
        <p:spPr>
          <a:xfrm>
            <a:off x="6235575" y="3659793"/>
            <a:ext cx="1899900" cy="50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CBF4A"/>
              </a:buClr>
              <a:buSzPts val="1000"/>
              <a:buNone/>
              <a:defRPr/>
            </a:lvl1pPr>
            <a:lvl2pPr lvl="1" rtl="0">
              <a:lnSpc>
                <a:spcPct val="100000"/>
              </a:lnSpc>
              <a:spcBef>
                <a:spcPts val="0"/>
              </a:spcBef>
              <a:spcAft>
                <a:spcPts val="0"/>
              </a:spcAft>
              <a:buClr>
                <a:srgbClr val="FCBF4A"/>
              </a:buClr>
              <a:buSzPts val="1000"/>
              <a:buNone/>
              <a:defRPr sz="1000">
                <a:solidFill>
                  <a:srgbClr val="FCBF4A"/>
                </a:solidFill>
              </a:defRPr>
            </a:lvl2pPr>
            <a:lvl3pPr lvl="2" rtl="0">
              <a:lnSpc>
                <a:spcPct val="100000"/>
              </a:lnSpc>
              <a:spcBef>
                <a:spcPts val="0"/>
              </a:spcBef>
              <a:spcAft>
                <a:spcPts val="0"/>
              </a:spcAft>
              <a:buClr>
                <a:srgbClr val="FCBF4A"/>
              </a:buClr>
              <a:buSzPts val="1000"/>
              <a:buNone/>
              <a:defRPr sz="1000">
                <a:solidFill>
                  <a:srgbClr val="FCBF4A"/>
                </a:solidFill>
              </a:defRPr>
            </a:lvl3pPr>
            <a:lvl4pPr lvl="3" rtl="0">
              <a:lnSpc>
                <a:spcPct val="100000"/>
              </a:lnSpc>
              <a:spcBef>
                <a:spcPts val="0"/>
              </a:spcBef>
              <a:spcAft>
                <a:spcPts val="0"/>
              </a:spcAft>
              <a:buClr>
                <a:srgbClr val="FCBF4A"/>
              </a:buClr>
              <a:buSzPts val="1000"/>
              <a:buNone/>
              <a:defRPr sz="1000">
                <a:solidFill>
                  <a:srgbClr val="FCBF4A"/>
                </a:solidFill>
              </a:defRPr>
            </a:lvl4pPr>
            <a:lvl5pPr lvl="4" rtl="0">
              <a:lnSpc>
                <a:spcPct val="100000"/>
              </a:lnSpc>
              <a:spcBef>
                <a:spcPts val="0"/>
              </a:spcBef>
              <a:spcAft>
                <a:spcPts val="0"/>
              </a:spcAft>
              <a:buClr>
                <a:srgbClr val="FCBF4A"/>
              </a:buClr>
              <a:buSzPts val="1000"/>
              <a:buNone/>
              <a:defRPr sz="1000">
                <a:solidFill>
                  <a:srgbClr val="FCBF4A"/>
                </a:solidFill>
              </a:defRPr>
            </a:lvl5pPr>
            <a:lvl6pPr lvl="5" rtl="0">
              <a:lnSpc>
                <a:spcPct val="100000"/>
              </a:lnSpc>
              <a:spcBef>
                <a:spcPts val="0"/>
              </a:spcBef>
              <a:spcAft>
                <a:spcPts val="0"/>
              </a:spcAft>
              <a:buClr>
                <a:srgbClr val="FCBF4A"/>
              </a:buClr>
              <a:buSzPts val="1000"/>
              <a:buNone/>
              <a:defRPr sz="1000">
                <a:solidFill>
                  <a:srgbClr val="FCBF4A"/>
                </a:solidFill>
              </a:defRPr>
            </a:lvl6pPr>
            <a:lvl7pPr lvl="6" rtl="0">
              <a:lnSpc>
                <a:spcPct val="100000"/>
              </a:lnSpc>
              <a:spcBef>
                <a:spcPts val="0"/>
              </a:spcBef>
              <a:spcAft>
                <a:spcPts val="0"/>
              </a:spcAft>
              <a:buClr>
                <a:srgbClr val="FCBF4A"/>
              </a:buClr>
              <a:buSzPts val="1000"/>
              <a:buNone/>
              <a:defRPr sz="1000">
                <a:solidFill>
                  <a:srgbClr val="FCBF4A"/>
                </a:solidFill>
              </a:defRPr>
            </a:lvl7pPr>
            <a:lvl8pPr lvl="7" rtl="0">
              <a:lnSpc>
                <a:spcPct val="100000"/>
              </a:lnSpc>
              <a:spcBef>
                <a:spcPts val="0"/>
              </a:spcBef>
              <a:spcAft>
                <a:spcPts val="0"/>
              </a:spcAft>
              <a:buClr>
                <a:srgbClr val="FCBF4A"/>
              </a:buClr>
              <a:buSzPts val="1000"/>
              <a:buNone/>
              <a:defRPr sz="1000">
                <a:solidFill>
                  <a:srgbClr val="FCBF4A"/>
                </a:solidFill>
              </a:defRPr>
            </a:lvl8pPr>
            <a:lvl9pPr lvl="8" rtl="0">
              <a:lnSpc>
                <a:spcPct val="100000"/>
              </a:lnSpc>
              <a:spcBef>
                <a:spcPts val="0"/>
              </a:spcBef>
              <a:spcAft>
                <a:spcPts val="0"/>
              </a:spcAft>
              <a:buClr>
                <a:srgbClr val="FCBF4A"/>
              </a:buClr>
              <a:buSzPts val="1000"/>
              <a:buNone/>
              <a:defRPr sz="1000">
                <a:solidFill>
                  <a:srgbClr val="FCBF4A"/>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1">
  <p:cSld name="CUSTOM_14_1">
    <p:bg>
      <p:bgPr>
        <a:solidFill>
          <a:srgbClr val="F3F3F3"/>
        </a:solidFill>
      </p:bgPr>
    </p:bg>
    <p:spTree>
      <p:nvGrpSpPr>
        <p:cNvPr id="25"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ctrTitle"/>
          </p:nvPr>
        </p:nvSpPr>
        <p:spPr>
          <a:xfrm>
            <a:off x="2237395" y="1645788"/>
            <a:ext cx="4669200" cy="3849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2D406A"/>
              </a:buClr>
              <a:buSzPts val="2400"/>
              <a:buNone/>
              <a:defRPr b="0" sz="2400">
                <a:latin typeface="Staatliches"/>
                <a:ea typeface="Staatliches"/>
                <a:cs typeface="Staatliches"/>
                <a:sym typeface="Staatliches"/>
              </a:defRPr>
            </a:lvl1pPr>
            <a:lvl2pPr lvl="1"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2pPr>
            <a:lvl3pPr lvl="2"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3pPr>
            <a:lvl4pPr lvl="3"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4pPr>
            <a:lvl5pPr lvl="4"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5pPr>
            <a:lvl6pPr lvl="5"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6pPr>
            <a:lvl7pPr lvl="6"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7pPr>
            <a:lvl8pPr lvl="7"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8pPr>
            <a:lvl9pPr lvl="8" rtl="0" algn="ctr">
              <a:spcBef>
                <a:spcPts val="0"/>
              </a:spcBef>
              <a:spcAft>
                <a:spcPts val="0"/>
              </a:spcAft>
              <a:buClr>
                <a:srgbClr val="2D406A"/>
              </a:buClr>
              <a:buSzPts val="2400"/>
              <a:buFont typeface="Anton"/>
              <a:buNone/>
              <a:defRPr b="0" sz="2400">
                <a:solidFill>
                  <a:srgbClr val="2D406A"/>
                </a:solidFill>
                <a:latin typeface="Anton"/>
                <a:ea typeface="Anton"/>
                <a:cs typeface="Anton"/>
                <a:sym typeface="Anton"/>
              </a:defRPr>
            </a:lvl9pPr>
          </a:lstStyle>
          <a:p/>
        </p:txBody>
      </p:sp>
      <p:sp>
        <p:nvSpPr>
          <p:cNvPr id="28" name="Google Shape;28;p5"/>
          <p:cNvSpPr txBox="1"/>
          <p:nvPr>
            <p:ph idx="1" type="subTitle"/>
          </p:nvPr>
        </p:nvSpPr>
        <p:spPr>
          <a:xfrm>
            <a:off x="2562675" y="2190023"/>
            <a:ext cx="4018200" cy="1307700"/>
          </a:xfrm>
          <a:prstGeom prst="rect">
            <a:avLst/>
          </a:prstGeom>
          <a:noFill/>
        </p:spPr>
        <p:txBody>
          <a:bodyPr anchorCtr="0" anchor="t" bIns="91425" lIns="91425" spcFirstLastPara="1" rIns="91425" wrap="square" tIns="91425">
            <a:noAutofit/>
          </a:bodyPr>
          <a:lstStyle>
            <a:lvl1pPr lvl="0" marR="72000" rtl="0" algn="ctr">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29" name="Google Shape;29;p5"/>
          <p:cNvSpPr/>
          <p:nvPr/>
        </p:nvSpPr>
        <p:spPr>
          <a:xfrm>
            <a:off x="1555780" y="983325"/>
            <a:ext cx="6214500" cy="27186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bg>
      <p:bgPr>
        <a:solidFill>
          <a:srgbClr val="F3F3F3"/>
        </a:solidFill>
      </p:bgPr>
    </p:bg>
    <p:spTree>
      <p:nvGrpSpPr>
        <p:cNvPr id="30" name="Shape 30"/>
        <p:cNvGrpSpPr/>
        <p:nvPr/>
      </p:nvGrpSpPr>
      <p:grpSpPr>
        <a:xfrm>
          <a:off x="0" y="0"/>
          <a:ext cx="0" cy="0"/>
          <a:chOff x="0" y="0"/>
          <a:chExt cx="0" cy="0"/>
        </a:xfrm>
      </p:grpSpPr>
      <p:grpSp>
        <p:nvGrpSpPr>
          <p:cNvPr id="31" name="Google Shape;31;p6"/>
          <p:cNvGrpSpPr/>
          <p:nvPr/>
        </p:nvGrpSpPr>
        <p:grpSpPr>
          <a:xfrm>
            <a:off x="948275" y="3046075"/>
            <a:ext cx="8195650" cy="465225"/>
            <a:chOff x="948275" y="3046075"/>
            <a:chExt cx="8195650" cy="465225"/>
          </a:xfrm>
        </p:grpSpPr>
        <p:sp>
          <p:nvSpPr>
            <p:cNvPr id="32" name="Google Shape;32;p6"/>
            <p:cNvSpPr/>
            <p:nvPr/>
          </p:nvSpPr>
          <p:spPr>
            <a:xfrm>
              <a:off x="948275" y="3103000"/>
              <a:ext cx="8076600" cy="408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1008525" y="3046075"/>
              <a:ext cx="8135400" cy="4083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6"/>
          <p:cNvSpPr txBox="1"/>
          <p:nvPr>
            <p:ph type="ctrTitle"/>
          </p:nvPr>
        </p:nvSpPr>
        <p:spPr>
          <a:xfrm flipH="1">
            <a:off x="3611675" y="3046150"/>
            <a:ext cx="4728000" cy="465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3F3F3"/>
              </a:buClr>
              <a:buSzPts val="1200"/>
              <a:buNone/>
              <a:defRPr b="0" sz="1400">
                <a:latin typeface="Staatliches"/>
                <a:ea typeface="Staatliches"/>
                <a:cs typeface="Staatliches"/>
                <a:sym typeface="Staatliches"/>
              </a:defRPr>
            </a:lvl1pPr>
            <a:lvl2pPr lvl="1" rtl="0">
              <a:spcBef>
                <a:spcPts val="0"/>
              </a:spcBef>
              <a:spcAft>
                <a:spcPts val="0"/>
              </a:spcAft>
              <a:buClr>
                <a:srgbClr val="F3F3F3"/>
              </a:buClr>
              <a:buSzPts val="1600"/>
              <a:buNone/>
              <a:defRPr sz="1600">
                <a:solidFill>
                  <a:srgbClr val="F3F3F3"/>
                </a:solidFill>
              </a:defRPr>
            </a:lvl2pPr>
            <a:lvl3pPr lvl="2" rtl="0">
              <a:spcBef>
                <a:spcPts val="0"/>
              </a:spcBef>
              <a:spcAft>
                <a:spcPts val="0"/>
              </a:spcAft>
              <a:buClr>
                <a:srgbClr val="F3F3F3"/>
              </a:buClr>
              <a:buSzPts val="1600"/>
              <a:buNone/>
              <a:defRPr sz="1600">
                <a:solidFill>
                  <a:srgbClr val="F3F3F3"/>
                </a:solidFill>
              </a:defRPr>
            </a:lvl3pPr>
            <a:lvl4pPr lvl="3" rtl="0">
              <a:spcBef>
                <a:spcPts val="0"/>
              </a:spcBef>
              <a:spcAft>
                <a:spcPts val="0"/>
              </a:spcAft>
              <a:buClr>
                <a:srgbClr val="F3F3F3"/>
              </a:buClr>
              <a:buSzPts val="1600"/>
              <a:buNone/>
              <a:defRPr sz="1600">
                <a:solidFill>
                  <a:srgbClr val="F3F3F3"/>
                </a:solidFill>
              </a:defRPr>
            </a:lvl4pPr>
            <a:lvl5pPr lvl="4" rtl="0">
              <a:spcBef>
                <a:spcPts val="0"/>
              </a:spcBef>
              <a:spcAft>
                <a:spcPts val="0"/>
              </a:spcAft>
              <a:buClr>
                <a:srgbClr val="F3F3F3"/>
              </a:buClr>
              <a:buSzPts val="1600"/>
              <a:buNone/>
              <a:defRPr sz="1600">
                <a:solidFill>
                  <a:srgbClr val="F3F3F3"/>
                </a:solidFill>
              </a:defRPr>
            </a:lvl5pPr>
            <a:lvl6pPr lvl="5" rtl="0">
              <a:spcBef>
                <a:spcPts val="0"/>
              </a:spcBef>
              <a:spcAft>
                <a:spcPts val="0"/>
              </a:spcAft>
              <a:buClr>
                <a:srgbClr val="F3F3F3"/>
              </a:buClr>
              <a:buSzPts val="1600"/>
              <a:buNone/>
              <a:defRPr sz="1600">
                <a:solidFill>
                  <a:srgbClr val="F3F3F3"/>
                </a:solidFill>
              </a:defRPr>
            </a:lvl6pPr>
            <a:lvl7pPr lvl="6" rtl="0">
              <a:spcBef>
                <a:spcPts val="0"/>
              </a:spcBef>
              <a:spcAft>
                <a:spcPts val="0"/>
              </a:spcAft>
              <a:buClr>
                <a:srgbClr val="F3F3F3"/>
              </a:buClr>
              <a:buSzPts val="1600"/>
              <a:buNone/>
              <a:defRPr sz="1600">
                <a:solidFill>
                  <a:srgbClr val="F3F3F3"/>
                </a:solidFill>
              </a:defRPr>
            </a:lvl7pPr>
            <a:lvl8pPr lvl="7" rtl="0">
              <a:spcBef>
                <a:spcPts val="0"/>
              </a:spcBef>
              <a:spcAft>
                <a:spcPts val="0"/>
              </a:spcAft>
              <a:buClr>
                <a:srgbClr val="F3F3F3"/>
              </a:buClr>
              <a:buSzPts val="1600"/>
              <a:buNone/>
              <a:defRPr sz="1600">
                <a:solidFill>
                  <a:srgbClr val="F3F3F3"/>
                </a:solidFill>
              </a:defRPr>
            </a:lvl8pPr>
            <a:lvl9pPr lvl="8" rtl="0">
              <a:spcBef>
                <a:spcPts val="0"/>
              </a:spcBef>
              <a:spcAft>
                <a:spcPts val="0"/>
              </a:spcAft>
              <a:buClr>
                <a:srgbClr val="F3F3F3"/>
              </a:buClr>
              <a:buSzPts val="1600"/>
              <a:buNone/>
              <a:defRPr sz="1600">
                <a:solidFill>
                  <a:srgbClr val="F3F3F3"/>
                </a:solidFill>
              </a:defRPr>
            </a:lvl9pPr>
          </a:lstStyle>
          <a:p/>
        </p:txBody>
      </p:sp>
      <p:sp>
        <p:nvSpPr>
          <p:cNvPr id="35" name="Google Shape;35;p6"/>
          <p:cNvSpPr txBox="1"/>
          <p:nvPr>
            <p:ph idx="1" type="subTitle"/>
          </p:nvPr>
        </p:nvSpPr>
        <p:spPr>
          <a:xfrm flipH="1">
            <a:off x="4201775" y="1876125"/>
            <a:ext cx="4137900" cy="1001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F3F3F3"/>
              </a:buClr>
              <a:buSzPts val="1400"/>
              <a:buFont typeface="Abel"/>
              <a:buNone/>
              <a:defRPr sz="1600"/>
            </a:lvl1pPr>
            <a:lvl2pPr lvl="1"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2pPr>
            <a:lvl3pPr lvl="2"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3pPr>
            <a:lvl4pPr lvl="3"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4pPr>
            <a:lvl5pPr lvl="4"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5pPr>
            <a:lvl6pPr lvl="5"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6pPr>
            <a:lvl7pPr lvl="6"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7pPr>
            <a:lvl8pPr lvl="7"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8pPr>
            <a:lvl9pPr lvl="8" rtl="0">
              <a:lnSpc>
                <a:spcPct val="100000"/>
              </a:lnSpc>
              <a:spcBef>
                <a:spcPts val="0"/>
              </a:spcBef>
              <a:spcAft>
                <a:spcPts val="0"/>
              </a:spcAft>
              <a:buClr>
                <a:srgbClr val="F3F3F3"/>
              </a:buClr>
              <a:buSzPts val="1200"/>
              <a:buFont typeface="Abel"/>
              <a:buNone/>
              <a:defRPr>
                <a:solidFill>
                  <a:srgbClr val="F3F3F3"/>
                </a:solidFill>
                <a:latin typeface="Abel"/>
                <a:ea typeface="Abel"/>
                <a:cs typeface="Abel"/>
                <a:sym typeface="Abe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6_2">
    <p:bg>
      <p:bgPr>
        <a:solidFill>
          <a:srgbClr val="F3F3F3"/>
        </a:solidFill>
      </p:bgPr>
    </p:bg>
    <p:spTree>
      <p:nvGrpSpPr>
        <p:cNvPr id="36"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ctrTitle"/>
          </p:nvPr>
        </p:nvSpPr>
        <p:spPr>
          <a:xfrm>
            <a:off x="1456650" y="1715300"/>
            <a:ext cx="1745100" cy="11043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3F3F3"/>
              </a:buClr>
              <a:buSzPts val="3000"/>
              <a:buNone/>
              <a:defRPr b="0" sz="360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39" name="Google Shape;39;p7"/>
          <p:cNvSpPr txBox="1"/>
          <p:nvPr>
            <p:ph idx="1" type="subTitle"/>
          </p:nvPr>
        </p:nvSpPr>
        <p:spPr>
          <a:xfrm>
            <a:off x="889350" y="2819625"/>
            <a:ext cx="2312400" cy="11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p:txBody>
      </p:sp>
      <p:sp>
        <p:nvSpPr>
          <p:cNvPr id="40" name="Google Shape;40;p7"/>
          <p:cNvSpPr/>
          <p:nvPr/>
        </p:nvSpPr>
        <p:spPr>
          <a:xfrm>
            <a:off x="411569" y="778875"/>
            <a:ext cx="3715500" cy="3488400"/>
          </a:xfrm>
          <a:prstGeom prst="roundRect">
            <a:avLst>
              <a:gd fmla="val 4313"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16_1">
    <p:bg>
      <p:bgPr>
        <a:solidFill>
          <a:srgbClr val="F3F3F3"/>
        </a:solidFill>
      </p:bgPr>
    </p:bg>
    <p:spTree>
      <p:nvGrpSpPr>
        <p:cNvPr id="41" name="Shape 41"/>
        <p:cNvGrpSpPr/>
        <p:nvPr/>
      </p:nvGrpSpPr>
      <p:grpSpPr>
        <a:xfrm>
          <a:off x="0" y="0"/>
          <a:ext cx="0" cy="0"/>
          <a:chOff x="0" y="0"/>
          <a:chExt cx="0" cy="0"/>
        </a:xfrm>
      </p:grpSpPr>
      <p:sp>
        <p:nvSpPr>
          <p:cNvPr id="42" name="Google Shape;42;p8"/>
          <p:cNvSpPr txBox="1"/>
          <p:nvPr>
            <p:ph type="ctrTitle"/>
          </p:nvPr>
        </p:nvSpPr>
        <p:spPr>
          <a:xfrm>
            <a:off x="1477038" y="296092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3" name="Google Shape;43;p8"/>
          <p:cNvSpPr txBox="1"/>
          <p:nvPr>
            <p:ph idx="1" type="subTitle"/>
          </p:nvPr>
        </p:nvSpPr>
        <p:spPr>
          <a:xfrm>
            <a:off x="1477050" y="3273500"/>
            <a:ext cx="2642400" cy="5685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4" name="Google Shape;44;p8"/>
          <p:cNvSpPr txBox="1"/>
          <p:nvPr>
            <p:ph idx="2" type="ctrTitle"/>
          </p:nvPr>
        </p:nvSpPr>
        <p:spPr>
          <a:xfrm>
            <a:off x="4938415" y="2957875"/>
            <a:ext cx="2538900" cy="3849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2D406A"/>
              </a:buClr>
              <a:buSzPts val="1600"/>
              <a:buNone/>
              <a:defRPr b="0" sz="1600">
                <a:latin typeface="Staatliches"/>
                <a:ea typeface="Staatliches"/>
                <a:cs typeface="Staatliches"/>
                <a:sym typeface="Staatliches"/>
              </a:defRPr>
            </a:lvl1pPr>
            <a:lvl2pPr lvl="1"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2pPr>
            <a:lvl3pPr lvl="2"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3pPr>
            <a:lvl4pPr lvl="3"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4pPr>
            <a:lvl5pPr lvl="4"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5pPr>
            <a:lvl6pPr lvl="5"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6pPr>
            <a:lvl7pPr lvl="6"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7pPr>
            <a:lvl8pPr lvl="7"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8pPr>
            <a:lvl9pPr lvl="8" rtl="0" algn="ctr">
              <a:spcBef>
                <a:spcPts val="0"/>
              </a:spcBef>
              <a:spcAft>
                <a:spcPts val="0"/>
              </a:spcAft>
              <a:buClr>
                <a:srgbClr val="2D406A"/>
              </a:buClr>
              <a:buSzPts val="1600"/>
              <a:buFont typeface="Anton"/>
              <a:buNone/>
              <a:defRPr b="0" sz="1600">
                <a:solidFill>
                  <a:srgbClr val="2D406A"/>
                </a:solidFill>
                <a:latin typeface="Anton"/>
                <a:ea typeface="Anton"/>
                <a:cs typeface="Anton"/>
                <a:sym typeface="Anton"/>
              </a:defRPr>
            </a:lvl9pPr>
          </a:lstStyle>
          <a:p/>
        </p:txBody>
      </p:sp>
      <p:sp>
        <p:nvSpPr>
          <p:cNvPr id="45" name="Google Shape;45;p8"/>
          <p:cNvSpPr txBox="1"/>
          <p:nvPr>
            <p:ph idx="3" type="subTitle"/>
          </p:nvPr>
        </p:nvSpPr>
        <p:spPr>
          <a:xfrm>
            <a:off x="4938421" y="3270450"/>
            <a:ext cx="2538900" cy="56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2D406A"/>
              </a:buClr>
              <a:buSzPts val="1100"/>
              <a:buFont typeface="Abel"/>
              <a:buNone/>
              <a:defRPr/>
            </a:lvl1pPr>
            <a:lvl2pPr lvl="1"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rtl="0" algn="ctr">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p:txBody>
      </p:sp>
      <p:sp>
        <p:nvSpPr>
          <p:cNvPr id="46" name="Google Shape;46;p8"/>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idx="4"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6_1_1">
    <p:bg>
      <p:bgPr>
        <a:solidFill>
          <a:srgbClr val="F3F3F3"/>
        </a:solidFill>
      </p:bgPr>
    </p:bg>
    <p:spTree>
      <p:nvGrpSpPr>
        <p:cNvPr id="49" name="Shape 49"/>
        <p:cNvGrpSpPr/>
        <p:nvPr/>
      </p:nvGrpSpPr>
      <p:grpSpPr>
        <a:xfrm>
          <a:off x="0" y="0"/>
          <a:ext cx="0" cy="0"/>
          <a:chOff x="0" y="0"/>
          <a:chExt cx="0" cy="0"/>
        </a:xfrm>
      </p:grpSpPr>
      <p:sp>
        <p:nvSpPr>
          <p:cNvPr id="50" name="Google Shape;50;p9"/>
          <p:cNvSpPr txBox="1"/>
          <p:nvPr>
            <p:ph type="ctrTitle"/>
          </p:nvPr>
        </p:nvSpPr>
        <p:spPr>
          <a:xfrm>
            <a:off x="1651900"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1" name="Google Shape;51;p9"/>
          <p:cNvSpPr txBox="1"/>
          <p:nvPr>
            <p:ph idx="1" type="subTitle"/>
          </p:nvPr>
        </p:nvSpPr>
        <p:spPr>
          <a:xfrm>
            <a:off x="1651900"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2" name="Google Shape;52;p9"/>
          <p:cNvSpPr txBox="1"/>
          <p:nvPr>
            <p:ph idx="2" type="ctrTitle"/>
          </p:nvPr>
        </p:nvSpPr>
        <p:spPr>
          <a:xfrm>
            <a:off x="1651900" y="3365574"/>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3" name="Google Shape;53;p9"/>
          <p:cNvSpPr txBox="1"/>
          <p:nvPr>
            <p:ph idx="3" type="subTitle"/>
          </p:nvPr>
        </p:nvSpPr>
        <p:spPr>
          <a:xfrm>
            <a:off x="1651900" y="3937803"/>
            <a:ext cx="2907900" cy="974700"/>
          </a:xfrm>
          <a:prstGeom prst="rect">
            <a:avLst/>
          </a:prstGeom>
          <a:noFill/>
        </p:spPr>
        <p:txBody>
          <a:bodyPr anchorCtr="0" anchor="t" bIns="91425" lIns="91425" spcFirstLastPara="1" rIns="91425" wrap="square" tIns="91425">
            <a:noAutofit/>
          </a:bodyPr>
          <a:lstStyle>
            <a:lvl1pPr lvl="0" marR="7200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4" name="Google Shape;54;p9"/>
          <p:cNvSpPr txBox="1"/>
          <p:nvPr>
            <p:ph idx="4" type="ctrTitle"/>
          </p:nvPr>
        </p:nvSpPr>
        <p:spPr>
          <a:xfrm>
            <a:off x="5107893" y="3365575"/>
            <a:ext cx="26193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5" name="Google Shape;55;p9"/>
          <p:cNvSpPr txBox="1"/>
          <p:nvPr>
            <p:ph idx="5" type="subTitle"/>
          </p:nvPr>
        </p:nvSpPr>
        <p:spPr>
          <a:xfrm>
            <a:off x="5107893" y="3937703"/>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6" name="Google Shape;56;p9"/>
          <p:cNvSpPr txBox="1"/>
          <p:nvPr>
            <p:ph idx="6" type="ctrTitle"/>
          </p:nvPr>
        </p:nvSpPr>
        <p:spPr>
          <a:xfrm>
            <a:off x="5107893" y="1663150"/>
            <a:ext cx="2784900" cy="5763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1600"/>
              <a:buNone/>
              <a:defRPr b="0" sz="1600">
                <a:latin typeface="Staatliches"/>
                <a:ea typeface="Staatliches"/>
                <a:cs typeface="Staatliches"/>
                <a:sym typeface="Staatliches"/>
              </a:defRPr>
            </a:lvl1pPr>
            <a:lvl2pPr lvl="1" rtl="0">
              <a:spcBef>
                <a:spcPts val="0"/>
              </a:spcBef>
              <a:spcAft>
                <a:spcPts val="0"/>
              </a:spcAft>
              <a:buSzPts val="1600"/>
              <a:buFont typeface="Anton"/>
              <a:buNone/>
              <a:defRPr b="0" sz="1600">
                <a:latin typeface="Anton"/>
                <a:ea typeface="Anton"/>
                <a:cs typeface="Anton"/>
                <a:sym typeface="Anton"/>
              </a:defRPr>
            </a:lvl2pPr>
            <a:lvl3pPr lvl="2" rtl="0">
              <a:spcBef>
                <a:spcPts val="0"/>
              </a:spcBef>
              <a:spcAft>
                <a:spcPts val="0"/>
              </a:spcAft>
              <a:buSzPts val="1600"/>
              <a:buFont typeface="Anton"/>
              <a:buNone/>
              <a:defRPr b="0" sz="1600">
                <a:latin typeface="Anton"/>
                <a:ea typeface="Anton"/>
                <a:cs typeface="Anton"/>
                <a:sym typeface="Anton"/>
              </a:defRPr>
            </a:lvl3pPr>
            <a:lvl4pPr lvl="3" rtl="0">
              <a:spcBef>
                <a:spcPts val="0"/>
              </a:spcBef>
              <a:spcAft>
                <a:spcPts val="0"/>
              </a:spcAft>
              <a:buSzPts val="1600"/>
              <a:buFont typeface="Anton"/>
              <a:buNone/>
              <a:defRPr b="0" sz="1600">
                <a:latin typeface="Anton"/>
                <a:ea typeface="Anton"/>
                <a:cs typeface="Anton"/>
                <a:sym typeface="Anton"/>
              </a:defRPr>
            </a:lvl4pPr>
            <a:lvl5pPr lvl="4" rtl="0">
              <a:spcBef>
                <a:spcPts val="0"/>
              </a:spcBef>
              <a:spcAft>
                <a:spcPts val="0"/>
              </a:spcAft>
              <a:buSzPts val="1600"/>
              <a:buFont typeface="Anton"/>
              <a:buNone/>
              <a:defRPr b="0" sz="1600">
                <a:latin typeface="Anton"/>
                <a:ea typeface="Anton"/>
                <a:cs typeface="Anton"/>
                <a:sym typeface="Anton"/>
              </a:defRPr>
            </a:lvl5pPr>
            <a:lvl6pPr lvl="5" rtl="0">
              <a:spcBef>
                <a:spcPts val="0"/>
              </a:spcBef>
              <a:spcAft>
                <a:spcPts val="0"/>
              </a:spcAft>
              <a:buSzPts val="1600"/>
              <a:buFont typeface="Anton"/>
              <a:buNone/>
              <a:defRPr b="0" sz="1600">
                <a:latin typeface="Anton"/>
                <a:ea typeface="Anton"/>
                <a:cs typeface="Anton"/>
                <a:sym typeface="Anton"/>
              </a:defRPr>
            </a:lvl6pPr>
            <a:lvl7pPr lvl="6" rtl="0">
              <a:spcBef>
                <a:spcPts val="0"/>
              </a:spcBef>
              <a:spcAft>
                <a:spcPts val="0"/>
              </a:spcAft>
              <a:buSzPts val="1600"/>
              <a:buFont typeface="Anton"/>
              <a:buNone/>
              <a:defRPr b="0" sz="1600">
                <a:latin typeface="Anton"/>
                <a:ea typeface="Anton"/>
                <a:cs typeface="Anton"/>
                <a:sym typeface="Anton"/>
              </a:defRPr>
            </a:lvl7pPr>
            <a:lvl8pPr lvl="7" rtl="0">
              <a:spcBef>
                <a:spcPts val="0"/>
              </a:spcBef>
              <a:spcAft>
                <a:spcPts val="0"/>
              </a:spcAft>
              <a:buSzPts val="1600"/>
              <a:buFont typeface="Anton"/>
              <a:buNone/>
              <a:defRPr b="0" sz="1600">
                <a:latin typeface="Anton"/>
                <a:ea typeface="Anton"/>
                <a:cs typeface="Anton"/>
                <a:sym typeface="Anton"/>
              </a:defRPr>
            </a:lvl8pPr>
            <a:lvl9pPr lvl="8" rtl="0">
              <a:spcBef>
                <a:spcPts val="0"/>
              </a:spcBef>
              <a:spcAft>
                <a:spcPts val="0"/>
              </a:spcAft>
              <a:buSzPts val="1600"/>
              <a:buFont typeface="Anton"/>
              <a:buNone/>
              <a:defRPr b="0" sz="1600">
                <a:latin typeface="Anton"/>
                <a:ea typeface="Anton"/>
                <a:cs typeface="Anton"/>
                <a:sym typeface="Anton"/>
              </a:defRPr>
            </a:lvl9pPr>
          </a:lstStyle>
          <a:p/>
        </p:txBody>
      </p:sp>
      <p:sp>
        <p:nvSpPr>
          <p:cNvPr id="57" name="Google Shape;57;p9"/>
          <p:cNvSpPr txBox="1"/>
          <p:nvPr>
            <p:ph idx="7" type="subTitle"/>
          </p:nvPr>
        </p:nvSpPr>
        <p:spPr>
          <a:xfrm>
            <a:off x="5107893" y="2239450"/>
            <a:ext cx="2907900" cy="97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p:txBody>
      </p:sp>
      <p:sp>
        <p:nvSpPr>
          <p:cNvPr id="58" name="Google Shape;58;p9"/>
          <p:cNvSpPr/>
          <p:nvPr/>
        </p:nvSpPr>
        <p:spPr>
          <a:xfrm>
            <a:off x="3513575" y="353425"/>
            <a:ext cx="5672400" cy="529500"/>
          </a:xfrm>
          <a:prstGeom prst="roundRect">
            <a:avLst>
              <a:gd fmla="val 19858"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3569775" y="409006"/>
            <a:ext cx="5616300" cy="529500"/>
          </a:xfrm>
          <a:prstGeom prst="roundRect">
            <a:avLst>
              <a:gd fmla="val 11897" name="adj"/>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8" type="ctrTitle"/>
          </p:nvPr>
        </p:nvSpPr>
        <p:spPr>
          <a:xfrm>
            <a:off x="5180650" y="457300"/>
            <a:ext cx="3194700" cy="481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rgbClr val="2D406A"/>
              </a:buClr>
              <a:buSzPts val="2400"/>
              <a:buNone/>
              <a:defRPr b="0" sz="1800">
                <a:latin typeface="Staatliches"/>
                <a:ea typeface="Staatliches"/>
                <a:cs typeface="Staatliches"/>
                <a:sym typeface="Staatliches"/>
              </a:defRPr>
            </a:lvl1pPr>
            <a:lvl2pPr lvl="1" rtl="0" algn="ctr">
              <a:spcBef>
                <a:spcPts val="0"/>
              </a:spcBef>
              <a:spcAft>
                <a:spcPts val="0"/>
              </a:spcAft>
              <a:buClr>
                <a:srgbClr val="338987"/>
              </a:buClr>
              <a:buSzPts val="1800"/>
              <a:buNone/>
              <a:defRPr b="0" sz="1800">
                <a:solidFill>
                  <a:srgbClr val="338987"/>
                </a:solidFill>
              </a:defRPr>
            </a:lvl2pPr>
            <a:lvl3pPr lvl="2" rtl="0" algn="ctr">
              <a:spcBef>
                <a:spcPts val="0"/>
              </a:spcBef>
              <a:spcAft>
                <a:spcPts val="0"/>
              </a:spcAft>
              <a:buClr>
                <a:srgbClr val="338987"/>
              </a:buClr>
              <a:buSzPts val="1800"/>
              <a:buNone/>
              <a:defRPr b="0" sz="1800">
                <a:solidFill>
                  <a:srgbClr val="338987"/>
                </a:solidFill>
              </a:defRPr>
            </a:lvl3pPr>
            <a:lvl4pPr lvl="3" rtl="0" algn="ctr">
              <a:spcBef>
                <a:spcPts val="0"/>
              </a:spcBef>
              <a:spcAft>
                <a:spcPts val="0"/>
              </a:spcAft>
              <a:buClr>
                <a:srgbClr val="338987"/>
              </a:buClr>
              <a:buSzPts val="1800"/>
              <a:buNone/>
              <a:defRPr b="0" sz="1800">
                <a:solidFill>
                  <a:srgbClr val="338987"/>
                </a:solidFill>
              </a:defRPr>
            </a:lvl4pPr>
            <a:lvl5pPr lvl="4" rtl="0" algn="ctr">
              <a:spcBef>
                <a:spcPts val="0"/>
              </a:spcBef>
              <a:spcAft>
                <a:spcPts val="0"/>
              </a:spcAft>
              <a:buClr>
                <a:srgbClr val="338987"/>
              </a:buClr>
              <a:buSzPts val="1800"/>
              <a:buNone/>
              <a:defRPr b="0" sz="1800">
                <a:solidFill>
                  <a:srgbClr val="338987"/>
                </a:solidFill>
              </a:defRPr>
            </a:lvl5pPr>
            <a:lvl6pPr lvl="5" rtl="0" algn="ctr">
              <a:spcBef>
                <a:spcPts val="0"/>
              </a:spcBef>
              <a:spcAft>
                <a:spcPts val="0"/>
              </a:spcAft>
              <a:buClr>
                <a:srgbClr val="338987"/>
              </a:buClr>
              <a:buSzPts val="1800"/>
              <a:buNone/>
              <a:defRPr b="0" sz="1800">
                <a:solidFill>
                  <a:srgbClr val="338987"/>
                </a:solidFill>
              </a:defRPr>
            </a:lvl6pPr>
            <a:lvl7pPr lvl="6" rtl="0" algn="ctr">
              <a:spcBef>
                <a:spcPts val="0"/>
              </a:spcBef>
              <a:spcAft>
                <a:spcPts val="0"/>
              </a:spcAft>
              <a:buClr>
                <a:srgbClr val="338987"/>
              </a:buClr>
              <a:buSzPts val="1800"/>
              <a:buNone/>
              <a:defRPr b="0" sz="1800">
                <a:solidFill>
                  <a:srgbClr val="338987"/>
                </a:solidFill>
              </a:defRPr>
            </a:lvl7pPr>
            <a:lvl8pPr lvl="7" rtl="0" algn="ctr">
              <a:spcBef>
                <a:spcPts val="0"/>
              </a:spcBef>
              <a:spcAft>
                <a:spcPts val="0"/>
              </a:spcAft>
              <a:buClr>
                <a:srgbClr val="338987"/>
              </a:buClr>
              <a:buSzPts val="1800"/>
              <a:buNone/>
              <a:defRPr b="0" sz="1800">
                <a:solidFill>
                  <a:srgbClr val="338987"/>
                </a:solidFill>
              </a:defRPr>
            </a:lvl8pPr>
            <a:lvl9pPr lvl="8" rtl="0" algn="ctr">
              <a:spcBef>
                <a:spcPts val="0"/>
              </a:spcBef>
              <a:spcAft>
                <a:spcPts val="0"/>
              </a:spcAft>
              <a:buClr>
                <a:srgbClr val="338987"/>
              </a:buClr>
              <a:buSzPts val="1800"/>
              <a:buNone/>
              <a:defRPr b="0" sz="1800">
                <a:solidFill>
                  <a:srgbClr val="338987"/>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CUSTOM_6_1_1_1">
    <p:bg>
      <p:bgPr>
        <a:solidFill>
          <a:srgbClr val="F3F3F3"/>
        </a:solidFill>
      </p:bgPr>
    </p:bg>
    <p:spTree>
      <p:nvGrpSpPr>
        <p:cNvPr id="61" name="Shape 61"/>
        <p:cNvGrpSpPr/>
        <p:nvPr/>
      </p:nvGrpSpPr>
      <p:grpSpPr>
        <a:xfrm>
          <a:off x="0" y="0"/>
          <a:ext cx="0" cy="0"/>
          <a:chOff x="0" y="0"/>
          <a:chExt cx="0" cy="0"/>
        </a:xfrm>
      </p:grpSpPr>
      <p:sp>
        <p:nvSpPr>
          <p:cNvPr id="62" name="Google Shape;62;p10"/>
          <p:cNvSpPr txBox="1"/>
          <p:nvPr>
            <p:ph type="ctrTitle"/>
          </p:nvPr>
        </p:nvSpPr>
        <p:spPr>
          <a:xfrm>
            <a:off x="889350" y="1658275"/>
            <a:ext cx="4538400" cy="18270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2D406A"/>
              </a:buClr>
              <a:buSzPts val="4800"/>
              <a:buNone/>
              <a:defRPr b="0" sz="7200">
                <a:latin typeface="Staatliches"/>
                <a:ea typeface="Staatliches"/>
                <a:cs typeface="Staatliches"/>
                <a:sym typeface="Staatliches"/>
              </a:defRPr>
            </a:lvl1pPr>
            <a:lvl2pPr lvl="1" rtl="0" algn="ctr">
              <a:spcBef>
                <a:spcPts val="0"/>
              </a:spcBef>
              <a:spcAft>
                <a:spcPts val="0"/>
              </a:spcAft>
              <a:buClr>
                <a:srgbClr val="338987"/>
              </a:buClr>
              <a:buSzPts val="4800"/>
              <a:buNone/>
              <a:defRPr b="0" sz="4800">
                <a:solidFill>
                  <a:srgbClr val="338987"/>
                </a:solidFill>
              </a:defRPr>
            </a:lvl2pPr>
            <a:lvl3pPr lvl="2" rtl="0" algn="ctr">
              <a:spcBef>
                <a:spcPts val="0"/>
              </a:spcBef>
              <a:spcAft>
                <a:spcPts val="0"/>
              </a:spcAft>
              <a:buClr>
                <a:srgbClr val="338987"/>
              </a:buClr>
              <a:buSzPts val="4800"/>
              <a:buNone/>
              <a:defRPr b="0" sz="4800">
                <a:solidFill>
                  <a:srgbClr val="338987"/>
                </a:solidFill>
              </a:defRPr>
            </a:lvl3pPr>
            <a:lvl4pPr lvl="3" rtl="0" algn="ctr">
              <a:spcBef>
                <a:spcPts val="0"/>
              </a:spcBef>
              <a:spcAft>
                <a:spcPts val="0"/>
              </a:spcAft>
              <a:buClr>
                <a:srgbClr val="338987"/>
              </a:buClr>
              <a:buSzPts val="4800"/>
              <a:buNone/>
              <a:defRPr b="0" sz="4800">
                <a:solidFill>
                  <a:srgbClr val="338987"/>
                </a:solidFill>
              </a:defRPr>
            </a:lvl4pPr>
            <a:lvl5pPr lvl="4" rtl="0" algn="ctr">
              <a:spcBef>
                <a:spcPts val="0"/>
              </a:spcBef>
              <a:spcAft>
                <a:spcPts val="0"/>
              </a:spcAft>
              <a:buClr>
                <a:srgbClr val="338987"/>
              </a:buClr>
              <a:buSzPts val="4800"/>
              <a:buNone/>
              <a:defRPr b="0" sz="4800">
                <a:solidFill>
                  <a:srgbClr val="338987"/>
                </a:solidFill>
              </a:defRPr>
            </a:lvl5pPr>
            <a:lvl6pPr lvl="5" rtl="0" algn="ctr">
              <a:spcBef>
                <a:spcPts val="0"/>
              </a:spcBef>
              <a:spcAft>
                <a:spcPts val="0"/>
              </a:spcAft>
              <a:buClr>
                <a:srgbClr val="338987"/>
              </a:buClr>
              <a:buSzPts val="4800"/>
              <a:buNone/>
              <a:defRPr b="0" sz="4800">
                <a:solidFill>
                  <a:srgbClr val="338987"/>
                </a:solidFill>
              </a:defRPr>
            </a:lvl6pPr>
            <a:lvl7pPr lvl="6" rtl="0" algn="ctr">
              <a:spcBef>
                <a:spcPts val="0"/>
              </a:spcBef>
              <a:spcAft>
                <a:spcPts val="0"/>
              </a:spcAft>
              <a:buClr>
                <a:srgbClr val="338987"/>
              </a:buClr>
              <a:buSzPts val="4800"/>
              <a:buNone/>
              <a:defRPr b="0" sz="4800">
                <a:solidFill>
                  <a:srgbClr val="338987"/>
                </a:solidFill>
              </a:defRPr>
            </a:lvl7pPr>
            <a:lvl8pPr lvl="7" rtl="0" algn="ctr">
              <a:spcBef>
                <a:spcPts val="0"/>
              </a:spcBef>
              <a:spcAft>
                <a:spcPts val="0"/>
              </a:spcAft>
              <a:buClr>
                <a:srgbClr val="338987"/>
              </a:buClr>
              <a:buSzPts val="4800"/>
              <a:buNone/>
              <a:defRPr b="0" sz="4800">
                <a:solidFill>
                  <a:srgbClr val="338987"/>
                </a:solidFill>
              </a:defRPr>
            </a:lvl8pPr>
            <a:lvl9pPr lvl="8" rtl="0" algn="ctr">
              <a:spcBef>
                <a:spcPts val="0"/>
              </a:spcBef>
              <a:spcAft>
                <a:spcPts val="0"/>
              </a:spcAft>
              <a:buClr>
                <a:srgbClr val="338987"/>
              </a:buClr>
              <a:buSzPts val="4800"/>
              <a:buNone/>
              <a:defRPr b="0" sz="4800">
                <a:solidFill>
                  <a:srgbClr val="338987"/>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8FAF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b="1" sz="2800">
                <a:solidFill>
                  <a:srgbClr val="43434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indent="-304800" lvl="1" marL="914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indent="-304800" lvl="2" marL="1371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indent="-304800" lvl="3" marL="1828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indent="-304800" lvl="4" marL="22860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indent="-304800" lvl="5" marL="27432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indent="-304800" lvl="6" marL="32004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indent="-304800" lvl="7" marL="36576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indent="-304800" lvl="8" marL="411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mailto:meaguilar@uca.edu.sv" TargetMode="External"/><Relationship Id="rId4" Type="http://schemas.openxmlformats.org/officeDocument/2006/relationships/hyperlink" Target="mailto:rcanizales@uca.edu.sv" TargetMode="External"/><Relationship Id="rId5" Type="http://schemas.openxmlformats.org/officeDocument/2006/relationships/hyperlink" Target="mailto:gcortes@uca.edu.sv" TargetMode="External"/><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s://forms.gle/hUMrnDDCdNhR6gb3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131" name="Shape 131"/>
        <p:cNvGrpSpPr/>
        <p:nvPr/>
      </p:nvGrpSpPr>
      <p:grpSpPr>
        <a:xfrm>
          <a:off x="0" y="0"/>
          <a:ext cx="0" cy="0"/>
          <a:chOff x="0" y="0"/>
          <a:chExt cx="0" cy="0"/>
        </a:xfrm>
      </p:grpSpPr>
      <p:sp>
        <p:nvSpPr>
          <p:cNvPr id="132" name="Google Shape;132;p22"/>
          <p:cNvSpPr/>
          <p:nvPr/>
        </p:nvSpPr>
        <p:spPr>
          <a:xfrm>
            <a:off x="5057925" y="1382750"/>
            <a:ext cx="3029400" cy="2370300"/>
          </a:xfrm>
          <a:prstGeom prst="roundRect">
            <a:avLst>
              <a:gd fmla="val 1472" name="adj"/>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22"/>
          <p:cNvGrpSpPr/>
          <p:nvPr/>
        </p:nvGrpSpPr>
        <p:grpSpPr>
          <a:xfrm>
            <a:off x="4969574" y="1120650"/>
            <a:ext cx="3029365" cy="2547136"/>
            <a:chOff x="4741999" y="986350"/>
            <a:chExt cx="3029365" cy="2547136"/>
          </a:xfrm>
        </p:grpSpPr>
        <p:sp>
          <p:nvSpPr>
            <p:cNvPr id="134" name="Google Shape;134;p22"/>
            <p:cNvSpPr/>
            <p:nvPr/>
          </p:nvSpPr>
          <p:spPr>
            <a:xfrm>
              <a:off x="4742978" y="1175558"/>
              <a:ext cx="3028387" cy="2357928"/>
            </a:xfrm>
            <a:custGeom>
              <a:rect b="b" l="l" r="r" t="t"/>
              <a:pathLst>
                <a:path extrusionOk="0" h="53745" w="69027">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2"/>
            <p:cNvSpPr/>
            <p:nvPr/>
          </p:nvSpPr>
          <p:spPr>
            <a:xfrm>
              <a:off x="5574260" y="2190926"/>
              <a:ext cx="5265" cy="1142615"/>
            </a:xfrm>
            <a:custGeom>
              <a:rect b="b" l="l" r="r" t="t"/>
              <a:pathLst>
                <a:path extrusionOk="0" h="26044" w="12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6886640" y="2190926"/>
              <a:ext cx="5001" cy="1142615"/>
            </a:xfrm>
            <a:custGeom>
              <a:rect b="b" l="l" r="r" t="t"/>
              <a:pathLst>
                <a:path extrusionOk="0" h="26044" w="114">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022366" y="1872856"/>
              <a:ext cx="5177" cy="1460691"/>
            </a:xfrm>
            <a:custGeom>
              <a:rect b="b" l="l" r="r" t="t"/>
              <a:pathLst>
                <a:path extrusionOk="0" h="33294" w="118">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7401651" y="1872856"/>
              <a:ext cx="5177" cy="1460691"/>
            </a:xfrm>
            <a:custGeom>
              <a:rect b="b" l="l" r="r" t="t"/>
              <a:pathLst>
                <a:path extrusionOk="0" h="33294" w="118">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p:nvPr/>
          </p:nvSpPr>
          <p:spPr>
            <a:xfrm>
              <a:off x="6415194" y="1647223"/>
              <a:ext cx="5221" cy="1686327"/>
            </a:xfrm>
            <a:custGeom>
              <a:rect b="b" l="l" r="r" t="t"/>
              <a:pathLst>
                <a:path extrusionOk="0" h="38437" w="119">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6406946" y="1636475"/>
              <a:ext cx="21541" cy="21322"/>
            </a:xfrm>
            <a:custGeom>
              <a:rect b="b" l="l" r="r" t="t"/>
              <a:pathLst>
                <a:path extrusionOk="0" h="486" w="491">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4916447" y="2115949"/>
              <a:ext cx="2589355" cy="652691"/>
            </a:xfrm>
            <a:custGeom>
              <a:rect b="b" l="l" r="r" t="t"/>
              <a:pathLst>
                <a:path extrusionOk="0" h="14877" w="5902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a:off x="5106104" y="1442255"/>
              <a:ext cx="527304" cy="29395"/>
            </a:xfrm>
            <a:custGeom>
              <a:rect b="b" l="l" r="r" t="t"/>
              <a:pathLst>
                <a:path extrusionOk="0" h="670" w="12019">
                  <a:moveTo>
                    <a:pt x="0" y="1"/>
                  </a:moveTo>
                  <a:lnTo>
                    <a:pt x="0" y="669"/>
                  </a:lnTo>
                  <a:lnTo>
                    <a:pt x="12019" y="669"/>
                  </a:lnTo>
                  <a:lnTo>
                    <a:pt x="1201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5106104" y="1510870"/>
              <a:ext cx="260603" cy="29395"/>
            </a:xfrm>
            <a:custGeom>
              <a:rect b="b" l="l" r="r" t="t"/>
              <a:pathLst>
                <a:path extrusionOk="0" h="670" w="5940">
                  <a:moveTo>
                    <a:pt x="0" y="1"/>
                  </a:moveTo>
                  <a:lnTo>
                    <a:pt x="0" y="670"/>
                  </a:lnTo>
                  <a:lnTo>
                    <a:pt x="5940" y="670"/>
                  </a:lnTo>
                  <a:lnTo>
                    <a:pt x="5940"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2"/>
            <p:cNvSpPr/>
            <p:nvPr/>
          </p:nvSpPr>
          <p:spPr>
            <a:xfrm>
              <a:off x="4741999" y="986350"/>
              <a:ext cx="3028454" cy="191920"/>
            </a:xfrm>
            <a:custGeom>
              <a:rect b="b" l="l" r="r" t="t"/>
              <a:pathLst>
                <a:path extrusionOk="0" h="4375" w="69001">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p:nvPr/>
          </p:nvSpPr>
          <p:spPr>
            <a:xfrm>
              <a:off x="4857439" y="1065308"/>
              <a:ext cx="41460" cy="41284"/>
            </a:xfrm>
            <a:custGeom>
              <a:rect b="b" l="l" r="r" t="t"/>
              <a:pathLst>
                <a:path extrusionOk="0" h="941" w="945">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4947727" y="1065308"/>
              <a:ext cx="41240" cy="41284"/>
            </a:xfrm>
            <a:custGeom>
              <a:rect b="b" l="l" r="r" t="t"/>
              <a:pathLst>
                <a:path extrusionOk="0" h="941" w="94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5037840" y="1065308"/>
              <a:ext cx="41284" cy="41284"/>
            </a:xfrm>
            <a:custGeom>
              <a:rect b="b" l="l" r="r" t="t"/>
              <a:pathLst>
                <a:path extrusionOk="0" h="941" w="941">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5988347" y="1835302"/>
              <a:ext cx="75197" cy="75197"/>
            </a:xfrm>
            <a:custGeom>
              <a:rect b="b" l="l" r="r" t="t"/>
              <a:pathLst>
                <a:path extrusionOk="0" h="1714" w="1714">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2"/>
          <p:cNvSpPr/>
          <p:nvPr/>
        </p:nvSpPr>
        <p:spPr>
          <a:xfrm>
            <a:off x="5989825" y="1384119"/>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22"/>
          <p:cNvGrpSpPr/>
          <p:nvPr/>
        </p:nvGrpSpPr>
        <p:grpSpPr>
          <a:xfrm>
            <a:off x="3551493" y="2697040"/>
            <a:ext cx="1286978" cy="391497"/>
            <a:chOff x="3551493" y="2562740"/>
            <a:chExt cx="1286978" cy="391497"/>
          </a:xfrm>
        </p:grpSpPr>
        <p:sp>
          <p:nvSpPr>
            <p:cNvPr id="151" name="Google Shape;151;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p:nvPr/>
          </p:nvSpPr>
          <p:spPr>
            <a:xfrm>
              <a:off x="3551493" y="26060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3714500" y="2671849"/>
              <a:ext cx="170313" cy="151404"/>
            </a:xfrm>
            <a:custGeom>
              <a:rect b="b" l="l" r="r" t="t"/>
              <a:pathLst>
                <a:path extrusionOk="0" h="3451" w="3882">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3756134" y="2721819"/>
              <a:ext cx="87087" cy="54928"/>
            </a:xfrm>
            <a:custGeom>
              <a:rect b="b" l="l" r="r" t="t"/>
              <a:pathLst>
                <a:path extrusionOk="0" h="1252" w="1985">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4012257" y="2708832"/>
              <a:ext cx="705031" cy="5001"/>
            </a:xfrm>
            <a:custGeom>
              <a:rect b="b" l="l" r="r" t="t"/>
              <a:pathLst>
                <a:path extrusionOk="0" h="114" w="1607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020505" y="2777623"/>
              <a:ext cx="407707" cy="5045"/>
            </a:xfrm>
            <a:custGeom>
              <a:rect b="b" l="l" r="r" t="t"/>
              <a:pathLst>
                <a:path extrusionOk="0" h="115" w="9293">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2"/>
          <p:cNvGrpSpPr/>
          <p:nvPr/>
        </p:nvGrpSpPr>
        <p:grpSpPr>
          <a:xfrm>
            <a:off x="5765433" y="3973585"/>
            <a:ext cx="203088" cy="412126"/>
            <a:chOff x="7764635" y="2404362"/>
            <a:chExt cx="353565" cy="717489"/>
          </a:xfrm>
        </p:grpSpPr>
        <p:sp>
          <p:nvSpPr>
            <p:cNvPr id="158" name="Google Shape;158;p22"/>
            <p:cNvSpPr/>
            <p:nvPr/>
          </p:nvSpPr>
          <p:spPr>
            <a:xfrm>
              <a:off x="7764635" y="2517069"/>
              <a:ext cx="238359" cy="604782"/>
            </a:xfrm>
            <a:custGeom>
              <a:rect b="b" l="l" r="r" t="t"/>
              <a:pathLst>
                <a:path extrusionOk="0" h="13785" w="5433">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7976141" y="2404362"/>
              <a:ext cx="142059" cy="360456"/>
            </a:xfrm>
            <a:custGeom>
              <a:rect b="b" l="l" r="r" t="t"/>
              <a:pathLst>
                <a:path extrusionOk="0" h="8216" w="3238">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2"/>
          <p:cNvSpPr/>
          <p:nvPr/>
        </p:nvSpPr>
        <p:spPr>
          <a:xfrm>
            <a:off x="4577856" y="957875"/>
            <a:ext cx="238359" cy="604739"/>
          </a:xfrm>
          <a:custGeom>
            <a:rect b="b" l="l" r="r" t="t"/>
            <a:pathLst>
              <a:path extrusionOk="0" h="13784" w="5433">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4437554" y="1301654"/>
            <a:ext cx="144253" cy="365414"/>
          </a:xfrm>
          <a:custGeom>
            <a:rect b="b" l="l" r="r" t="t"/>
            <a:pathLst>
              <a:path extrusionOk="0" h="8329" w="3288">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2"/>
          <p:cNvGrpSpPr/>
          <p:nvPr/>
        </p:nvGrpSpPr>
        <p:grpSpPr>
          <a:xfrm>
            <a:off x="8071692" y="3374463"/>
            <a:ext cx="777728" cy="1334382"/>
            <a:chOff x="7825967" y="3240163"/>
            <a:chExt cx="777728" cy="1334382"/>
          </a:xfrm>
        </p:grpSpPr>
        <p:sp>
          <p:nvSpPr>
            <p:cNvPr id="163" name="Google Shape;163;p22"/>
            <p:cNvSpPr/>
            <p:nvPr/>
          </p:nvSpPr>
          <p:spPr>
            <a:xfrm>
              <a:off x="7825967" y="3240163"/>
              <a:ext cx="777728" cy="1015297"/>
            </a:xfrm>
            <a:custGeom>
              <a:rect b="b" l="l" r="r" t="t"/>
              <a:pathLst>
                <a:path extrusionOk="0" h="23142" w="17727">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8008869" y="3262319"/>
              <a:ext cx="542308" cy="1312226"/>
            </a:xfrm>
            <a:custGeom>
              <a:rect b="b" l="l" r="r" t="t"/>
              <a:pathLst>
                <a:path extrusionOk="0" h="29910" w="12361">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8156322" y="3423942"/>
              <a:ext cx="48962" cy="303159"/>
            </a:xfrm>
            <a:custGeom>
              <a:rect b="b" l="l" r="r" t="t"/>
              <a:pathLst>
                <a:path extrusionOk="0" h="6910" w="1116">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8204844" y="3651900"/>
              <a:ext cx="358394" cy="75197"/>
            </a:xfrm>
            <a:custGeom>
              <a:rect b="b" l="l" r="r" t="t"/>
              <a:pathLst>
                <a:path extrusionOk="0" h="1714" w="8169">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7865277" y="3676029"/>
              <a:ext cx="192556" cy="449649"/>
            </a:xfrm>
            <a:custGeom>
              <a:rect b="b" l="l" r="r" t="t"/>
              <a:pathLst>
                <a:path extrusionOk="0" h="10249" w="4389">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8057610" y="3961942"/>
              <a:ext cx="474920" cy="163732"/>
            </a:xfrm>
            <a:custGeom>
              <a:rect b="b" l="l" r="r" t="t"/>
              <a:pathLst>
                <a:path extrusionOk="0" h="3732" w="10825">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22"/>
          <p:cNvSpPr/>
          <p:nvPr/>
        </p:nvSpPr>
        <p:spPr>
          <a:xfrm>
            <a:off x="3503875" y="4691494"/>
            <a:ext cx="5958719" cy="5089"/>
          </a:xfrm>
          <a:custGeom>
            <a:rect b="b" l="l" r="r" t="t"/>
            <a:pathLst>
              <a:path extrusionOk="0" h="116" w="135819">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22"/>
          <p:cNvGrpSpPr/>
          <p:nvPr/>
        </p:nvGrpSpPr>
        <p:grpSpPr>
          <a:xfrm>
            <a:off x="3929256" y="3919614"/>
            <a:ext cx="576962" cy="773332"/>
            <a:chOff x="3429656" y="3785314"/>
            <a:chExt cx="576962" cy="773332"/>
          </a:xfrm>
        </p:grpSpPr>
        <p:sp>
          <p:nvSpPr>
            <p:cNvPr id="171" name="Google Shape;171;p22"/>
            <p:cNvSpPr/>
            <p:nvPr/>
          </p:nvSpPr>
          <p:spPr>
            <a:xfrm>
              <a:off x="3429656" y="4237325"/>
              <a:ext cx="230725" cy="140304"/>
            </a:xfrm>
            <a:custGeom>
              <a:rect b="b" l="l" r="r" t="t"/>
              <a:pathLst>
                <a:path extrusionOk="0" h="3198" w="5259">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3554866" y="3785314"/>
              <a:ext cx="162065" cy="334616"/>
            </a:xfrm>
            <a:custGeom>
              <a:rect b="b" l="l" r="r" t="t"/>
              <a:pathLst>
                <a:path extrusionOk="0" h="7627" w="3694">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727853" y="3883016"/>
              <a:ext cx="278766" cy="276572"/>
            </a:xfrm>
            <a:custGeom>
              <a:rect b="b" l="l" r="r" t="t"/>
              <a:pathLst>
                <a:path extrusionOk="0" h="6304" w="6354">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p:nvPr/>
          </p:nvSpPr>
          <p:spPr>
            <a:xfrm>
              <a:off x="3539555" y="4279398"/>
              <a:ext cx="159169" cy="279248"/>
            </a:xfrm>
            <a:custGeom>
              <a:rect b="b" l="l" r="r" t="t"/>
              <a:pathLst>
                <a:path extrusionOk="0" h="6365" w="3628">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p:nvPr/>
          </p:nvSpPr>
          <p:spPr>
            <a:xfrm>
              <a:off x="3625017" y="3907278"/>
              <a:ext cx="73881" cy="622375"/>
            </a:xfrm>
            <a:custGeom>
              <a:rect b="b" l="l" r="r" t="t"/>
              <a:pathLst>
                <a:path extrusionOk="0" h="14186" w="1684">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3694861" y="3953650"/>
              <a:ext cx="204183" cy="424379"/>
            </a:xfrm>
            <a:custGeom>
              <a:rect b="b" l="l" r="r" t="t"/>
              <a:pathLst>
                <a:path extrusionOk="0" h="9673" w="4654">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2"/>
          <p:cNvSpPr/>
          <p:nvPr/>
        </p:nvSpPr>
        <p:spPr>
          <a:xfrm>
            <a:off x="62416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2"/>
          <p:cNvSpPr/>
          <p:nvPr/>
        </p:nvSpPr>
        <p:spPr>
          <a:xfrm>
            <a:off x="7105967" y="2325226"/>
            <a:ext cx="21541" cy="21541"/>
          </a:xfrm>
          <a:custGeom>
            <a:rect b="b" l="l" r="r" t="t"/>
            <a:pathLst>
              <a:path extrusionOk="0" h="491" w="491">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6948775" y="3888553"/>
            <a:ext cx="69055" cy="15619"/>
          </a:xfrm>
          <a:custGeom>
            <a:rect b="b" l="l" r="r" t="t"/>
            <a:pathLst>
              <a:path extrusionOk="0" h="356" w="1574">
                <a:moveTo>
                  <a:pt x="0" y="1"/>
                </a:moveTo>
                <a:lnTo>
                  <a:pt x="0" y="355"/>
                </a:lnTo>
                <a:lnTo>
                  <a:pt x="1573" y="355"/>
                </a:lnTo>
                <a:lnTo>
                  <a:pt x="157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a:off x="7189192" y="3888553"/>
            <a:ext cx="69231" cy="15619"/>
          </a:xfrm>
          <a:custGeom>
            <a:rect b="b" l="l" r="r" t="t"/>
            <a:pathLst>
              <a:path extrusionOk="0" h="356" w="1578">
                <a:moveTo>
                  <a:pt x="0" y="1"/>
                </a:moveTo>
                <a:lnTo>
                  <a:pt x="0" y="355"/>
                </a:lnTo>
                <a:lnTo>
                  <a:pt x="1578" y="355"/>
                </a:lnTo>
                <a:lnTo>
                  <a:pt x="157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a:off x="7429785" y="3888553"/>
            <a:ext cx="69275" cy="15619"/>
          </a:xfrm>
          <a:custGeom>
            <a:rect b="b" l="l" r="r" t="t"/>
            <a:pathLst>
              <a:path extrusionOk="0" h="356" w="1579">
                <a:moveTo>
                  <a:pt x="1" y="1"/>
                </a:moveTo>
                <a:lnTo>
                  <a:pt x="1" y="355"/>
                </a:lnTo>
                <a:lnTo>
                  <a:pt x="1579" y="355"/>
                </a:lnTo>
                <a:lnTo>
                  <a:pt x="1579"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p:nvPr/>
        </p:nvSpPr>
        <p:spPr>
          <a:xfrm>
            <a:off x="7670422" y="3888553"/>
            <a:ext cx="69275" cy="15619"/>
          </a:xfrm>
          <a:custGeom>
            <a:rect b="b" l="l" r="r" t="t"/>
            <a:pathLst>
              <a:path extrusionOk="0" h="356" w="1579">
                <a:moveTo>
                  <a:pt x="1" y="1"/>
                </a:moveTo>
                <a:lnTo>
                  <a:pt x="1" y="355"/>
                </a:lnTo>
                <a:lnTo>
                  <a:pt x="1578" y="355"/>
                </a:lnTo>
                <a:lnTo>
                  <a:pt x="1578"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a:off x="7103072" y="3160632"/>
            <a:ext cx="24437" cy="23384"/>
          </a:xfrm>
          <a:custGeom>
            <a:rect b="b" l="l" r="r" t="t"/>
            <a:pathLst>
              <a:path extrusionOk="0" h="533" w="557">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6276325" y="2796625"/>
            <a:ext cx="1613430" cy="146185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388589" y="3109215"/>
            <a:ext cx="24393" cy="23603"/>
          </a:xfrm>
          <a:custGeom>
            <a:rect b="b" l="l" r="r" t="t"/>
            <a:pathLst>
              <a:path extrusionOk="0" h="538" w="556">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2"/>
          <p:cNvGrpSpPr/>
          <p:nvPr/>
        </p:nvGrpSpPr>
        <p:grpSpPr>
          <a:xfrm>
            <a:off x="6345231" y="2886609"/>
            <a:ext cx="1407691" cy="1286147"/>
            <a:chOff x="6117656" y="2752309"/>
            <a:chExt cx="1407691" cy="1286147"/>
          </a:xfrm>
        </p:grpSpPr>
        <p:sp>
          <p:nvSpPr>
            <p:cNvPr id="187" name="Google Shape;187;p22"/>
            <p:cNvSpPr/>
            <p:nvPr/>
          </p:nvSpPr>
          <p:spPr>
            <a:xfrm>
              <a:off x="6117656" y="3670896"/>
              <a:ext cx="54095" cy="15750"/>
            </a:xfrm>
            <a:custGeom>
              <a:rect b="b" l="l" r="r" t="t"/>
              <a:pathLst>
                <a:path extrusionOk="0" h="359" w="1233">
                  <a:moveTo>
                    <a:pt x="1" y="0"/>
                  </a:moveTo>
                  <a:lnTo>
                    <a:pt x="1" y="359"/>
                  </a:lnTo>
                  <a:lnTo>
                    <a:pt x="1233" y="359"/>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6239970" y="3754253"/>
              <a:ext cx="69055" cy="15619"/>
            </a:xfrm>
            <a:custGeom>
              <a:rect b="b" l="l" r="r" t="t"/>
              <a:pathLst>
                <a:path extrusionOk="0" h="356" w="1574">
                  <a:moveTo>
                    <a:pt x="0" y="1"/>
                  </a:moveTo>
                  <a:lnTo>
                    <a:pt x="0"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6480563" y="3754253"/>
              <a:ext cx="69055" cy="15619"/>
            </a:xfrm>
            <a:custGeom>
              <a:rect b="b" l="l" r="r" t="t"/>
              <a:pathLst>
                <a:path extrusionOk="0" h="356" w="1574">
                  <a:moveTo>
                    <a:pt x="1" y="1"/>
                  </a:moveTo>
                  <a:lnTo>
                    <a:pt x="1" y="355"/>
                  </a:lnTo>
                  <a:lnTo>
                    <a:pt x="1574" y="355"/>
                  </a:lnTo>
                  <a:lnTo>
                    <a:pt x="157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2"/>
            <p:cNvSpPr/>
            <p:nvPr/>
          </p:nvSpPr>
          <p:spPr>
            <a:xfrm>
              <a:off x="6117656" y="3463032"/>
              <a:ext cx="54095" cy="15619"/>
            </a:xfrm>
            <a:custGeom>
              <a:rect b="b" l="l" r="r" t="t"/>
              <a:pathLst>
                <a:path extrusionOk="0" h="356" w="1233">
                  <a:moveTo>
                    <a:pt x="1" y="1"/>
                  </a:moveTo>
                  <a:lnTo>
                    <a:pt x="1"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p:nvPr/>
          </p:nvSpPr>
          <p:spPr>
            <a:xfrm>
              <a:off x="6117656" y="3071564"/>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6117656" y="2874843"/>
              <a:ext cx="54095" cy="15531"/>
            </a:xfrm>
            <a:custGeom>
              <a:rect b="b" l="l" r="r" t="t"/>
              <a:pathLst>
                <a:path extrusionOk="0" h="354" w="1233">
                  <a:moveTo>
                    <a:pt x="1" y="0"/>
                  </a:moveTo>
                  <a:lnTo>
                    <a:pt x="1" y="354"/>
                  </a:lnTo>
                  <a:lnTo>
                    <a:pt x="1233" y="354"/>
                  </a:lnTo>
                  <a:lnTo>
                    <a:pt x="1233"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2"/>
            <p:cNvSpPr/>
            <p:nvPr/>
          </p:nvSpPr>
          <p:spPr>
            <a:xfrm>
              <a:off x="6120332" y="3267276"/>
              <a:ext cx="54095" cy="15619"/>
            </a:xfrm>
            <a:custGeom>
              <a:rect b="b" l="l" r="r" t="t"/>
              <a:pathLst>
                <a:path extrusionOk="0" h="356" w="1233">
                  <a:moveTo>
                    <a:pt x="0" y="1"/>
                  </a:moveTo>
                  <a:lnTo>
                    <a:pt x="0" y="355"/>
                  </a:lnTo>
                  <a:lnTo>
                    <a:pt x="1233" y="355"/>
                  </a:lnTo>
                  <a:lnTo>
                    <a:pt x="1233"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6197415" y="2752309"/>
              <a:ext cx="1312797" cy="936853"/>
            </a:xfrm>
            <a:custGeom>
              <a:rect b="b" l="l" r="r" t="t"/>
              <a:pathLst>
                <a:path extrusionOk="0" h="21354" w="29923">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6267425" y="3272494"/>
              <a:ext cx="1244945" cy="5177"/>
            </a:xfrm>
            <a:custGeom>
              <a:rect b="b" l="l" r="r" t="t"/>
              <a:pathLst>
                <a:path extrusionOk="0" h="118" w="29018">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6267425" y="3076695"/>
              <a:ext cx="1244945" cy="5265"/>
            </a:xfrm>
            <a:custGeom>
              <a:rect b="b" l="l" r="r" t="t"/>
              <a:pathLst>
                <a:path extrusionOk="0" h="120" w="29018">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a:off x="6267425" y="2879975"/>
              <a:ext cx="1244945" cy="5265"/>
            </a:xfrm>
            <a:custGeom>
              <a:rect b="b" l="l" r="r" t="t"/>
              <a:pathLst>
                <a:path extrusionOk="0" h="120" w="29018">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6267425" y="3468249"/>
              <a:ext cx="1244945" cy="5001"/>
            </a:xfrm>
            <a:custGeom>
              <a:rect b="b" l="l" r="r" t="t"/>
              <a:pathLst>
                <a:path extrusionOk="0" h="114" w="29018">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a:off x="6265284" y="2766699"/>
              <a:ext cx="1244926" cy="877801"/>
            </a:xfrm>
            <a:custGeom>
              <a:rect b="b" l="l" r="r" t="t"/>
              <a:pathLst>
                <a:path extrusionOk="0" h="20008" w="28376">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a:off x="6265284" y="2819433"/>
              <a:ext cx="1260062" cy="709243"/>
            </a:xfrm>
            <a:custGeom>
              <a:rect b="b" l="l" r="r" t="t"/>
              <a:pathLst>
                <a:path extrusionOk="0" h="16166" w="28721">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6508159" y="3234899"/>
              <a:ext cx="24569" cy="23603"/>
            </a:xfrm>
            <a:custGeom>
              <a:rect b="b" l="l" r="r" t="t"/>
              <a:pathLst>
                <a:path extrusionOk="0" h="538" w="56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
            <p:cNvSpPr/>
            <p:nvPr/>
          </p:nvSpPr>
          <p:spPr>
            <a:xfrm>
              <a:off x="6239970" y="3886175"/>
              <a:ext cx="157985" cy="152281"/>
            </a:xfrm>
            <a:custGeom>
              <a:rect b="b" l="l" r="r" t="t"/>
              <a:pathLst>
                <a:path extrusionOk="0" h="3471" w="3601">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2"/>
            <p:cNvSpPr/>
            <p:nvPr/>
          </p:nvSpPr>
          <p:spPr>
            <a:xfrm>
              <a:off x="6515090" y="3911314"/>
              <a:ext cx="927816" cy="28605"/>
            </a:xfrm>
            <a:custGeom>
              <a:rect b="b" l="l" r="r" t="t"/>
              <a:pathLst>
                <a:path extrusionOk="0" h="652" w="21148">
                  <a:moveTo>
                    <a:pt x="0" y="0"/>
                  </a:moveTo>
                  <a:lnTo>
                    <a:pt x="0" y="652"/>
                  </a:lnTo>
                  <a:lnTo>
                    <a:pt x="21148" y="652"/>
                  </a:lnTo>
                  <a:lnTo>
                    <a:pt x="211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6515090" y="3982430"/>
              <a:ext cx="385244" cy="28649"/>
            </a:xfrm>
            <a:custGeom>
              <a:rect b="b" l="l" r="r" t="t"/>
              <a:pathLst>
                <a:path extrusionOk="0" h="653" w="8781">
                  <a:moveTo>
                    <a:pt x="0" y="1"/>
                  </a:moveTo>
                  <a:lnTo>
                    <a:pt x="0" y="652"/>
                  </a:lnTo>
                  <a:lnTo>
                    <a:pt x="8780" y="652"/>
                  </a:lnTo>
                  <a:lnTo>
                    <a:pt x="87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2"/>
          <p:cNvGrpSpPr/>
          <p:nvPr/>
        </p:nvGrpSpPr>
        <p:grpSpPr>
          <a:xfrm>
            <a:off x="3940094" y="1807838"/>
            <a:ext cx="1294564" cy="589573"/>
            <a:chOff x="3940094" y="1807838"/>
            <a:chExt cx="1294564" cy="589573"/>
          </a:xfrm>
        </p:grpSpPr>
        <p:grpSp>
          <p:nvGrpSpPr>
            <p:cNvPr id="206" name="Google Shape;206;p22"/>
            <p:cNvGrpSpPr/>
            <p:nvPr/>
          </p:nvGrpSpPr>
          <p:grpSpPr>
            <a:xfrm>
              <a:off x="3940094" y="1807838"/>
              <a:ext cx="1294564" cy="589573"/>
              <a:chOff x="3543907" y="2562740"/>
              <a:chExt cx="1294564" cy="381675"/>
            </a:xfrm>
          </p:grpSpPr>
          <p:sp>
            <p:nvSpPr>
              <p:cNvPr id="207" name="Google Shape;207;p22"/>
              <p:cNvSpPr/>
              <p:nvPr/>
            </p:nvSpPr>
            <p:spPr>
              <a:xfrm>
                <a:off x="3597011" y="2562740"/>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
              <p:cNvSpPr/>
              <p:nvPr/>
            </p:nvSpPr>
            <p:spPr>
              <a:xfrm>
                <a:off x="3543907" y="2596242"/>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2"/>
            <p:cNvSpPr/>
            <p:nvPr/>
          </p:nvSpPr>
          <p:spPr>
            <a:xfrm>
              <a:off x="4099654" y="1961924"/>
              <a:ext cx="114112" cy="114156"/>
            </a:xfrm>
            <a:custGeom>
              <a:rect b="b" l="l" r="r" t="t"/>
              <a:pathLst>
                <a:path extrusionOk="0" h="2602" w="2601">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p:nvPr/>
          </p:nvSpPr>
          <p:spPr>
            <a:xfrm>
              <a:off x="4270842" y="1979561"/>
              <a:ext cx="397704" cy="22112"/>
            </a:xfrm>
            <a:custGeom>
              <a:rect b="b" l="l" r="r" t="t"/>
              <a:pathLst>
                <a:path extrusionOk="0" h="504" w="9065">
                  <a:moveTo>
                    <a:pt x="0" y="1"/>
                  </a:moveTo>
                  <a:lnTo>
                    <a:pt x="0" y="503"/>
                  </a:lnTo>
                  <a:lnTo>
                    <a:pt x="9064" y="503"/>
                  </a:lnTo>
                  <a:lnTo>
                    <a:pt x="9064"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4270842" y="2029574"/>
              <a:ext cx="773516" cy="22331"/>
            </a:xfrm>
            <a:custGeom>
              <a:rect b="b" l="l" r="r" t="t"/>
              <a:pathLst>
                <a:path extrusionOk="0" h="509"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4099654" y="2137367"/>
              <a:ext cx="114112" cy="114112"/>
            </a:xfrm>
            <a:custGeom>
              <a:rect b="b" l="l" r="r" t="t"/>
              <a:pathLst>
                <a:path extrusionOk="0" h="2601" w="2601">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4270842" y="2154960"/>
              <a:ext cx="203086" cy="22156"/>
            </a:xfrm>
            <a:custGeom>
              <a:rect b="b" l="l" r="r" t="t"/>
              <a:pathLst>
                <a:path extrusionOk="0" h="505" w="4629">
                  <a:moveTo>
                    <a:pt x="0" y="1"/>
                  </a:moveTo>
                  <a:lnTo>
                    <a:pt x="0" y="504"/>
                  </a:lnTo>
                  <a:lnTo>
                    <a:pt x="4629" y="504"/>
                  </a:lnTo>
                  <a:lnTo>
                    <a:pt x="4629"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4270842" y="2205018"/>
              <a:ext cx="773516" cy="22287"/>
            </a:xfrm>
            <a:custGeom>
              <a:rect b="b" l="l" r="r" t="t"/>
              <a:pathLst>
                <a:path extrusionOk="0" h="508" w="17631">
                  <a:moveTo>
                    <a:pt x="0" y="1"/>
                  </a:moveTo>
                  <a:lnTo>
                    <a:pt x="0" y="508"/>
                  </a:lnTo>
                  <a:lnTo>
                    <a:pt x="17630" y="508"/>
                  </a:lnTo>
                  <a:lnTo>
                    <a:pt x="17630" y="1"/>
                  </a:ln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2"/>
          <p:cNvGrpSpPr/>
          <p:nvPr/>
        </p:nvGrpSpPr>
        <p:grpSpPr>
          <a:xfrm>
            <a:off x="6193917" y="1459403"/>
            <a:ext cx="906007" cy="136663"/>
            <a:chOff x="5966342" y="1378202"/>
            <a:chExt cx="906007" cy="136663"/>
          </a:xfrm>
        </p:grpSpPr>
        <p:sp>
          <p:nvSpPr>
            <p:cNvPr id="216" name="Google Shape;216;p22"/>
            <p:cNvSpPr/>
            <p:nvPr/>
          </p:nvSpPr>
          <p:spPr>
            <a:xfrm>
              <a:off x="5966342" y="1378202"/>
              <a:ext cx="153861" cy="136663"/>
            </a:xfrm>
            <a:custGeom>
              <a:rect b="b" l="l" r="r" t="t"/>
              <a:pathLst>
                <a:path extrusionOk="0" h="3115" w="3507">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003940" y="1423214"/>
              <a:ext cx="78839" cy="50146"/>
            </a:xfrm>
            <a:custGeom>
              <a:rect b="b" l="l" r="r" t="t"/>
              <a:pathLst>
                <a:path extrusionOk="0" h="1143" w="1797">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p:nvPr/>
          </p:nvSpPr>
          <p:spPr>
            <a:xfrm>
              <a:off x="6235364" y="1411237"/>
              <a:ext cx="636985" cy="5177"/>
            </a:xfrm>
            <a:custGeom>
              <a:rect b="b" l="l" r="r" t="t"/>
              <a:pathLst>
                <a:path extrusionOk="0" h="118" w="14519">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6242822" y="1473535"/>
              <a:ext cx="368178" cy="5001"/>
            </a:xfrm>
            <a:custGeom>
              <a:rect b="b" l="l" r="r" t="t"/>
              <a:pathLst>
                <a:path extrusionOk="0" h="114" w="8392">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22"/>
          <p:cNvGrpSpPr/>
          <p:nvPr/>
        </p:nvGrpSpPr>
        <p:grpSpPr>
          <a:xfrm>
            <a:off x="8042062" y="2843136"/>
            <a:ext cx="496812" cy="472595"/>
            <a:chOff x="7814487" y="2708836"/>
            <a:chExt cx="496812" cy="472595"/>
          </a:xfrm>
        </p:grpSpPr>
        <p:sp>
          <p:nvSpPr>
            <p:cNvPr id="221" name="Google Shape;221;p22"/>
            <p:cNvSpPr/>
            <p:nvPr/>
          </p:nvSpPr>
          <p:spPr>
            <a:xfrm>
              <a:off x="7814487" y="2708836"/>
              <a:ext cx="496812" cy="472595"/>
            </a:xfrm>
            <a:custGeom>
              <a:rect b="b" l="l" r="r" t="t"/>
              <a:pathLst>
                <a:path extrusionOk="0" h="10772" w="11324">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7997564" y="2870459"/>
              <a:ext cx="149956" cy="166277"/>
            </a:xfrm>
            <a:custGeom>
              <a:rect b="b" l="l" r="r" t="t"/>
              <a:pathLst>
                <a:path extrusionOk="0" h="3790" w="3418">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2"/>
          <p:cNvGrpSpPr/>
          <p:nvPr/>
        </p:nvGrpSpPr>
        <p:grpSpPr>
          <a:xfrm>
            <a:off x="7739700" y="1512500"/>
            <a:ext cx="1109728" cy="1002828"/>
            <a:chOff x="7739700" y="1512500"/>
            <a:chExt cx="1109728" cy="1002828"/>
          </a:xfrm>
        </p:grpSpPr>
        <p:sp>
          <p:nvSpPr>
            <p:cNvPr id="224" name="Google Shape;224;p22"/>
            <p:cNvSpPr/>
            <p:nvPr/>
          </p:nvSpPr>
          <p:spPr>
            <a:xfrm>
              <a:off x="7739700" y="1512500"/>
              <a:ext cx="1109728" cy="1002828"/>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22"/>
            <p:cNvGrpSpPr/>
            <p:nvPr/>
          </p:nvGrpSpPr>
          <p:grpSpPr>
            <a:xfrm>
              <a:off x="7808309" y="1610467"/>
              <a:ext cx="966993" cy="714803"/>
              <a:chOff x="7183784" y="1476167"/>
              <a:chExt cx="966993" cy="714803"/>
            </a:xfrm>
          </p:grpSpPr>
          <p:sp>
            <p:nvSpPr>
              <p:cNvPr id="226" name="Google Shape;226;p22"/>
              <p:cNvSpPr/>
              <p:nvPr/>
            </p:nvSpPr>
            <p:spPr>
              <a:xfrm>
                <a:off x="7393754" y="1862327"/>
                <a:ext cx="21541" cy="21322"/>
              </a:xfrm>
              <a:custGeom>
                <a:rect b="b" l="l" r="r" t="t"/>
                <a:pathLst>
                  <a:path extrusionOk="0" h="486" w="491">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7725074" y="1944762"/>
                <a:ext cx="58877" cy="216730"/>
              </a:xfrm>
              <a:custGeom>
                <a:rect b="b" l="l" r="r" t="t"/>
                <a:pathLst>
                  <a:path extrusionOk="0" h="4940" w="1342">
                    <a:moveTo>
                      <a:pt x="0" y="0"/>
                    </a:moveTo>
                    <a:lnTo>
                      <a:pt x="0" y="4939"/>
                    </a:lnTo>
                    <a:lnTo>
                      <a:pt x="1342" y="4939"/>
                    </a:lnTo>
                    <a:lnTo>
                      <a:pt x="1342"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7992132"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7309959"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7450700" y="1848727"/>
                <a:ext cx="59096" cy="312767"/>
              </a:xfrm>
              <a:custGeom>
                <a:rect b="b" l="l" r="r" t="t"/>
                <a:pathLst>
                  <a:path extrusionOk="0" h="7129" w="1347">
                    <a:moveTo>
                      <a:pt x="0" y="0"/>
                    </a:moveTo>
                    <a:lnTo>
                      <a:pt x="0" y="7128"/>
                    </a:lnTo>
                    <a:lnTo>
                      <a:pt x="1347" y="7128"/>
                    </a:lnTo>
                    <a:lnTo>
                      <a:pt x="134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7577840" y="1680391"/>
                <a:ext cx="59052" cy="481106"/>
              </a:xfrm>
              <a:custGeom>
                <a:rect b="b" l="l" r="r" t="t"/>
                <a:pathLst>
                  <a:path extrusionOk="0" h="10966" w="1346">
                    <a:moveTo>
                      <a:pt x="0" y="1"/>
                    </a:moveTo>
                    <a:lnTo>
                      <a:pt x="0" y="10965"/>
                    </a:lnTo>
                    <a:lnTo>
                      <a:pt x="1346" y="10965"/>
                    </a:lnTo>
                    <a:lnTo>
                      <a:pt x="1346"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7378618"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2"/>
              <p:cNvSpPr/>
              <p:nvPr/>
            </p:nvSpPr>
            <p:spPr>
              <a:xfrm>
                <a:off x="7651457" y="1565534"/>
                <a:ext cx="58877" cy="595964"/>
              </a:xfrm>
              <a:custGeom>
                <a:rect b="b" l="l" r="r" t="t"/>
                <a:pathLst>
                  <a:path extrusionOk="0" h="13584" w="1342">
                    <a:moveTo>
                      <a:pt x="0" y="1"/>
                    </a:moveTo>
                    <a:lnTo>
                      <a:pt x="0" y="13583"/>
                    </a:lnTo>
                    <a:lnTo>
                      <a:pt x="1342" y="13583"/>
                    </a:lnTo>
                    <a:lnTo>
                      <a:pt x="1342"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a:off x="7211248" y="2185793"/>
                <a:ext cx="939530" cy="5177"/>
              </a:xfrm>
              <a:custGeom>
                <a:rect b="b" l="l" r="r" t="t"/>
                <a:pathLst>
                  <a:path extrusionOk="0" h="118" w="21415">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7183784" y="2082256"/>
                <a:ext cx="36151" cy="11889"/>
              </a:xfrm>
              <a:custGeom>
                <a:rect b="b" l="l" r="r" t="t"/>
                <a:pathLst>
                  <a:path extrusionOk="0" h="271" w="824">
                    <a:moveTo>
                      <a:pt x="1" y="0"/>
                    </a:moveTo>
                    <a:lnTo>
                      <a:pt x="1" y="271"/>
                    </a:lnTo>
                    <a:lnTo>
                      <a:pt x="823" y="271"/>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7183784" y="1923879"/>
                <a:ext cx="36151" cy="11933"/>
              </a:xfrm>
              <a:custGeom>
                <a:rect b="b" l="l" r="r" t="t"/>
                <a:pathLst>
                  <a:path extrusionOk="0" h="272" w="824">
                    <a:moveTo>
                      <a:pt x="1" y="0"/>
                    </a:moveTo>
                    <a:lnTo>
                      <a:pt x="1" y="272"/>
                    </a:lnTo>
                    <a:lnTo>
                      <a:pt x="823" y="272"/>
                    </a:lnTo>
                    <a:lnTo>
                      <a:pt x="823"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7183784" y="1625902"/>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7183784" y="1476167"/>
                <a:ext cx="36151" cy="11758"/>
              </a:xfrm>
              <a:custGeom>
                <a:rect b="b" l="l" r="r" t="t"/>
                <a:pathLst>
                  <a:path extrusionOk="0" h="268" w="824">
                    <a:moveTo>
                      <a:pt x="1" y="1"/>
                    </a:moveTo>
                    <a:lnTo>
                      <a:pt x="1" y="267"/>
                    </a:lnTo>
                    <a:lnTo>
                      <a:pt x="823" y="267"/>
                    </a:lnTo>
                    <a:lnTo>
                      <a:pt x="823"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7185758" y="1774890"/>
                <a:ext cx="36063" cy="11933"/>
              </a:xfrm>
              <a:custGeom>
                <a:rect b="b" l="l" r="r" t="t"/>
                <a:pathLst>
                  <a:path extrusionOk="0" h="272" w="822">
                    <a:moveTo>
                      <a:pt x="0" y="1"/>
                    </a:moveTo>
                    <a:lnTo>
                      <a:pt x="0" y="272"/>
                    </a:lnTo>
                    <a:lnTo>
                      <a:pt x="821" y="272"/>
                    </a:lnTo>
                    <a:lnTo>
                      <a:pt x="821" y="1"/>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a:off x="7851391" y="1716409"/>
                <a:ext cx="59096" cy="445087"/>
              </a:xfrm>
              <a:custGeom>
                <a:rect b="b" l="l" r="r" t="t"/>
                <a:pathLst>
                  <a:path extrusionOk="0" h="10145" w="1347">
                    <a:moveTo>
                      <a:pt x="1" y="1"/>
                    </a:moveTo>
                    <a:lnTo>
                      <a:pt x="1" y="10144"/>
                    </a:lnTo>
                    <a:lnTo>
                      <a:pt x="1347" y="10144"/>
                    </a:lnTo>
                    <a:lnTo>
                      <a:pt x="1347"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a:off x="7920051" y="1668677"/>
                <a:ext cx="59096" cy="492820"/>
              </a:xfrm>
              <a:custGeom>
                <a:rect b="b" l="l" r="r" t="t"/>
                <a:pathLst>
                  <a:path extrusionOk="0" h="11233" w="1347">
                    <a:moveTo>
                      <a:pt x="1" y="0"/>
                    </a:moveTo>
                    <a:lnTo>
                      <a:pt x="1" y="11232"/>
                    </a:lnTo>
                    <a:lnTo>
                      <a:pt x="1346" y="11232"/>
                    </a:lnTo>
                    <a:lnTo>
                      <a:pt x="1346"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2" name="Google Shape;242;p22"/>
          <p:cNvGrpSpPr/>
          <p:nvPr/>
        </p:nvGrpSpPr>
        <p:grpSpPr>
          <a:xfrm>
            <a:off x="4389208" y="3195116"/>
            <a:ext cx="1579322" cy="671293"/>
            <a:chOff x="4161633" y="3060816"/>
            <a:chExt cx="1579322" cy="671293"/>
          </a:xfrm>
        </p:grpSpPr>
        <p:sp>
          <p:nvSpPr>
            <p:cNvPr id="243" name="Google Shape;243;p22"/>
            <p:cNvSpPr/>
            <p:nvPr/>
          </p:nvSpPr>
          <p:spPr>
            <a:xfrm>
              <a:off x="4161633" y="3060816"/>
              <a:ext cx="1579322" cy="671293"/>
            </a:xfrm>
            <a:custGeom>
              <a:rect b="b" l="l" r="r" t="t"/>
              <a:pathLst>
                <a:path extrusionOk="0" h="15301" w="35998">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4276884"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a:off x="4295266" y="3434077"/>
              <a:ext cx="328517" cy="168383"/>
            </a:xfrm>
            <a:custGeom>
              <a:rect b="b" l="l" r="r" t="t"/>
              <a:pathLst>
                <a:path extrusionOk="0" h="3838" w="7488">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a:off x="4746970" y="3289739"/>
              <a:ext cx="833709" cy="37774"/>
            </a:xfrm>
            <a:custGeom>
              <a:rect b="b" l="l" r="r" t="t"/>
              <a:pathLst>
                <a:path extrusionOk="0" h="861" w="19003">
                  <a:moveTo>
                    <a:pt x="1" y="1"/>
                  </a:moveTo>
                  <a:lnTo>
                    <a:pt x="1" y="861"/>
                  </a:lnTo>
                  <a:lnTo>
                    <a:pt x="19003" y="861"/>
                  </a:lnTo>
                  <a:lnTo>
                    <a:pt x="19003"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4746970" y="3389240"/>
              <a:ext cx="833709" cy="37818"/>
            </a:xfrm>
            <a:custGeom>
              <a:rect b="b" l="l" r="r" t="t"/>
              <a:pathLst>
                <a:path extrusionOk="0" h="862" w="19003">
                  <a:moveTo>
                    <a:pt x="1" y="0"/>
                  </a:moveTo>
                  <a:lnTo>
                    <a:pt x="1" y="861"/>
                  </a:lnTo>
                  <a:lnTo>
                    <a:pt x="19003" y="861"/>
                  </a:lnTo>
                  <a:lnTo>
                    <a:pt x="19003"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2"/>
            <p:cNvSpPr/>
            <p:nvPr/>
          </p:nvSpPr>
          <p:spPr>
            <a:xfrm>
              <a:off x="4746970" y="3499489"/>
              <a:ext cx="450658" cy="37818"/>
            </a:xfrm>
            <a:custGeom>
              <a:rect b="b" l="l" r="r" t="t"/>
              <a:pathLst>
                <a:path extrusionOk="0" h="862" w="10272">
                  <a:moveTo>
                    <a:pt x="1" y="0"/>
                  </a:moveTo>
                  <a:lnTo>
                    <a:pt x="1" y="861"/>
                  </a:lnTo>
                  <a:lnTo>
                    <a:pt x="10271" y="861"/>
                  </a:lnTo>
                  <a:lnTo>
                    <a:pt x="10271"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2"/>
            <p:cNvSpPr/>
            <p:nvPr/>
          </p:nvSpPr>
          <p:spPr>
            <a:xfrm flipH="1">
              <a:off x="4468091" y="3249069"/>
              <a:ext cx="173735" cy="205016"/>
            </a:xfrm>
            <a:custGeom>
              <a:rect b="b" l="l" r="r" t="t"/>
              <a:pathLst>
                <a:path extrusionOk="0" h="4673" w="396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2"/>
          <p:cNvSpPr/>
          <p:nvPr/>
        </p:nvSpPr>
        <p:spPr>
          <a:xfrm rot="-5400000">
            <a:off x="7251250" y="2108625"/>
            <a:ext cx="69000" cy="15900"/>
          </a:xfrm>
          <a:prstGeom prst="rtTriangle">
            <a:avLst/>
          </a:prstGeom>
          <a:solidFill>
            <a:srgbClr val="DD7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p:nvPr/>
        </p:nvSpPr>
        <p:spPr>
          <a:xfrm>
            <a:off x="5794118" y="2303902"/>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2"/>
          <p:cNvSpPr/>
          <p:nvPr/>
        </p:nvSpPr>
        <p:spPr>
          <a:xfrm>
            <a:off x="7622393" y="1996627"/>
            <a:ext cx="21498" cy="21322"/>
          </a:xfrm>
          <a:custGeom>
            <a:rect b="b" l="l" r="r" t="t"/>
            <a:pathLst>
              <a:path extrusionOk="0" h="486" w="49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p:nvPr/>
        </p:nvSpPr>
        <p:spPr>
          <a:xfrm>
            <a:off x="4322798" y="3275550"/>
            <a:ext cx="1579326" cy="644066"/>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a:off x="3703893" y="2892765"/>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a:off x="5951893" y="1353648"/>
            <a:ext cx="1241460" cy="348172"/>
          </a:xfrm>
          <a:custGeom>
            <a:rect b="b" l="l" r="r" t="t"/>
            <a:pathLst>
              <a:path extrusionOk="0" h="7936" w="28297">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txBox="1"/>
          <p:nvPr/>
        </p:nvSpPr>
        <p:spPr>
          <a:xfrm>
            <a:off x="452000" y="3299597"/>
            <a:ext cx="3326700" cy="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Anaheim"/>
                <a:ea typeface="Anaheim"/>
                <a:cs typeface="Anaheim"/>
                <a:sym typeface="Anaheim"/>
              </a:rPr>
              <a:t>Ciclo semipresencial 01/2022</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Depto. de Electrónica e Informática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Facultad de Ingeniería y Arquitectura</a:t>
            </a:r>
            <a:endParaRPr sz="1200">
              <a:solidFill>
                <a:srgbClr val="434343"/>
              </a:solidFill>
              <a:latin typeface="Anaheim"/>
              <a:ea typeface="Anaheim"/>
              <a:cs typeface="Anaheim"/>
              <a:sym typeface="Anaheim"/>
            </a:endParaRPr>
          </a:p>
          <a:p>
            <a:pPr indent="0" lvl="0" marL="0" rtl="0" algn="l">
              <a:spcBef>
                <a:spcPts val="0"/>
              </a:spcBef>
              <a:spcAft>
                <a:spcPts val="0"/>
              </a:spcAft>
              <a:buNone/>
            </a:pPr>
            <a:r>
              <a:rPr lang="en" sz="1200">
                <a:solidFill>
                  <a:srgbClr val="434343"/>
                </a:solidFill>
                <a:latin typeface="Anaheim"/>
                <a:ea typeface="Anaheim"/>
                <a:cs typeface="Anaheim"/>
                <a:sym typeface="Anaheim"/>
              </a:rPr>
              <a:t>Universidad Centroamericana José Simeón Cañas</a:t>
            </a:r>
            <a:endParaRPr sz="1200">
              <a:solidFill>
                <a:srgbClr val="434343"/>
              </a:solidFill>
              <a:latin typeface="Anaheim"/>
              <a:ea typeface="Anaheim"/>
              <a:cs typeface="Anaheim"/>
              <a:sym typeface="Anaheim"/>
            </a:endParaRPr>
          </a:p>
        </p:txBody>
      </p:sp>
      <p:sp>
        <p:nvSpPr>
          <p:cNvPr id="257" name="Google Shape;257;p22"/>
          <p:cNvSpPr txBox="1"/>
          <p:nvPr/>
        </p:nvSpPr>
        <p:spPr>
          <a:xfrm>
            <a:off x="452000" y="738325"/>
            <a:ext cx="3861000" cy="2655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5400">
                <a:solidFill>
                  <a:srgbClr val="434343"/>
                </a:solidFill>
                <a:latin typeface="Staatliches"/>
                <a:ea typeface="Staatliches"/>
                <a:cs typeface="Staatliches"/>
                <a:sym typeface="Staatliches"/>
              </a:rPr>
              <a:t>Programación Orientada a Objetos</a:t>
            </a:r>
            <a:endParaRPr sz="5400">
              <a:solidFill>
                <a:srgbClr val="434343"/>
              </a:solidFill>
              <a:latin typeface="Staatliches"/>
              <a:ea typeface="Staatliches"/>
              <a:cs typeface="Staatliches"/>
              <a:sym typeface="Staatlich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765" name="Shape 765"/>
        <p:cNvGrpSpPr/>
        <p:nvPr/>
      </p:nvGrpSpPr>
      <p:grpSpPr>
        <a:xfrm>
          <a:off x="0" y="0"/>
          <a:ext cx="0" cy="0"/>
          <a:chOff x="0" y="0"/>
          <a:chExt cx="0" cy="0"/>
        </a:xfrm>
      </p:grpSpPr>
      <p:grpSp>
        <p:nvGrpSpPr>
          <p:cNvPr id="766" name="Google Shape;766;p31"/>
          <p:cNvGrpSpPr/>
          <p:nvPr/>
        </p:nvGrpSpPr>
        <p:grpSpPr>
          <a:xfrm rot="8204">
            <a:off x="7821275" y="1988933"/>
            <a:ext cx="1137935" cy="2721320"/>
            <a:chOff x="7443890" y="153238"/>
            <a:chExt cx="1180672" cy="2720503"/>
          </a:xfrm>
        </p:grpSpPr>
        <p:sp>
          <p:nvSpPr>
            <p:cNvPr id="767" name="Google Shape;767;p31"/>
            <p:cNvSpPr/>
            <p:nvPr/>
          </p:nvSpPr>
          <p:spPr>
            <a:xfrm>
              <a:off x="8177507" y="287222"/>
              <a:ext cx="34798" cy="33077"/>
            </a:xfrm>
            <a:custGeom>
              <a:rect b="b" l="l" r="r" t="t"/>
              <a:pathLst>
                <a:path extrusionOk="0" h="807" w="849">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8240135" y="213570"/>
              <a:ext cx="28773" cy="38282"/>
            </a:xfrm>
            <a:custGeom>
              <a:rect b="b" l="l" r="r" t="t"/>
              <a:pathLst>
                <a:path extrusionOk="0" h="934" w="702">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8112298" y="155001"/>
              <a:ext cx="504310" cy="591327"/>
            </a:xfrm>
            <a:custGeom>
              <a:rect b="b" l="l" r="r" t="t"/>
              <a:pathLst>
                <a:path extrusionOk="0" h="14427" w="12304">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7987371" y="2771724"/>
              <a:ext cx="233506" cy="102018"/>
            </a:xfrm>
            <a:custGeom>
              <a:rect b="b" l="l" r="r" t="t"/>
              <a:pathLst>
                <a:path extrusionOk="0" h="2489" w="5697">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8173983" y="2835047"/>
              <a:ext cx="45988" cy="35167"/>
            </a:xfrm>
            <a:custGeom>
              <a:rect b="b" l="l" r="r" t="t"/>
              <a:pathLst>
                <a:path extrusionOk="0" h="858" w="1122">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8055441" y="2453498"/>
              <a:ext cx="197166" cy="21142"/>
            </a:xfrm>
            <a:custGeom>
              <a:rect b="b" l="l" r="r" t="t"/>
              <a:pathLst>
                <a:path extrusionOk="0" h="562" w="5241">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8059503" y="2466363"/>
              <a:ext cx="194796" cy="4815"/>
            </a:xfrm>
            <a:custGeom>
              <a:rect b="b" l="l" r="r" t="t"/>
              <a:pathLst>
                <a:path extrusionOk="0" h="128" w="5178">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8088733" y="2452030"/>
              <a:ext cx="11700" cy="18246"/>
            </a:xfrm>
            <a:custGeom>
              <a:rect b="b" l="l" r="r" t="t"/>
              <a:pathLst>
                <a:path extrusionOk="0" h="485" w="311">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8083034" y="2840744"/>
              <a:ext cx="7255" cy="10493"/>
            </a:xfrm>
            <a:custGeom>
              <a:rect b="b" l="l" r="r" t="t"/>
              <a:pathLst>
                <a:path extrusionOk="0" h="256" w="177">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8092215" y="2838900"/>
              <a:ext cx="8198" cy="7296"/>
            </a:xfrm>
            <a:custGeom>
              <a:rect b="b" l="l" r="r" t="t"/>
              <a:pathLst>
                <a:path extrusionOk="0" h="178" w="20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8093608" y="2833572"/>
              <a:ext cx="13198" cy="1558"/>
            </a:xfrm>
            <a:custGeom>
              <a:rect b="b" l="l" r="r" t="t"/>
              <a:pathLst>
                <a:path extrusionOk="0" h="38" w="322">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8094223" y="2825989"/>
              <a:ext cx="15042" cy="2172"/>
            </a:xfrm>
            <a:custGeom>
              <a:rect b="b" l="l" r="r" t="t"/>
              <a:pathLst>
                <a:path extrusionOk="0" h="53" w="367">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8062212" y="2828735"/>
              <a:ext cx="23650" cy="13731"/>
            </a:xfrm>
            <a:custGeom>
              <a:rect b="b" l="l" r="r" t="t"/>
              <a:pathLst>
                <a:path extrusionOk="0" h="335" w="577">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8082460" y="2825170"/>
              <a:ext cx="12255" cy="15493"/>
            </a:xfrm>
            <a:custGeom>
              <a:rect b="b" l="l" r="r" t="t"/>
              <a:pathLst>
                <a:path extrusionOk="0" h="378" w="299">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8174147" y="2833818"/>
              <a:ext cx="45168" cy="35618"/>
            </a:xfrm>
            <a:custGeom>
              <a:rect b="b" l="l" r="r" t="t"/>
              <a:pathLst>
                <a:path extrusionOk="0" h="869" w="1102">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8206280" y="2782585"/>
              <a:ext cx="1721" cy="51316"/>
            </a:xfrm>
            <a:custGeom>
              <a:rect b="b" l="l" r="r" t="t"/>
              <a:pathLst>
                <a:path extrusionOk="0" h="1252" w="42">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8163219" y="2458952"/>
              <a:ext cx="33632" cy="1881"/>
            </a:xfrm>
            <a:custGeom>
              <a:rect b="b" l="l" r="r" t="t"/>
              <a:pathLst>
                <a:path extrusionOk="0" h="50" w="894">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8215622" y="2459780"/>
              <a:ext cx="3988" cy="6546"/>
            </a:xfrm>
            <a:custGeom>
              <a:rect b="b" l="l" r="r" t="t"/>
              <a:pathLst>
                <a:path extrusionOk="0" h="174" w="106">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8187467" y="2846687"/>
              <a:ext cx="5369" cy="4755"/>
            </a:xfrm>
            <a:custGeom>
              <a:rect b="b" l="l" r="r" t="t"/>
              <a:pathLst>
                <a:path extrusionOk="0" h="116" w="131">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8198288" y="2840908"/>
              <a:ext cx="7706" cy="3156"/>
            </a:xfrm>
            <a:custGeom>
              <a:rect b="b" l="l" r="r" t="t"/>
              <a:pathLst>
                <a:path extrusionOk="0" h="77" w="188">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8211362" y="2839064"/>
              <a:ext cx="3976" cy="2090"/>
            </a:xfrm>
            <a:custGeom>
              <a:rect b="b" l="l" r="r" t="t"/>
              <a:pathLst>
                <a:path extrusionOk="0" h="51" w="97">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8342068" y="2771724"/>
              <a:ext cx="233506" cy="102018"/>
            </a:xfrm>
            <a:custGeom>
              <a:rect b="b" l="l" r="r" t="t"/>
              <a:pathLst>
                <a:path extrusionOk="0" h="2489" w="5697">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8528680" y="2835047"/>
              <a:ext cx="45988" cy="35167"/>
            </a:xfrm>
            <a:custGeom>
              <a:rect b="b" l="l" r="r" t="t"/>
              <a:pathLst>
                <a:path extrusionOk="0" h="858" w="1122">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8381032" y="2453498"/>
              <a:ext cx="197129" cy="21142"/>
            </a:xfrm>
            <a:custGeom>
              <a:rect b="b" l="l" r="r" t="t"/>
              <a:pathLst>
                <a:path extrusionOk="0" h="562" w="524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8385058" y="2466363"/>
              <a:ext cx="194796" cy="4815"/>
            </a:xfrm>
            <a:custGeom>
              <a:rect b="b" l="l" r="r" t="t"/>
              <a:pathLst>
                <a:path extrusionOk="0" h="128" w="5178">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8414325" y="2452030"/>
              <a:ext cx="11662" cy="18246"/>
            </a:xfrm>
            <a:custGeom>
              <a:rect b="b" l="l" r="r" t="t"/>
              <a:pathLst>
                <a:path extrusionOk="0" h="485" w="31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8437895" y="2840744"/>
              <a:ext cx="7091" cy="10493"/>
            </a:xfrm>
            <a:custGeom>
              <a:rect b="b" l="l" r="r" t="t"/>
              <a:pathLst>
                <a:path extrusionOk="0" h="256" w="173">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8446953" y="2838900"/>
              <a:ext cx="8279" cy="7296"/>
            </a:xfrm>
            <a:custGeom>
              <a:rect b="b" l="l" r="r" t="t"/>
              <a:pathLst>
                <a:path extrusionOk="0" h="178" w="202">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8448469" y="2833572"/>
              <a:ext cx="13075" cy="1558"/>
            </a:xfrm>
            <a:custGeom>
              <a:rect b="b" l="l" r="r" t="t"/>
              <a:pathLst>
                <a:path extrusionOk="0" h="38" w="319">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8448920" y="2825989"/>
              <a:ext cx="15083" cy="2172"/>
            </a:xfrm>
            <a:custGeom>
              <a:rect b="b" l="l" r="r" t="t"/>
              <a:pathLst>
                <a:path extrusionOk="0" h="53" w="368">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8416910" y="2828735"/>
              <a:ext cx="23773" cy="13731"/>
            </a:xfrm>
            <a:custGeom>
              <a:rect b="b" l="l" r="r" t="t"/>
              <a:pathLst>
                <a:path extrusionOk="0" h="335" w="58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8437321" y="2825170"/>
              <a:ext cx="12255" cy="15493"/>
            </a:xfrm>
            <a:custGeom>
              <a:rect b="b" l="l" r="r" t="t"/>
              <a:pathLst>
                <a:path extrusionOk="0" h="378" w="299">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8528844" y="2833818"/>
              <a:ext cx="45168" cy="35618"/>
            </a:xfrm>
            <a:custGeom>
              <a:rect b="b" l="l" r="r" t="t"/>
              <a:pathLst>
                <a:path extrusionOk="0" h="869" w="1102">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8560977" y="2782585"/>
              <a:ext cx="1721" cy="51316"/>
            </a:xfrm>
            <a:custGeom>
              <a:rect b="b" l="l" r="r" t="t"/>
              <a:pathLst>
                <a:path extrusionOk="0" h="1252" w="42">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8488773" y="2458952"/>
              <a:ext cx="33632" cy="1881"/>
            </a:xfrm>
            <a:custGeom>
              <a:rect b="b" l="l" r="r" t="t"/>
              <a:pathLst>
                <a:path extrusionOk="0" h="50" w="894">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8541214" y="2459780"/>
              <a:ext cx="3950" cy="6546"/>
            </a:xfrm>
            <a:custGeom>
              <a:rect b="b" l="l" r="r" t="t"/>
              <a:pathLst>
                <a:path extrusionOk="0" h="174" w="105">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8542165" y="2846687"/>
              <a:ext cx="5410" cy="4755"/>
            </a:xfrm>
            <a:custGeom>
              <a:rect b="b" l="l" r="r" t="t"/>
              <a:pathLst>
                <a:path extrusionOk="0" h="116" w="132">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8553026" y="2840908"/>
              <a:ext cx="7665" cy="3156"/>
            </a:xfrm>
            <a:custGeom>
              <a:rect b="b" l="l" r="r" t="t"/>
              <a:pathLst>
                <a:path extrusionOk="0" h="77" w="187">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8566060" y="2839064"/>
              <a:ext cx="4140" cy="2090"/>
            </a:xfrm>
            <a:custGeom>
              <a:rect b="b" l="l" r="r" t="t"/>
              <a:pathLst>
                <a:path extrusionOk="0" h="51" w="101">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8008930" y="1123259"/>
              <a:ext cx="615632" cy="1699260"/>
            </a:xfrm>
            <a:custGeom>
              <a:rect b="b" l="l" r="r" t="t"/>
              <a:pathLst>
                <a:path extrusionOk="0" h="41458" w="1502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8397195" y="2758239"/>
              <a:ext cx="222029" cy="38938"/>
            </a:xfrm>
            <a:custGeom>
              <a:rect b="b" l="l" r="r" t="t"/>
              <a:pathLst>
                <a:path extrusionOk="0" h="950" w="5417">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8014176" y="2757215"/>
              <a:ext cx="236539" cy="36889"/>
            </a:xfrm>
            <a:custGeom>
              <a:rect b="b" l="l" r="r" t="t"/>
              <a:pathLst>
                <a:path extrusionOk="0" h="900" w="5771">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8414000" y="1283351"/>
              <a:ext cx="91484" cy="30946"/>
            </a:xfrm>
            <a:custGeom>
              <a:rect b="b" l="l" r="r" t="t"/>
              <a:pathLst>
                <a:path extrusionOk="0" h="755" w="2232">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8051679" y="1273596"/>
              <a:ext cx="56522" cy="50169"/>
            </a:xfrm>
            <a:custGeom>
              <a:rect b="b" l="l" r="r" t="t"/>
              <a:pathLst>
                <a:path extrusionOk="0" h="1224" w="1379">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7443890" y="210250"/>
              <a:ext cx="605385" cy="670310"/>
            </a:xfrm>
            <a:custGeom>
              <a:rect b="b" l="l" r="r" t="t"/>
              <a:pathLst>
                <a:path extrusionOk="0" h="16354" w="1477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8121766" y="185125"/>
              <a:ext cx="25125" cy="133250"/>
            </a:xfrm>
            <a:custGeom>
              <a:rect b="b" l="l" r="r" t="t"/>
              <a:pathLst>
                <a:path extrusionOk="0" h="3251" w="613">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8135701" y="168444"/>
              <a:ext cx="230432" cy="460290"/>
            </a:xfrm>
            <a:custGeom>
              <a:rect b="b" l="l" r="r" t="t"/>
              <a:pathLst>
                <a:path extrusionOk="0" h="11230" w="5622">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8158654" y="312511"/>
              <a:ext cx="15083" cy="15206"/>
            </a:xfrm>
            <a:custGeom>
              <a:rect b="b" l="l" r="r" t="t"/>
              <a:pathLst>
                <a:path extrusionOk="0" h="371" w="368">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8143366" y="302838"/>
              <a:ext cx="30495" cy="9222"/>
            </a:xfrm>
            <a:custGeom>
              <a:rect b="b" l="l" r="r" t="t"/>
              <a:pathLst>
                <a:path extrusionOk="0" h="225" w="744">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8245791" y="312511"/>
              <a:ext cx="15206" cy="15206"/>
            </a:xfrm>
            <a:custGeom>
              <a:rect b="b" l="l" r="r" t="t"/>
              <a:pathLst>
                <a:path extrusionOk="0" h="371" w="371">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8233208" y="302838"/>
              <a:ext cx="30536" cy="9222"/>
            </a:xfrm>
            <a:custGeom>
              <a:rect b="b" l="l" r="r" t="t"/>
              <a:pathLst>
                <a:path extrusionOk="0" h="225" w="745">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8192058" y="387966"/>
              <a:ext cx="44266" cy="22912"/>
            </a:xfrm>
            <a:custGeom>
              <a:rect b="b" l="l" r="r" t="t"/>
              <a:pathLst>
                <a:path extrusionOk="0" h="559" w="108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8202181" y="454446"/>
              <a:ext cx="77917" cy="40865"/>
            </a:xfrm>
            <a:custGeom>
              <a:rect b="b" l="l" r="r" t="t"/>
              <a:pathLst>
                <a:path extrusionOk="0" h="997" w="1901">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8357069" y="316363"/>
              <a:ext cx="50415" cy="51972"/>
            </a:xfrm>
            <a:custGeom>
              <a:rect b="b" l="l" r="r" t="t"/>
              <a:pathLst>
                <a:path extrusionOk="0" h="1268" w="123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a:off x="8374120" y="328659"/>
              <a:ext cx="21887" cy="29593"/>
            </a:xfrm>
            <a:custGeom>
              <a:rect b="b" l="l" r="r" t="t"/>
              <a:pathLst>
                <a:path extrusionOk="0" h="722" w="534">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8114142" y="153238"/>
              <a:ext cx="263673" cy="172393"/>
            </a:xfrm>
            <a:custGeom>
              <a:rect b="b" l="l" r="r" t="t"/>
              <a:pathLst>
                <a:path extrusionOk="0" h="4206" w="6433">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8355389" y="356612"/>
              <a:ext cx="37299" cy="36766"/>
            </a:xfrm>
            <a:custGeom>
              <a:rect b="b" l="l" r="r" t="t"/>
              <a:pathLst>
                <a:path extrusionOk="0" h="897" w="91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7902242" y="554698"/>
              <a:ext cx="653915" cy="794461"/>
            </a:xfrm>
            <a:custGeom>
              <a:rect b="b" l="l" r="r" t="t"/>
              <a:pathLst>
                <a:path extrusionOk="0" h="19383" w="15954">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1"/>
            <p:cNvSpPr/>
            <p:nvPr/>
          </p:nvSpPr>
          <p:spPr>
            <a:xfrm>
              <a:off x="8194927" y="554698"/>
              <a:ext cx="158376" cy="153621"/>
            </a:xfrm>
            <a:custGeom>
              <a:rect b="b" l="l" r="r" t="t"/>
              <a:pathLst>
                <a:path extrusionOk="0" h="3748" w="3864">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a:off x="8205214" y="725856"/>
              <a:ext cx="14264" cy="114560"/>
            </a:xfrm>
            <a:custGeom>
              <a:rect b="b" l="l" r="r" t="t"/>
              <a:pathLst>
                <a:path extrusionOk="0" h="2795" w="348">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8226773" y="735037"/>
              <a:ext cx="6476" cy="92181"/>
            </a:xfrm>
            <a:custGeom>
              <a:rect b="b" l="l" r="r" t="t"/>
              <a:pathLst>
                <a:path extrusionOk="0" h="2249" w="158">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8194189" y="841519"/>
              <a:ext cx="10001" cy="14796"/>
            </a:xfrm>
            <a:custGeom>
              <a:rect b="b" l="l" r="r" t="t"/>
              <a:pathLst>
                <a:path extrusionOk="0" h="361" w="244">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8200009" y="843118"/>
              <a:ext cx="6312" cy="13239"/>
            </a:xfrm>
            <a:custGeom>
              <a:rect b="b" l="l" r="r" t="t"/>
              <a:pathLst>
                <a:path extrusionOk="0" h="323" w="154">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8203370" y="843118"/>
              <a:ext cx="5697" cy="13198"/>
            </a:xfrm>
            <a:custGeom>
              <a:rect b="b" l="l" r="r" t="t"/>
              <a:pathLst>
                <a:path extrusionOk="0" h="322" w="139">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8204927" y="838896"/>
              <a:ext cx="12665" cy="20043"/>
            </a:xfrm>
            <a:custGeom>
              <a:rect b="b" l="l" r="r" t="t"/>
              <a:pathLst>
                <a:path extrusionOk="0" h="489" w="309">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8228331" y="823322"/>
              <a:ext cx="5246" cy="18485"/>
            </a:xfrm>
            <a:custGeom>
              <a:rect b="b" l="l" r="r" t="t"/>
              <a:pathLst>
                <a:path extrusionOk="0" h="451" w="128">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8233823" y="824592"/>
              <a:ext cx="5574" cy="14592"/>
            </a:xfrm>
            <a:custGeom>
              <a:rect b="b" l="l" r="r" t="t"/>
              <a:pathLst>
                <a:path extrusionOk="0" h="356" w="136">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8235053" y="825740"/>
              <a:ext cx="11395" cy="12296"/>
            </a:xfrm>
            <a:custGeom>
              <a:rect b="b" l="l" r="r" t="t"/>
              <a:pathLst>
                <a:path extrusionOk="0" h="300" w="278">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8235667" y="823895"/>
              <a:ext cx="13526" cy="11395"/>
            </a:xfrm>
            <a:custGeom>
              <a:rect b="b" l="l" r="r" t="t"/>
              <a:pathLst>
                <a:path extrusionOk="0" h="278" w="33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8176729" y="573142"/>
              <a:ext cx="17338" cy="15329"/>
            </a:xfrm>
            <a:custGeom>
              <a:rect b="b" l="l" r="r" t="t"/>
              <a:pathLst>
                <a:path extrusionOk="0" h="374" w="423">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8178573" y="597324"/>
              <a:ext cx="10903" cy="7706"/>
            </a:xfrm>
            <a:custGeom>
              <a:rect b="b" l="l" r="r" t="t"/>
              <a:pathLst>
                <a:path extrusionOk="0" h="188" w="266">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8180499" y="610644"/>
              <a:ext cx="11763" cy="6476"/>
            </a:xfrm>
            <a:custGeom>
              <a:rect b="b" l="l" r="r" t="t"/>
              <a:pathLst>
                <a:path extrusionOk="0" h="158" w="287">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8183614" y="626547"/>
              <a:ext cx="8771" cy="8607"/>
            </a:xfrm>
            <a:custGeom>
              <a:rect b="b" l="l" r="r" t="t"/>
              <a:pathLst>
                <a:path extrusionOk="0" h="210" w="214">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8177180" y="643556"/>
              <a:ext cx="22256" cy="20494"/>
            </a:xfrm>
            <a:custGeom>
              <a:rect b="b" l="l" r="r" t="t"/>
              <a:pathLst>
                <a:path extrusionOk="0" h="500" w="543">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8187303" y="671099"/>
              <a:ext cx="11231" cy="11231"/>
            </a:xfrm>
            <a:custGeom>
              <a:rect b="b" l="l" r="r" t="t"/>
              <a:pathLst>
                <a:path extrusionOk="0" h="274" w="274">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8193287" y="688764"/>
              <a:ext cx="11190" cy="11190"/>
            </a:xfrm>
            <a:custGeom>
              <a:rect b="b" l="l" r="r" t="t"/>
              <a:pathLst>
                <a:path extrusionOk="0" h="273" w="273">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8202591" y="701961"/>
              <a:ext cx="5574" cy="14592"/>
            </a:xfrm>
            <a:custGeom>
              <a:rect b="b" l="l" r="r" t="t"/>
              <a:pathLst>
                <a:path extrusionOk="0" h="356" w="136">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8241938" y="714421"/>
              <a:ext cx="10780" cy="6886"/>
            </a:xfrm>
            <a:custGeom>
              <a:rect b="b" l="l" r="r" t="t"/>
              <a:pathLst>
                <a:path extrusionOk="0" h="168" w="263">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8256366" y="701838"/>
              <a:ext cx="12419" cy="11231"/>
            </a:xfrm>
            <a:custGeom>
              <a:rect b="b" l="l" r="r" t="t"/>
              <a:pathLst>
                <a:path extrusionOk="0" h="274" w="303">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8275014" y="689789"/>
              <a:ext cx="15657" cy="13444"/>
            </a:xfrm>
            <a:custGeom>
              <a:rect b="b" l="l" r="r" t="t"/>
              <a:pathLst>
                <a:path extrusionOk="0" h="328" w="382">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8292639" y="675771"/>
              <a:ext cx="6312" cy="13239"/>
            </a:xfrm>
            <a:custGeom>
              <a:rect b="b" l="l" r="r" t="t"/>
              <a:pathLst>
                <a:path extrusionOk="0" h="323" w="154">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8302721" y="668230"/>
              <a:ext cx="13034" cy="6968"/>
            </a:xfrm>
            <a:custGeom>
              <a:rect b="b" l="l" r="r" t="t"/>
              <a:pathLst>
                <a:path extrusionOk="0" h="170" w="318">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8315058" y="652409"/>
              <a:ext cx="13280" cy="12583"/>
            </a:xfrm>
            <a:custGeom>
              <a:rect b="b" l="l" r="r" t="t"/>
              <a:pathLst>
                <a:path extrusionOk="0" h="307" w="324">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8327518" y="633514"/>
              <a:ext cx="6189" cy="8116"/>
            </a:xfrm>
            <a:custGeom>
              <a:rect b="b" l="l" r="r" t="t"/>
              <a:pathLst>
                <a:path extrusionOk="0" h="198" w="151">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8335633" y="622161"/>
              <a:ext cx="10616" cy="6845"/>
            </a:xfrm>
            <a:custGeom>
              <a:rect b="b" l="l" r="r" t="t"/>
              <a:pathLst>
                <a:path extrusionOk="0" h="167" w="259">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8342355" y="607611"/>
              <a:ext cx="12911" cy="6886"/>
            </a:xfrm>
            <a:custGeom>
              <a:rect b="b" l="l" r="r" t="t"/>
              <a:pathLst>
                <a:path extrusionOk="0" h="168" w="315">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8353545" y="583388"/>
              <a:ext cx="13977" cy="12911"/>
            </a:xfrm>
            <a:custGeom>
              <a:rect b="b" l="l" r="r" t="t"/>
              <a:pathLst>
                <a:path extrusionOk="0" h="315" w="341">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8359815" y="562608"/>
              <a:ext cx="12460" cy="5533"/>
            </a:xfrm>
            <a:custGeom>
              <a:rect b="b" l="l" r="r" t="t"/>
              <a:pathLst>
                <a:path extrusionOk="0" h="135" w="304">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8358750" y="553018"/>
              <a:ext cx="5246" cy="4017"/>
            </a:xfrm>
            <a:custGeom>
              <a:rect b="b" l="l" r="r" t="t"/>
              <a:pathLst>
                <a:path extrusionOk="0" h="98" w="128">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7927654" y="682903"/>
              <a:ext cx="6353" cy="9099"/>
            </a:xfrm>
            <a:custGeom>
              <a:rect b="b" l="l" r="r" t="t"/>
              <a:pathLst>
                <a:path extrusionOk="0" h="222" w="155">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7935441" y="704134"/>
              <a:ext cx="14592" cy="13567"/>
            </a:xfrm>
            <a:custGeom>
              <a:rect b="b" l="l" r="r" t="t"/>
              <a:pathLst>
                <a:path extrusionOk="0" h="331" w="356">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7943147" y="730898"/>
              <a:ext cx="12132" cy="6517"/>
            </a:xfrm>
            <a:custGeom>
              <a:rect b="b" l="l" r="r" t="t"/>
              <a:pathLst>
                <a:path extrusionOk="0" h="159" w="296">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7948926" y="751186"/>
              <a:ext cx="9878" cy="5574"/>
            </a:xfrm>
            <a:custGeom>
              <a:rect b="b" l="l" r="r" t="t"/>
              <a:pathLst>
                <a:path extrusionOk="0" h="136" w="241">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7957205" y="768236"/>
              <a:ext cx="8034" cy="10042"/>
            </a:xfrm>
            <a:custGeom>
              <a:rect b="b" l="l" r="r" t="t"/>
              <a:pathLst>
                <a:path extrusionOk="0" h="245" w="196">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7962410" y="778852"/>
              <a:ext cx="18731" cy="16026"/>
            </a:xfrm>
            <a:custGeom>
              <a:rect b="b" l="l" r="r" t="t"/>
              <a:pathLst>
                <a:path extrusionOk="0" h="391" w="457">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7973436" y="805288"/>
              <a:ext cx="8607" cy="7050"/>
            </a:xfrm>
            <a:custGeom>
              <a:rect b="b" l="l" r="r" t="t"/>
              <a:pathLst>
                <a:path extrusionOk="0" h="172" w="21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7978641" y="821928"/>
              <a:ext cx="8935" cy="8116"/>
            </a:xfrm>
            <a:custGeom>
              <a:rect b="b" l="l" r="r" t="t"/>
              <a:pathLst>
                <a:path extrusionOk="0" h="198" w="218">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8075082" y="1230929"/>
              <a:ext cx="9222" cy="12501"/>
            </a:xfrm>
            <a:custGeom>
              <a:rect b="b" l="l" r="r" t="t"/>
              <a:pathLst>
                <a:path extrusionOk="0" h="305" w="225">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8084591" y="1230929"/>
              <a:ext cx="7993" cy="12501"/>
            </a:xfrm>
            <a:custGeom>
              <a:rect b="b" l="l" r="r" t="t"/>
              <a:pathLst>
                <a:path extrusionOk="0" h="305" w="195">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8099592" y="1247324"/>
              <a:ext cx="12583" cy="11558"/>
            </a:xfrm>
            <a:custGeom>
              <a:rect b="b" l="l" r="r" t="t"/>
              <a:pathLst>
                <a:path extrusionOk="0" h="282" w="307">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8120413" y="1255111"/>
              <a:ext cx="12583" cy="9017"/>
            </a:xfrm>
            <a:custGeom>
              <a:rect b="b" l="l" r="r" t="t"/>
              <a:pathLst>
                <a:path extrusionOk="0" h="220" w="307">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8132791" y="1264087"/>
              <a:ext cx="9386" cy="6066"/>
            </a:xfrm>
            <a:custGeom>
              <a:rect b="b" l="l" r="r" t="t"/>
              <a:pathLst>
                <a:path extrusionOk="0" h="148" w="229">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8151440" y="1270522"/>
              <a:ext cx="5738" cy="9550"/>
            </a:xfrm>
            <a:custGeom>
              <a:rect b="b" l="l" r="r" t="t"/>
              <a:pathLst>
                <a:path extrusionOk="0" h="233" w="14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8172753" y="1277654"/>
              <a:ext cx="14264" cy="13157"/>
            </a:xfrm>
            <a:custGeom>
              <a:rect b="b" l="l" r="r" t="t"/>
              <a:pathLst>
                <a:path extrusionOk="0" h="321" w="348">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8192058" y="1289253"/>
              <a:ext cx="11354" cy="9099"/>
            </a:xfrm>
            <a:custGeom>
              <a:rect b="b" l="l" r="r" t="t"/>
              <a:pathLst>
                <a:path extrusionOk="0" h="222" w="277">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8208411" y="1299294"/>
              <a:ext cx="11968" cy="6886"/>
            </a:xfrm>
            <a:custGeom>
              <a:rect b="b" l="l" r="r" t="t"/>
              <a:pathLst>
                <a:path extrusionOk="0" h="168" w="292">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8227716" y="1309951"/>
              <a:ext cx="6312" cy="8484"/>
            </a:xfrm>
            <a:custGeom>
              <a:rect b="b" l="l" r="r" t="t"/>
              <a:pathLst>
                <a:path extrusionOk="0" h="207" w="154">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8243660" y="1306959"/>
              <a:ext cx="13649" cy="12050"/>
            </a:xfrm>
            <a:custGeom>
              <a:rect b="b" l="l" r="r" t="t"/>
              <a:pathLst>
                <a:path extrusionOk="0" h="294" w="333">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8254521" y="1289253"/>
              <a:ext cx="7050" cy="7337"/>
            </a:xfrm>
            <a:custGeom>
              <a:rect b="b" l="l" r="r" t="t"/>
              <a:pathLst>
                <a:path extrusionOk="0" h="179" w="172">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8260751" y="1279457"/>
              <a:ext cx="7419" cy="6558"/>
            </a:xfrm>
            <a:custGeom>
              <a:rect b="b" l="l" r="r" t="t"/>
              <a:pathLst>
                <a:path extrusionOk="0" h="160" w="181">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8270301" y="1262776"/>
              <a:ext cx="11354" cy="9796"/>
            </a:xfrm>
            <a:custGeom>
              <a:rect b="b" l="l" r="r" t="t"/>
              <a:pathLst>
                <a:path extrusionOk="0" h="239" w="277">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8287597" y="1273842"/>
              <a:ext cx="5533" cy="6271"/>
            </a:xfrm>
            <a:custGeom>
              <a:rect b="b" l="l" r="r" t="t"/>
              <a:pathLst>
                <a:path extrusionOk="0" h="153" w="135">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8295221" y="1280605"/>
              <a:ext cx="5533" cy="7788"/>
            </a:xfrm>
            <a:custGeom>
              <a:rect b="b" l="l" r="r" t="t"/>
              <a:pathLst>
                <a:path extrusionOk="0" h="190" w="135">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8298336" y="1295237"/>
              <a:ext cx="8402" cy="5164"/>
            </a:xfrm>
            <a:custGeom>
              <a:rect b="b" l="l" r="r" t="t"/>
              <a:pathLst>
                <a:path extrusionOk="0" h="126" w="205">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8310550" y="1306426"/>
              <a:ext cx="11968" cy="10821"/>
            </a:xfrm>
            <a:custGeom>
              <a:rect b="b" l="l" r="r" t="t"/>
              <a:pathLst>
                <a:path extrusionOk="0" h="264" w="292">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8323706" y="1320894"/>
              <a:ext cx="5246" cy="6189"/>
            </a:xfrm>
            <a:custGeom>
              <a:rect b="b" l="l" r="r" t="t"/>
              <a:pathLst>
                <a:path extrusionOk="0" h="151" w="128">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8334445" y="1313640"/>
              <a:ext cx="10288" cy="5410"/>
            </a:xfrm>
            <a:custGeom>
              <a:rect b="b" l="l" r="r" t="t"/>
              <a:pathLst>
                <a:path extrusionOk="0" h="132" w="251">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8348216" y="1307246"/>
              <a:ext cx="5369" cy="6968"/>
            </a:xfrm>
            <a:custGeom>
              <a:rect b="b" l="l" r="r" t="t"/>
              <a:pathLst>
                <a:path extrusionOk="0" h="170" w="131">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8361660" y="1297040"/>
              <a:ext cx="4959" cy="6886"/>
            </a:xfrm>
            <a:custGeom>
              <a:rect b="b" l="l" r="r" t="t"/>
              <a:pathLst>
                <a:path extrusionOk="0" h="168" w="121">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8369160" y="1288679"/>
              <a:ext cx="12583" cy="11190"/>
            </a:xfrm>
            <a:custGeom>
              <a:rect b="b" l="l" r="r" t="t"/>
              <a:pathLst>
                <a:path extrusionOk="0" h="273" w="307">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8390064" y="1277613"/>
              <a:ext cx="10534" cy="5205"/>
            </a:xfrm>
            <a:custGeom>
              <a:rect b="b" l="l" r="r" t="t"/>
              <a:pathLst>
                <a:path extrusionOk="0" h="127" w="257">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8400720" y="1270850"/>
              <a:ext cx="12419" cy="5410"/>
            </a:xfrm>
            <a:custGeom>
              <a:rect b="b" l="l" r="r" t="t"/>
              <a:pathLst>
                <a:path extrusionOk="0" h="132" w="303">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8417525" y="1262243"/>
              <a:ext cx="5410" cy="6804"/>
            </a:xfrm>
            <a:custGeom>
              <a:rect b="b" l="l" r="r" t="t"/>
              <a:pathLst>
                <a:path extrusionOk="0" h="166" w="132">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8427033" y="1249783"/>
              <a:ext cx="12747" cy="11558"/>
            </a:xfrm>
            <a:custGeom>
              <a:rect b="b" l="l" r="r" t="t"/>
              <a:pathLst>
                <a:path extrusionOk="0" h="282" w="311">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8445108" y="1244455"/>
              <a:ext cx="5533" cy="6886"/>
            </a:xfrm>
            <a:custGeom>
              <a:rect b="b" l="l" r="r" t="t"/>
              <a:pathLst>
                <a:path extrusionOk="0" h="168" w="135">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8458716" y="1233634"/>
              <a:ext cx="5287" cy="6189"/>
            </a:xfrm>
            <a:custGeom>
              <a:rect b="b" l="l" r="r" t="t"/>
              <a:pathLst>
                <a:path extrusionOk="0" h="151" w="129">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8469659" y="1223962"/>
              <a:ext cx="11313" cy="5533"/>
            </a:xfrm>
            <a:custGeom>
              <a:rect b="b" l="l" r="r" t="t"/>
              <a:pathLst>
                <a:path extrusionOk="0" h="135" w="276">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8486382" y="1216010"/>
              <a:ext cx="5615" cy="6148"/>
            </a:xfrm>
            <a:custGeom>
              <a:rect b="b" l="l" r="r" t="t"/>
              <a:pathLst>
                <a:path extrusionOk="0" h="150" w="137">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8498391" y="1204985"/>
              <a:ext cx="5369" cy="6189"/>
            </a:xfrm>
            <a:custGeom>
              <a:rect b="b" l="l" r="r" t="t"/>
              <a:pathLst>
                <a:path extrusionOk="0" h="151" w="131">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8301656" y="707740"/>
              <a:ext cx="214734" cy="213668"/>
            </a:xfrm>
            <a:custGeom>
              <a:rect b="b" l="l" r="r" t="t"/>
              <a:pathLst>
                <a:path extrusionOk="0" h="5213" w="5239">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8336412" y="764711"/>
              <a:ext cx="5574" cy="13239"/>
            </a:xfrm>
            <a:custGeom>
              <a:rect b="b" l="l" r="r" t="t"/>
              <a:pathLst>
                <a:path extrusionOk="0" h="323" w="136">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8343749" y="778073"/>
              <a:ext cx="10616" cy="5041"/>
            </a:xfrm>
            <a:custGeom>
              <a:rect b="b" l="l" r="r" t="t"/>
              <a:pathLst>
                <a:path extrusionOk="0" h="123" w="259">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8357069" y="790901"/>
              <a:ext cx="4959" cy="10944"/>
            </a:xfrm>
            <a:custGeom>
              <a:rect b="b" l="l" r="r" t="t"/>
              <a:pathLst>
                <a:path extrusionOk="0" h="267" w="121">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8366250" y="801599"/>
              <a:ext cx="15985" cy="14059"/>
            </a:xfrm>
            <a:custGeom>
              <a:rect b="b" l="l" r="r" t="t"/>
              <a:pathLst>
                <a:path extrusionOk="0" h="343" w="39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8385391" y="821272"/>
              <a:ext cx="6189" cy="8034"/>
            </a:xfrm>
            <a:custGeom>
              <a:rect b="b" l="l" r="r" t="t"/>
              <a:pathLst>
                <a:path extrusionOk="0" h="196" w="151">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8396703" y="826437"/>
              <a:ext cx="6476" cy="15821"/>
            </a:xfrm>
            <a:custGeom>
              <a:rect b="b" l="l" r="r" t="t"/>
              <a:pathLst>
                <a:path extrusionOk="0" h="386" w="158">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8404040" y="841765"/>
              <a:ext cx="12173" cy="5123"/>
            </a:xfrm>
            <a:custGeom>
              <a:rect b="b" l="l" r="r" t="t"/>
              <a:pathLst>
                <a:path extrusionOk="0" h="125" w="297">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8417852" y="849799"/>
              <a:ext cx="15493" cy="14837"/>
            </a:xfrm>
            <a:custGeom>
              <a:rect b="b" l="l" r="r" t="t"/>
              <a:pathLst>
                <a:path extrusionOk="0" h="362" w="378">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8435927" y="868529"/>
              <a:ext cx="4918" cy="15821"/>
            </a:xfrm>
            <a:custGeom>
              <a:rect b="b" l="l" r="r" t="t"/>
              <a:pathLst>
                <a:path extrusionOk="0" h="386" w="12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8306533" y="644212"/>
              <a:ext cx="109519" cy="126078"/>
            </a:xfrm>
            <a:custGeom>
              <a:rect b="b" l="l" r="r" t="t"/>
              <a:pathLst>
                <a:path extrusionOk="0" h="3076" w="2672">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8511097" y="1206010"/>
              <a:ext cx="10903" cy="5451"/>
            </a:xfrm>
            <a:custGeom>
              <a:rect b="b" l="l" r="r" t="t"/>
              <a:pathLst>
                <a:path extrusionOk="0" h="133" w="266">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8524786" y="1196296"/>
              <a:ext cx="12214" cy="9427"/>
            </a:xfrm>
            <a:custGeom>
              <a:rect b="b" l="l" r="r" t="t"/>
              <a:pathLst>
                <a:path extrusionOk="0" h="230" w="298">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a:off x="7651036" y="741062"/>
              <a:ext cx="779418" cy="357001"/>
            </a:xfrm>
            <a:custGeom>
              <a:rect b="b" l="l" r="r" t="t"/>
              <a:pathLst>
                <a:path extrusionOk="0" h="8710" w="19016">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flipH="1">
              <a:off x="8189224" y="304727"/>
              <a:ext cx="28500" cy="81600"/>
            </a:xfrm>
            <a:prstGeom prst="rtTriangle">
              <a:avLst/>
            </a:prstGeom>
            <a:solidFill>
              <a:srgbClr val="E489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31"/>
          <p:cNvSpPr txBox="1"/>
          <p:nvPr>
            <p:ph type="ctrTitle"/>
          </p:nvPr>
        </p:nvSpPr>
        <p:spPr>
          <a:xfrm>
            <a:off x="529100" y="920850"/>
            <a:ext cx="3248400" cy="104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Muchas gracias por su atención</a:t>
            </a:r>
            <a:endParaRPr sz="3600"/>
          </a:p>
        </p:txBody>
      </p:sp>
      <p:sp>
        <p:nvSpPr>
          <p:cNvPr id="912" name="Google Shape;912;p31"/>
          <p:cNvSpPr txBox="1"/>
          <p:nvPr>
            <p:ph idx="1" type="subTitle"/>
          </p:nvPr>
        </p:nvSpPr>
        <p:spPr>
          <a:xfrm>
            <a:off x="833900" y="2150750"/>
            <a:ext cx="2463000" cy="156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Presentación realizada por:</a:t>
            </a:r>
            <a:endParaRPr/>
          </a:p>
          <a:p>
            <a:pPr indent="0" lvl="0" marL="0" rtl="0" algn="l">
              <a:spcBef>
                <a:spcPts val="0"/>
              </a:spcBef>
              <a:spcAft>
                <a:spcPts val="0"/>
              </a:spcAft>
              <a:buNone/>
            </a:pPr>
            <a:r>
              <a:rPr lang="en">
                <a:solidFill>
                  <a:schemeClr val="accent3"/>
                </a:solidFill>
              </a:rPr>
              <a:t>Ing. Marlene Navarro</a:t>
            </a:r>
            <a:endParaRPr>
              <a:solidFill>
                <a:schemeClr val="accent3"/>
              </a:solidFill>
            </a:endParaRPr>
          </a:p>
          <a:p>
            <a:pPr indent="0" lvl="0" marL="0" rtl="0" algn="l">
              <a:spcBef>
                <a:spcPts val="0"/>
              </a:spcBef>
              <a:spcAft>
                <a:spcPts val="0"/>
              </a:spcAft>
              <a:buNone/>
            </a:pPr>
            <a:r>
              <a:rPr lang="en" u="sng">
                <a:solidFill>
                  <a:schemeClr val="accent3"/>
                </a:solidFill>
                <a:hlinkClick r:id="rId3">
                  <a:extLst>
                    <a:ext uri="{A12FA001-AC4F-418D-AE19-62706E023703}">
                      <ahyp:hlinkClr val="tx"/>
                    </a:ext>
                  </a:extLst>
                </a:hlinkClick>
              </a:rPr>
              <a:t>meaguilar@uca.edu.sv</a:t>
            </a:r>
            <a:endParaRPr>
              <a:solidFill>
                <a:schemeClr val="accent3"/>
              </a:solidFill>
            </a:endParaRPr>
          </a:p>
          <a:p>
            <a:pPr indent="0" lvl="0" marL="0" rtl="0" algn="l">
              <a:spcBef>
                <a:spcPts val="0"/>
              </a:spcBef>
              <a:spcAft>
                <a:spcPts val="0"/>
              </a:spcAft>
              <a:buNone/>
            </a:pPr>
            <a:r>
              <a:rPr lang="en">
                <a:solidFill>
                  <a:schemeClr val="accent3"/>
                </a:solidFill>
              </a:rPr>
              <a:t>Lic. Ronaldo Canizales</a:t>
            </a:r>
            <a:endParaRPr>
              <a:solidFill>
                <a:schemeClr val="accent3"/>
              </a:solidFill>
            </a:endParaRPr>
          </a:p>
          <a:p>
            <a:pPr indent="0" lvl="0" marL="0" rtl="0" algn="l">
              <a:spcBef>
                <a:spcPts val="0"/>
              </a:spcBef>
              <a:spcAft>
                <a:spcPts val="0"/>
              </a:spcAft>
              <a:buNone/>
            </a:pPr>
            <a:r>
              <a:rPr lang="en" u="sng">
                <a:solidFill>
                  <a:schemeClr val="accent3"/>
                </a:solidFill>
                <a:hlinkClick r:id="rId4">
                  <a:extLst>
                    <a:ext uri="{A12FA001-AC4F-418D-AE19-62706E023703}">
                      <ahyp:hlinkClr val="tx"/>
                    </a:ext>
                  </a:extLst>
                </a:hlinkClick>
              </a:rPr>
              <a:t>rcanizales@uca.edu.sv</a:t>
            </a:r>
            <a:endParaRPr>
              <a:solidFill>
                <a:schemeClr val="accent3"/>
              </a:solidFill>
            </a:endParaRPr>
          </a:p>
          <a:p>
            <a:pPr indent="0" lvl="0" marL="0" rtl="0" algn="l">
              <a:spcBef>
                <a:spcPts val="0"/>
              </a:spcBef>
              <a:spcAft>
                <a:spcPts val="0"/>
              </a:spcAft>
              <a:buNone/>
            </a:pPr>
            <a:r>
              <a:rPr lang="en">
                <a:solidFill>
                  <a:schemeClr val="accent3"/>
                </a:solidFill>
              </a:rPr>
              <a:t>Lic. Guillermo Cortés</a:t>
            </a:r>
            <a:endParaRPr>
              <a:solidFill>
                <a:schemeClr val="accent3"/>
              </a:solidFill>
            </a:endParaRPr>
          </a:p>
          <a:p>
            <a:pPr indent="0" lvl="0" marL="0" rtl="0" algn="l">
              <a:spcBef>
                <a:spcPts val="0"/>
              </a:spcBef>
              <a:spcAft>
                <a:spcPts val="0"/>
              </a:spcAft>
              <a:buNone/>
            </a:pPr>
            <a:r>
              <a:rPr lang="en" u="sng">
                <a:solidFill>
                  <a:schemeClr val="accent3"/>
                </a:solidFill>
                <a:hlinkClick r:id="rId5">
                  <a:extLst>
                    <a:ext uri="{A12FA001-AC4F-418D-AE19-62706E023703}">
                      <ahyp:hlinkClr val="tx"/>
                    </a:ext>
                  </a:extLst>
                </a:hlinkClick>
              </a:rPr>
              <a:t>gcortes@uca.edu.sv</a:t>
            </a:r>
            <a:endParaRPr>
              <a:solidFill>
                <a:schemeClr val="accent3"/>
              </a:solidFill>
            </a:endParaRPr>
          </a:p>
          <a:p>
            <a:pPr indent="0" lvl="0" marL="0" rtl="0" algn="l">
              <a:spcBef>
                <a:spcPts val="0"/>
              </a:spcBef>
              <a:spcAft>
                <a:spcPts val="0"/>
              </a:spcAft>
              <a:buNone/>
            </a:pPr>
            <a:r>
              <a:t/>
            </a:r>
            <a:endParaRPr/>
          </a:p>
        </p:txBody>
      </p:sp>
      <p:grpSp>
        <p:nvGrpSpPr>
          <p:cNvPr id="913" name="Google Shape;913;p31"/>
          <p:cNvGrpSpPr/>
          <p:nvPr/>
        </p:nvGrpSpPr>
        <p:grpSpPr>
          <a:xfrm>
            <a:off x="4534350" y="4713051"/>
            <a:ext cx="4600713" cy="150450"/>
            <a:chOff x="0" y="4397412"/>
            <a:chExt cx="4600713" cy="150450"/>
          </a:xfrm>
        </p:grpSpPr>
        <p:sp>
          <p:nvSpPr>
            <p:cNvPr id="914" name="Google Shape;914;p31"/>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1"/>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1"/>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1"/>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31"/>
          <p:cNvSpPr txBox="1"/>
          <p:nvPr/>
        </p:nvSpPr>
        <p:spPr>
          <a:xfrm>
            <a:off x="833913" y="4055729"/>
            <a:ext cx="2427000" cy="307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434343"/>
                </a:solidFill>
                <a:latin typeface="Anaheim"/>
                <a:ea typeface="Anaheim"/>
                <a:cs typeface="Anaheim"/>
                <a:sym typeface="Anaheim"/>
              </a:rPr>
              <a:t>Please keep this slide for attribution.</a:t>
            </a:r>
            <a:endParaRPr sz="900">
              <a:solidFill>
                <a:srgbClr val="434343"/>
              </a:solidFill>
              <a:latin typeface="Anaheim"/>
              <a:ea typeface="Anaheim"/>
              <a:cs typeface="Anaheim"/>
              <a:sym typeface="Anaheim"/>
            </a:endParaRPr>
          </a:p>
        </p:txBody>
      </p:sp>
      <p:sp>
        <p:nvSpPr>
          <p:cNvPr id="920" name="Google Shape;920;p31"/>
          <p:cNvSpPr/>
          <p:nvPr/>
        </p:nvSpPr>
        <p:spPr>
          <a:xfrm flipH="1">
            <a:off x="6238348" y="1509808"/>
            <a:ext cx="2059088" cy="589681"/>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¡Te invito a probar con las siguientes consultas!</a:t>
            </a:r>
            <a:endParaRPr sz="1000">
              <a:solidFill>
                <a:srgbClr val="FFF2CC"/>
              </a:solidFill>
              <a:latin typeface="Anaheim"/>
              <a:ea typeface="Anaheim"/>
              <a:cs typeface="Anaheim"/>
              <a:sym typeface="Anaheim"/>
            </a:endParaRPr>
          </a:p>
        </p:txBody>
      </p:sp>
      <p:grpSp>
        <p:nvGrpSpPr>
          <p:cNvPr id="921" name="Google Shape;921;p31"/>
          <p:cNvGrpSpPr/>
          <p:nvPr/>
        </p:nvGrpSpPr>
        <p:grpSpPr>
          <a:xfrm flipH="1">
            <a:off x="6933610" y="3154818"/>
            <a:ext cx="921144" cy="1561106"/>
            <a:chOff x="4321997" y="3141168"/>
            <a:chExt cx="921144" cy="1561106"/>
          </a:xfrm>
        </p:grpSpPr>
        <p:sp>
          <p:nvSpPr>
            <p:cNvPr id="922" name="Google Shape;922;p31"/>
            <p:cNvSpPr/>
            <p:nvPr/>
          </p:nvSpPr>
          <p:spPr>
            <a:xfrm>
              <a:off x="4321997" y="3141168"/>
              <a:ext cx="921144" cy="1187366"/>
            </a:xfrm>
            <a:custGeom>
              <a:rect b="b" l="l" r="r" t="t"/>
              <a:pathLst>
                <a:path extrusionOk="0" h="26747" w="2075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1"/>
            <p:cNvSpPr/>
            <p:nvPr/>
          </p:nvSpPr>
          <p:spPr>
            <a:xfrm>
              <a:off x="4380949" y="3168602"/>
              <a:ext cx="665088" cy="1533672"/>
            </a:xfrm>
            <a:custGeom>
              <a:rect b="b" l="l" r="r" t="t"/>
              <a:pathLst>
                <a:path extrusionOk="0" h="34548" w="14982">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1"/>
            <p:cNvSpPr/>
            <p:nvPr/>
          </p:nvSpPr>
          <p:spPr>
            <a:xfrm>
              <a:off x="4797120" y="3348164"/>
              <a:ext cx="48477" cy="359002"/>
            </a:xfrm>
            <a:custGeom>
              <a:rect b="b" l="l" r="r" t="t"/>
              <a:pathLst>
                <a:path extrusionOk="0" h="8087" w="1092">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1"/>
            <p:cNvSpPr/>
            <p:nvPr/>
          </p:nvSpPr>
          <p:spPr>
            <a:xfrm>
              <a:off x="4377886" y="3628362"/>
              <a:ext cx="419731" cy="78930"/>
            </a:xfrm>
            <a:custGeom>
              <a:rect b="b" l="l" r="r" t="t"/>
              <a:pathLst>
                <a:path extrusionOk="0" h="1778" w="9455">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1"/>
            <p:cNvSpPr/>
            <p:nvPr/>
          </p:nvSpPr>
          <p:spPr>
            <a:xfrm>
              <a:off x="4980013" y="3637507"/>
              <a:ext cx="211663" cy="535906"/>
            </a:xfrm>
            <a:custGeom>
              <a:rect b="b" l="l" r="r" t="t"/>
              <a:pathLst>
                <a:path extrusionOk="0" h="12072" w="4768">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1"/>
            <p:cNvSpPr/>
            <p:nvPr/>
          </p:nvSpPr>
          <p:spPr>
            <a:xfrm>
              <a:off x="4422677" y="3993702"/>
              <a:ext cx="557747" cy="179790"/>
            </a:xfrm>
            <a:custGeom>
              <a:rect b="b" l="l" r="r" t="t"/>
              <a:pathLst>
                <a:path extrusionOk="0" h="4050" w="12564">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8" name="Google Shape;928;p31"/>
          <p:cNvPicPr preferRelativeResize="0"/>
          <p:nvPr/>
        </p:nvPicPr>
        <p:blipFill>
          <a:blip r:embed="rId6">
            <a:alphaModFix/>
          </a:blip>
          <a:stretch>
            <a:fillRect/>
          </a:stretch>
        </p:blipFill>
        <p:spPr>
          <a:xfrm>
            <a:off x="7880725" y="335000"/>
            <a:ext cx="833400" cy="833400"/>
          </a:xfrm>
          <a:prstGeom prst="rect">
            <a:avLst/>
          </a:prstGeom>
          <a:noFill/>
          <a:ln>
            <a:noFill/>
          </a:ln>
        </p:spPr>
      </p:pic>
      <p:sp>
        <p:nvSpPr>
          <p:cNvPr id="929" name="Google Shape;929;p31"/>
          <p:cNvSpPr/>
          <p:nvPr/>
        </p:nvSpPr>
        <p:spPr>
          <a:xfrm>
            <a:off x="4242625" y="554925"/>
            <a:ext cx="3325200" cy="613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1"/>
          <p:cNvSpPr/>
          <p:nvPr/>
        </p:nvSpPr>
        <p:spPr>
          <a:xfrm>
            <a:off x="4318825" y="478725"/>
            <a:ext cx="3325200" cy="6135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spcBef>
                <a:spcPts val="0"/>
              </a:spcBef>
              <a:spcAft>
                <a:spcPts val="0"/>
              </a:spcAft>
              <a:buNone/>
            </a:pPr>
            <a:r>
              <a:rPr b="1" lang="en" sz="1100">
                <a:solidFill>
                  <a:srgbClr val="434343"/>
                </a:solidFill>
                <a:latin typeface="Anaheim"/>
                <a:ea typeface="Anaheim"/>
                <a:cs typeface="Anaheim"/>
                <a:sym typeface="Anaheim"/>
              </a:rPr>
              <a:t>INSERT INTO</a:t>
            </a:r>
            <a:r>
              <a:rPr lang="en" sz="1100">
                <a:solidFill>
                  <a:srgbClr val="434343"/>
                </a:solidFill>
                <a:latin typeface="Anaheim"/>
                <a:ea typeface="Anaheim"/>
                <a:cs typeface="Anaheim"/>
                <a:sym typeface="Anaheim"/>
              </a:rPr>
              <a:t> Categories (CategoryName, Description)</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VALUES </a:t>
            </a:r>
            <a:r>
              <a:rPr lang="en" sz="1100">
                <a:solidFill>
                  <a:srgbClr val="434343"/>
                </a:solidFill>
                <a:latin typeface="Anaheim"/>
                <a:ea typeface="Anaheim"/>
                <a:cs typeface="Anaheim"/>
                <a:sym typeface="Anaheim"/>
              </a:rPr>
              <a:t>('Nombre', 'Descripción</a:t>
            </a:r>
            <a:r>
              <a:rPr lang="en" sz="1100">
                <a:solidFill>
                  <a:schemeClr val="accent3"/>
                </a:solidFill>
                <a:latin typeface="Anaheim"/>
                <a:ea typeface="Anaheim"/>
                <a:cs typeface="Anaheim"/>
                <a:sym typeface="Anaheim"/>
              </a:rPr>
              <a:t>'</a:t>
            </a:r>
            <a:r>
              <a:rPr lang="en" sz="1100">
                <a:solidFill>
                  <a:srgbClr val="434343"/>
                </a:solidFill>
                <a:latin typeface="Anaheim"/>
                <a:ea typeface="Anaheim"/>
                <a:cs typeface="Anaheim"/>
                <a:sym typeface="Anaheim"/>
              </a:rPr>
              <a:t>);</a:t>
            </a:r>
            <a:endParaRPr sz="1100">
              <a:solidFill>
                <a:srgbClr val="434343"/>
              </a:solidFill>
              <a:latin typeface="Anaheim"/>
              <a:ea typeface="Anaheim"/>
              <a:cs typeface="Anaheim"/>
              <a:sym typeface="Anaheim"/>
            </a:endParaRPr>
          </a:p>
        </p:txBody>
      </p:sp>
      <p:sp>
        <p:nvSpPr>
          <p:cNvPr id="931" name="Google Shape;931;p31"/>
          <p:cNvSpPr/>
          <p:nvPr/>
        </p:nvSpPr>
        <p:spPr>
          <a:xfrm>
            <a:off x="4242625" y="2479100"/>
            <a:ext cx="2760300" cy="7056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1"/>
          <p:cNvSpPr/>
          <p:nvPr/>
        </p:nvSpPr>
        <p:spPr>
          <a:xfrm>
            <a:off x="4318825" y="2402900"/>
            <a:ext cx="2760300" cy="7056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spcBef>
                <a:spcPts val="0"/>
              </a:spcBef>
              <a:spcAft>
                <a:spcPts val="0"/>
              </a:spcAft>
              <a:buNone/>
            </a:pPr>
            <a:r>
              <a:rPr b="1" lang="en" sz="1100">
                <a:solidFill>
                  <a:srgbClr val="434343"/>
                </a:solidFill>
                <a:latin typeface="Anaheim"/>
                <a:ea typeface="Anaheim"/>
                <a:cs typeface="Anaheim"/>
                <a:sym typeface="Anaheim"/>
              </a:rPr>
              <a:t>UPDATE </a:t>
            </a:r>
            <a:r>
              <a:rPr lang="en" sz="1100">
                <a:solidFill>
                  <a:srgbClr val="434343"/>
                </a:solidFill>
                <a:latin typeface="Anaheim"/>
                <a:ea typeface="Anaheim"/>
                <a:cs typeface="Anaheim"/>
                <a:sym typeface="Anaheim"/>
              </a:rPr>
              <a:t>Categories</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SET </a:t>
            </a:r>
            <a:r>
              <a:rPr lang="en" sz="1100">
                <a:solidFill>
                  <a:srgbClr val="434343"/>
                </a:solidFill>
                <a:latin typeface="Anaheim"/>
                <a:ea typeface="Anaheim"/>
                <a:cs typeface="Anaheim"/>
                <a:sym typeface="Anaheim"/>
              </a:rPr>
              <a:t>Description = 'Descripción Modificada'</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WHERE </a:t>
            </a:r>
            <a:r>
              <a:rPr lang="en" sz="1100">
                <a:solidFill>
                  <a:srgbClr val="434343"/>
                </a:solidFill>
                <a:latin typeface="Anaheim"/>
                <a:ea typeface="Anaheim"/>
                <a:cs typeface="Anaheim"/>
                <a:sym typeface="Anaheim"/>
              </a:rPr>
              <a:t>CategoryName = 'Nombre'</a:t>
            </a:r>
            <a:endParaRPr sz="1100">
              <a:solidFill>
                <a:srgbClr val="434343"/>
              </a:solidFill>
              <a:latin typeface="Anaheim"/>
              <a:ea typeface="Anaheim"/>
              <a:cs typeface="Anaheim"/>
              <a:sym typeface="Anaheim"/>
            </a:endParaRPr>
          </a:p>
        </p:txBody>
      </p:sp>
      <p:sp>
        <p:nvSpPr>
          <p:cNvPr id="933" name="Google Shape;933;p31"/>
          <p:cNvSpPr/>
          <p:nvPr/>
        </p:nvSpPr>
        <p:spPr>
          <a:xfrm>
            <a:off x="4242625" y="3604025"/>
            <a:ext cx="2173200" cy="6135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1"/>
          <p:cNvSpPr/>
          <p:nvPr/>
        </p:nvSpPr>
        <p:spPr>
          <a:xfrm>
            <a:off x="4318825" y="3527825"/>
            <a:ext cx="2173200" cy="6135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spcBef>
                <a:spcPts val="0"/>
              </a:spcBef>
              <a:spcAft>
                <a:spcPts val="0"/>
              </a:spcAft>
              <a:buNone/>
            </a:pPr>
            <a:r>
              <a:rPr b="1" lang="en" sz="1100">
                <a:solidFill>
                  <a:srgbClr val="434343"/>
                </a:solidFill>
                <a:latin typeface="Anaheim"/>
                <a:ea typeface="Anaheim"/>
                <a:cs typeface="Anaheim"/>
                <a:sym typeface="Anaheim"/>
              </a:rPr>
              <a:t>DELETE FROM</a:t>
            </a:r>
            <a:r>
              <a:rPr lang="en" sz="1100">
                <a:solidFill>
                  <a:srgbClr val="434343"/>
                </a:solidFill>
                <a:latin typeface="Anaheim"/>
                <a:ea typeface="Anaheim"/>
                <a:cs typeface="Anaheim"/>
                <a:sym typeface="Anaheim"/>
              </a:rPr>
              <a:t> Categories</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WHERE </a:t>
            </a:r>
            <a:r>
              <a:rPr lang="en" sz="1100">
                <a:solidFill>
                  <a:srgbClr val="434343"/>
                </a:solidFill>
                <a:latin typeface="Anaheim"/>
                <a:ea typeface="Anaheim"/>
                <a:cs typeface="Anaheim"/>
                <a:sym typeface="Anaheim"/>
              </a:rPr>
              <a:t>CategoryName = 'Nombre'</a:t>
            </a:r>
            <a:endParaRPr sz="1100">
              <a:solidFill>
                <a:srgbClr val="434343"/>
              </a:solidFill>
              <a:latin typeface="Anaheim"/>
              <a:ea typeface="Anaheim"/>
              <a:cs typeface="Anaheim"/>
              <a:sym typeface="Anahei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261" name="Shape 261"/>
        <p:cNvGrpSpPr/>
        <p:nvPr/>
      </p:nvGrpSpPr>
      <p:grpSpPr>
        <a:xfrm>
          <a:off x="0" y="0"/>
          <a:ext cx="0" cy="0"/>
          <a:chOff x="0" y="0"/>
          <a:chExt cx="0" cy="0"/>
        </a:xfrm>
      </p:grpSpPr>
      <p:sp>
        <p:nvSpPr>
          <p:cNvPr id="262" name="Google Shape;262;p23"/>
          <p:cNvSpPr txBox="1"/>
          <p:nvPr>
            <p:ph type="ctrTitle"/>
          </p:nvPr>
        </p:nvSpPr>
        <p:spPr>
          <a:xfrm>
            <a:off x="737100" y="1715300"/>
            <a:ext cx="3081600" cy="110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TP8: </a:t>
            </a:r>
            <a:r>
              <a:rPr lang="en">
                <a:solidFill>
                  <a:schemeClr val="accent3"/>
                </a:solidFill>
              </a:rPr>
              <a:t>Interacción con SQL Server</a:t>
            </a:r>
            <a:endParaRPr/>
          </a:p>
        </p:txBody>
      </p:sp>
      <p:grpSp>
        <p:nvGrpSpPr>
          <p:cNvPr id="263" name="Google Shape;263;p23"/>
          <p:cNvGrpSpPr/>
          <p:nvPr/>
        </p:nvGrpSpPr>
        <p:grpSpPr>
          <a:xfrm>
            <a:off x="4534350" y="4313399"/>
            <a:ext cx="4600713" cy="150450"/>
            <a:chOff x="0" y="4397412"/>
            <a:chExt cx="4600713" cy="150450"/>
          </a:xfrm>
        </p:grpSpPr>
        <p:sp>
          <p:nvSpPr>
            <p:cNvPr id="264" name="Google Shape;264;p23"/>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3"/>
          <p:cNvGrpSpPr/>
          <p:nvPr/>
        </p:nvGrpSpPr>
        <p:grpSpPr>
          <a:xfrm>
            <a:off x="5215730" y="960614"/>
            <a:ext cx="3081703" cy="3126518"/>
            <a:chOff x="5150194" y="1591500"/>
            <a:chExt cx="3081703" cy="2529341"/>
          </a:xfrm>
        </p:grpSpPr>
        <p:sp>
          <p:nvSpPr>
            <p:cNvPr id="270" name="Google Shape;270;p23"/>
            <p:cNvSpPr/>
            <p:nvPr/>
          </p:nvSpPr>
          <p:spPr>
            <a:xfrm>
              <a:off x="5150194" y="1591500"/>
              <a:ext cx="1147444" cy="2529341"/>
            </a:xfrm>
            <a:custGeom>
              <a:rect b="b" l="l" r="r" t="t"/>
              <a:pathLst>
                <a:path extrusionOk="0" h="64368" w="4654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6402990" y="1591500"/>
              <a:ext cx="1828907" cy="2529341"/>
            </a:xfrm>
            <a:custGeom>
              <a:rect b="b" l="l" r="r" t="t"/>
              <a:pathLst>
                <a:path extrusionOk="0" h="64368" w="46543">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23"/>
          <p:cNvGrpSpPr/>
          <p:nvPr/>
        </p:nvGrpSpPr>
        <p:grpSpPr>
          <a:xfrm>
            <a:off x="5723516" y="789660"/>
            <a:ext cx="2288423" cy="1787926"/>
            <a:chOff x="5723516" y="1479118"/>
            <a:chExt cx="2288423" cy="1787926"/>
          </a:xfrm>
        </p:grpSpPr>
        <p:sp>
          <p:nvSpPr>
            <p:cNvPr id="273" name="Google Shape;273;p23"/>
            <p:cNvSpPr/>
            <p:nvPr/>
          </p:nvSpPr>
          <p:spPr>
            <a:xfrm>
              <a:off x="5723516" y="1479118"/>
              <a:ext cx="2288423" cy="291294"/>
            </a:xfrm>
            <a:custGeom>
              <a:rect b="b" l="l" r="r" t="t"/>
              <a:pathLst>
                <a:path extrusionOk="0" h="7413" w="58237">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6229445" y="1572681"/>
              <a:ext cx="104407" cy="104368"/>
            </a:xfrm>
            <a:custGeom>
              <a:rect b="b" l="l" r="r" t="t"/>
              <a:pathLst>
                <a:path extrusionOk="0" h="2656" w="2657">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6044560" y="1572681"/>
              <a:ext cx="104407" cy="104368"/>
            </a:xfrm>
            <a:custGeom>
              <a:rect b="b" l="l" r="r" t="t"/>
              <a:pathLst>
                <a:path extrusionOk="0" h="2656" w="2657">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5859635" y="1572681"/>
              <a:ext cx="104407" cy="104368"/>
            </a:xfrm>
            <a:custGeom>
              <a:rect b="b" l="l" r="r" t="t"/>
              <a:pathLst>
                <a:path extrusionOk="0" h="2656" w="2657">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5723516" y="1770377"/>
              <a:ext cx="2288423" cy="1496668"/>
            </a:xfrm>
            <a:custGeom>
              <a:rect b="b" l="l" r="r" t="t"/>
              <a:pathLst>
                <a:path extrusionOk="0" h="38088" w="58237">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23"/>
          <p:cNvSpPr txBox="1"/>
          <p:nvPr>
            <p:ph idx="1" type="subTitle"/>
          </p:nvPr>
        </p:nvSpPr>
        <p:spPr>
          <a:xfrm>
            <a:off x="736950" y="2819625"/>
            <a:ext cx="2812200" cy="1104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Intro. </a:t>
            </a:r>
            <a:r>
              <a:rPr lang="en"/>
              <a:t>a</a:t>
            </a:r>
            <a:r>
              <a:rPr lang="en"/>
              <a:t>l Data Access Object</a:t>
            </a:r>
            <a:endParaRPr/>
          </a:p>
          <a:p>
            <a:pPr indent="0" lvl="0" marL="0" rtl="0" algn="r">
              <a:spcBef>
                <a:spcPts val="0"/>
              </a:spcBef>
              <a:spcAft>
                <a:spcPts val="0"/>
              </a:spcAft>
              <a:buNone/>
            </a:pPr>
            <a:r>
              <a:rPr lang="en"/>
              <a:t>Implementación de la Data Access Layer</a:t>
            </a:r>
            <a:endParaRPr/>
          </a:p>
          <a:p>
            <a:pPr indent="0" lvl="0" marL="0" rtl="0" algn="r">
              <a:spcBef>
                <a:spcPts val="0"/>
              </a:spcBef>
              <a:spcAft>
                <a:spcPts val="0"/>
              </a:spcAft>
              <a:buNone/>
            </a:pPr>
            <a:r>
              <a:rPr lang="en"/>
              <a:t>Poblado de un ComboBox</a:t>
            </a:r>
            <a:endParaRPr/>
          </a:p>
          <a:p>
            <a:pPr indent="0" lvl="0" marL="0" rtl="0" algn="r">
              <a:spcBef>
                <a:spcPts val="0"/>
              </a:spcBef>
              <a:spcAft>
                <a:spcPts val="0"/>
              </a:spcAft>
              <a:buNone/>
            </a:pPr>
            <a:r>
              <a:rPr lang="en"/>
              <a:t>Poblado de un DataGridView</a:t>
            </a:r>
            <a:endParaRPr/>
          </a:p>
        </p:txBody>
      </p:sp>
      <p:grpSp>
        <p:nvGrpSpPr>
          <p:cNvPr id="279" name="Google Shape;279;p23"/>
          <p:cNvGrpSpPr/>
          <p:nvPr/>
        </p:nvGrpSpPr>
        <p:grpSpPr>
          <a:xfrm>
            <a:off x="4394088" y="3149994"/>
            <a:ext cx="1221060" cy="1220197"/>
            <a:chOff x="4394088" y="3299519"/>
            <a:chExt cx="1221060" cy="1220197"/>
          </a:xfrm>
        </p:grpSpPr>
        <p:sp>
          <p:nvSpPr>
            <p:cNvPr id="280" name="Google Shape;280;p23"/>
            <p:cNvSpPr/>
            <p:nvPr/>
          </p:nvSpPr>
          <p:spPr>
            <a:xfrm>
              <a:off x="5004504" y="3380350"/>
              <a:ext cx="610644" cy="1139359"/>
            </a:xfrm>
            <a:custGeom>
              <a:rect b="b" l="l" r="r" t="t"/>
              <a:pathLst>
                <a:path extrusionOk="0" h="28995" w="1554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4394088" y="3909150"/>
              <a:ext cx="610448" cy="610566"/>
            </a:xfrm>
            <a:custGeom>
              <a:rect b="b" l="l" r="r" t="t"/>
              <a:pathLst>
                <a:path extrusionOk="0" h="15538" w="15535">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4394088" y="3299519"/>
              <a:ext cx="915691" cy="609662"/>
            </a:xfrm>
            <a:custGeom>
              <a:rect b="b" l="l" r="r" t="t"/>
              <a:pathLst>
                <a:path extrusionOk="0" h="15515" w="23303">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3"/>
          <p:cNvSpPr/>
          <p:nvPr/>
        </p:nvSpPr>
        <p:spPr>
          <a:xfrm>
            <a:off x="4670099" y="3237152"/>
            <a:ext cx="2593" cy="5973"/>
          </a:xfrm>
          <a:custGeom>
            <a:rect b="b" l="l" r="r" t="t"/>
            <a:pathLst>
              <a:path extrusionOk="0" h="152" w="66">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4670099" y="2168078"/>
            <a:ext cx="2593" cy="4833"/>
          </a:xfrm>
          <a:custGeom>
            <a:rect b="b" l="l" r="r" t="t"/>
            <a:pathLst>
              <a:path extrusionOk="0" h="123" w="66">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3"/>
          <p:cNvGrpSpPr/>
          <p:nvPr/>
        </p:nvGrpSpPr>
        <p:grpSpPr>
          <a:xfrm>
            <a:off x="4670099" y="1183057"/>
            <a:ext cx="4222275" cy="2756290"/>
            <a:chOff x="4710406" y="1815485"/>
            <a:chExt cx="3380253" cy="2313100"/>
          </a:xfrm>
        </p:grpSpPr>
        <p:sp>
          <p:nvSpPr>
            <p:cNvPr id="286" name="Google Shape;286;p23"/>
            <p:cNvSpPr/>
            <p:nvPr/>
          </p:nvSpPr>
          <p:spPr>
            <a:xfrm>
              <a:off x="4710406" y="1815485"/>
              <a:ext cx="3380234" cy="2313100"/>
            </a:xfrm>
            <a:custGeom>
              <a:rect b="b" l="l" r="r" t="t"/>
              <a:pathLst>
                <a:path extrusionOk="0" h="58865" w="86022">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4710425" y="2037750"/>
              <a:ext cx="3380234" cy="1927813"/>
            </a:xfrm>
            <a:custGeom>
              <a:rect b="b" l="l" r="r" t="t"/>
              <a:pathLst>
                <a:path extrusionOk="0" h="49060" w="86022">
                  <a:moveTo>
                    <a:pt x="0" y="1"/>
                  </a:moveTo>
                  <a:lnTo>
                    <a:pt x="0" y="49059"/>
                  </a:lnTo>
                  <a:lnTo>
                    <a:pt x="86021" y="49059"/>
                  </a:lnTo>
                  <a:lnTo>
                    <a:pt x="86021" y="1"/>
                  </a:lnTo>
                  <a:close/>
                </a:path>
              </a:pathLst>
            </a:custGeom>
            <a:solidFill>
              <a:srgbClr val="F8F8F8"/>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4741888" y="1523316"/>
            <a:ext cx="4078699" cy="2151865"/>
            <a:chOff x="4741888" y="1485263"/>
            <a:chExt cx="4078699" cy="2151865"/>
          </a:xfrm>
        </p:grpSpPr>
        <p:sp>
          <p:nvSpPr>
            <p:cNvPr id="289" name="Google Shape;289;p23"/>
            <p:cNvSpPr txBox="1"/>
            <p:nvPr/>
          </p:nvSpPr>
          <p:spPr>
            <a:xfrm>
              <a:off x="5616582" y="1485263"/>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TP7</a:t>
              </a:r>
              <a:endParaRPr sz="1200"/>
            </a:p>
          </p:txBody>
        </p:sp>
        <p:sp>
          <p:nvSpPr>
            <p:cNvPr id="290" name="Google Shape;290;p23"/>
            <p:cNvSpPr txBox="1"/>
            <p:nvPr/>
          </p:nvSpPr>
          <p:spPr>
            <a:xfrm>
              <a:off x="6429338" y="1943513"/>
              <a:ext cx="7038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CONIA</a:t>
              </a:r>
              <a:endParaRPr sz="1200"/>
            </a:p>
          </p:txBody>
        </p:sp>
        <p:sp>
          <p:nvSpPr>
            <p:cNvPr id="291" name="Google Shape;291;p23"/>
            <p:cNvSpPr txBox="1"/>
            <p:nvPr/>
          </p:nvSpPr>
          <p:spPr>
            <a:xfrm>
              <a:off x="5616582" y="2401748"/>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T6</a:t>
              </a:r>
              <a:endParaRPr sz="1200"/>
            </a:p>
          </p:txBody>
        </p:sp>
        <p:sp>
          <p:nvSpPr>
            <p:cNvPr id="292" name="Google Shape;292;p23"/>
            <p:cNvSpPr txBox="1"/>
            <p:nvPr/>
          </p:nvSpPr>
          <p:spPr>
            <a:xfrm>
              <a:off x="5616582" y="2859991"/>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P4</a:t>
              </a:r>
              <a:endParaRPr sz="1200"/>
            </a:p>
          </p:txBody>
        </p:sp>
        <p:sp>
          <p:nvSpPr>
            <p:cNvPr id="293" name="Google Shape;293;p23"/>
            <p:cNvSpPr txBox="1"/>
            <p:nvPr/>
          </p:nvSpPr>
          <p:spPr>
            <a:xfrm>
              <a:off x="6491281" y="1485263"/>
              <a:ext cx="579900" cy="3189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TP8</a:t>
              </a:r>
              <a:endParaRPr sz="1200"/>
            </a:p>
          </p:txBody>
        </p:sp>
        <p:sp>
          <p:nvSpPr>
            <p:cNvPr id="294" name="Google Shape;294;p23"/>
            <p:cNvSpPr txBox="1"/>
            <p:nvPr/>
          </p:nvSpPr>
          <p:spPr>
            <a:xfrm>
              <a:off x="6491281" y="2401748"/>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T7</a:t>
              </a:r>
              <a:endParaRPr sz="1200"/>
            </a:p>
          </p:txBody>
        </p:sp>
        <p:sp>
          <p:nvSpPr>
            <p:cNvPr id="295" name="Google Shape;295;p23"/>
            <p:cNvSpPr txBox="1"/>
            <p:nvPr/>
          </p:nvSpPr>
          <p:spPr>
            <a:xfrm>
              <a:off x="8240685" y="2859991"/>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PR4</a:t>
              </a:r>
              <a:endParaRPr sz="1200"/>
            </a:p>
          </p:txBody>
        </p:sp>
        <p:sp>
          <p:nvSpPr>
            <p:cNvPr id="296" name="Google Shape;296;p23"/>
            <p:cNvSpPr txBox="1"/>
            <p:nvPr/>
          </p:nvSpPr>
          <p:spPr>
            <a:xfrm>
              <a:off x="7365980" y="1485263"/>
              <a:ext cx="579900" cy="318900"/>
            </a:xfrm>
            <a:prstGeom prst="rect">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CC10</a:t>
              </a:r>
              <a:endParaRPr sz="1200"/>
            </a:p>
          </p:txBody>
        </p:sp>
        <p:sp>
          <p:nvSpPr>
            <p:cNvPr id="297" name="Google Shape;297;p23"/>
            <p:cNvSpPr txBox="1"/>
            <p:nvPr/>
          </p:nvSpPr>
          <p:spPr>
            <a:xfrm>
              <a:off x="7365980" y="1943505"/>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CC11</a:t>
              </a:r>
              <a:endParaRPr sz="1200"/>
            </a:p>
          </p:txBody>
        </p:sp>
        <p:sp>
          <p:nvSpPr>
            <p:cNvPr id="298" name="Google Shape;298;p23"/>
            <p:cNvSpPr txBox="1"/>
            <p:nvPr/>
          </p:nvSpPr>
          <p:spPr>
            <a:xfrm>
              <a:off x="7365980" y="2401748"/>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CC12</a:t>
              </a:r>
              <a:endParaRPr sz="1200"/>
            </a:p>
          </p:txBody>
        </p:sp>
        <p:sp>
          <p:nvSpPr>
            <p:cNvPr id="299" name="Google Shape;299;p23"/>
            <p:cNvSpPr txBox="1"/>
            <p:nvPr/>
          </p:nvSpPr>
          <p:spPr>
            <a:xfrm>
              <a:off x="4742138" y="2036840"/>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CP5</a:t>
              </a:r>
              <a:endParaRPr sz="1200"/>
            </a:p>
          </p:txBody>
        </p:sp>
        <p:sp>
          <p:nvSpPr>
            <p:cNvPr id="300" name="Google Shape;300;p23"/>
            <p:cNvSpPr txBox="1"/>
            <p:nvPr/>
          </p:nvSpPr>
          <p:spPr>
            <a:xfrm>
              <a:off x="8240687" y="3318223"/>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PRO</a:t>
              </a:r>
              <a:endParaRPr sz="1200"/>
            </a:p>
          </p:txBody>
        </p:sp>
        <p:cxnSp>
          <p:nvCxnSpPr>
            <p:cNvPr id="301" name="Google Shape;301;p23"/>
            <p:cNvCxnSpPr>
              <a:stCxn id="289" idx="3"/>
              <a:endCxn id="293" idx="1"/>
            </p:cNvCxnSpPr>
            <p:nvPr/>
          </p:nvCxnSpPr>
          <p:spPr>
            <a:xfrm>
              <a:off x="6196482" y="1644713"/>
              <a:ext cx="2949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02" name="Google Shape;302;p23"/>
            <p:cNvCxnSpPr>
              <a:stCxn id="293" idx="3"/>
              <a:endCxn id="296" idx="1"/>
            </p:cNvCxnSpPr>
            <p:nvPr/>
          </p:nvCxnSpPr>
          <p:spPr>
            <a:xfrm>
              <a:off x="7071181" y="1644713"/>
              <a:ext cx="2949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03" name="Google Shape;303;p23"/>
            <p:cNvCxnSpPr>
              <a:stCxn id="293" idx="2"/>
              <a:endCxn id="299" idx="0"/>
            </p:cNvCxnSpPr>
            <p:nvPr/>
          </p:nvCxnSpPr>
          <p:spPr>
            <a:xfrm rot="5400000">
              <a:off x="5790331" y="1046063"/>
              <a:ext cx="232800" cy="1749000"/>
            </a:xfrm>
            <a:prstGeom prst="curvedConnector3">
              <a:avLst>
                <a:gd fmla="val 50011" name="adj1"/>
              </a:avLst>
            </a:prstGeom>
            <a:noFill/>
            <a:ln cap="flat" cmpd="sng" w="9525">
              <a:solidFill>
                <a:srgbClr val="000000"/>
              </a:solidFill>
              <a:prstDash val="solid"/>
              <a:round/>
              <a:headEnd len="med" w="med" type="none"/>
              <a:tailEnd len="med" w="med" type="triangle"/>
            </a:ln>
          </p:spPr>
        </p:cxnSp>
        <p:cxnSp>
          <p:nvCxnSpPr>
            <p:cNvPr id="304" name="Google Shape;304;p23"/>
            <p:cNvCxnSpPr>
              <a:stCxn id="291" idx="3"/>
              <a:endCxn id="294" idx="1"/>
            </p:cNvCxnSpPr>
            <p:nvPr/>
          </p:nvCxnSpPr>
          <p:spPr>
            <a:xfrm>
              <a:off x="6196482" y="2561198"/>
              <a:ext cx="2949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05" name="Google Shape;305;p23"/>
            <p:cNvCxnSpPr>
              <a:stCxn id="294" idx="2"/>
              <a:endCxn id="292" idx="0"/>
            </p:cNvCxnSpPr>
            <p:nvPr/>
          </p:nvCxnSpPr>
          <p:spPr>
            <a:xfrm rot="5400000">
              <a:off x="6274231" y="2352848"/>
              <a:ext cx="139200" cy="874800"/>
            </a:xfrm>
            <a:prstGeom prst="curvedConnector3">
              <a:avLst>
                <a:gd fmla="val 50002" name="adj1"/>
              </a:avLst>
            </a:prstGeom>
            <a:noFill/>
            <a:ln cap="flat" cmpd="sng" w="9525">
              <a:solidFill>
                <a:srgbClr val="000000"/>
              </a:solidFill>
              <a:prstDash val="solid"/>
              <a:round/>
              <a:headEnd len="med" w="med" type="none"/>
              <a:tailEnd len="med" w="med" type="triangle"/>
            </a:ln>
          </p:spPr>
        </p:cxnSp>
        <p:cxnSp>
          <p:nvCxnSpPr>
            <p:cNvPr id="306" name="Google Shape;306;p23"/>
            <p:cNvCxnSpPr>
              <a:stCxn id="292" idx="2"/>
              <a:endCxn id="307" idx="3"/>
            </p:cNvCxnSpPr>
            <p:nvPr/>
          </p:nvCxnSpPr>
          <p:spPr>
            <a:xfrm rot="5400000">
              <a:off x="5464782" y="3035941"/>
              <a:ext cx="298800" cy="584700"/>
            </a:xfrm>
            <a:prstGeom prst="curvedConnector2">
              <a:avLst/>
            </a:prstGeom>
            <a:noFill/>
            <a:ln cap="flat" cmpd="sng" w="9525">
              <a:solidFill>
                <a:srgbClr val="000000"/>
              </a:solidFill>
              <a:prstDash val="solid"/>
              <a:round/>
              <a:headEnd len="med" w="med" type="none"/>
              <a:tailEnd len="med" w="med" type="triangle"/>
            </a:ln>
          </p:spPr>
        </p:cxnSp>
        <p:cxnSp>
          <p:nvCxnSpPr>
            <p:cNvPr id="308" name="Google Shape;308;p23"/>
            <p:cNvCxnSpPr>
              <a:stCxn id="299" idx="2"/>
              <a:endCxn id="307" idx="0"/>
            </p:cNvCxnSpPr>
            <p:nvPr/>
          </p:nvCxnSpPr>
          <p:spPr>
            <a:xfrm flipH="1" rot="-5400000">
              <a:off x="4551188" y="2836640"/>
              <a:ext cx="962400" cy="600"/>
            </a:xfrm>
            <a:prstGeom prst="curvedConnector3">
              <a:avLst>
                <a:gd fmla="val 49998" name="adj1"/>
              </a:avLst>
            </a:prstGeom>
            <a:noFill/>
            <a:ln cap="flat" cmpd="sng" w="9525">
              <a:solidFill>
                <a:srgbClr val="000000"/>
              </a:solidFill>
              <a:prstDash val="solid"/>
              <a:round/>
              <a:headEnd len="med" w="med" type="none"/>
              <a:tailEnd len="med" w="med" type="triangle"/>
            </a:ln>
          </p:spPr>
        </p:cxnSp>
        <p:cxnSp>
          <p:nvCxnSpPr>
            <p:cNvPr id="309" name="Google Shape;309;p23"/>
            <p:cNvCxnSpPr>
              <a:stCxn id="290" idx="3"/>
              <a:endCxn id="297" idx="1"/>
            </p:cNvCxnSpPr>
            <p:nvPr/>
          </p:nvCxnSpPr>
          <p:spPr>
            <a:xfrm>
              <a:off x="7133138" y="2102963"/>
              <a:ext cx="232800" cy="600"/>
            </a:xfrm>
            <a:prstGeom prst="curvedConnector3">
              <a:avLst>
                <a:gd fmla="val 50009" name="adj1"/>
              </a:avLst>
            </a:prstGeom>
            <a:noFill/>
            <a:ln cap="flat" cmpd="sng" w="9525">
              <a:solidFill>
                <a:srgbClr val="000000"/>
              </a:solidFill>
              <a:prstDash val="solid"/>
              <a:round/>
              <a:headEnd len="med" w="med" type="none"/>
              <a:tailEnd len="med" w="med" type="triangle"/>
            </a:ln>
          </p:spPr>
        </p:cxnSp>
        <p:cxnSp>
          <p:nvCxnSpPr>
            <p:cNvPr id="310" name="Google Shape;310;p23"/>
            <p:cNvCxnSpPr>
              <a:stCxn id="294" idx="3"/>
              <a:endCxn id="298" idx="1"/>
            </p:cNvCxnSpPr>
            <p:nvPr/>
          </p:nvCxnSpPr>
          <p:spPr>
            <a:xfrm>
              <a:off x="7071181" y="2561198"/>
              <a:ext cx="294900" cy="600"/>
            </a:xfrm>
            <a:prstGeom prst="curvedConnector3">
              <a:avLst>
                <a:gd fmla="val 50018" name="adj1"/>
              </a:avLst>
            </a:prstGeom>
            <a:noFill/>
            <a:ln cap="flat" cmpd="sng" w="9525">
              <a:solidFill>
                <a:srgbClr val="000000"/>
              </a:solidFill>
              <a:prstDash val="solid"/>
              <a:round/>
              <a:headEnd len="med" w="med" type="none"/>
              <a:tailEnd len="med" w="med" type="triangle"/>
            </a:ln>
          </p:spPr>
        </p:cxnSp>
        <p:cxnSp>
          <p:nvCxnSpPr>
            <p:cNvPr id="311" name="Google Shape;311;p23"/>
            <p:cNvCxnSpPr>
              <a:stCxn id="295" idx="2"/>
              <a:endCxn id="300" idx="0"/>
            </p:cNvCxnSpPr>
            <p:nvPr/>
          </p:nvCxnSpPr>
          <p:spPr>
            <a:xfrm flipH="1" rot="-5400000">
              <a:off x="8461335" y="3248191"/>
              <a:ext cx="139200" cy="600"/>
            </a:xfrm>
            <a:prstGeom prst="curvedConnector3">
              <a:avLst>
                <a:gd fmla="val 49998" name="adj1"/>
              </a:avLst>
            </a:prstGeom>
            <a:noFill/>
            <a:ln cap="flat" cmpd="sng" w="9525">
              <a:solidFill>
                <a:srgbClr val="000000"/>
              </a:solidFill>
              <a:prstDash val="solid"/>
              <a:round/>
              <a:headEnd len="med" w="med" type="none"/>
              <a:tailEnd len="med" w="med" type="triangle"/>
            </a:ln>
          </p:spPr>
        </p:cxnSp>
        <p:sp>
          <p:nvSpPr>
            <p:cNvPr id="307" name="Google Shape;307;p23"/>
            <p:cNvSpPr txBox="1"/>
            <p:nvPr/>
          </p:nvSpPr>
          <p:spPr>
            <a:xfrm>
              <a:off x="4741888" y="3318227"/>
              <a:ext cx="579900" cy="318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EF</a:t>
              </a:r>
              <a:endParaRPr sz="1200"/>
            </a:p>
          </p:txBody>
        </p:sp>
        <p:cxnSp>
          <p:nvCxnSpPr>
            <p:cNvPr id="312" name="Google Shape;312;p23"/>
            <p:cNvCxnSpPr>
              <a:endCxn id="295" idx="0"/>
            </p:cNvCxnSpPr>
            <p:nvPr/>
          </p:nvCxnSpPr>
          <p:spPr>
            <a:xfrm flipH="1" rot="-5400000">
              <a:off x="7844235" y="2173591"/>
              <a:ext cx="1361100" cy="11700"/>
            </a:xfrm>
            <a:prstGeom prst="curvedConnector3">
              <a:avLst>
                <a:gd fmla="val 50000" name="adj1"/>
              </a:avLst>
            </a:prstGeom>
            <a:noFill/>
            <a:ln cap="flat" cmpd="sng" w="9525">
              <a:solidFill>
                <a:srgbClr val="000000"/>
              </a:solidFill>
              <a:prstDash val="solid"/>
              <a:round/>
              <a:headEnd len="med" w="med" type="none"/>
              <a:tailEnd len="med" w="med" type="triangle"/>
            </a:ln>
          </p:spPr>
        </p:cxnSp>
        <p:cxnSp>
          <p:nvCxnSpPr>
            <p:cNvPr id="313" name="Google Shape;313;p23"/>
            <p:cNvCxnSpPr>
              <a:stCxn id="300" idx="1"/>
              <a:endCxn id="307" idx="3"/>
            </p:cNvCxnSpPr>
            <p:nvPr/>
          </p:nvCxnSpPr>
          <p:spPr>
            <a:xfrm flipH="1">
              <a:off x="5321687" y="3477673"/>
              <a:ext cx="2919000" cy="600"/>
            </a:xfrm>
            <a:prstGeom prst="curvedConnector3">
              <a:avLst>
                <a:gd fmla="val 50000" name="adj1"/>
              </a:avLst>
            </a:prstGeom>
            <a:noFill/>
            <a:ln cap="flat" cmpd="sng" w="9525">
              <a:solidFill>
                <a:srgbClr val="000000"/>
              </a:solidFill>
              <a:prstDash val="solid"/>
              <a:round/>
              <a:headEnd len="med" w="med" type="none"/>
              <a:tailEnd len="med" w="med" type="triangle"/>
            </a:ln>
          </p:spPr>
        </p:cxnSp>
      </p:grpSp>
      <p:cxnSp>
        <p:nvCxnSpPr>
          <p:cNvPr id="314" name="Google Shape;314;p23"/>
          <p:cNvCxnSpPr/>
          <p:nvPr/>
        </p:nvCxnSpPr>
        <p:spPr>
          <a:xfrm>
            <a:off x="7369600" y="1528458"/>
            <a:ext cx="583500" cy="310800"/>
          </a:xfrm>
          <a:prstGeom prst="straightConnector1">
            <a:avLst/>
          </a:prstGeom>
          <a:noFill/>
          <a:ln cap="flat" cmpd="sng" w="9525">
            <a:solidFill>
              <a:srgbClr val="000000"/>
            </a:solidFill>
            <a:prstDash val="solid"/>
            <a:round/>
            <a:headEnd len="med" w="med" type="none"/>
            <a:tailEnd len="med" w="med" type="none"/>
          </a:ln>
        </p:spPr>
      </p:cxnSp>
      <p:cxnSp>
        <p:nvCxnSpPr>
          <p:cNvPr id="315" name="Google Shape;315;p23"/>
          <p:cNvCxnSpPr/>
          <p:nvPr/>
        </p:nvCxnSpPr>
        <p:spPr>
          <a:xfrm flipH="1" rot="10800000">
            <a:off x="7369600" y="1528433"/>
            <a:ext cx="577200" cy="3108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319" name="Shape 319"/>
        <p:cNvGrpSpPr/>
        <p:nvPr/>
      </p:nvGrpSpPr>
      <p:grpSpPr>
        <a:xfrm>
          <a:off x="0" y="0"/>
          <a:ext cx="0" cy="0"/>
          <a:chOff x="0" y="0"/>
          <a:chExt cx="0" cy="0"/>
        </a:xfrm>
      </p:grpSpPr>
      <p:sp>
        <p:nvSpPr>
          <p:cNvPr id="320" name="Google Shape;320;p24"/>
          <p:cNvSpPr/>
          <p:nvPr/>
        </p:nvSpPr>
        <p:spPr>
          <a:xfrm>
            <a:off x="63114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63114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3559125" y="2937576"/>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3559125" y="1116851"/>
            <a:ext cx="607500" cy="612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txBox="1"/>
          <p:nvPr>
            <p:ph type="ctrTitle"/>
          </p:nvPr>
        </p:nvSpPr>
        <p:spPr>
          <a:xfrm>
            <a:off x="3630400" y="1657625"/>
            <a:ext cx="18462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br>
              <a:rPr lang="en"/>
            </a:br>
            <a:r>
              <a:rPr lang="en"/>
              <a:t>Patrón DAO</a:t>
            </a:r>
            <a:endParaRPr/>
          </a:p>
        </p:txBody>
      </p:sp>
      <p:sp>
        <p:nvSpPr>
          <p:cNvPr id="325" name="Google Shape;325;p24"/>
          <p:cNvSpPr txBox="1"/>
          <p:nvPr>
            <p:ph idx="1" type="subTitle"/>
          </p:nvPr>
        </p:nvSpPr>
        <p:spPr>
          <a:xfrm>
            <a:off x="3630400" y="1837200"/>
            <a:ext cx="22614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¿Cuál es su estructura? ¿Cómo funciona paso a paso?</a:t>
            </a:r>
            <a:endParaRPr/>
          </a:p>
        </p:txBody>
      </p:sp>
      <p:sp>
        <p:nvSpPr>
          <p:cNvPr id="326" name="Google Shape;326;p24"/>
          <p:cNvSpPr txBox="1"/>
          <p:nvPr>
            <p:ph idx="2" type="ctrTitle"/>
          </p:nvPr>
        </p:nvSpPr>
        <p:spPr>
          <a:xfrm>
            <a:off x="3630400" y="3482450"/>
            <a:ext cx="22614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br>
              <a:rPr lang="en"/>
            </a:br>
            <a:r>
              <a:rPr lang="en"/>
              <a:t>Consultar 1 dato</a:t>
            </a:r>
            <a:endParaRPr/>
          </a:p>
        </p:txBody>
      </p:sp>
      <p:sp>
        <p:nvSpPr>
          <p:cNvPr id="327" name="Google Shape;327;p24"/>
          <p:cNvSpPr txBox="1"/>
          <p:nvPr>
            <p:ph idx="5" type="subTitle"/>
          </p:nvPr>
        </p:nvSpPr>
        <p:spPr>
          <a:xfrm>
            <a:off x="3630400" y="3659800"/>
            <a:ext cx="20487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Implementación de un DAO que devuelve 1 dato</a:t>
            </a:r>
            <a:endParaRPr/>
          </a:p>
        </p:txBody>
      </p:sp>
      <p:sp>
        <p:nvSpPr>
          <p:cNvPr id="328" name="Google Shape;328;p24"/>
          <p:cNvSpPr txBox="1"/>
          <p:nvPr>
            <p:ph idx="3" type="ctrTitle"/>
          </p:nvPr>
        </p:nvSpPr>
        <p:spPr>
          <a:xfrm>
            <a:off x="6364525" y="1657625"/>
            <a:ext cx="24195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br>
              <a:rPr lang="en"/>
            </a:br>
            <a:r>
              <a:rPr lang="en">
                <a:solidFill>
                  <a:schemeClr val="accent3"/>
                </a:solidFill>
              </a:rPr>
              <a:t>Consultar N dato</a:t>
            </a:r>
            <a:r>
              <a:rPr lang="en"/>
              <a:t>s</a:t>
            </a:r>
            <a:endParaRPr/>
          </a:p>
        </p:txBody>
      </p:sp>
      <p:sp>
        <p:nvSpPr>
          <p:cNvPr id="329" name="Google Shape;329;p24"/>
          <p:cNvSpPr txBox="1"/>
          <p:nvPr>
            <p:ph idx="6" type="subTitle"/>
          </p:nvPr>
        </p:nvSpPr>
        <p:spPr>
          <a:xfrm>
            <a:off x="6364525" y="1837203"/>
            <a:ext cx="1899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Implementación de un DAO que devuelve N datos</a:t>
            </a:r>
            <a:endParaRPr/>
          </a:p>
        </p:txBody>
      </p:sp>
      <p:sp>
        <p:nvSpPr>
          <p:cNvPr id="330" name="Google Shape;330;p24"/>
          <p:cNvSpPr txBox="1"/>
          <p:nvPr>
            <p:ph idx="4" type="ctrTitle"/>
          </p:nvPr>
        </p:nvSpPr>
        <p:spPr>
          <a:xfrm>
            <a:off x="6364525" y="3482450"/>
            <a:ext cx="2501700" cy="32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 </a:t>
            </a:r>
            <a:br>
              <a:rPr lang="en"/>
            </a:br>
            <a:r>
              <a:rPr lang="en"/>
              <a:t>Ejemplo</a:t>
            </a:r>
            <a:endParaRPr/>
          </a:p>
        </p:txBody>
      </p:sp>
      <p:grpSp>
        <p:nvGrpSpPr>
          <p:cNvPr id="331" name="Google Shape;331;p24"/>
          <p:cNvGrpSpPr/>
          <p:nvPr/>
        </p:nvGrpSpPr>
        <p:grpSpPr>
          <a:xfrm>
            <a:off x="563975" y="982900"/>
            <a:ext cx="2214990" cy="3181003"/>
            <a:chOff x="624596" y="982906"/>
            <a:chExt cx="2001980" cy="3181003"/>
          </a:xfrm>
        </p:grpSpPr>
        <p:sp>
          <p:nvSpPr>
            <p:cNvPr id="332" name="Google Shape;332;p24"/>
            <p:cNvSpPr/>
            <p:nvPr/>
          </p:nvSpPr>
          <p:spPr>
            <a:xfrm>
              <a:off x="692176" y="1142009"/>
              <a:ext cx="1934400" cy="3021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4"/>
            <p:cNvSpPr/>
            <p:nvPr/>
          </p:nvSpPr>
          <p:spPr>
            <a:xfrm>
              <a:off x="624596" y="982906"/>
              <a:ext cx="1881817" cy="2984405"/>
            </a:xfrm>
            <a:custGeom>
              <a:rect b="b" l="l" r="r" t="t"/>
              <a:pathLst>
                <a:path extrusionOk="0" h="74336" w="53747">
                  <a:moveTo>
                    <a:pt x="52246" y="65"/>
                  </a:moveTo>
                  <a:cubicBezTo>
                    <a:pt x="53040" y="65"/>
                    <a:pt x="53682" y="711"/>
                    <a:pt x="53682" y="1501"/>
                  </a:cubicBezTo>
                  <a:lnTo>
                    <a:pt x="53682" y="72835"/>
                  </a:lnTo>
                  <a:cubicBezTo>
                    <a:pt x="53682" y="73625"/>
                    <a:pt x="53040" y="74268"/>
                    <a:pt x="52246" y="74268"/>
                  </a:cubicBezTo>
                  <a:lnTo>
                    <a:pt x="1501" y="74268"/>
                  </a:lnTo>
                  <a:cubicBezTo>
                    <a:pt x="711" y="74268"/>
                    <a:pt x="65" y="73625"/>
                    <a:pt x="65" y="72835"/>
                  </a:cubicBezTo>
                  <a:lnTo>
                    <a:pt x="65" y="1501"/>
                  </a:lnTo>
                  <a:cubicBezTo>
                    <a:pt x="65" y="711"/>
                    <a:pt x="711" y="65"/>
                    <a:pt x="1501" y="65"/>
                  </a:cubicBezTo>
                  <a:close/>
                  <a:moveTo>
                    <a:pt x="1501" y="1"/>
                  </a:moveTo>
                  <a:cubicBezTo>
                    <a:pt x="676" y="1"/>
                    <a:pt x="0" y="675"/>
                    <a:pt x="0" y="1501"/>
                  </a:cubicBezTo>
                  <a:lnTo>
                    <a:pt x="0" y="72835"/>
                  </a:lnTo>
                  <a:cubicBezTo>
                    <a:pt x="0" y="73660"/>
                    <a:pt x="676" y="74336"/>
                    <a:pt x="1501" y="74336"/>
                  </a:cubicBezTo>
                  <a:lnTo>
                    <a:pt x="52246" y="74336"/>
                  </a:lnTo>
                  <a:cubicBezTo>
                    <a:pt x="53076" y="74336"/>
                    <a:pt x="53747" y="73660"/>
                    <a:pt x="53747" y="72835"/>
                  </a:cubicBezTo>
                  <a:lnTo>
                    <a:pt x="53747" y="1501"/>
                  </a:lnTo>
                  <a:cubicBezTo>
                    <a:pt x="53747" y="675"/>
                    <a:pt x="53076" y="1"/>
                    <a:pt x="52246" y="1"/>
                  </a:cubicBez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24"/>
          <p:cNvGrpSpPr/>
          <p:nvPr/>
        </p:nvGrpSpPr>
        <p:grpSpPr>
          <a:xfrm>
            <a:off x="0" y="4397412"/>
            <a:ext cx="4600713" cy="150450"/>
            <a:chOff x="0" y="4397412"/>
            <a:chExt cx="4600713" cy="150450"/>
          </a:xfrm>
        </p:grpSpPr>
        <p:sp>
          <p:nvSpPr>
            <p:cNvPr id="335" name="Google Shape;335;p24"/>
            <p:cNvSpPr/>
            <p:nvPr/>
          </p:nvSpPr>
          <p:spPr>
            <a:xfrm>
              <a:off x="0" y="4397412"/>
              <a:ext cx="4600713" cy="2416"/>
            </a:xfrm>
            <a:custGeom>
              <a:rect b="b" l="l" r="r" t="t"/>
              <a:pathLst>
                <a:path extrusionOk="0" h="69" w="131402">
                  <a:moveTo>
                    <a:pt x="0" y="1"/>
                  </a:moveTo>
                  <a:lnTo>
                    <a:pt x="0" y="69"/>
                  </a:lnTo>
                  <a:lnTo>
                    <a:pt x="131401" y="69"/>
                  </a:lnTo>
                  <a:lnTo>
                    <a:pt x="131401"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4"/>
            <p:cNvSpPr/>
            <p:nvPr/>
          </p:nvSpPr>
          <p:spPr>
            <a:xfrm>
              <a:off x="755786" y="4545586"/>
              <a:ext cx="305519" cy="2276"/>
            </a:xfrm>
            <a:custGeom>
              <a:rect b="b" l="l" r="r" t="t"/>
              <a:pathLst>
                <a:path extrusionOk="0" h="65" w="8726">
                  <a:moveTo>
                    <a:pt x="0" y="0"/>
                  </a:moveTo>
                  <a:lnTo>
                    <a:pt x="0" y="65"/>
                  </a:lnTo>
                  <a:lnTo>
                    <a:pt x="8726" y="65"/>
                  </a:lnTo>
                  <a:lnTo>
                    <a:pt x="8726" y="0"/>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4"/>
            <p:cNvSpPr/>
            <p:nvPr/>
          </p:nvSpPr>
          <p:spPr>
            <a:xfrm>
              <a:off x="1619552" y="4536412"/>
              <a:ext cx="497808" cy="2276"/>
            </a:xfrm>
            <a:custGeom>
              <a:rect b="b" l="l" r="r" t="t"/>
              <a:pathLst>
                <a:path extrusionOk="0" h="65" w="14218">
                  <a:moveTo>
                    <a:pt x="0" y="0"/>
                  </a:moveTo>
                  <a:lnTo>
                    <a:pt x="0" y="65"/>
                  </a:lnTo>
                  <a:lnTo>
                    <a:pt x="14217" y="65"/>
                  </a:lnTo>
                  <a:lnTo>
                    <a:pt x="14217" y="0"/>
                  </a:lnTo>
                  <a:close/>
                </a:path>
              </a:pathLst>
            </a:custGeom>
            <a:solidFill>
              <a:srgbClr val="EBEBE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1070481" y="4460119"/>
              <a:ext cx="175833" cy="2311"/>
            </a:xfrm>
            <a:custGeom>
              <a:rect b="b" l="l" r="r" t="t"/>
              <a:pathLst>
                <a:path extrusionOk="0" h="66" w="5022">
                  <a:moveTo>
                    <a:pt x="1" y="1"/>
                  </a:moveTo>
                  <a:lnTo>
                    <a:pt x="1" y="65"/>
                  </a:lnTo>
                  <a:lnTo>
                    <a:pt x="5022" y="65"/>
                  </a:lnTo>
                  <a:lnTo>
                    <a:pt x="5022" y="1"/>
                  </a:lnTo>
                  <a:close/>
                </a:path>
              </a:pathLst>
            </a:custGeom>
            <a:solidFill>
              <a:srgbClr val="43434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2732853" y="4514424"/>
              <a:ext cx="418259" cy="2276"/>
            </a:xfrm>
            <a:custGeom>
              <a:rect b="b" l="l" r="r" t="t"/>
              <a:pathLst>
                <a:path extrusionOk="0" h="65" w="11946">
                  <a:moveTo>
                    <a:pt x="0" y="0"/>
                  </a:moveTo>
                  <a:lnTo>
                    <a:pt x="0" y="65"/>
                  </a:lnTo>
                  <a:lnTo>
                    <a:pt x="11946" y="65"/>
                  </a:lnTo>
                  <a:lnTo>
                    <a:pt x="11946" y="0"/>
                  </a:lnTo>
                  <a:close/>
                </a:path>
              </a:pathLst>
            </a:custGeom>
            <a:solidFill>
              <a:srgbClr val="EBEBEB"/>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24"/>
          <p:cNvGrpSpPr/>
          <p:nvPr/>
        </p:nvGrpSpPr>
        <p:grpSpPr>
          <a:xfrm>
            <a:off x="1691827" y="1904259"/>
            <a:ext cx="1418990" cy="2804590"/>
            <a:chOff x="2072827" y="1904259"/>
            <a:chExt cx="1418990" cy="2804590"/>
          </a:xfrm>
        </p:grpSpPr>
        <p:sp>
          <p:nvSpPr>
            <p:cNvPr id="341" name="Google Shape;341;p24"/>
            <p:cNvSpPr/>
            <p:nvPr/>
          </p:nvSpPr>
          <p:spPr>
            <a:xfrm>
              <a:off x="2399847" y="1904259"/>
              <a:ext cx="391230" cy="380866"/>
            </a:xfrm>
            <a:custGeom>
              <a:rect b="b" l="l" r="r" t="t"/>
              <a:pathLst>
                <a:path extrusionOk="0" h="10878" w="11174">
                  <a:moveTo>
                    <a:pt x="7624" y="1"/>
                  </a:moveTo>
                  <a:cubicBezTo>
                    <a:pt x="7272" y="1"/>
                    <a:pt x="6880" y="36"/>
                    <a:pt x="6446" y="111"/>
                  </a:cubicBezTo>
                  <a:cubicBezTo>
                    <a:pt x="3478" y="623"/>
                    <a:pt x="1934" y="2250"/>
                    <a:pt x="2139" y="3136"/>
                  </a:cubicBezTo>
                  <a:cubicBezTo>
                    <a:pt x="851" y="3531"/>
                    <a:pt x="0" y="8656"/>
                    <a:pt x="2666" y="10308"/>
                  </a:cubicBezTo>
                  <a:cubicBezTo>
                    <a:pt x="3333" y="10722"/>
                    <a:pt x="4200" y="10877"/>
                    <a:pt x="5124" y="10877"/>
                  </a:cubicBezTo>
                  <a:cubicBezTo>
                    <a:pt x="7890" y="10877"/>
                    <a:pt x="11173" y="9486"/>
                    <a:pt x="11173" y="9486"/>
                  </a:cubicBezTo>
                  <a:cubicBezTo>
                    <a:pt x="11173" y="9486"/>
                    <a:pt x="10290" y="8434"/>
                    <a:pt x="10585" y="5641"/>
                  </a:cubicBezTo>
                  <a:cubicBezTo>
                    <a:pt x="10848" y="3167"/>
                    <a:pt x="10967" y="1"/>
                    <a:pt x="76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2789784" y="2455395"/>
              <a:ext cx="313327" cy="524242"/>
            </a:xfrm>
            <a:custGeom>
              <a:rect b="b" l="l" r="r" t="t"/>
              <a:pathLst>
                <a:path extrusionOk="0" h="14973" w="8949">
                  <a:moveTo>
                    <a:pt x="2312" y="1"/>
                  </a:moveTo>
                  <a:lnTo>
                    <a:pt x="1" y="144"/>
                  </a:lnTo>
                  <a:cubicBezTo>
                    <a:pt x="44" y="913"/>
                    <a:pt x="133" y="1616"/>
                    <a:pt x="234" y="2345"/>
                  </a:cubicBezTo>
                  <a:cubicBezTo>
                    <a:pt x="338" y="3066"/>
                    <a:pt x="475" y="3784"/>
                    <a:pt x="629" y="4498"/>
                  </a:cubicBezTo>
                  <a:cubicBezTo>
                    <a:pt x="790" y="5212"/>
                    <a:pt x="959" y="5927"/>
                    <a:pt x="1185" y="6630"/>
                  </a:cubicBezTo>
                  <a:cubicBezTo>
                    <a:pt x="1397" y="7337"/>
                    <a:pt x="1651" y="8038"/>
                    <a:pt x="1949" y="8727"/>
                  </a:cubicBezTo>
                  <a:lnTo>
                    <a:pt x="2183" y="9244"/>
                  </a:lnTo>
                  <a:cubicBezTo>
                    <a:pt x="2216" y="9322"/>
                    <a:pt x="2276" y="9433"/>
                    <a:pt x="2327" y="9531"/>
                  </a:cubicBezTo>
                  <a:cubicBezTo>
                    <a:pt x="2380" y="9631"/>
                    <a:pt x="2438" y="9721"/>
                    <a:pt x="2491" y="9814"/>
                  </a:cubicBezTo>
                  <a:cubicBezTo>
                    <a:pt x="2714" y="10173"/>
                    <a:pt x="2962" y="10478"/>
                    <a:pt x="3210" y="10773"/>
                  </a:cubicBezTo>
                  <a:cubicBezTo>
                    <a:pt x="3712" y="11358"/>
                    <a:pt x="4243" y="11867"/>
                    <a:pt x="4789" y="12355"/>
                  </a:cubicBezTo>
                  <a:cubicBezTo>
                    <a:pt x="5890" y="13321"/>
                    <a:pt x="7025" y="14186"/>
                    <a:pt x="8246" y="14972"/>
                  </a:cubicBezTo>
                  <a:lnTo>
                    <a:pt x="8949" y="14068"/>
                  </a:lnTo>
                  <a:cubicBezTo>
                    <a:pt x="8453" y="13586"/>
                    <a:pt x="7948" y="13094"/>
                    <a:pt x="7463" y="12599"/>
                  </a:cubicBezTo>
                  <a:cubicBezTo>
                    <a:pt x="6971" y="12108"/>
                    <a:pt x="6493" y="11605"/>
                    <a:pt x="6038" y="11096"/>
                  </a:cubicBezTo>
                  <a:cubicBezTo>
                    <a:pt x="5579" y="10589"/>
                    <a:pt x="5144" y="10069"/>
                    <a:pt x="4764" y="9545"/>
                  </a:cubicBezTo>
                  <a:cubicBezTo>
                    <a:pt x="4573" y="9287"/>
                    <a:pt x="4404" y="9021"/>
                    <a:pt x="4268" y="8770"/>
                  </a:cubicBezTo>
                  <a:cubicBezTo>
                    <a:pt x="4240" y="8709"/>
                    <a:pt x="4204" y="8644"/>
                    <a:pt x="4179" y="8587"/>
                  </a:cubicBezTo>
                  <a:cubicBezTo>
                    <a:pt x="4154" y="8522"/>
                    <a:pt x="4132" y="8482"/>
                    <a:pt x="4100" y="8396"/>
                  </a:cubicBezTo>
                  <a:lnTo>
                    <a:pt x="3924" y="7934"/>
                  </a:lnTo>
                  <a:cubicBezTo>
                    <a:pt x="3465" y="6691"/>
                    <a:pt x="3142" y="5371"/>
                    <a:pt x="2875" y="4036"/>
                  </a:cubicBezTo>
                  <a:cubicBezTo>
                    <a:pt x="2743" y="3368"/>
                    <a:pt x="2646" y="2689"/>
                    <a:pt x="2545" y="2015"/>
                  </a:cubicBezTo>
                  <a:cubicBezTo>
                    <a:pt x="2448" y="1344"/>
                    <a:pt x="2373" y="643"/>
                    <a:pt x="2312"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2724205" y="2358410"/>
              <a:ext cx="176358" cy="233253"/>
            </a:xfrm>
            <a:custGeom>
              <a:rect b="b" l="l" r="r" t="t"/>
              <a:pathLst>
                <a:path extrusionOk="0" h="6662" w="5037">
                  <a:moveTo>
                    <a:pt x="2431" y="1"/>
                  </a:moveTo>
                  <a:cubicBezTo>
                    <a:pt x="1717" y="1"/>
                    <a:pt x="1248" y="323"/>
                    <a:pt x="718" y="1080"/>
                  </a:cubicBezTo>
                  <a:cubicBezTo>
                    <a:pt x="0" y="2107"/>
                    <a:pt x="1468" y="6662"/>
                    <a:pt x="1468" y="6662"/>
                  </a:cubicBezTo>
                  <a:lnTo>
                    <a:pt x="5036" y="4235"/>
                  </a:lnTo>
                  <a:cubicBezTo>
                    <a:pt x="5036" y="4235"/>
                    <a:pt x="4386" y="391"/>
                    <a:pt x="3449" y="154"/>
                  </a:cubicBezTo>
                  <a:cubicBezTo>
                    <a:pt x="3055" y="55"/>
                    <a:pt x="2722" y="1"/>
                    <a:pt x="243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2853507" y="2457531"/>
              <a:ext cx="1646" cy="8858"/>
            </a:xfrm>
            <a:custGeom>
              <a:rect b="b" l="l" r="r" t="t"/>
              <a:pathLst>
                <a:path extrusionOk="0" h="253" w="47">
                  <a:moveTo>
                    <a:pt x="0" y="1"/>
                  </a:moveTo>
                  <a:lnTo>
                    <a:pt x="0" y="252"/>
                  </a:lnTo>
                  <a:lnTo>
                    <a:pt x="47" y="252"/>
                  </a:lnTo>
                  <a:lnTo>
                    <a:pt x="47" y="1"/>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2759253" y="2491738"/>
              <a:ext cx="149959" cy="113756"/>
            </a:xfrm>
            <a:custGeom>
              <a:rect b="b" l="l" r="r" t="t"/>
              <a:pathLst>
                <a:path extrusionOk="0" h="3249" w="4283">
                  <a:moveTo>
                    <a:pt x="4200" y="1"/>
                  </a:moveTo>
                  <a:lnTo>
                    <a:pt x="0" y="2829"/>
                  </a:lnTo>
                  <a:lnTo>
                    <a:pt x="270" y="3248"/>
                  </a:lnTo>
                  <a:lnTo>
                    <a:pt x="4282" y="374"/>
                  </a:lnTo>
                  <a:lnTo>
                    <a:pt x="4200" y="1"/>
                  </a:ln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4"/>
            <p:cNvSpPr/>
            <p:nvPr/>
          </p:nvSpPr>
          <p:spPr>
            <a:xfrm>
              <a:off x="3066000" y="2936365"/>
              <a:ext cx="112040" cy="66769"/>
            </a:xfrm>
            <a:custGeom>
              <a:rect b="b" l="l" r="r" t="t"/>
              <a:pathLst>
                <a:path extrusionOk="0" h="1907" w="3200">
                  <a:moveTo>
                    <a:pt x="632" y="0"/>
                  </a:moveTo>
                  <a:lnTo>
                    <a:pt x="1" y="671"/>
                  </a:lnTo>
                  <a:cubicBezTo>
                    <a:pt x="249" y="1580"/>
                    <a:pt x="1666" y="1906"/>
                    <a:pt x="1666" y="1906"/>
                  </a:cubicBezTo>
                  <a:lnTo>
                    <a:pt x="3199" y="184"/>
                  </a:lnTo>
                  <a:lnTo>
                    <a:pt x="63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4"/>
            <p:cNvSpPr/>
            <p:nvPr/>
          </p:nvSpPr>
          <p:spPr>
            <a:xfrm>
              <a:off x="2668115" y="4444154"/>
              <a:ext cx="84660" cy="183781"/>
            </a:xfrm>
            <a:custGeom>
              <a:rect b="b" l="l" r="r" t="t"/>
              <a:pathLst>
                <a:path extrusionOk="0" h="5249" w="2418">
                  <a:moveTo>
                    <a:pt x="152" y="1"/>
                  </a:moveTo>
                  <a:lnTo>
                    <a:pt x="1" y="5249"/>
                  </a:lnTo>
                  <a:lnTo>
                    <a:pt x="2266" y="5249"/>
                  </a:lnTo>
                  <a:lnTo>
                    <a:pt x="2417"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2119709" y="4233657"/>
              <a:ext cx="166414" cy="190433"/>
            </a:xfrm>
            <a:custGeom>
              <a:rect b="b" l="l" r="r" t="t"/>
              <a:pathLst>
                <a:path extrusionOk="0" h="5439" w="4753">
                  <a:moveTo>
                    <a:pt x="2656" y="1"/>
                  </a:moveTo>
                  <a:lnTo>
                    <a:pt x="0" y="4585"/>
                  </a:lnTo>
                  <a:lnTo>
                    <a:pt x="2096" y="5438"/>
                  </a:lnTo>
                  <a:lnTo>
                    <a:pt x="4753" y="859"/>
                  </a:lnTo>
                  <a:lnTo>
                    <a:pt x="2656" y="1"/>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4"/>
            <p:cNvSpPr/>
            <p:nvPr/>
          </p:nvSpPr>
          <p:spPr>
            <a:xfrm>
              <a:off x="2072827" y="4366600"/>
              <a:ext cx="225516" cy="194775"/>
            </a:xfrm>
            <a:custGeom>
              <a:rect b="b" l="l" r="r" t="t"/>
              <a:pathLst>
                <a:path extrusionOk="0" h="5563" w="6441">
                  <a:moveTo>
                    <a:pt x="1551" y="0"/>
                  </a:moveTo>
                  <a:cubicBezTo>
                    <a:pt x="1497" y="0"/>
                    <a:pt x="1444" y="24"/>
                    <a:pt x="1407" y="69"/>
                  </a:cubicBezTo>
                  <a:lnTo>
                    <a:pt x="130" y="1653"/>
                  </a:lnTo>
                  <a:cubicBezTo>
                    <a:pt x="1" y="1814"/>
                    <a:pt x="51" y="2075"/>
                    <a:pt x="238" y="2183"/>
                  </a:cubicBezTo>
                  <a:cubicBezTo>
                    <a:pt x="1009" y="2622"/>
                    <a:pt x="1404" y="2797"/>
                    <a:pt x="2366" y="3368"/>
                  </a:cubicBezTo>
                  <a:cubicBezTo>
                    <a:pt x="2958" y="3720"/>
                    <a:pt x="4347" y="4926"/>
                    <a:pt x="5166" y="5410"/>
                  </a:cubicBezTo>
                  <a:cubicBezTo>
                    <a:pt x="5348" y="5519"/>
                    <a:pt x="5516" y="5563"/>
                    <a:pt x="5664" y="5563"/>
                  </a:cubicBezTo>
                  <a:cubicBezTo>
                    <a:pt x="6169" y="5563"/>
                    <a:pt x="6440" y="5054"/>
                    <a:pt x="6210" y="4840"/>
                  </a:cubicBezTo>
                  <a:cubicBezTo>
                    <a:pt x="4878" y="3605"/>
                    <a:pt x="4344" y="2377"/>
                    <a:pt x="4086" y="1641"/>
                  </a:cubicBezTo>
                  <a:cubicBezTo>
                    <a:pt x="4038" y="1509"/>
                    <a:pt x="3949" y="1398"/>
                    <a:pt x="3831" y="1329"/>
                  </a:cubicBezTo>
                  <a:lnTo>
                    <a:pt x="1644" y="26"/>
                  </a:lnTo>
                  <a:cubicBezTo>
                    <a:pt x="1615" y="9"/>
                    <a:pt x="1583" y="0"/>
                    <a:pt x="1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p:nvPr/>
          </p:nvSpPr>
          <p:spPr>
            <a:xfrm>
              <a:off x="2643536" y="4618587"/>
              <a:ext cx="241411" cy="90262"/>
            </a:xfrm>
            <a:custGeom>
              <a:rect b="b" l="l" r="r" t="t"/>
              <a:pathLst>
                <a:path extrusionOk="0" h="2578" w="6895">
                  <a:moveTo>
                    <a:pt x="502" y="1"/>
                  </a:moveTo>
                  <a:cubicBezTo>
                    <a:pt x="409" y="1"/>
                    <a:pt x="333" y="65"/>
                    <a:pt x="323" y="159"/>
                  </a:cubicBezTo>
                  <a:lnTo>
                    <a:pt x="32" y="2172"/>
                  </a:lnTo>
                  <a:cubicBezTo>
                    <a:pt x="0" y="2379"/>
                    <a:pt x="176" y="2575"/>
                    <a:pt x="389" y="2575"/>
                  </a:cubicBezTo>
                  <a:cubicBezTo>
                    <a:pt x="391" y="2575"/>
                    <a:pt x="393" y="2575"/>
                    <a:pt x="394" y="2575"/>
                  </a:cubicBezTo>
                  <a:cubicBezTo>
                    <a:pt x="1281" y="2560"/>
                    <a:pt x="1708" y="2506"/>
                    <a:pt x="2828" y="2506"/>
                  </a:cubicBezTo>
                  <a:cubicBezTo>
                    <a:pt x="3517" y="2506"/>
                    <a:pt x="4942" y="2578"/>
                    <a:pt x="5893" y="2578"/>
                  </a:cubicBezTo>
                  <a:cubicBezTo>
                    <a:pt x="6823" y="2578"/>
                    <a:pt x="6895" y="1637"/>
                    <a:pt x="6496" y="1551"/>
                  </a:cubicBezTo>
                  <a:cubicBezTo>
                    <a:pt x="4723" y="1171"/>
                    <a:pt x="4024" y="643"/>
                    <a:pt x="3424" y="141"/>
                  </a:cubicBezTo>
                  <a:cubicBezTo>
                    <a:pt x="3316" y="51"/>
                    <a:pt x="3184" y="1"/>
                    <a:pt x="304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2670670" y="4520551"/>
              <a:ext cx="665" cy="18417"/>
            </a:xfrm>
            <a:custGeom>
              <a:rect b="b" l="l" r="r" t="t"/>
              <a:pathLst>
                <a:path extrusionOk="0" h="526" w="19">
                  <a:moveTo>
                    <a:pt x="18" y="1"/>
                  </a:moveTo>
                  <a:lnTo>
                    <a:pt x="0" y="526"/>
                  </a:lnTo>
                  <a:lnTo>
                    <a:pt x="4" y="526"/>
                  </a:lnTo>
                  <a:lnTo>
                    <a:pt x="18" y="1"/>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2670776" y="4520551"/>
              <a:ext cx="79828" cy="18417"/>
            </a:xfrm>
            <a:custGeom>
              <a:rect b="b" l="l" r="r" t="t"/>
              <a:pathLst>
                <a:path extrusionOk="0" h="526" w="2280">
                  <a:moveTo>
                    <a:pt x="15" y="1"/>
                  </a:moveTo>
                  <a:lnTo>
                    <a:pt x="1" y="526"/>
                  </a:lnTo>
                  <a:lnTo>
                    <a:pt x="2265" y="526"/>
                  </a:lnTo>
                  <a:lnTo>
                    <a:pt x="2280"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2164701" y="4300391"/>
              <a:ext cx="9313" cy="16141"/>
            </a:xfrm>
            <a:custGeom>
              <a:rect b="b" l="l" r="r" t="t"/>
              <a:pathLst>
                <a:path extrusionOk="0" h="461" w="266">
                  <a:moveTo>
                    <a:pt x="266" y="0"/>
                  </a:moveTo>
                  <a:lnTo>
                    <a:pt x="1" y="456"/>
                  </a:lnTo>
                  <a:lnTo>
                    <a:pt x="1" y="460"/>
                  </a:lnTo>
                  <a:lnTo>
                    <a:pt x="266" y="0"/>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2164701" y="4300391"/>
              <a:ext cx="82700" cy="46041"/>
            </a:xfrm>
            <a:custGeom>
              <a:rect b="b" l="l" r="r" t="t"/>
              <a:pathLst>
                <a:path extrusionOk="0" h="1315" w="2362">
                  <a:moveTo>
                    <a:pt x="266" y="0"/>
                  </a:moveTo>
                  <a:lnTo>
                    <a:pt x="1" y="460"/>
                  </a:lnTo>
                  <a:lnTo>
                    <a:pt x="2100" y="1314"/>
                  </a:lnTo>
                  <a:lnTo>
                    <a:pt x="2362" y="858"/>
                  </a:lnTo>
                  <a:lnTo>
                    <a:pt x="266" y="0"/>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4"/>
            <p:cNvSpPr/>
            <p:nvPr/>
          </p:nvSpPr>
          <p:spPr>
            <a:xfrm>
              <a:off x="2427857" y="2340868"/>
              <a:ext cx="454952" cy="501659"/>
            </a:xfrm>
            <a:custGeom>
              <a:rect b="b" l="l" r="r" t="t"/>
              <a:pathLst>
                <a:path extrusionOk="0" h="14328" w="12994">
                  <a:moveTo>
                    <a:pt x="6302" y="1"/>
                  </a:moveTo>
                  <a:cubicBezTo>
                    <a:pt x="5548" y="1"/>
                    <a:pt x="4771" y="34"/>
                    <a:pt x="3909" y="74"/>
                  </a:cubicBezTo>
                  <a:cubicBezTo>
                    <a:pt x="1928" y="170"/>
                    <a:pt x="1" y="591"/>
                    <a:pt x="1" y="591"/>
                  </a:cubicBezTo>
                  <a:cubicBezTo>
                    <a:pt x="1792" y="8276"/>
                    <a:pt x="1788" y="10583"/>
                    <a:pt x="1634" y="14327"/>
                  </a:cubicBezTo>
                  <a:lnTo>
                    <a:pt x="10833" y="14327"/>
                  </a:lnTo>
                  <a:cubicBezTo>
                    <a:pt x="12994" y="1036"/>
                    <a:pt x="11913" y="655"/>
                    <a:pt x="11913" y="655"/>
                  </a:cubicBezTo>
                  <a:cubicBezTo>
                    <a:pt x="11913" y="655"/>
                    <a:pt x="9882" y="239"/>
                    <a:pt x="8087" y="77"/>
                  </a:cubicBezTo>
                  <a:cubicBezTo>
                    <a:pt x="7485" y="22"/>
                    <a:pt x="6900" y="1"/>
                    <a:pt x="630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4"/>
            <p:cNvSpPr/>
            <p:nvPr/>
          </p:nvSpPr>
          <p:spPr>
            <a:xfrm>
              <a:off x="2564687" y="2178829"/>
              <a:ext cx="194599" cy="293475"/>
            </a:xfrm>
            <a:custGeom>
              <a:rect b="b" l="l" r="r" t="t"/>
              <a:pathLst>
                <a:path extrusionOk="0" h="8382" w="5558">
                  <a:moveTo>
                    <a:pt x="414" y="0"/>
                  </a:moveTo>
                  <a:lnTo>
                    <a:pt x="414" y="0"/>
                  </a:lnTo>
                  <a:cubicBezTo>
                    <a:pt x="680" y="1342"/>
                    <a:pt x="942" y="3808"/>
                    <a:pt x="1" y="4702"/>
                  </a:cubicBezTo>
                  <a:cubicBezTo>
                    <a:pt x="1" y="4702"/>
                    <a:pt x="1243" y="7089"/>
                    <a:pt x="3695" y="8381"/>
                  </a:cubicBezTo>
                  <a:cubicBezTo>
                    <a:pt x="5557" y="6892"/>
                    <a:pt x="4179" y="4705"/>
                    <a:pt x="4179" y="4705"/>
                  </a:cubicBezTo>
                  <a:cubicBezTo>
                    <a:pt x="2679" y="4346"/>
                    <a:pt x="2718" y="3234"/>
                    <a:pt x="2981" y="2189"/>
                  </a:cubicBezTo>
                  <a:lnTo>
                    <a:pt x="414"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2657436" y="2245668"/>
              <a:ext cx="11484" cy="9839"/>
            </a:xfrm>
            <a:custGeom>
              <a:rect b="b" l="l" r="r" t="t"/>
              <a:pathLst>
                <a:path extrusionOk="0" h="281" w="328">
                  <a:moveTo>
                    <a:pt x="1" y="0"/>
                  </a:moveTo>
                  <a:lnTo>
                    <a:pt x="327" y="280"/>
                  </a:lnTo>
                  <a:lnTo>
                    <a:pt x="327" y="28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2664368" y="2279351"/>
              <a:ext cx="280" cy="2066"/>
            </a:xfrm>
            <a:custGeom>
              <a:rect b="b" l="l" r="r" t="t"/>
              <a:pathLst>
                <a:path extrusionOk="0" h="59" w="8">
                  <a:moveTo>
                    <a:pt x="8" y="0"/>
                  </a:moveTo>
                  <a:cubicBezTo>
                    <a:pt x="4" y="22"/>
                    <a:pt x="4" y="40"/>
                    <a:pt x="0" y="58"/>
                  </a:cubicBezTo>
                  <a:lnTo>
                    <a:pt x="0" y="58"/>
                  </a:lnTo>
                  <a:cubicBezTo>
                    <a:pt x="4" y="40"/>
                    <a:pt x="4" y="22"/>
                    <a:pt x="8"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4"/>
            <p:cNvSpPr/>
            <p:nvPr/>
          </p:nvSpPr>
          <p:spPr>
            <a:xfrm>
              <a:off x="2606562" y="2210096"/>
              <a:ext cx="62357" cy="71320"/>
            </a:xfrm>
            <a:custGeom>
              <a:rect b="b" l="l" r="r" t="t"/>
              <a:pathLst>
                <a:path extrusionOk="0" h="2037" w="1781">
                  <a:moveTo>
                    <a:pt x="262" y="1"/>
                  </a:moveTo>
                  <a:cubicBezTo>
                    <a:pt x="216" y="141"/>
                    <a:pt x="1" y="550"/>
                    <a:pt x="57" y="844"/>
                  </a:cubicBezTo>
                  <a:cubicBezTo>
                    <a:pt x="180" y="1465"/>
                    <a:pt x="1081" y="1953"/>
                    <a:pt x="1651" y="2036"/>
                  </a:cubicBezTo>
                  <a:cubicBezTo>
                    <a:pt x="1655" y="2018"/>
                    <a:pt x="1655" y="2000"/>
                    <a:pt x="1659" y="1978"/>
                  </a:cubicBezTo>
                  <a:cubicBezTo>
                    <a:pt x="1677" y="1752"/>
                    <a:pt x="1723" y="1523"/>
                    <a:pt x="1780" y="1296"/>
                  </a:cubicBezTo>
                  <a:lnTo>
                    <a:pt x="1454" y="1016"/>
                  </a:lnTo>
                  <a:lnTo>
                    <a:pt x="262" y="1"/>
                  </a:lnTo>
                  <a:close/>
                </a:path>
              </a:pathLst>
            </a:custGeom>
            <a:solidFill>
              <a:srgbClr val="CC91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4"/>
            <p:cNvSpPr/>
            <p:nvPr/>
          </p:nvSpPr>
          <p:spPr>
            <a:xfrm>
              <a:off x="2480236" y="1964936"/>
              <a:ext cx="258952" cy="296171"/>
            </a:xfrm>
            <a:custGeom>
              <a:rect b="b" l="l" r="r" t="t"/>
              <a:pathLst>
                <a:path extrusionOk="0" h="8459" w="7396">
                  <a:moveTo>
                    <a:pt x="3493" y="1"/>
                  </a:moveTo>
                  <a:cubicBezTo>
                    <a:pt x="1462" y="1"/>
                    <a:pt x="1" y="1964"/>
                    <a:pt x="572" y="3948"/>
                  </a:cubicBezTo>
                  <a:cubicBezTo>
                    <a:pt x="1193" y="6109"/>
                    <a:pt x="1412" y="7039"/>
                    <a:pt x="2769" y="7918"/>
                  </a:cubicBezTo>
                  <a:cubicBezTo>
                    <a:pt x="3342" y="8290"/>
                    <a:pt x="3953" y="8459"/>
                    <a:pt x="4536" y="8459"/>
                  </a:cubicBezTo>
                  <a:cubicBezTo>
                    <a:pt x="6027" y="8459"/>
                    <a:pt x="7337" y="7354"/>
                    <a:pt x="7363" y="5700"/>
                  </a:cubicBezTo>
                  <a:cubicBezTo>
                    <a:pt x="7395" y="3625"/>
                    <a:pt x="6372" y="441"/>
                    <a:pt x="4036" y="46"/>
                  </a:cubicBezTo>
                  <a:cubicBezTo>
                    <a:pt x="3851" y="15"/>
                    <a:pt x="3670" y="1"/>
                    <a:pt x="3493" y="1"/>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2465671" y="1949286"/>
              <a:ext cx="221209" cy="210880"/>
            </a:xfrm>
            <a:custGeom>
              <a:rect b="b" l="l" r="r" t="t"/>
              <a:pathLst>
                <a:path extrusionOk="0" h="6023" w="6318">
                  <a:moveTo>
                    <a:pt x="5206" y="0"/>
                  </a:moveTo>
                  <a:cubicBezTo>
                    <a:pt x="5155" y="0"/>
                    <a:pt x="5105" y="4"/>
                    <a:pt x="5055" y="13"/>
                  </a:cubicBezTo>
                  <a:lnTo>
                    <a:pt x="2678" y="404"/>
                  </a:lnTo>
                  <a:cubicBezTo>
                    <a:pt x="2514" y="432"/>
                    <a:pt x="2359" y="505"/>
                    <a:pt x="2229" y="616"/>
                  </a:cubicBezTo>
                  <a:lnTo>
                    <a:pt x="561" y="2055"/>
                  </a:lnTo>
                  <a:cubicBezTo>
                    <a:pt x="395" y="2198"/>
                    <a:pt x="284" y="2396"/>
                    <a:pt x="252" y="2611"/>
                  </a:cubicBezTo>
                  <a:lnTo>
                    <a:pt x="19" y="4144"/>
                  </a:lnTo>
                  <a:cubicBezTo>
                    <a:pt x="1" y="4266"/>
                    <a:pt x="8" y="4391"/>
                    <a:pt x="37" y="4510"/>
                  </a:cubicBezTo>
                  <a:cubicBezTo>
                    <a:pt x="155" y="4956"/>
                    <a:pt x="505" y="6023"/>
                    <a:pt x="1139" y="6023"/>
                  </a:cubicBezTo>
                  <a:cubicBezTo>
                    <a:pt x="1178" y="6023"/>
                    <a:pt x="1219" y="6019"/>
                    <a:pt x="1260" y="6010"/>
                  </a:cubicBezTo>
                  <a:cubicBezTo>
                    <a:pt x="2151" y="5828"/>
                    <a:pt x="2746" y="3692"/>
                    <a:pt x="2204" y="2920"/>
                  </a:cubicBezTo>
                  <a:lnTo>
                    <a:pt x="2204" y="2920"/>
                  </a:lnTo>
                  <a:cubicBezTo>
                    <a:pt x="2302" y="2926"/>
                    <a:pt x="2398" y="2929"/>
                    <a:pt x="2493" y="2929"/>
                  </a:cubicBezTo>
                  <a:cubicBezTo>
                    <a:pt x="3998" y="2929"/>
                    <a:pt x="5113" y="2231"/>
                    <a:pt x="5819" y="1595"/>
                  </a:cubicBezTo>
                  <a:cubicBezTo>
                    <a:pt x="6318" y="1146"/>
                    <a:pt x="6178" y="339"/>
                    <a:pt x="5564" y="74"/>
                  </a:cubicBezTo>
                  <a:cubicBezTo>
                    <a:pt x="5450" y="25"/>
                    <a:pt x="5328" y="0"/>
                    <a:pt x="52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2571234" y="2842496"/>
              <a:ext cx="298517" cy="1678079"/>
            </a:xfrm>
            <a:custGeom>
              <a:rect b="b" l="l" r="r" t="t"/>
              <a:pathLst>
                <a:path extrusionOk="0" h="47928" w="8526">
                  <a:moveTo>
                    <a:pt x="1" y="0"/>
                  </a:moveTo>
                  <a:cubicBezTo>
                    <a:pt x="1" y="0"/>
                    <a:pt x="2445" y="17211"/>
                    <a:pt x="2739" y="24906"/>
                  </a:cubicBezTo>
                  <a:cubicBezTo>
                    <a:pt x="3009" y="31963"/>
                    <a:pt x="2524" y="47928"/>
                    <a:pt x="2524" y="47928"/>
                  </a:cubicBezTo>
                  <a:lnTo>
                    <a:pt x="5589" y="47928"/>
                  </a:lnTo>
                  <a:cubicBezTo>
                    <a:pt x="5589" y="47928"/>
                    <a:pt x="8221" y="31543"/>
                    <a:pt x="8375" y="24357"/>
                  </a:cubicBezTo>
                  <a:cubicBezTo>
                    <a:pt x="8526" y="17448"/>
                    <a:pt x="6738" y="0"/>
                    <a:pt x="6738"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2644516" y="4479376"/>
              <a:ext cx="140925" cy="45131"/>
            </a:xfrm>
            <a:custGeom>
              <a:rect b="b" l="l" r="r" t="t"/>
              <a:pathLst>
                <a:path extrusionOk="0" h="1289" w="4025">
                  <a:moveTo>
                    <a:pt x="0" y="0"/>
                  </a:moveTo>
                  <a:lnTo>
                    <a:pt x="166" y="1288"/>
                  </a:lnTo>
                  <a:lnTo>
                    <a:pt x="3762" y="1288"/>
                  </a:lnTo>
                  <a:lnTo>
                    <a:pt x="4024" y="14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4"/>
            <p:cNvSpPr/>
            <p:nvPr/>
          </p:nvSpPr>
          <p:spPr>
            <a:xfrm>
              <a:off x="2643641" y="3424583"/>
              <a:ext cx="4307" cy="41035"/>
            </a:xfrm>
            <a:custGeom>
              <a:rect b="b" l="l" r="r" t="t"/>
              <a:pathLst>
                <a:path extrusionOk="0" h="1172" w="123">
                  <a:moveTo>
                    <a:pt x="0" y="1"/>
                  </a:moveTo>
                  <a:lnTo>
                    <a:pt x="0" y="4"/>
                  </a:lnTo>
                  <a:cubicBezTo>
                    <a:pt x="43" y="395"/>
                    <a:pt x="83" y="785"/>
                    <a:pt x="122" y="1172"/>
                  </a:cubicBezTo>
                  <a:lnTo>
                    <a:pt x="122" y="1172"/>
                  </a:lnTo>
                  <a:cubicBezTo>
                    <a:pt x="83" y="785"/>
                    <a:pt x="43" y="395"/>
                    <a:pt x="0" y="1"/>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
            <p:cNvSpPr/>
            <p:nvPr/>
          </p:nvSpPr>
          <p:spPr>
            <a:xfrm>
              <a:off x="2643641" y="3130125"/>
              <a:ext cx="72406" cy="421936"/>
            </a:xfrm>
            <a:custGeom>
              <a:rect b="b" l="l" r="r" t="t"/>
              <a:pathLst>
                <a:path extrusionOk="0" h="12051" w="2068">
                  <a:moveTo>
                    <a:pt x="1213" y="1"/>
                  </a:moveTo>
                  <a:cubicBezTo>
                    <a:pt x="858" y="2682"/>
                    <a:pt x="438" y="5672"/>
                    <a:pt x="0" y="8411"/>
                  </a:cubicBezTo>
                  <a:cubicBezTo>
                    <a:pt x="43" y="8806"/>
                    <a:pt x="83" y="9197"/>
                    <a:pt x="123" y="9584"/>
                  </a:cubicBezTo>
                  <a:cubicBezTo>
                    <a:pt x="209" y="10428"/>
                    <a:pt x="284" y="11254"/>
                    <a:pt x="355" y="12051"/>
                  </a:cubicBezTo>
                  <a:cubicBezTo>
                    <a:pt x="941" y="9789"/>
                    <a:pt x="2068" y="4732"/>
                    <a:pt x="1738" y="403"/>
                  </a:cubicBezTo>
                  <a:lnTo>
                    <a:pt x="121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4"/>
            <p:cNvSpPr/>
            <p:nvPr/>
          </p:nvSpPr>
          <p:spPr>
            <a:xfrm>
              <a:off x="2162670" y="2842496"/>
              <a:ext cx="559430" cy="1494228"/>
            </a:xfrm>
            <a:custGeom>
              <a:rect b="b" l="l" r="r" t="t"/>
              <a:pathLst>
                <a:path extrusionOk="0" h="42677" w="15978">
                  <a:moveTo>
                    <a:pt x="9208" y="0"/>
                  </a:moveTo>
                  <a:cubicBezTo>
                    <a:pt x="6770" y="5072"/>
                    <a:pt x="9380" y="16658"/>
                    <a:pt x="6332" y="24432"/>
                  </a:cubicBezTo>
                  <a:cubicBezTo>
                    <a:pt x="4904" y="28075"/>
                    <a:pt x="1" y="41507"/>
                    <a:pt x="1" y="41507"/>
                  </a:cubicBezTo>
                  <a:lnTo>
                    <a:pt x="2862" y="42677"/>
                  </a:lnTo>
                  <a:cubicBezTo>
                    <a:pt x="2862" y="42677"/>
                    <a:pt x="10449" y="30879"/>
                    <a:pt x="12319" y="23962"/>
                  </a:cubicBezTo>
                  <a:cubicBezTo>
                    <a:pt x="13891" y="18140"/>
                    <a:pt x="15977" y="0"/>
                    <a:pt x="1597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4"/>
            <p:cNvSpPr/>
            <p:nvPr/>
          </p:nvSpPr>
          <p:spPr>
            <a:xfrm>
              <a:off x="2148980" y="4247137"/>
              <a:ext cx="153460" cy="99926"/>
            </a:xfrm>
            <a:custGeom>
              <a:rect b="b" l="l" r="r" t="t"/>
              <a:pathLst>
                <a:path extrusionOk="0" h="2854" w="4383">
                  <a:moveTo>
                    <a:pt x="284" y="0"/>
                  </a:moveTo>
                  <a:lnTo>
                    <a:pt x="1" y="1403"/>
                  </a:lnTo>
                  <a:lnTo>
                    <a:pt x="3551" y="2853"/>
                  </a:lnTo>
                  <a:lnTo>
                    <a:pt x="4383" y="1891"/>
                  </a:lnTo>
                  <a:lnTo>
                    <a:pt x="28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2625784" y="2083314"/>
              <a:ext cx="17506" cy="22863"/>
            </a:xfrm>
            <a:custGeom>
              <a:rect b="b" l="l" r="r" t="t"/>
              <a:pathLst>
                <a:path extrusionOk="0" h="653" w="500">
                  <a:moveTo>
                    <a:pt x="207" y="0"/>
                  </a:moveTo>
                  <a:cubicBezTo>
                    <a:pt x="197" y="0"/>
                    <a:pt x="186" y="1"/>
                    <a:pt x="176" y="4"/>
                  </a:cubicBezTo>
                  <a:cubicBezTo>
                    <a:pt x="61" y="29"/>
                    <a:pt x="0" y="197"/>
                    <a:pt x="40" y="373"/>
                  </a:cubicBezTo>
                  <a:cubicBezTo>
                    <a:pt x="76" y="537"/>
                    <a:pt x="184" y="653"/>
                    <a:pt x="290" y="653"/>
                  </a:cubicBezTo>
                  <a:cubicBezTo>
                    <a:pt x="300" y="653"/>
                    <a:pt x="310" y="652"/>
                    <a:pt x="320" y="650"/>
                  </a:cubicBezTo>
                  <a:cubicBezTo>
                    <a:pt x="439" y="625"/>
                    <a:pt x="499" y="459"/>
                    <a:pt x="460" y="280"/>
                  </a:cubicBezTo>
                  <a:cubicBezTo>
                    <a:pt x="424" y="117"/>
                    <a:pt x="316" y="0"/>
                    <a:pt x="2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2696300" y="2067594"/>
              <a:ext cx="17611" cy="22898"/>
            </a:xfrm>
            <a:custGeom>
              <a:rect b="b" l="l" r="r" t="t"/>
              <a:pathLst>
                <a:path extrusionOk="0" h="654" w="503">
                  <a:moveTo>
                    <a:pt x="210" y="1"/>
                  </a:moveTo>
                  <a:cubicBezTo>
                    <a:pt x="200" y="1"/>
                    <a:pt x="190" y="2"/>
                    <a:pt x="180" y="4"/>
                  </a:cubicBezTo>
                  <a:cubicBezTo>
                    <a:pt x="65" y="33"/>
                    <a:pt x="0" y="198"/>
                    <a:pt x="40" y="373"/>
                  </a:cubicBezTo>
                  <a:cubicBezTo>
                    <a:pt x="75" y="538"/>
                    <a:pt x="186" y="653"/>
                    <a:pt x="293" y="653"/>
                  </a:cubicBezTo>
                  <a:cubicBezTo>
                    <a:pt x="303" y="653"/>
                    <a:pt x="313" y="652"/>
                    <a:pt x="323" y="650"/>
                  </a:cubicBezTo>
                  <a:cubicBezTo>
                    <a:pt x="441" y="625"/>
                    <a:pt x="503" y="459"/>
                    <a:pt x="463" y="280"/>
                  </a:cubicBezTo>
                  <a:cubicBezTo>
                    <a:pt x="427" y="120"/>
                    <a:pt x="319" y="1"/>
                    <a:pt x="21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4"/>
            <p:cNvSpPr/>
            <p:nvPr/>
          </p:nvSpPr>
          <p:spPr>
            <a:xfrm>
              <a:off x="2700817" y="2060801"/>
              <a:ext cx="14110" cy="9138"/>
            </a:xfrm>
            <a:custGeom>
              <a:rect b="b" l="l" r="r" t="t"/>
              <a:pathLst>
                <a:path extrusionOk="0" h="261" w="403">
                  <a:moveTo>
                    <a:pt x="402" y="0"/>
                  </a:moveTo>
                  <a:lnTo>
                    <a:pt x="1" y="219"/>
                  </a:lnTo>
                  <a:cubicBezTo>
                    <a:pt x="46" y="249"/>
                    <a:pt x="88" y="261"/>
                    <a:pt x="126" y="261"/>
                  </a:cubicBezTo>
                  <a:cubicBezTo>
                    <a:pt x="303" y="261"/>
                    <a:pt x="402" y="1"/>
                    <a:pt x="40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4"/>
            <p:cNvSpPr/>
            <p:nvPr/>
          </p:nvSpPr>
          <p:spPr>
            <a:xfrm>
              <a:off x="2678443" y="2096759"/>
              <a:ext cx="31196" cy="44116"/>
            </a:xfrm>
            <a:custGeom>
              <a:rect b="b" l="l" r="r" t="t"/>
              <a:pathLst>
                <a:path extrusionOk="0" h="1260" w="891">
                  <a:moveTo>
                    <a:pt x="0" y="0"/>
                  </a:moveTo>
                  <a:lnTo>
                    <a:pt x="280" y="1260"/>
                  </a:lnTo>
                  <a:cubicBezTo>
                    <a:pt x="280" y="1260"/>
                    <a:pt x="283" y="1260"/>
                    <a:pt x="287" y="1260"/>
                  </a:cubicBezTo>
                  <a:cubicBezTo>
                    <a:pt x="343" y="1260"/>
                    <a:pt x="718" y="1250"/>
                    <a:pt x="890" y="998"/>
                  </a:cubicBezTo>
                  <a:cubicBezTo>
                    <a:pt x="474" y="703"/>
                    <a:pt x="1" y="0"/>
                    <a:pt x="0" y="0"/>
                  </a:cubicBezTo>
                  <a:close/>
                </a:path>
              </a:pathLst>
            </a:custGeom>
            <a:solidFill>
              <a:srgbClr val="ED8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4"/>
            <p:cNvSpPr/>
            <p:nvPr/>
          </p:nvSpPr>
          <p:spPr>
            <a:xfrm>
              <a:off x="2620147" y="2156876"/>
              <a:ext cx="50558" cy="16176"/>
            </a:xfrm>
            <a:custGeom>
              <a:rect b="b" l="l" r="r" t="t"/>
              <a:pathLst>
                <a:path extrusionOk="0" h="462" w="1444">
                  <a:moveTo>
                    <a:pt x="59" y="0"/>
                  </a:moveTo>
                  <a:cubicBezTo>
                    <a:pt x="46" y="0"/>
                    <a:pt x="33" y="6"/>
                    <a:pt x="22" y="17"/>
                  </a:cubicBezTo>
                  <a:cubicBezTo>
                    <a:pt x="0" y="38"/>
                    <a:pt x="0" y="74"/>
                    <a:pt x="22" y="92"/>
                  </a:cubicBezTo>
                  <a:cubicBezTo>
                    <a:pt x="39" y="113"/>
                    <a:pt x="407" y="462"/>
                    <a:pt x="1022" y="462"/>
                  </a:cubicBezTo>
                  <a:cubicBezTo>
                    <a:pt x="1056" y="462"/>
                    <a:pt x="1091" y="461"/>
                    <a:pt x="1127" y="458"/>
                  </a:cubicBezTo>
                  <a:cubicBezTo>
                    <a:pt x="1213" y="451"/>
                    <a:pt x="1303" y="440"/>
                    <a:pt x="1397" y="419"/>
                  </a:cubicBezTo>
                  <a:cubicBezTo>
                    <a:pt x="1425" y="412"/>
                    <a:pt x="1443" y="383"/>
                    <a:pt x="1435" y="354"/>
                  </a:cubicBezTo>
                  <a:cubicBezTo>
                    <a:pt x="1430" y="331"/>
                    <a:pt x="1409" y="312"/>
                    <a:pt x="1386" y="312"/>
                  </a:cubicBezTo>
                  <a:cubicBezTo>
                    <a:pt x="1381" y="312"/>
                    <a:pt x="1376" y="313"/>
                    <a:pt x="1371" y="315"/>
                  </a:cubicBezTo>
                  <a:cubicBezTo>
                    <a:pt x="1249" y="341"/>
                    <a:pt x="1134" y="353"/>
                    <a:pt x="1028" y="353"/>
                  </a:cubicBezTo>
                  <a:cubicBezTo>
                    <a:pt x="448" y="353"/>
                    <a:pt x="100" y="19"/>
                    <a:pt x="97" y="17"/>
                  </a:cubicBezTo>
                  <a:cubicBezTo>
                    <a:pt x="86" y="6"/>
                    <a:pt x="73" y="0"/>
                    <a:pt x="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p:nvPr/>
          </p:nvSpPr>
          <p:spPr>
            <a:xfrm>
              <a:off x="2484893" y="2137129"/>
              <a:ext cx="74472" cy="66174"/>
            </a:xfrm>
            <a:custGeom>
              <a:rect b="b" l="l" r="r" t="t"/>
              <a:pathLst>
                <a:path extrusionOk="0" h="1890" w="2127">
                  <a:moveTo>
                    <a:pt x="849" y="0"/>
                  </a:moveTo>
                  <a:cubicBezTo>
                    <a:pt x="800" y="0"/>
                    <a:pt x="751" y="6"/>
                    <a:pt x="701" y="17"/>
                  </a:cubicBezTo>
                  <a:cubicBezTo>
                    <a:pt x="163" y="143"/>
                    <a:pt x="1" y="742"/>
                    <a:pt x="295" y="1187"/>
                  </a:cubicBezTo>
                  <a:cubicBezTo>
                    <a:pt x="554" y="1575"/>
                    <a:pt x="966" y="1808"/>
                    <a:pt x="1344" y="1876"/>
                  </a:cubicBezTo>
                  <a:cubicBezTo>
                    <a:pt x="1393" y="1885"/>
                    <a:pt x="1441" y="1890"/>
                    <a:pt x="1485" y="1890"/>
                  </a:cubicBezTo>
                  <a:cubicBezTo>
                    <a:pt x="1948" y="1890"/>
                    <a:pt x="2126" y="1419"/>
                    <a:pt x="1943" y="954"/>
                  </a:cubicBezTo>
                  <a:cubicBezTo>
                    <a:pt x="1776" y="539"/>
                    <a:pt x="1340" y="0"/>
                    <a:pt x="849" y="0"/>
                  </a:cubicBez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4"/>
            <p:cNvSpPr/>
            <p:nvPr/>
          </p:nvSpPr>
          <p:spPr>
            <a:xfrm>
              <a:off x="2594623" y="2046096"/>
              <a:ext cx="44011" cy="22968"/>
            </a:xfrm>
            <a:custGeom>
              <a:rect b="b" l="l" r="r" t="t"/>
              <a:pathLst>
                <a:path extrusionOk="0" h="656" w="1257">
                  <a:moveTo>
                    <a:pt x="1124" y="0"/>
                  </a:moveTo>
                  <a:cubicBezTo>
                    <a:pt x="990" y="0"/>
                    <a:pt x="359" y="38"/>
                    <a:pt x="37" y="485"/>
                  </a:cubicBezTo>
                  <a:cubicBezTo>
                    <a:pt x="0" y="532"/>
                    <a:pt x="11" y="600"/>
                    <a:pt x="58" y="636"/>
                  </a:cubicBezTo>
                  <a:cubicBezTo>
                    <a:pt x="69" y="639"/>
                    <a:pt x="80" y="647"/>
                    <a:pt x="90" y="650"/>
                  </a:cubicBezTo>
                  <a:cubicBezTo>
                    <a:pt x="101" y="654"/>
                    <a:pt x="112" y="656"/>
                    <a:pt x="123" y="656"/>
                  </a:cubicBezTo>
                  <a:cubicBezTo>
                    <a:pt x="155" y="656"/>
                    <a:pt x="187" y="641"/>
                    <a:pt x="209" y="611"/>
                  </a:cubicBezTo>
                  <a:cubicBezTo>
                    <a:pt x="494" y="215"/>
                    <a:pt x="1117" y="212"/>
                    <a:pt x="1144" y="212"/>
                  </a:cubicBezTo>
                  <a:cubicBezTo>
                    <a:pt x="1145" y="212"/>
                    <a:pt x="1145" y="212"/>
                    <a:pt x="1145" y="212"/>
                  </a:cubicBezTo>
                  <a:cubicBezTo>
                    <a:pt x="1148" y="212"/>
                    <a:pt x="1150" y="212"/>
                    <a:pt x="1153" y="212"/>
                  </a:cubicBezTo>
                  <a:cubicBezTo>
                    <a:pt x="1210" y="212"/>
                    <a:pt x="1253" y="163"/>
                    <a:pt x="1256" y="109"/>
                  </a:cubicBezTo>
                  <a:cubicBezTo>
                    <a:pt x="1256" y="47"/>
                    <a:pt x="1210" y="1"/>
                    <a:pt x="1149" y="1"/>
                  </a:cubicBezTo>
                  <a:cubicBezTo>
                    <a:pt x="1146" y="1"/>
                    <a:pt x="1138" y="0"/>
                    <a:pt x="1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4"/>
            <p:cNvSpPr/>
            <p:nvPr/>
          </p:nvSpPr>
          <p:spPr>
            <a:xfrm>
              <a:off x="2677183" y="2017490"/>
              <a:ext cx="39249" cy="11554"/>
            </a:xfrm>
            <a:custGeom>
              <a:rect b="b" l="l" r="r" t="t"/>
              <a:pathLst>
                <a:path extrusionOk="0" h="330" w="1121">
                  <a:moveTo>
                    <a:pt x="537" y="0"/>
                  </a:moveTo>
                  <a:cubicBezTo>
                    <a:pt x="265" y="0"/>
                    <a:pt x="80" y="103"/>
                    <a:pt x="69" y="111"/>
                  </a:cubicBezTo>
                  <a:cubicBezTo>
                    <a:pt x="18" y="139"/>
                    <a:pt x="0" y="204"/>
                    <a:pt x="30" y="258"/>
                  </a:cubicBezTo>
                  <a:cubicBezTo>
                    <a:pt x="49" y="292"/>
                    <a:pt x="84" y="311"/>
                    <a:pt x="122" y="311"/>
                  </a:cubicBezTo>
                  <a:cubicBezTo>
                    <a:pt x="140" y="311"/>
                    <a:pt x="159" y="306"/>
                    <a:pt x="177" y="297"/>
                  </a:cubicBezTo>
                  <a:cubicBezTo>
                    <a:pt x="188" y="290"/>
                    <a:pt x="327" y="214"/>
                    <a:pt x="535" y="214"/>
                  </a:cubicBezTo>
                  <a:cubicBezTo>
                    <a:pt x="655" y="214"/>
                    <a:pt x="798" y="239"/>
                    <a:pt x="952" y="318"/>
                  </a:cubicBezTo>
                  <a:cubicBezTo>
                    <a:pt x="969" y="326"/>
                    <a:pt x="987" y="330"/>
                    <a:pt x="1006" y="330"/>
                  </a:cubicBezTo>
                  <a:cubicBezTo>
                    <a:pt x="1042" y="326"/>
                    <a:pt x="1077" y="305"/>
                    <a:pt x="1095" y="272"/>
                  </a:cubicBezTo>
                  <a:cubicBezTo>
                    <a:pt x="1120" y="218"/>
                    <a:pt x="1099" y="154"/>
                    <a:pt x="1049" y="125"/>
                  </a:cubicBezTo>
                  <a:cubicBezTo>
                    <a:pt x="861" y="31"/>
                    <a:pt x="686" y="0"/>
                    <a:pt x="53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4"/>
            <p:cNvSpPr/>
            <p:nvPr/>
          </p:nvSpPr>
          <p:spPr>
            <a:xfrm>
              <a:off x="2205911" y="4422306"/>
              <a:ext cx="41490" cy="20972"/>
            </a:xfrm>
            <a:custGeom>
              <a:rect b="b" l="l" r="r" t="t"/>
              <a:pathLst>
                <a:path extrusionOk="0" h="599" w="1185">
                  <a:moveTo>
                    <a:pt x="191" y="108"/>
                  </a:moveTo>
                  <a:cubicBezTo>
                    <a:pt x="521" y="108"/>
                    <a:pt x="959" y="144"/>
                    <a:pt x="1045" y="269"/>
                  </a:cubicBezTo>
                  <a:cubicBezTo>
                    <a:pt x="1056" y="284"/>
                    <a:pt x="1067" y="309"/>
                    <a:pt x="1049" y="352"/>
                  </a:cubicBezTo>
                  <a:cubicBezTo>
                    <a:pt x="1017" y="428"/>
                    <a:pt x="969" y="474"/>
                    <a:pt x="905" y="489"/>
                  </a:cubicBezTo>
                  <a:cubicBezTo>
                    <a:pt x="891" y="492"/>
                    <a:pt x="876" y="493"/>
                    <a:pt x="860" y="493"/>
                  </a:cubicBezTo>
                  <a:cubicBezTo>
                    <a:pt x="702" y="493"/>
                    <a:pt x="461" y="352"/>
                    <a:pt x="191" y="108"/>
                  </a:cubicBezTo>
                  <a:close/>
                  <a:moveTo>
                    <a:pt x="213" y="1"/>
                  </a:moveTo>
                  <a:cubicBezTo>
                    <a:pt x="135" y="1"/>
                    <a:pt x="78" y="3"/>
                    <a:pt x="58" y="4"/>
                  </a:cubicBezTo>
                  <a:cubicBezTo>
                    <a:pt x="33" y="7"/>
                    <a:pt x="15" y="22"/>
                    <a:pt x="8" y="40"/>
                  </a:cubicBezTo>
                  <a:cubicBezTo>
                    <a:pt x="0" y="62"/>
                    <a:pt x="8" y="83"/>
                    <a:pt x="22" y="97"/>
                  </a:cubicBezTo>
                  <a:cubicBezTo>
                    <a:pt x="221" y="292"/>
                    <a:pt x="583" y="599"/>
                    <a:pt x="859" y="599"/>
                  </a:cubicBezTo>
                  <a:cubicBezTo>
                    <a:pt x="872" y="599"/>
                    <a:pt x="885" y="598"/>
                    <a:pt x="898" y="596"/>
                  </a:cubicBezTo>
                  <a:cubicBezTo>
                    <a:pt x="909" y="596"/>
                    <a:pt x="916" y="592"/>
                    <a:pt x="926" y="592"/>
                  </a:cubicBezTo>
                  <a:cubicBezTo>
                    <a:pt x="1027" y="571"/>
                    <a:pt x="1103" y="503"/>
                    <a:pt x="1149" y="391"/>
                  </a:cubicBezTo>
                  <a:cubicBezTo>
                    <a:pt x="1185" y="309"/>
                    <a:pt x="1160" y="244"/>
                    <a:pt x="1135" y="209"/>
                  </a:cubicBezTo>
                  <a:cubicBezTo>
                    <a:pt x="1004" y="25"/>
                    <a:pt x="483" y="1"/>
                    <a:pt x="213" y="1"/>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
            <p:cNvSpPr/>
            <p:nvPr/>
          </p:nvSpPr>
          <p:spPr>
            <a:xfrm>
              <a:off x="2206051" y="4400633"/>
              <a:ext cx="35713" cy="25594"/>
            </a:xfrm>
            <a:custGeom>
              <a:rect b="b" l="l" r="r" t="t"/>
              <a:pathLst>
                <a:path extrusionOk="0" h="731" w="1020">
                  <a:moveTo>
                    <a:pt x="742" y="108"/>
                  </a:moveTo>
                  <a:cubicBezTo>
                    <a:pt x="781" y="108"/>
                    <a:pt x="814" y="122"/>
                    <a:pt x="847" y="146"/>
                  </a:cubicBezTo>
                  <a:cubicBezTo>
                    <a:pt x="905" y="189"/>
                    <a:pt x="901" y="221"/>
                    <a:pt x="890" y="246"/>
                  </a:cubicBezTo>
                  <a:cubicBezTo>
                    <a:pt x="841" y="397"/>
                    <a:pt x="431" y="580"/>
                    <a:pt x="158" y="619"/>
                  </a:cubicBezTo>
                  <a:cubicBezTo>
                    <a:pt x="281" y="436"/>
                    <a:pt x="510" y="149"/>
                    <a:pt x="704" y="113"/>
                  </a:cubicBezTo>
                  <a:cubicBezTo>
                    <a:pt x="707" y="109"/>
                    <a:pt x="715" y="109"/>
                    <a:pt x="718" y="109"/>
                  </a:cubicBezTo>
                  <a:cubicBezTo>
                    <a:pt x="726" y="108"/>
                    <a:pt x="734" y="108"/>
                    <a:pt x="742" y="108"/>
                  </a:cubicBezTo>
                  <a:close/>
                  <a:moveTo>
                    <a:pt x="737" y="1"/>
                  </a:moveTo>
                  <a:cubicBezTo>
                    <a:pt x="719" y="1"/>
                    <a:pt x="701" y="2"/>
                    <a:pt x="682" y="5"/>
                  </a:cubicBezTo>
                  <a:cubicBezTo>
                    <a:pt x="359" y="66"/>
                    <a:pt x="22" y="626"/>
                    <a:pt x="8" y="651"/>
                  </a:cubicBezTo>
                  <a:cubicBezTo>
                    <a:pt x="1" y="666"/>
                    <a:pt x="1" y="687"/>
                    <a:pt x="8" y="706"/>
                  </a:cubicBezTo>
                  <a:cubicBezTo>
                    <a:pt x="18" y="720"/>
                    <a:pt x="36" y="730"/>
                    <a:pt x="54" y="730"/>
                  </a:cubicBezTo>
                  <a:cubicBezTo>
                    <a:pt x="79" y="730"/>
                    <a:pt x="108" y="730"/>
                    <a:pt x="137" y="727"/>
                  </a:cubicBezTo>
                  <a:cubicBezTo>
                    <a:pt x="417" y="694"/>
                    <a:pt x="915" y="505"/>
                    <a:pt x="995" y="282"/>
                  </a:cubicBezTo>
                  <a:cubicBezTo>
                    <a:pt x="1008" y="235"/>
                    <a:pt x="1020" y="142"/>
                    <a:pt x="915" y="59"/>
                  </a:cubicBezTo>
                  <a:cubicBezTo>
                    <a:pt x="862" y="20"/>
                    <a:pt x="802" y="1"/>
                    <a:pt x="737" y="1"/>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4"/>
            <p:cNvSpPr/>
            <p:nvPr/>
          </p:nvSpPr>
          <p:spPr>
            <a:xfrm>
              <a:off x="2753336" y="4612390"/>
              <a:ext cx="49683" cy="20202"/>
            </a:xfrm>
            <a:custGeom>
              <a:rect b="b" l="l" r="r" t="t"/>
              <a:pathLst>
                <a:path extrusionOk="0" h="577" w="1419">
                  <a:moveTo>
                    <a:pt x="1163" y="106"/>
                  </a:moveTo>
                  <a:cubicBezTo>
                    <a:pt x="1206" y="106"/>
                    <a:pt x="1239" y="113"/>
                    <a:pt x="1264" y="128"/>
                  </a:cubicBezTo>
                  <a:cubicBezTo>
                    <a:pt x="1286" y="138"/>
                    <a:pt x="1297" y="156"/>
                    <a:pt x="1300" y="185"/>
                  </a:cubicBezTo>
                  <a:cubicBezTo>
                    <a:pt x="1307" y="257"/>
                    <a:pt x="1286" y="315"/>
                    <a:pt x="1239" y="358"/>
                  </a:cubicBezTo>
                  <a:cubicBezTo>
                    <a:pt x="1157" y="431"/>
                    <a:pt x="990" y="467"/>
                    <a:pt x="761" y="467"/>
                  </a:cubicBezTo>
                  <a:cubicBezTo>
                    <a:pt x="608" y="467"/>
                    <a:pt x="428" y="451"/>
                    <a:pt x="227" y="418"/>
                  </a:cubicBezTo>
                  <a:cubicBezTo>
                    <a:pt x="539" y="267"/>
                    <a:pt x="952" y="106"/>
                    <a:pt x="1163" y="106"/>
                  </a:cubicBezTo>
                  <a:close/>
                  <a:moveTo>
                    <a:pt x="1170" y="0"/>
                  </a:moveTo>
                  <a:cubicBezTo>
                    <a:pt x="804" y="0"/>
                    <a:pt x="123" y="350"/>
                    <a:pt x="33" y="393"/>
                  </a:cubicBezTo>
                  <a:cubicBezTo>
                    <a:pt x="15" y="404"/>
                    <a:pt x="0" y="426"/>
                    <a:pt x="5" y="451"/>
                  </a:cubicBezTo>
                  <a:cubicBezTo>
                    <a:pt x="8" y="472"/>
                    <a:pt x="26" y="490"/>
                    <a:pt x="48" y="494"/>
                  </a:cubicBezTo>
                  <a:cubicBezTo>
                    <a:pt x="242" y="533"/>
                    <a:pt x="510" y="576"/>
                    <a:pt x="762" y="576"/>
                  </a:cubicBezTo>
                  <a:cubicBezTo>
                    <a:pt x="988" y="576"/>
                    <a:pt x="1193" y="540"/>
                    <a:pt x="1311" y="436"/>
                  </a:cubicBezTo>
                  <a:cubicBezTo>
                    <a:pt x="1386" y="368"/>
                    <a:pt x="1418" y="282"/>
                    <a:pt x="1408" y="174"/>
                  </a:cubicBezTo>
                  <a:cubicBezTo>
                    <a:pt x="1400" y="110"/>
                    <a:pt x="1372" y="63"/>
                    <a:pt x="1318" y="30"/>
                  </a:cubicBezTo>
                  <a:cubicBezTo>
                    <a:pt x="1279" y="9"/>
                    <a:pt x="1229" y="0"/>
                    <a:pt x="1170" y="0"/>
                  </a:cubicBezTo>
                  <a:close/>
                </a:path>
              </a:pathLst>
            </a:custGeom>
            <a:solidFill>
              <a:srgbClr val="BF9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4"/>
            <p:cNvSpPr/>
            <p:nvPr/>
          </p:nvSpPr>
          <p:spPr>
            <a:xfrm>
              <a:off x="2753476" y="4593763"/>
              <a:ext cx="30811" cy="36063"/>
            </a:xfrm>
            <a:custGeom>
              <a:rect b="b" l="l" r="r" t="t"/>
              <a:pathLst>
                <a:path extrusionOk="0" h="1030" w="880">
                  <a:moveTo>
                    <a:pt x="629" y="110"/>
                  </a:moveTo>
                  <a:cubicBezTo>
                    <a:pt x="725" y="121"/>
                    <a:pt x="733" y="161"/>
                    <a:pt x="733" y="171"/>
                  </a:cubicBezTo>
                  <a:cubicBezTo>
                    <a:pt x="758" y="325"/>
                    <a:pt x="395" y="710"/>
                    <a:pt x="119" y="878"/>
                  </a:cubicBezTo>
                  <a:cubicBezTo>
                    <a:pt x="147" y="699"/>
                    <a:pt x="223" y="337"/>
                    <a:pt x="410" y="179"/>
                  </a:cubicBezTo>
                  <a:cubicBezTo>
                    <a:pt x="467" y="132"/>
                    <a:pt x="528" y="110"/>
                    <a:pt x="596" y="110"/>
                  </a:cubicBezTo>
                  <a:close/>
                  <a:moveTo>
                    <a:pt x="599" y="0"/>
                  </a:moveTo>
                  <a:cubicBezTo>
                    <a:pt x="503" y="0"/>
                    <a:pt x="416" y="33"/>
                    <a:pt x="341" y="96"/>
                  </a:cubicBezTo>
                  <a:cubicBezTo>
                    <a:pt x="54" y="333"/>
                    <a:pt x="4" y="943"/>
                    <a:pt x="1" y="968"/>
                  </a:cubicBezTo>
                  <a:cubicBezTo>
                    <a:pt x="1" y="990"/>
                    <a:pt x="8" y="1008"/>
                    <a:pt x="26" y="1019"/>
                  </a:cubicBezTo>
                  <a:cubicBezTo>
                    <a:pt x="33" y="1026"/>
                    <a:pt x="44" y="1029"/>
                    <a:pt x="54" y="1029"/>
                  </a:cubicBezTo>
                  <a:cubicBezTo>
                    <a:pt x="61" y="1029"/>
                    <a:pt x="69" y="1026"/>
                    <a:pt x="76" y="1022"/>
                  </a:cubicBezTo>
                  <a:cubicBezTo>
                    <a:pt x="349" y="900"/>
                    <a:pt x="879" y="412"/>
                    <a:pt x="841" y="157"/>
                  </a:cubicBezTo>
                  <a:cubicBezTo>
                    <a:pt x="829" y="96"/>
                    <a:pt x="786" y="20"/>
                    <a:pt x="639" y="2"/>
                  </a:cubicBezTo>
                  <a:cubicBezTo>
                    <a:pt x="625" y="1"/>
                    <a:pt x="612" y="0"/>
                    <a:pt x="599"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4"/>
            <p:cNvSpPr/>
            <p:nvPr/>
          </p:nvSpPr>
          <p:spPr>
            <a:xfrm>
              <a:off x="2630301" y="2076522"/>
              <a:ext cx="14005" cy="9138"/>
            </a:xfrm>
            <a:custGeom>
              <a:rect b="b" l="l" r="r" t="t"/>
              <a:pathLst>
                <a:path extrusionOk="0" h="261" w="400">
                  <a:moveTo>
                    <a:pt x="399" y="0"/>
                  </a:moveTo>
                  <a:lnTo>
                    <a:pt x="1" y="219"/>
                  </a:lnTo>
                  <a:cubicBezTo>
                    <a:pt x="46" y="248"/>
                    <a:pt x="87" y="260"/>
                    <a:pt x="125" y="260"/>
                  </a:cubicBezTo>
                  <a:cubicBezTo>
                    <a:pt x="302" y="260"/>
                    <a:pt x="399" y="0"/>
                    <a:pt x="39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2470853" y="2821103"/>
              <a:ext cx="346484" cy="35853"/>
            </a:xfrm>
            <a:custGeom>
              <a:rect b="b" l="l" r="r" t="t"/>
              <a:pathLst>
                <a:path extrusionOk="0" h="1024" w="9896">
                  <a:moveTo>
                    <a:pt x="416" y="1"/>
                  </a:moveTo>
                  <a:cubicBezTo>
                    <a:pt x="348" y="1"/>
                    <a:pt x="287" y="30"/>
                    <a:pt x="265" y="73"/>
                  </a:cubicBezTo>
                  <a:lnTo>
                    <a:pt x="32" y="895"/>
                  </a:lnTo>
                  <a:cubicBezTo>
                    <a:pt x="0" y="959"/>
                    <a:pt x="75" y="1024"/>
                    <a:pt x="183" y="1024"/>
                  </a:cubicBezTo>
                  <a:lnTo>
                    <a:pt x="9652" y="1024"/>
                  </a:lnTo>
                  <a:cubicBezTo>
                    <a:pt x="9734" y="1024"/>
                    <a:pt x="9802" y="984"/>
                    <a:pt x="9806" y="931"/>
                  </a:cubicBezTo>
                  <a:lnTo>
                    <a:pt x="9889" y="108"/>
                  </a:lnTo>
                  <a:cubicBezTo>
                    <a:pt x="9895" y="51"/>
                    <a:pt x="9824" y="1"/>
                    <a:pt x="973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2513323" y="2818617"/>
              <a:ext cx="19397" cy="41490"/>
            </a:xfrm>
            <a:custGeom>
              <a:rect b="b" l="l" r="r" t="t"/>
              <a:pathLst>
                <a:path extrusionOk="0" h="1185" w="554">
                  <a:moveTo>
                    <a:pt x="215" y="0"/>
                  </a:moveTo>
                  <a:cubicBezTo>
                    <a:pt x="165" y="0"/>
                    <a:pt x="122" y="25"/>
                    <a:pt x="119" y="58"/>
                  </a:cubicBezTo>
                  <a:lnTo>
                    <a:pt x="3" y="1127"/>
                  </a:lnTo>
                  <a:cubicBezTo>
                    <a:pt x="0" y="1160"/>
                    <a:pt x="36" y="1185"/>
                    <a:pt x="86" y="1185"/>
                  </a:cubicBezTo>
                  <a:lnTo>
                    <a:pt x="338" y="1185"/>
                  </a:lnTo>
                  <a:cubicBezTo>
                    <a:pt x="384" y="1185"/>
                    <a:pt x="431" y="1160"/>
                    <a:pt x="431" y="1127"/>
                  </a:cubicBezTo>
                  <a:lnTo>
                    <a:pt x="550" y="58"/>
                  </a:lnTo>
                  <a:cubicBezTo>
                    <a:pt x="553" y="25"/>
                    <a:pt x="513" y="0"/>
                    <a:pt x="467"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2513323" y="2818617"/>
              <a:ext cx="19257" cy="41490"/>
            </a:xfrm>
            <a:custGeom>
              <a:rect b="b" l="l" r="r" t="t"/>
              <a:pathLst>
                <a:path extrusionOk="0" h="1185" w="550">
                  <a:moveTo>
                    <a:pt x="215" y="0"/>
                  </a:moveTo>
                  <a:cubicBezTo>
                    <a:pt x="165" y="0"/>
                    <a:pt x="122" y="25"/>
                    <a:pt x="119" y="58"/>
                  </a:cubicBezTo>
                  <a:lnTo>
                    <a:pt x="3" y="1127"/>
                  </a:lnTo>
                  <a:lnTo>
                    <a:pt x="3" y="1131"/>
                  </a:lnTo>
                  <a:cubicBezTo>
                    <a:pt x="0" y="1160"/>
                    <a:pt x="40" y="1185"/>
                    <a:pt x="86" y="1185"/>
                  </a:cubicBezTo>
                  <a:lnTo>
                    <a:pt x="338" y="1185"/>
                  </a:lnTo>
                  <a:cubicBezTo>
                    <a:pt x="384" y="1185"/>
                    <a:pt x="431" y="1160"/>
                    <a:pt x="431" y="1127"/>
                  </a:cubicBezTo>
                  <a:lnTo>
                    <a:pt x="550" y="58"/>
                  </a:lnTo>
                  <a:lnTo>
                    <a:pt x="550" y="54"/>
                  </a:lnTo>
                  <a:cubicBezTo>
                    <a:pt x="550" y="25"/>
                    <a:pt x="513" y="0"/>
                    <a:pt x="467"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2772348" y="2818617"/>
              <a:ext cx="19467" cy="41490"/>
            </a:xfrm>
            <a:custGeom>
              <a:rect b="b" l="l" r="r" t="t"/>
              <a:pathLst>
                <a:path extrusionOk="0" h="1185" w="556">
                  <a:moveTo>
                    <a:pt x="219" y="0"/>
                  </a:moveTo>
                  <a:cubicBezTo>
                    <a:pt x="168" y="0"/>
                    <a:pt x="125" y="25"/>
                    <a:pt x="122" y="58"/>
                  </a:cubicBezTo>
                  <a:lnTo>
                    <a:pt x="3" y="1127"/>
                  </a:lnTo>
                  <a:cubicBezTo>
                    <a:pt x="0" y="1160"/>
                    <a:pt x="39" y="1185"/>
                    <a:pt x="90" y="1185"/>
                  </a:cubicBezTo>
                  <a:lnTo>
                    <a:pt x="337" y="1185"/>
                  </a:lnTo>
                  <a:cubicBezTo>
                    <a:pt x="388" y="1185"/>
                    <a:pt x="431" y="1160"/>
                    <a:pt x="434" y="1127"/>
                  </a:cubicBezTo>
                  <a:lnTo>
                    <a:pt x="552" y="58"/>
                  </a:lnTo>
                  <a:cubicBezTo>
                    <a:pt x="556"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2643396" y="2818617"/>
              <a:ext cx="19362" cy="41490"/>
            </a:xfrm>
            <a:custGeom>
              <a:rect b="b" l="l" r="r" t="t"/>
              <a:pathLst>
                <a:path extrusionOk="0" h="1185" w="553">
                  <a:moveTo>
                    <a:pt x="216" y="0"/>
                  </a:moveTo>
                  <a:cubicBezTo>
                    <a:pt x="165" y="0"/>
                    <a:pt x="122" y="25"/>
                    <a:pt x="118" y="58"/>
                  </a:cubicBezTo>
                  <a:lnTo>
                    <a:pt x="4" y="1127"/>
                  </a:lnTo>
                  <a:cubicBezTo>
                    <a:pt x="0" y="1160"/>
                    <a:pt x="36" y="1185"/>
                    <a:pt x="87" y="1185"/>
                  </a:cubicBezTo>
                  <a:lnTo>
                    <a:pt x="337" y="1185"/>
                  </a:lnTo>
                  <a:cubicBezTo>
                    <a:pt x="384" y="1185"/>
                    <a:pt x="431" y="1160"/>
                    <a:pt x="435" y="1127"/>
                  </a:cubicBezTo>
                  <a:lnTo>
                    <a:pt x="549" y="58"/>
                  </a:lnTo>
                  <a:cubicBezTo>
                    <a:pt x="553" y="25"/>
                    <a:pt x="517" y="0"/>
                    <a:pt x="466" y="0"/>
                  </a:cubicBezTo>
                  <a:close/>
                </a:path>
              </a:pathLst>
            </a:custGeom>
            <a:solidFill>
              <a:srgbClr val="407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a:off x="2475381" y="2091484"/>
              <a:ext cx="1013577" cy="907769"/>
            </a:xfrm>
            <a:custGeom>
              <a:rect b="b" l="l" r="r" t="t"/>
              <a:pathLst>
                <a:path extrusionOk="0" h="25927" w="28949">
                  <a:moveTo>
                    <a:pt x="27853" y="1"/>
                  </a:moveTo>
                  <a:lnTo>
                    <a:pt x="8130" y="5173"/>
                  </a:lnTo>
                  <a:lnTo>
                    <a:pt x="9221" y="6009"/>
                  </a:lnTo>
                  <a:lnTo>
                    <a:pt x="28948" y="837"/>
                  </a:lnTo>
                  <a:lnTo>
                    <a:pt x="27853" y="1"/>
                  </a:lnTo>
                  <a:close/>
                  <a:moveTo>
                    <a:pt x="12606" y="8594"/>
                  </a:moveTo>
                  <a:lnTo>
                    <a:pt x="10908" y="10815"/>
                  </a:lnTo>
                  <a:lnTo>
                    <a:pt x="3163" y="20948"/>
                  </a:lnTo>
                  <a:lnTo>
                    <a:pt x="1" y="25090"/>
                  </a:lnTo>
                  <a:lnTo>
                    <a:pt x="1091" y="25927"/>
                  </a:lnTo>
                  <a:lnTo>
                    <a:pt x="13697" y="9430"/>
                  </a:lnTo>
                  <a:lnTo>
                    <a:pt x="12606" y="8594"/>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2509787" y="2116997"/>
              <a:ext cx="982031" cy="1171798"/>
            </a:xfrm>
            <a:custGeom>
              <a:rect b="b" l="l" r="r" t="t"/>
              <a:pathLst>
                <a:path extrusionOk="0" h="33468" w="28048">
                  <a:moveTo>
                    <a:pt x="27857" y="0"/>
                  </a:moveTo>
                  <a:lnTo>
                    <a:pt x="8130" y="5172"/>
                  </a:lnTo>
                  <a:lnTo>
                    <a:pt x="12606" y="8593"/>
                  </a:lnTo>
                  <a:lnTo>
                    <a:pt x="0" y="25090"/>
                  </a:lnTo>
                  <a:lnTo>
                    <a:pt x="10962" y="33467"/>
                  </a:lnTo>
                  <a:lnTo>
                    <a:pt x="23572" y="16971"/>
                  </a:lnTo>
                  <a:lnTo>
                    <a:pt x="28048" y="20390"/>
                  </a:lnTo>
                  <a:lnTo>
                    <a:pt x="28048" y="20390"/>
                  </a:lnTo>
                  <a:lnTo>
                    <a:pt x="27857" y="0"/>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3105459" y="2917633"/>
              <a:ext cx="72581" cy="85501"/>
            </a:xfrm>
            <a:custGeom>
              <a:rect b="b" l="l" r="r" t="t"/>
              <a:pathLst>
                <a:path extrusionOk="0" h="2442" w="2073">
                  <a:moveTo>
                    <a:pt x="1375" y="0"/>
                  </a:moveTo>
                  <a:lnTo>
                    <a:pt x="1" y="1486"/>
                  </a:lnTo>
                  <a:lnTo>
                    <a:pt x="539" y="2441"/>
                  </a:lnTo>
                  <a:lnTo>
                    <a:pt x="2072" y="719"/>
                  </a:lnTo>
                  <a:lnTo>
                    <a:pt x="1375"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2592592" y="2194375"/>
              <a:ext cx="843906" cy="1008185"/>
            </a:xfrm>
            <a:custGeom>
              <a:rect b="b" l="l" r="r" t="t"/>
              <a:pathLst>
                <a:path extrusionOk="0" h="28795" w="24103">
                  <a:moveTo>
                    <a:pt x="23213" y="181"/>
                  </a:moveTo>
                  <a:cubicBezTo>
                    <a:pt x="23342" y="181"/>
                    <a:pt x="23468" y="224"/>
                    <a:pt x="23572" y="302"/>
                  </a:cubicBezTo>
                  <a:cubicBezTo>
                    <a:pt x="23715" y="413"/>
                    <a:pt x="23801" y="582"/>
                    <a:pt x="23801" y="766"/>
                  </a:cubicBezTo>
                  <a:lnTo>
                    <a:pt x="23920" y="13475"/>
                  </a:lnTo>
                  <a:cubicBezTo>
                    <a:pt x="23924" y="13705"/>
                    <a:pt x="23801" y="13906"/>
                    <a:pt x="23594" y="14007"/>
                  </a:cubicBezTo>
                  <a:cubicBezTo>
                    <a:pt x="23508" y="14050"/>
                    <a:pt x="23418" y="14071"/>
                    <a:pt x="23328" y="14071"/>
                  </a:cubicBezTo>
                  <a:cubicBezTo>
                    <a:pt x="23203" y="14071"/>
                    <a:pt x="23080" y="14032"/>
                    <a:pt x="22973" y="13949"/>
                  </a:cubicBezTo>
                  <a:lnTo>
                    <a:pt x="21497" y="12822"/>
                  </a:lnTo>
                  <a:cubicBezTo>
                    <a:pt x="21357" y="12715"/>
                    <a:pt x="21192" y="12664"/>
                    <a:pt x="21031" y="12664"/>
                  </a:cubicBezTo>
                  <a:cubicBezTo>
                    <a:pt x="20798" y="12664"/>
                    <a:pt x="20568" y="12768"/>
                    <a:pt x="20417" y="12965"/>
                  </a:cubicBezTo>
                  <a:lnTo>
                    <a:pt x="8637" y="28382"/>
                  </a:lnTo>
                  <a:cubicBezTo>
                    <a:pt x="8519" y="28532"/>
                    <a:pt x="8343" y="28612"/>
                    <a:pt x="8166" y="28612"/>
                  </a:cubicBezTo>
                  <a:cubicBezTo>
                    <a:pt x="8041" y="28612"/>
                    <a:pt x="7916" y="28572"/>
                    <a:pt x="7808" y="28493"/>
                  </a:cubicBezTo>
                  <a:lnTo>
                    <a:pt x="511" y="22915"/>
                  </a:lnTo>
                  <a:cubicBezTo>
                    <a:pt x="252" y="22718"/>
                    <a:pt x="202" y="22348"/>
                    <a:pt x="400" y="22090"/>
                  </a:cubicBezTo>
                  <a:lnTo>
                    <a:pt x="12183" y="6673"/>
                  </a:lnTo>
                  <a:cubicBezTo>
                    <a:pt x="12438" y="6336"/>
                    <a:pt x="12374" y="5852"/>
                    <a:pt x="12036" y="5593"/>
                  </a:cubicBezTo>
                  <a:lnTo>
                    <a:pt x="10561" y="4462"/>
                  </a:lnTo>
                  <a:cubicBezTo>
                    <a:pt x="10378" y="4323"/>
                    <a:pt x="10295" y="4107"/>
                    <a:pt x="10341" y="3881"/>
                  </a:cubicBezTo>
                  <a:cubicBezTo>
                    <a:pt x="10384" y="3655"/>
                    <a:pt x="10546" y="3483"/>
                    <a:pt x="10769" y="3425"/>
                  </a:cubicBezTo>
                  <a:lnTo>
                    <a:pt x="23062" y="202"/>
                  </a:lnTo>
                  <a:cubicBezTo>
                    <a:pt x="23112" y="188"/>
                    <a:pt x="23163" y="181"/>
                    <a:pt x="23213" y="181"/>
                  </a:cubicBezTo>
                  <a:close/>
                  <a:moveTo>
                    <a:pt x="23213" y="1"/>
                  </a:moveTo>
                  <a:cubicBezTo>
                    <a:pt x="23148" y="1"/>
                    <a:pt x="23084" y="9"/>
                    <a:pt x="23016" y="26"/>
                  </a:cubicBezTo>
                  <a:lnTo>
                    <a:pt x="10722" y="3249"/>
                  </a:lnTo>
                  <a:cubicBezTo>
                    <a:pt x="10435" y="3325"/>
                    <a:pt x="10220" y="3554"/>
                    <a:pt x="10162" y="3845"/>
                  </a:cubicBezTo>
                  <a:cubicBezTo>
                    <a:pt x="10105" y="4136"/>
                    <a:pt x="10217" y="4427"/>
                    <a:pt x="10449" y="4606"/>
                  </a:cubicBezTo>
                  <a:lnTo>
                    <a:pt x="11928" y="5737"/>
                  </a:lnTo>
                  <a:cubicBezTo>
                    <a:pt x="12187" y="5934"/>
                    <a:pt x="12237" y="6304"/>
                    <a:pt x="12039" y="6562"/>
                  </a:cubicBezTo>
                  <a:lnTo>
                    <a:pt x="256" y="21979"/>
                  </a:lnTo>
                  <a:cubicBezTo>
                    <a:pt x="1" y="22315"/>
                    <a:pt x="65" y="22800"/>
                    <a:pt x="403" y="23059"/>
                  </a:cubicBezTo>
                  <a:lnTo>
                    <a:pt x="7700" y="28637"/>
                  </a:lnTo>
                  <a:cubicBezTo>
                    <a:pt x="7836" y="28741"/>
                    <a:pt x="8002" y="28794"/>
                    <a:pt x="8166" y="28794"/>
                  </a:cubicBezTo>
                  <a:cubicBezTo>
                    <a:pt x="8396" y="28794"/>
                    <a:pt x="8626" y="28690"/>
                    <a:pt x="8780" y="28489"/>
                  </a:cubicBezTo>
                  <a:lnTo>
                    <a:pt x="20561" y="13073"/>
                  </a:lnTo>
                  <a:cubicBezTo>
                    <a:pt x="20675" y="12922"/>
                    <a:pt x="20851" y="12844"/>
                    <a:pt x="21031" y="12844"/>
                  </a:cubicBezTo>
                  <a:cubicBezTo>
                    <a:pt x="21152" y="12844"/>
                    <a:pt x="21278" y="12883"/>
                    <a:pt x="21386" y="12965"/>
                  </a:cubicBezTo>
                  <a:lnTo>
                    <a:pt x="22865" y="14093"/>
                  </a:lnTo>
                  <a:cubicBezTo>
                    <a:pt x="23001" y="14196"/>
                    <a:pt x="23166" y="14251"/>
                    <a:pt x="23332" y="14251"/>
                  </a:cubicBezTo>
                  <a:cubicBezTo>
                    <a:pt x="23446" y="14251"/>
                    <a:pt x="23564" y="14226"/>
                    <a:pt x="23676" y="14171"/>
                  </a:cubicBezTo>
                  <a:cubicBezTo>
                    <a:pt x="23942" y="14039"/>
                    <a:pt x="24103" y="13770"/>
                    <a:pt x="24103" y="13475"/>
                  </a:cubicBezTo>
                  <a:lnTo>
                    <a:pt x="23985" y="766"/>
                  </a:lnTo>
                  <a:cubicBezTo>
                    <a:pt x="23981" y="525"/>
                    <a:pt x="23870" y="306"/>
                    <a:pt x="23680" y="159"/>
                  </a:cubicBezTo>
                  <a:cubicBezTo>
                    <a:pt x="23543" y="55"/>
                    <a:pt x="23382" y="1"/>
                    <a:pt x="232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2614090" y="2645304"/>
              <a:ext cx="70060" cy="105878"/>
            </a:xfrm>
            <a:custGeom>
              <a:rect b="b" l="l" r="r" t="t"/>
              <a:pathLst>
                <a:path extrusionOk="0" h="3024" w="2001">
                  <a:moveTo>
                    <a:pt x="1343" y="0"/>
                  </a:moveTo>
                  <a:lnTo>
                    <a:pt x="1" y="2046"/>
                  </a:lnTo>
                  <a:lnTo>
                    <a:pt x="76" y="2980"/>
                  </a:lnTo>
                  <a:cubicBezTo>
                    <a:pt x="178" y="3010"/>
                    <a:pt x="283" y="3023"/>
                    <a:pt x="386" y="3023"/>
                  </a:cubicBezTo>
                  <a:cubicBezTo>
                    <a:pt x="1199" y="3023"/>
                    <a:pt x="2000" y="2208"/>
                    <a:pt x="2000" y="2208"/>
                  </a:cubicBezTo>
                  <a:lnTo>
                    <a:pt x="1343"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2359722" y="2457075"/>
              <a:ext cx="287488" cy="370957"/>
            </a:xfrm>
            <a:custGeom>
              <a:rect b="b" l="l" r="r" t="t"/>
              <a:pathLst>
                <a:path extrusionOk="0" h="10595" w="8211">
                  <a:moveTo>
                    <a:pt x="1882" y="8579"/>
                  </a:moveTo>
                  <a:cubicBezTo>
                    <a:pt x="1885" y="8579"/>
                    <a:pt x="1888" y="8580"/>
                    <a:pt x="1892" y="8582"/>
                  </a:cubicBezTo>
                  <a:cubicBezTo>
                    <a:pt x="1905" y="8585"/>
                    <a:pt x="1922" y="8593"/>
                    <a:pt x="1940" y="8605"/>
                  </a:cubicBezTo>
                  <a:lnTo>
                    <a:pt x="1940" y="8605"/>
                  </a:lnTo>
                  <a:cubicBezTo>
                    <a:pt x="1919" y="8600"/>
                    <a:pt x="1902" y="8594"/>
                    <a:pt x="1892" y="8589"/>
                  </a:cubicBezTo>
                  <a:cubicBezTo>
                    <a:pt x="1877" y="8584"/>
                    <a:pt x="1877" y="8579"/>
                    <a:pt x="1882" y="8579"/>
                  </a:cubicBezTo>
                  <a:close/>
                  <a:moveTo>
                    <a:pt x="877" y="0"/>
                  </a:moveTo>
                  <a:cubicBezTo>
                    <a:pt x="701" y="1360"/>
                    <a:pt x="554" y="2724"/>
                    <a:pt x="421" y="4092"/>
                  </a:cubicBezTo>
                  <a:cubicBezTo>
                    <a:pt x="277" y="5455"/>
                    <a:pt x="156" y="6823"/>
                    <a:pt x="44" y="8191"/>
                  </a:cubicBezTo>
                  <a:lnTo>
                    <a:pt x="22" y="8446"/>
                  </a:lnTo>
                  <a:lnTo>
                    <a:pt x="8" y="8618"/>
                  </a:lnTo>
                  <a:cubicBezTo>
                    <a:pt x="5" y="8686"/>
                    <a:pt x="1" y="8765"/>
                    <a:pt x="8" y="8847"/>
                  </a:cubicBezTo>
                  <a:cubicBezTo>
                    <a:pt x="12" y="9005"/>
                    <a:pt x="37" y="9192"/>
                    <a:pt x="98" y="9382"/>
                  </a:cubicBezTo>
                  <a:cubicBezTo>
                    <a:pt x="163" y="9576"/>
                    <a:pt x="267" y="9781"/>
                    <a:pt x="414" y="9953"/>
                  </a:cubicBezTo>
                  <a:cubicBezTo>
                    <a:pt x="561" y="10125"/>
                    <a:pt x="737" y="10258"/>
                    <a:pt x="909" y="10351"/>
                  </a:cubicBezTo>
                  <a:cubicBezTo>
                    <a:pt x="1074" y="10434"/>
                    <a:pt x="1243" y="10495"/>
                    <a:pt x="1387" y="10527"/>
                  </a:cubicBezTo>
                  <a:cubicBezTo>
                    <a:pt x="1621" y="10580"/>
                    <a:pt x="1820" y="10594"/>
                    <a:pt x="2005" y="10594"/>
                  </a:cubicBezTo>
                  <a:cubicBezTo>
                    <a:pt x="2058" y="10594"/>
                    <a:pt x="2110" y="10593"/>
                    <a:pt x="2162" y="10591"/>
                  </a:cubicBezTo>
                  <a:cubicBezTo>
                    <a:pt x="2618" y="10566"/>
                    <a:pt x="3005" y="10484"/>
                    <a:pt x="3375" y="10384"/>
                  </a:cubicBezTo>
                  <a:cubicBezTo>
                    <a:pt x="3741" y="10280"/>
                    <a:pt x="4089" y="10161"/>
                    <a:pt x="4430" y="10031"/>
                  </a:cubicBezTo>
                  <a:cubicBezTo>
                    <a:pt x="5780" y="9493"/>
                    <a:pt x="7011" y="8851"/>
                    <a:pt x="8210" y="8093"/>
                  </a:cubicBezTo>
                  <a:lnTo>
                    <a:pt x="7679" y="7078"/>
                  </a:lnTo>
                  <a:cubicBezTo>
                    <a:pt x="7057" y="7314"/>
                    <a:pt x="6418" y="7555"/>
                    <a:pt x="5787" y="7774"/>
                  </a:cubicBezTo>
                  <a:cubicBezTo>
                    <a:pt x="5155" y="7997"/>
                    <a:pt x="4516" y="8197"/>
                    <a:pt x="3888" y="8356"/>
                  </a:cubicBezTo>
                  <a:cubicBezTo>
                    <a:pt x="3576" y="8438"/>
                    <a:pt x="3264" y="8510"/>
                    <a:pt x="2962" y="8560"/>
                  </a:cubicBezTo>
                  <a:cubicBezTo>
                    <a:pt x="2704" y="8603"/>
                    <a:pt x="2448" y="8634"/>
                    <a:pt x="2233" y="8634"/>
                  </a:cubicBezTo>
                  <a:cubicBezTo>
                    <a:pt x="2200" y="8634"/>
                    <a:pt x="2168" y="8633"/>
                    <a:pt x="2137" y="8632"/>
                  </a:cubicBezTo>
                  <a:cubicBezTo>
                    <a:pt x="2129" y="8631"/>
                    <a:pt x="2120" y="8630"/>
                    <a:pt x="2112" y="8630"/>
                  </a:cubicBezTo>
                  <a:lnTo>
                    <a:pt x="2112" y="8630"/>
                  </a:lnTo>
                  <a:lnTo>
                    <a:pt x="2140" y="8431"/>
                  </a:lnTo>
                  <a:cubicBezTo>
                    <a:pt x="2338" y="7074"/>
                    <a:pt x="2528" y="5714"/>
                    <a:pt x="2697" y="4350"/>
                  </a:cubicBezTo>
                  <a:cubicBezTo>
                    <a:pt x="2873" y="2989"/>
                    <a:pt x="3037" y="1626"/>
                    <a:pt x="3178" y="262"/>
                  </a:cubicBezTo>
                  <a:lnTo>
                    <a:pt x="877"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2356851" y="2359775"/>
              <a:ext cx="170931" cy="212176"/>
            </a:xfrm>
            <a:custGeom>
              <a:rect b="b" l="l" r="r" t="t"/>
              <a:pathLst>
                <a:path extrusionOk="0" h="6060" w="4882">
                  <a:moveTo>
                    <a:pt x="2366" y="0"/>
                  </a:moveTo>
                  <a:cubicBezTo>
                    <a:pt x="2255" y="0"/>
                    <a:pt x="2142" y="16"/>
                    <a:pt x="2029" y="51"/>
                  </a:cubicBezTo>
                  <a:cubicBezTo>
                    <a:pt x="1109" y="331"/>
                    <a:pt x="1" y="3503"/>
                    <a:pt x="1" y="3503"/>
                  </a:cubicBezTo>
                  <a:lnTo>
                    <a:pt x="3576" y="6059"/>
                  </a:lnTo>
                  <a:cubicBezTo>
                    <a:pt x="3576" y="6059"/>
                    <a:pt x="4882" y="3410"/>
                    <a:pt x="4494" y="2219"/>
                  </a:cubicBezTo>
                  <a:cubicBezTo>
                    <a:pt x="4136" y="1114"/>
                    <a:pt x="3291" y="0"/>
                    <a:pt x="236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2348168" y="2472376"/>
              <a:ext cx="146702" cy="110640"/>
            </a:xfrm>
            <a:custGeom>
              <a:rect b="b" l="l" r="r" t="t"/>
              <a:pathLst>
                <a:path extrusionOk="0" h="3160" w="4190">
                  <a:moveTo>
                    <a:pt x="83" y="1"/>
                  </a:moveTo>
                  <a:lnTo>
                    <a:pt x="1" y="370"/>
                  </a:lnTo>
                  <a:lnTo>
                    <a:pt x="3856" y="3160"/>
                  </a:lnTo>
                  <a:lnTo>
                    <a:pt x="4190" y="2786"/>
                  </a:lnTo>
                  <a:lnTo>
                    <a:pt x="83" y="1"/>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2661112" y="2623946"/>
              <a:ext cx="78953" cy="98700"/>
            </a:xfrm>
            <a:custGeom>
              <a:rect b="b" l="l" r="r" t="t"/>
              <a:pathLst>
                <a:path extrusionOk="0" h="2819" w="2255">
                  <a:moveTo>
                    <a:pt x="1802" y="0"/>
                  </a:moveTo>
                  <a:lnTo>
                    <a:pt x="0" y="610"/>
                  </a:lnTo>
                  <a:lnTo>
                    <a:pt x="657" y="2818"/>
                  </a:lnTo>
                  <a:lnTo>
                    <a:pt x="2254" y="1881"/>
                  </a:lnTo>
                  <a:lnTo>
                    <a:pt x="1802" y="0"/>
                  </a:lnTo>
                  <a:close/>
                </a:path>
              </a:pathLst>
            </a:custGeom>
            <a:solidFill>
              <a:srgbClr val="FFB5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24"/>
          <p:cNvSpPr txBox="1"/>
          <p:nvPr>
            <p:ph type="ctrTitle"/>
          </p:nvPr>
        </p:nvSpPr>
        <p:spPr>
          <a:xfrm rot="-3144022">
            <a:off x="2150808" y="2540441"/>
            <a:ext cx="1012882" cy="32066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96" name="Google Shape;396;p24"/>
          <p:cNvSpPr txBox="1"/>
          <p:nvPr>
            <p:ph idx="7" type="subTitle"/>
          </p:nvPr>
        </p:nvSpPr>
        <p:spPr>
          <a:xfrm>
            <a:off x="6364525" y="3659800"/>
            <a:ext cx="21549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Realizando consultas y filtros a la base de datos Northwind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400" name="Shape 400"/>
        <p:cNvGrpSpPr/>
        <p:nvPr/>
      </p:nvGrpSpPr>
      <p:grpSpPr>
        <a:xfrm>
          <a:off x="0" y="0"/>
          <a:ext cx="0" cy="0"/>
          <a:chOff x="0" y="0"/>
          <a:chExt cx="0" cy="0"/>
        </a:xfrm>
      </p:grpSpPr>
      <p:sp>
        <p:nvSpPr>
          <p:cNvPr id="401" name="Google Shape;401;p25"/>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402" name="Google Shape;402;p25"/>
          <p:cNvSpPr/>
          <p:nvPr/>
        </p:nvSpPr>
        <p:spPr>
          <a:xfrm>
            <a:off x="4051475" y="1554994"/>
            <a:ext cx="2422800" cy="29322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72000" rtl="0" algn="ctr">
              <a:lnSpc>
                <a:spcPct val="100000"/>
              </a:lnSpc>
              <a:spcBef>
                <a:spcPts val="0"/>
              </a:spcBef>
              <a:spcAft>
                <a:spcPts val="0"/>
              </a:spcAft>
              <a:buNone/>
            </a:pPr>
            <a:r>
              <a:rPr lang="en" sz="1800">
                <a:solidFill>
                  <a:srgbClr val="434343"/>
                </a:solidFill>
                <a:latin typeface="Staatliches"/>
                <a:ea typeface="Staatliches"/>
                <a:cs typeface="Staatliches"/>
                <a:sym typeface="Staatliches"/>
              </a:rPr>
              <a:t>Data access Layer</a:t>
            </a:r>
            <a:endParaRPr sz="1800">
              <a:solidFill>
                <a:srgbClr val="434343"/>
              </a:solidFill>
              <a:latin typeface="Staatliches"/>
              <a:ea typeface="Staatliches"/>
              <a:cs typeface="Staatliches"/>
              <a:sym typeface="Staatliches"/>
            </a:endParaRPr>
          </a:p>
        </p:txBody>
      </p:sp>
      <p:sp>
        <p:nvSpPr>
          <p:cNvPr id="403" name="Google Shape;403;p25"/>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Patrón Data Access Object</a:t>
            </a:r>
            <a:endParaRPr/>
          </a:p>
        </p:txBody>
      </p:sp>
      <p:sp>
        <p:nvSpPr>
          <p:cNvPr id="404" name="Google Shape;404;p25"/>
          <p:cNvSpPr/>
          <p:nvPr/>
        </p:nvSpPr>
        <p:spPr>
          <a:xfrm>
            <a:off x="4264625" y="2292756"/>
            <a:ext cx="1996500" cy="7611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5" name="Google Shape;405;p25"/>
          <p:cNvSpPr/>
          <p:nvPr/>
        </p:nvSpPr>
        <p:spPr>
          <a:xfrm>
            <a:off x="4264625" y="2292756"/>
            <a:ext cx="1996500" cy="7611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rPr lang="en" sz="1800">
                <a:solidFill>
                  <a:srgbClr val="434343"/>
                </a:solidFill>
                <a:latin typeface="Staatliches"/>
                <a:ea typeface="Staatliches"/>
                <a:cs typeface="Staatliches"/>
                <a:sym typeface="Staatliches"/>
              </a:rPr>
              <a:t>Data Access Object</a:t>
            </a:r>
            <a:endParaRPr sz="1100">
              <a:solidFill>
                <a:srgbClr val="434343"/>
              </a:solidFill>
              <a:latin typeface="Anaheim"/>
              <a:ea typeface="Anaheim"/>
              <a:cs typeface="Anaheim"/>
              <a:sym typeface="Anaheim"/>
            </a:endParaRPr>
          </a:p>
          <a:p>
            <a:pPr indent="0" lvl="0" marL="0" marR="72000" rtl="0" algn="r">
              <a:spcBef>
                <a:spcPts val="0"/>
              </a:spcBef>
              <a:spcAft>
                <a:spcPts val="0"/>
              </a:spcAft>
              <a:buNone/>
            </a:pPr>
            <a:r>
              <a:rPr lang="en" sz="1100">
                <a:solidFill>
                  <a:srgbClr val="434343"/>
                </a:solidFill>
                <a:latin typeface="Anaheim"/>
                <a:ea typeface="Anaheim"/>
                <a:cs typeface="Anaheim"/>
                <a:sym typeface="Anaheim"/>
              </a:rPr>
              <a:t>Clase utilitaria</a:t>
            </a:r>
            <a:endParaRPr sz="1100">
              <a:solidFill>
                <a:srgbClr val="434343"/>
              </a:solidFill>
              <a:latin typeface="Anaheim"/>
              <a:ea typeface="Anaheim"/>
              <a:cs typeface="Anaheim"/>
              <a:sym typeface="Anaheim"/>
            </a:endParaRPr>
          </a:p>
        </p:txBody>
      </p:sp>
      <p:sp>
        <p:nvSpPr>
          <p:cNvPr id="406" name="Google Shape;406;p25"/>
          <p:cNvSpPr/>
          <p:nvPr/>
        </p:nvSpPr>
        <p:spPr>
          <a:xfrm>
            <a:off x="1520775" y="1554994"/>
            <a:ext cx="2422800" cy="29322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72000" rtl="0" algn="ctr">
              <a:lnSpc>
                <a:spcPct val="100000"/>
              </a:lnSpc>
              <a:spcBef>
                <a:spcPts val="0"/>
              </a:spcBef>
              <a:spcAft>
                <a:spcPts val="0"/>
              </a:spcAft>
              <a:buNone/>
            </a:pPr>
            <a:r>
              <a:rPr lang="en" sz="1800">
                <a:solidFill>
                  <a:schemeClr val="accent3"/>
                </a:solidFill>
                <a:latin typeface="Staatliches"/>
                <a:ea typeface="Staatliches"/>
                <a:cs typeface="Staatliches"/>
                <a:sym typeface="Staatliches"/>
              </a:rPr>
              <a:t>Presentation </a:t>
            </a:r>
            <a:r>
              <a:rPr lang="en" sz="1800">
                <a:solidFill>
                  <a:srgbClr val="434343"/>
                </a:solidFill>
                <a:latin typeface="Staatliches"/>
                <a:ea typeface="Staatliches"/>
                <a:cs typeface="Staatliches"/>
                <a:sym typeface="Staatliches"/>
              </a:rPr>
              <a:t>Layer</a:t>
            </a:r>
            <a:endParaRPr sz="1800">
              <a:solidFill>
                <a:srgbClr val="434343"/>
              </a:solidFill>
              <a:latin typeface="Staatliches"/>
              <a:ea typeface="Staatliches"/>
              <a:cs typeface="Staatliches"/>
              <a:sym typeface="Staatliches"/>
            </a:endParaRPr>
          </a:p>
        </p:txBody>
      </p:sp>
      <p:sp>
        <p:nvSpPr>
          <p:cNvPr id="407" name="Google Shape;407;p25"/>
          <p:cNvSpPr/>
          <p:nvPr/>
        </p:nvSpPr>
        <p:spPr>
          <a:xfrm>
            <a:off x="4264625" y="3588156"/>
            <a:ext cx="1996500" cy="7611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08" name="Google Shape;408;p25"/>
          <p:cNvSpPr/>
          <p:nvPr/>
        </p:nvSpPr>
        <p:spPr>
          <a:xfrm>
            <a:off x="4264625" y="3588156"/>
            <a:ext cx="1996500" cy="7611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rPr lang="en" sz="1800">
                <a:solidFill>
                  <a:srgbClr val="434343"/>
                </a:solidFill>
                <a:latin typeface="Staatliches"/>
                <a:ea typeface="Staatliches"/>
                <a:cs typeface="Staatliches"/>
                <a:sym typeface="Staatliches"/>
              </a:rPr>
              <a:t>Transfer Object</a:t>
            </a:r>
            <a:endParaRPr sz="1100">
              <a:solidFill>
                <a:srgbClr val="434343"/>
              </a:solidFill>
              <a:latin typeface="Anaheim"/>
              <a:ea typeface="Anaheim"/>
              <a:cs typeface="Anaheim"/>
              <a:sym typeface="Anaheim"/>
            </a:endParaRPr>
          </a:p>
          <a:p>
            <a:pPr indent="0" lvl="0" marL="0" marR="72000" rtl="0" algn="r">
              <a:spcBef>
                <a:spcPts val="0"/>
              </a:spcBef>
              <a:spcAft>
                <a:spcPts val="0"/>
              </a:spcAft>
              <a:buNone/>
            </a:pPr>
            <a:r>
              <a:rPr lang="en" sz="1100">
                <a:solidFill>
                  <a:srgbClr val="434343"/>
                </a:solidFill>
                <a:latin typeface="Anaheim"/>
                <a:ea typeface="Anaheim"/>
                <a:cs typeface="Anaheim"/>
                <a:sym typeface="Anaheim"/>
              </a:rPr>
              <a:t>Contenedor de datos</a:t>
            </a:r>
            <a:endParaRPr sz="1100">
              <a:solidFill>
                <a:srgbClr val="434343"/>
              </a:solidFill>
              <a:latin typeface="Anaheim"/>
              <a:ea typeface="Anaheim"/>
              <a:cs typeface="Anaheim"/>
              <a:sym typeface="Anaheim"/>
            </a:endParaRPr>
          </a:p>
        </p:txBody>
      </p:sp>
      <p:sp>
        <p:nvSpPr>
          <p:cNvPr id="409" name="Google Shape;409;p25"/>
          <p:cNvSpPr/>
          <p:nvPr/>
        </p:nvSpPr>
        <p:spPr>
          <a:xfrm>
            <a:off x="6795325" y="2292756"/>
            <a:ext cx="1996500" cy="7611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0" name="Google Shape;410;p25"/>
          <p:cNvSpPr/>
          <p:nvPr/>
        </p:nvSpPr>
        <p:spPr>
          <a:xfrm>
            <a:off x="6795325" y="2292756"/>
            <a:ext cx="1996500" cy="7611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rPr lang="en" sz="1800">
                <a:solidFill>
                  <a:srgbClr val="434343"/>
                </a:solidFill>
                <a:latin typeface="Staatliches"/>
                <a:ea typeface="Staatliches"/>
                <a:cs typeface="Staatliches"/>
                <a:sym typeface="Staatliches"/>
              </a:rPr>
              <a:t>Data Source</a:t>
            </a:r>
            <a:endParaRPr sz="1100">
              <a:solidFill>
                <a:srgbClr val="434343"/>
              </a:solidFill>
              <a:latin typeface="Anaheim"/>
              <a:ea typeface="Anaheim"/>
              <a:cs typeface="Anaheim"/>
              <a:sym typeface="Anaheim"/>
            </a:endParaRPr>
          </a:p>
          <a:p>
            <a:pPr indent="0" lvl="0" marL="0" marR="72000" rtl="0" algn="r">
              <a:spcBef>
                <a:spcPts val="0"/>
              </a:spcBef>
              <a:spcAft>
                <a:spcPts val="0"/>
              </a:spcAft>
              <a:buNone/>
            </a:pPr>
            <a:r>
              <a:rPr lang="en" sz="1100">
                <a:solidFill>
                  <a:srgbClr val="434343"/>
                </a:solidFill>
                <a:latin typeface="Anaheim"/>
                <a:ea typeface="Anaheim"/>
                <a:cs typeface="Anaheim"/>
                <a:sym typeface="Anaheim"/>
              </a:rPr>
              <a:t>Base de datos SQL Server</a:t>
            </a:r>
            <a:endParaRPr sz="1100">
              <a:solidFill>
                <a:srgbClr val="434343"/>
              </a:solidFill>
              <a:latin typeface="Anaheim"/>
              <a:ea typeface="Anaheim"/>
              <a:cs typeface="Anaheim"/>
              <a:sym typeface="Anaheim"/>
            </a:endParaRPr>
          </a:p>
        </p:txBody>
      </p:sp>
      <p:sp>
        <p:nvSpPr>
          <p:cNvPr id="411" name="Google Shape;411;p25"/>
          <p:cNvSpPr/>
          <p:nvPr/>
        </p:nvSpPr>
        <p:spPr>
          <a:xfrm>
            <a:off x="1733925" y="2292756"/>
            <a:ext cx="1996500" cy="7611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412" name="Google Shape;412;p25"/>
          <p:cNvSpPr/>
          <p:nvPr/>
        </p:nvSpPr>
        <p:spPr>
          <a:xfrm>
            <a:off x="1733925" y="2292756"/>
            <a:ext cx="1996500" cy="7611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rPr lang="en" sz="1800">
                <a:solidFill>
                  <a:srgbClr val="434343"/>
                </a:solidFill>
                <a:latin typeface="Staatliches"/>
                <a:ea typeface="Staatliches"/>
                <a:cs typeface="Staatliches"/>
                <a:sym typeface="Staatliches"/>
              </a:rPr>
              <a:t>Business Object</a:t>
            </a:r>
            <a:endParaRPr sz="1100">
              <a:solidFill>
                <a:schemeClr val="accent3"/>
              </a:solidFill>
              <a:latin typeface="Anaheim"/>
              <a:ea typeface="Anaheim"/>
              <a:cs typeface="Anaheim"/>
              <a:sym typeface="Anaheim"/>
            </a:endParaRPr>
          </a:p>
          <a:p>
            <a:pPr indent="0" lvl="0" marL="0" marR="72000" rtl="0" algn="r">
              <a:spcBef>
                <a:spcPts val="0"/>
              </a:spcBef>
              <a:spcAft>
                <a:spcPts val="0"/>
              </a:spcAft>
              <a:buNone/>
            </a:pPr>
            <a:r>
              <a:rPr lang="en" sz="1100">
                <a:solidFill>
                  <a:schemeClr val="accent3"/>
                </a:solidFill>
                <a:latin typeface="Anaheim"/>
                <a:ea typeface="Anaheim"/>
                <a:cs typeface="Anaheim"/>
                <a:sym typeface="Anaheim"/>
              </a:rPr>
              <a:t>Lógica del negocio</a:t>
            </a:r>
            <a:endParaRPr sz="1800">
              <a:solidFill>
                <a:srgbClr val="434343"/>
              </a:solidFill>
              <a:latin typeface="Staatliches"/>
              <a:ea typeface="Staatliches"/>
              <a:cs typeface="Staatliches"/>
              <a:sym typeface="Staatliches"/>
            </a:endParaRPr>
          </a:p>
        </p:txBody>
      </p:sp>
      <p:sp>
        <p:nvSpPr>
          <p:cNvPr id="413" name="Google Shape;413;p25"/>
          <p:cNvSpPr/>
          <p:nvPr/>
        </p:nvSpPr>
        <p:spPr>
          <a:xfrm rot="5400000">
            <a:off x="6394975" y="2403019"/>
            <a:ext cx="260100" cy="540600"/>
          </a:xfrm>
          <a:prstGeom prst="upDown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
          <p:cNvSpPr/>
          <p:nvPr/>
        </p:nvSpPr>
        <p:spPr>
          <a:xfrm>
            <a:off x="3730425" y="2508469"/>
            <a:ext cx="534300" cy="3297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5"/>
          <p:cNvSpPr/>
          <p:nvPr/>
        </p:nvSpPr>
        <p:spPr>
          <a:xfrm rot="5400000">
            <a:off x="4995725" y="3156169"/>
            <a:ext cx="534300" cy="329700"/>
          </a:xfrm>
          <a:prstGeom prst="rightArrow">
            <a:avLst>
              <a:gd fmla="val 50000" name="adj1"/>
              <a:gd fmla="val 50000" name="adj2"/>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5"/>
          <p:cNvSpPr/>
          <p:nvPr/>
        </p:nvSpPr>
        <p:spPr>
          <a:xfrm flipH="1">
            <a:off x="2522325" y="3053869"/>
            <a:ext cx="1742400" cy="1000200"/>
          </a:xfrm>
          <a:prstGeom prst="bentUpArrow">
            <a:avLst>
              <a:gd fmla="val 17779" name="adj1"/>
              <a:gd fmla="val 18937" name="adj2"/>
              <a:gd fmla="val 20078" name="adj3"/>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
          <p:cNvSpPr/>
          <p:nvPr/>
        </p:nvSpPr>
        <p:spPr>
          <a:xfrm>
            <a:off x="757250" y="280219"/>
            <a:ext cx="2213547" cy="843492"/>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El patrón DAO propone separar por completo la lógica de negocio de la lógica para acceder a los datos</a:t>
            </a:r>
            <a:endParaRPr sz="1000">
              <a:solidFill>
                <a:srgbClr val="FFF2CC"/>
              </a:solidFill>
              <a:latin typeface="Anaheim"/>
              <a:ea typeface="Anaheim"/>
              <a:cs typeface="Anaheim"/>
              <a:sym typeface="Anaheim"/>
            </a:endParaRPr>
          </a:p>
        </p:txBody>
      </p:sp>
      <p:grpSp>
        <p:nvGrpSpPr>
          <p:cNvPr id="418" name="Google Shape;418;p25"/>
          <p:cNvGrpSpPr/>
          <p:nvPr/>
        </p:nvGrpSpPr>
        <p:grpSpPr>
          <a:xfrm>
            <a:off x="352163" y="1324729"/>
            <a:ext cx="1432138" cy="2773390"/>
            <a:chOff x="-823767" y="1667843"/>
            <a:chExt cx="1580203" cy="2881743"/>
          </a:xfrm>
        </p:grpSpPr>
        <p:sp>
          <p:nvSpPr>
            <p:cNvPr id="419" name="Google Shape;419;p25"/>
            <p:cNvSpPr/>
            <p:nvPr/>
          </p:nvSpPr>
          <p:spPr>
            <a:xfrm>
              <a:off x="-216393" y="1767355"/>
              <a:ext cx="5288" cy="1517707"/>
            </a:xfrm>
            <a:custGeom>
              <a:rect b="b" l="l" r="r" t="t"/>
              <a:pathLst>
                <a:path extrusionOk="0" h="33294" w="116">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253178" y="2086723"/>
              <a:ext cx="22382" cy="22337"/>
            </a:xfrm>
            <a:custGeom>
              <a:rect b="b" l="l" r="r" t="t"/>
              <a:pathLst>
                <a:path extrusionOk="0" h="490" w="491">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a:off x="-224917" y="1767355"/>
              <a:ext cx="22337" cy="22382"/>
            </a:xfrm>
            <a:custGeom>
              <a:rect b="b" l="l" r="r" t="t"/>
              <a:pathLst>
                <a:path extrusionOk="0" h="491" w="49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a:off x="-235675" y="4406176"/>
              <a:ext cx="327711" cy="143137"/>
            </a:xfrm>
            <a:custGeom>
              <a:rect b="b" l="l" r="r" t="t"/>
              <a:pathLst>
                <a:path extrusionOk="0" h="3140" w="7189">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a:off x="-235265" y="4494748"/>
              <a:ext cx="64366" cy="49505"/>
            </a:xfrm>
            <a:custGeom>
              <a:rect b="b" l="l" r="r" t="t"/>
              <a:pathLst>
                <a:path extrusionOk="0" h="1086" w="1412">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a:off x="-233897" y="4517540"/>
              <a:ext cx="301864" cy="32046"/>
            </a:xfrm>
            <a:custGeom>
              <a:rect b="b" l="l" r="r" t="t"/>
              <a:pathLst>
                <a:path extrusionOk="0" h="703" w="6622">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a:off x="-236450" y="4537415"/>
              <a:ext cx="298217" cy="7020"/>
            </a:xfrm>
            <a:custGeom>
              <a:rect b="b" l="l" r="r" t="t"/>
              <a:pathLst>
                <a:path extrusionOk="0" h="154" w="6542">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5"/>
            <p:cNvSpPr/>
            <p:nvPr/>
          </p:nvSpPr>
          <p:spPr>
            <a:xfrm>
              <a:off x="-730" y="4515443"/>
              <a:ext cx="17915" cy="27807"/>
            </a:xfrm>
            <a:custGeom>
              <a:rect b="b" l="l" r="r" t="t"/>
              <a:pathLst>
                <a:path extrusionOk="0" h="610" w="393">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5"/>
            <p:cNvSpPr/>
            <p:nvPr/>
          </p:nvSpPr>
          <p:spPr>
            <a:xfrm>
              <a:off x="-52378" y="4502953"/>
              <a:ext cx="9983" cy="14815"/>
            </a:xfrm>
            <a:custGeom>
              <a:rect b="b" l="l" r="r" t="t"/>
              <a:pathLst>
                <a:path extrusionOk="0" h="325" w="219">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5"/>
            <p:cNvSpPr/>
            <p:nvPr/>
          </p:nvSpPr>
          <p:spPr>
            <a:xfrm>
              <a:off x="-66737" y="4500492"/>
              <a:ext cx="11579" cy="10165"/>
            </a:xfrm>
            <a:custGeom>
              <a:rect b="b" l="l" r="r" t="t"/>
              <a:pathLst>
                <a:path extrusionOk="0" h="223" w="254">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5"/>
            <p:cNvSpPr/>
            <p:nvPr/>
          </p:nvSpPr>
          <p:spPr>
            <a:xfrm>
              <a:off x="-75718" y="4492970"/>
              <a:ext cx="18599" cy="2279"/>
            </a:xfrm>
            <a:custGeom>
              <a:rect b="b" l="l" r="r" t="t"/>
              <a:pathLst>
                <a:path extrusionOk="0" h="50" w="408">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a:off x="-79136" y="4482258"/>
              <a:ext cx="21197" cy="3100"/>
            </a:xfrm>
            <a:custGeom>
              <a:rect b="b" l="l" r="r" t="t"/>
              <a:pathLst>
                <a:path extrusionOk="0" h="68" w="465">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46224" y="4486178"/>
              <a:ext cx="33323" cy="19237"/>
            </a:xfrm>
            <a:custGeom>
              <a:rect b="b" l="l" r="r" t="t"/>
              <a:pathLst>
                <a:path extrusionOk="0" h="422" w="731">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58806" y="4481209"/>
              <a:ext cx="17231" cy="21835"/>
            </a:xfrm>
            <a:custGeom>
              <a:rect b="b" l="l" r="r" t="t"/>
              <a:pathLst>
                <a:path extrusionOk="0" h="479" w="378">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233670" y="4492924"/>
              <a:ext cx="63363" cy="49916"/>
            </a:xfrm>
            <a:custGeom>
              <a:rect b="b" l="l" r="r" t="t"/>
              <a:pathLst>
                <a:path extrusionOk="0" h="1095" w="139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217760" y="4420900"/>
              <a:ext cx="2416" cy="72115"/>
            </a:xfrm>
            <a:custGeom>
              <a:rect b="b" l="l" r="r" t="t"/>
              <a:pathLst>
                <a:path extrusionOk="0" h="1582" w="53">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148426" y="4525837"/>
              <a:ext cx="51420" cy="2690"/>
            </a:xfrm>
            <a:custGeom>
              <a:rect b="b" l="l" r="r" t="t"/>
              <a:pathLst>
                <a:path extrusionOk="0" h="59" w="1128">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5"/>
            <p:cNvSpPr/>
            <p:nvPr/>
          </p:nvSpPr>
          <p:spPr>
            <a:xfrm>
              <a:off x="-183298" y="4526840"/>
              <a:ext cx="6017" cy="10029"/>
            </a:xfrm>
            <a:custGeom>
              <a:rect b="b" l="l" r="r" t="t"/>
              <a:pathLst>
                <a:path extrusionOk="0" h="220" w="132">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a:off x="-196427" y="4510839"/>
              <a:ext cx="7385" cy="6792"/>
            </a:xfrm>
            <a:custGeom>
              <a:rect b="b" l="l" r="r" t="t"/>
              <a:pathLst>
                <a:path extrusionOk="0" h="149" w="162">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214889" y="4502953"/>
              <a:ext cx="10485" cy="4285"/>
            </a:xfrm>
            <a:custGeom>
              <a:rect b="b" l="l" r="r" t="t"/>
              <a:pathLst>
                <a:path extrusionOk="0" h="94" w="23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a:off x="-228336" y="4500309"/>
              <a:ext cx="5835" cy="2781"/>
            </a:xfrm>
            <a:custGeom>
              <a:rect b="b" l="l" r="r" t="t"/>
              <a:pathLst>
                <a:path extrusionOk="0" h="61" w="128">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5"/>
            <p:cNvSpPr/>
            <p:nvPr/>
          </p:nvSpPr>
          <p:spPr>
            <a:xfrm>
              <a:off x="557412" y="1720904"/>
              <a:ext cx="199024" cy="228563"/>
            </a:xfrm>
            <a:custGeom>
              <a:rect b="b" l="l" r="r" t="t"/>
              <a:pathLst>
                <a:path extrusionOk="0" h="5014" w="4366">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640058" y="1808564"/>
              <a:ext cx="46679" cy="60446"/>
            </a:xfrm>
            <a:custGeom>
              <a:rect b="b" l="l" r="r" t="t"/>
              <a:pathLst>
                <a:path extrusionOk="0" h="1326" w="1024">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5"/>
            <p:cNvSpPr/>
            <p:nvPr/>
          </p:nvSpPr>
          <p:spPr>
            <a:xfrm>
              <a:off x="657152" y="1828895"/>
              <a:ext cx="37106" cy="52104"/>
            </a:xfrm>
            <a:custGeom>
              <a:rect b="b" l="l" r="r" t="t"/>
              <a:pathLst>
                <a:path extrusionOk="0" h="1143" w="814">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590871" y="1833453"/>
              <a:ext cx="74349" cy="34736"/>
            </a:xfrm>
            <a:custGeom>
              <a:rect b="b" l="l" r="r" t="t"/>
              <a:pathLst>
                <a:path extrusionOk="0" h="762" w="1631">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5"/>
            <p:cNvSpPr/>
            <p:nvPr/>
          </p:nvSpPr>
          <p:spPr>
            <a:xfrm>
              <a:off x="590689" y="1832405"/>
              <a:ext cx="75534" cy="35967"/>
            </a:xfrm>
            <a:custGeom>
              <a:rect b="b" l="l" r="r" t="t"/>
              <a:pathLst>
                <a:path extrusionOk="0" h="789" w="1657">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5"/>
            <p:cNvSpPr/>
            <p:nvPr/>
          </p:nvSpPr>
          <p:spPr>
            <a:xfrm>
              <a:off x="676708" y="1844667"/>
              <a:ext cx="26941" cy="45084"/>
            </a:xfrm>
            <a:custGeom>
              <a:rect b="b" l="l" r="r" t="t"/>
              <a:pathLst>
                <a:path extrusionOk="0" h="989" w="591">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633265" y="1865180"/>
              <a:ext cx="6655" cy="46861"/>
            </a:xfrm>
            <a:custGeom>
              <a:rect b="b" l="l" r="r" t="t"/>
              <a:pathLst>
                <a:path extrusionOk="0" h="1028" w="146">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5"/>
            <p:cNvSpPr/>
            <p:nvPr/>
          </p:nvSpPr>
          <p:spPr>
            <a:xfrm>
              <a:off x="-274696" y="1817590"/>
              <a:ext cx="294251" cy="305967"/>
            </a:xfrm>
            <a:custGeom>
              <a:rect b="b" l="l" r="r" t="t"/>
              <a:pathLst>
                <a:path extrusionOk="0" h="6712" w="6455">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5"/>
            <p:cNvSpPr/>
            <p:nvPr/>
          </p:nvSpPr>
          <p:spPr>
            <a:xfrm>
              <a:off x="-318731" y="1708186"/>
              <a:ext cx="235674" cy="401649"/>
            </a:xfrm>
            <a:custGeom>
              <a:rect b="b" l="l" r="r" t="t"/>
              <a:pathLst>
                <a:path extrusionOk="0" h="8811" w="517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114146" y="1855653"/>
              <a:ext cx="15362" cy="15362"/>
            </a:xfrm>
            <a:custGeom>
              <a:rect b="b" l="l" r="r" t="t"/>
              <a:pathLst>
                <a:path extrusionOk="0" h="337" w="337">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122123" y="1845579"/>
              <a:ext cx="31271" cy="9436"/>
            </a:xfrm>
            <a:custGeom>
              <a:rect b="b" l="l" r="r" t="t"/>
              <a:pathLst>
                <a:path extrusionOk="0" h="207" w="686">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5"/>
            <p:cNvSpPr/>
            <p:nvPr/>
          </p:nvSpPr>
          <p:spPr>
            <a:xfrm>
              <a:off x="-203447" y="1855653"/>
              <a:ext cx="15408" cy="15362"/>
            </a:xfrm>
            <a:custGeom>
              <a:rect b="b" l="l" r="r" t="t"/>
              <a:pathLst>
                <a:path extrusionOk="0" h="337" w="338">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5"/>
            <p:cNvSpPr/>
            <p:nvPr/>
          </p:nvSpPr>
          <p:spPr>
            <a:xfrm>
              <a:off x="-213977" y="1845579"/>
              <a:ext cx="31362" cy="9436"/>
            </a:xfrm>
            <a:custGeom>
              <a:rect b="b" l="l" r="r" t="t"/>
              <a:pathLst>
                <a:path extrusionOk="0" h="207" w="688">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185669" y="1931689"/>
              <a:ext cx="45084" cy="24525"/>
            </a:xfrm>
            <a:custGeom>
              <a:rect b="b" l="l" r="r" t="t"/>
              <a:pathLst>
                <a:path extrusionOk="0" h="538" w="989">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230706" y="2000659"/>
              <a:ext cx="79728" cy="41801"/>
            </a:xfrm>
            <a:custGeom>
              <a:rect b="b" l="l" r="r" t="t"/>
              <a:pathLst>
                <a:path extrusionOk="0" h="917" w="1749">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5"/>
            <p:cNvSpPr/>
            <p:nvPr/>
          </p:nvSpPr>
          <p:spPr>
            <a:xfrm>
              <a:off x="-463782" y="1667843"/>
              <a:ext cx="411450" cy="438026"/>
            </a:xfrm>
            <a:custGeom>
              <a:rect b="b" l="l" r="r" t="t"/>
              <a:pathLst>
                <a:path extrusionOk="0" h="9609" w="9026">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5"/>
            <p:cNvSpPr/>
            <p:nvPr/>
          </p:nvSpPr>
          <p:spPr>
            <a:xfrm>
              <a:off x="-277933" y="1746249"/>
              <a:ext cx="120572" cy="78999"/>
            </a:xfrm>
            <a:custGeom>
              <a:rect b="b" l="l" r="r" t="t"/>
              <a:pathLst>
                <a:path extrusionOk="0" h="1733" w="2645">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5"/>
            <p:cNvSpPr/>
            <p:nvPr/>
          </p:nvSpPr>
          <p:spPr>
            <a:xfrm>
              <a:off x="-434699" y="1751811"/>
              <a:ext cx="83922" cy="216666"/>
            </a:xfrm>
            <a:custGeom>
              <a:rect b="b" l="l" r="r" t="t"/>
              <a:pathLst>
                <a:path extrusionOk="0" h="4753" w="1841">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5"/>
            <p:cNvSpPr/>
            <p:nvPr/>
          </p:nvSpPr>
          <p:spPr>
            <a:xfrm>
              <a:off x="-84880" y="1790649"/>
              <a:ext cx="89119" cy="119661"/>
            </a:xfrm>
            <a:custGeom>
              <a:rect b="b" l="l" r="r" t="t"/>
              <a:pathLst>
                <a:path extrusionOk="0" h="2625" w="1955">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5"/>
            <p:cNvSpPr/>
            <p:nvPr/>
          </p:nvSpPr>
          <p:spPr>
            <a:xfrm>
              <a:off x="-90897" y="2826977"/>
              <a:ext cx="205087" cy="1628251"/>
            </a:xfrm>
            <a:custGeom>
              <a:rect b="b" l="l" r="r" t="t"/>
              <a:pathLst>
                <a:path extrusionOk="0" h="35719" w="4499">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5"/>
            <p:cNvSpPr/>
            <p:nvPr/>
          </p:nvSpPr>
          <p:spPr>
            <a:xfrm>
              <a:off x="-477919" y="2696154"/>
              <a:ext cx="441491" cy="1776418"/>
            </a:xfrm>
            <a:custGeom>
              <a:rect b="b" l="l" r="r" t="t"/>
              <a:pathLst>
                <a:path extrusionOk="0" h="38742" w="9685">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260975" y="2710052"/>
              <a:ext cx="102840" cy="1755934"/>
            </a:xfrm>
            <a:custGeom>
              <a:rect b="b" l="l" r="r" t="t"/>
              <a:pathLst>
                <a:path extrusionOk="0" h="38520" w="2256">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
            <p:cNvSpPr/>
            <p:nvPr/>
          </p:nvSpPr>
          <p:spPr>
            <a:xfrm>
              <a:off x="-258422" y="4440821"/>
              <a:ext cx="221999" cy="33505"/>
            </a:xfrm>
            <a:custGeom>
              <a:rect b="b" l="l" r="r" t="t"/>
              <a:pathLst>
                <a:path extrusionOk="0" h="735" w="4870">
                  <a:moveTo>
                    <a:pt x="1" y="1"/>
                  </a:moveTo>
                  <a:lnTo>
                    <a:pt x="1" y="735"/>
                  </a:lnTo>
                  <a:lnTo>
                    <a:pt x="4870" y="735"/>
                  </a:lnTo>
                  <a:lnTo>
                    <a:pt x="487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p:nvPr/>
          </p:nvSpPr>
          <p:spPr>
            <a:xfrm>
              <a:off x="-245841" y="2706496"/>
              <a:ext cx="2462" cy="10348"/>
            </a:xfrm>
            <a:custGeom>
              <a:rect b="b" l="l" r="r" t="t"/>
              <a:pathLst>
                <a:path extrusionOk="0" h="227" w="54">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245248" y="2727009"/>
              <a:ext cx="2416" cy="10165"/>
            </a:xfrm>
            <a:custGeom>
              <a:rect b="b" l="l" r="r" t="t"/>
              <a:pathLst>
                <a:path extrusionOk="0" h="223" w="53">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244655" y="2747295"/>
              <a:ext cx="2462" cy="10393"/>
            </a:xfrm>
            <a:custGeom>
              <a:rect b="b" l="l" r="r" t="t"/>
              <a:pathLst>
                <a:path extrusionOk="0" h="228" w="54">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5"/>
            <p:cNvSpPr/>
            <p:nvPr/>
          </p:nvSpPr>
          <p:spPr>
            <a:xfrm>
              <a:off x="-244063" y="2767808"/>
              <a:ext cx="2416" cy="10211"/>
            </a:xfrm>
            <a:custGeom>
              <a:rect b="b" l="l" r="r" t="t"/>
              <a:pathLst>
                <a:path extrusionOk="0" h="224" w="53">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5"/>
            <p:cNvSpPr/>
            <p:nvPr/>
          </p:nvSpPr>
          <p:spPr>
            <a:xfrm>
              <a:off x="-243425" y="2788321"/>
              <a:ext cx="2416" cy="10257"/>
            </a:xfrm>
            <a:custGeom>
              <a:rect b="b" l="l" r="r" t="t"/>
              <a:pathLst>
                <a:path extrusionOk="0" h="225" w="53">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242878" y="2808652"/>
              <a:ext cx="2462" cy="10257"/>
            </a:xfrm>
            <a:custGeom>
              <a:rect b="b" l="l" r="r" t="t"/>
              <a:pathLst>
                <a:path extrusionOk="0" h="225" w="54">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242239" y="2829165"/>
              <a:ext cx="2416" cy="10211"/>
            </a:xfrm>
            <a:custGeom>
              <a:rect b="b" l="l" r="r" t="t"/>
              <a:pathLst>
                <a:path extrusionOk="0" h="224" w="53">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5"/>
            <p:cNvSpPr/>
            <p:nvPr/>
          </p:nvSpPr>
          <p:spPr>
            <a:xfrm>
              <a:off x="-241692" y="2849496"/>
              <a:ext cx="2462" cy="10393"/>
            </a:xfrm>
            <a:custGeom>
              <a:rect b="b" l="l" r="r" t="t"/>
              <a:pathLst>
                <a:path extrusionOk="0" h="228" w="54">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241054" y="2870009"/>
              <a:ext cx="2416" cy="10211"/>
            </a:xfrm>
            <a:custGeom>
              <a:rect b="b" l="l" r="r" t="t"/>
              <a:pathLst>
                <a:path extrusionOk="0" h="224" w="53">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5"/>
            <p:cNvSpPr/>
            <p:nvPr/>
          </p:nvSpPr>
          <p:spPr>
            <a:xfrm>
              <a:off x="-240462" y="2890295"/>
              <a:ext cx="2416" cy="10439"/>
            </a:xfrm>
            <a:custGeom>
              <a:rect b="b" l="l" r="r" t="t"/>
              <a:pathLst>
                <a:path extrusionOk="0" h="229" w="53">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239869" y="2910853"/>
              <a:ext cx="2462" cy="10211"/>
            </a:xfrm>
            <a:custGeom>
              <a:rect b="b" l="l" r="r" t="t"/>
              <a:pathLst>
                <a:path extrusionOk="0" h="224" w="54">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5"/>
            <p:cNvSpPr/>
            <p:nvPr/>
          </p:nvSpPr>
          <p:spPr>
            <a:xfrm>
              <a:off x="-239459" y="2931367"/>
              <a:ext cx="2051" cy="10211"/>
            </a:xfrm>
            <a:custGeom>
              <a:rect b="b" l="l" r="r" t="t"/>
              <a:pathLst>
                <a:path extrusionOk="0" h="224" w="45">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5"/>
            <p:cNvSpPr/>
            <p:nvPr/>
          </p:nvSpPr>
          <p:spPr>
            <a:xfrm>
              <a:off x="-239276" y="2951880"/>
              <a:ext cx="2234" cy="10211"/>
            </a:xfrm>
            <a:custGeom>
              <a:rect b="b" l="l" r="r" t="t"/>
              <a:pathLst>
                <a:path extrusionOk="0" h="224" w="49">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239094" y="2972211"/>
              <a:ext cx="2416" cy="10439"/>
            </a:xfrm>
            <a:custGeom>
              <a:rect b="b" l="l" r="r" t="t"/>
              <a:pathLst>
                <a:path extrusionOk="0" h="229" w="53">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238456" y="2992724"/>
              <a:ext cx="2416" cy="10257"/>
            </a:xfrm>
            <a:custGeom>
              <a:rect b="b" l="l" r="r" t="t"/>
              <a:pathLst>
                <a:path extrusionOk="0" h="225" w="53">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237635" y="3013237"/>
              <a:ext cx="2416" cy="10211"/>
            </a:xfrm>
            <a:custGeom>
              <a:rect b="b" l="l" r="r" t="t"/>
              <a:pathLst>
                <a:path extrusionOk="0" h="224" w="53">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236450" y="3033568"/>
              <a:ext cx="2416" cy="10393"/>
            </a:xfrm>
            <a:custGeom>
              <a:rect b="b" l="l" r="r" t="t"/>
              <a:pathLst>
                <a:path extrusionOk="0" h="228" w="53">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235265" y="3054081"/>
              <a:ext cx="2416" cy="10211"/>
            </a:xfrm>
            <a:custGeom>
              <a:rect b="b" l="l" r="r" t="t"/>
              <a:pathLst>
                <a:path extrusionOk="0" h="224" w="53">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233897" y="3074367"/>
              <a:ext cx="2644" cy="10439"/>
            </a:xfrm>
            <a:custGeom>
              <a:rect b="b" l="l" r="r" t="t"/>
              <a:pathLst>
                <a:path extrusionOk="0" h="229" w="58">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232302" y="3094925"/>
              <a:ext cx="2826" cy="10211"/>
            </a:xfrm>
            <a:custGeom>
              <a:rect b="b" l="l" r="r" t="t"/>
              <a:pathLst>
                <a:path extrusionOk="0" h="224" w="62">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230296" y="3115256"/>
              <a:ext cx="2826" cy="10211"/>
            </a:xfrm>
            <a:custGeom>
              <a:rect b="b" l="l" r="r" t="t"/>
              <a:pathLst>
                <a:path extrusionOk="0" h="224" w="62">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228108" y="3135587"/>
              <a:ext cx="2826" cy="10165"/>
            </a:xfrm>
            <a:custGeom>
              <a:rect b="b" l="l" r="r" t="t"/>
              <a:pathLst>
                <a:path extrusionOk="0" h="223" w="62">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225692" y="3155918"/>
              <a:ext cx="2826" cy="10165"/>
            </a:xfrm>
            <a:custGeom>
              <a:rect b="b" l="l" r="r" t="t"/>
              <a:pathLst>
                <a:path extrusionOk="0" h="223" w="62">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223139" y="3176203"/>
              <a:ext cx="2826" cy="10029"/>
            </a:xfrm>
            <a:custGeom>
              <a:rect b="b" l="l" r="r" t="t"/>
              <a:pathLst>
                <a:path extrusionOk="0" h="220" w="62">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220359" y="3196306"/>
              <a:ext cx="2826" cy="10211"/>
            </a:xfrm>
            <a:custGeom>
              <a:rect b="b" l="l" r="r" t="t"/>
              <a:pathLst>
                <a:path extrusionOk="0" h="224" w="62">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217578" y="3216455"/>
              <a:ext cx="3054" cy="10211"/>
            </a:xfrm>
            <a:custGeom>
              <a:rect b="b" l="l" r="r" t="t"/>
              <a:pathLst>
                <a:path extrusionOk="0" h="224" w="67">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214387" y="3236740"/>
              <a:ext cx="3054" cy="10074"/>
            </a:xfrm>
            <a:custGeom>
              <a:rect b="b" l="l" r="r" t="t"/>
              <a:pathLst>
                <a:path extrusionOk="0" h="221" w="67">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211151" y="3256889"/>
              <a:ext cx="3009" cy="9983"/>
            </a:xfrm>
            <a:custGeom>
              <a:rect b="b" l="l" r="r" t="t"/>
              <a:pathLst>
                <a:path extrusionOk="0" h="219" w="66">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207777" y="3276992"/>
              <a:ext cx="3009" cy="10029"/>
            </a:xfrm>
            <a:custGeom>
              <a:rect b="b" l="l" r="r" t="t"/>
              <a:pathLst>
                <a:path extrusionOk="0" h="220" w="66">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204450" y="3297140"/>
              <a:ext cx="3100" cy="9983"/>
            </a:xfrm>
            <a:custGeom>
              <a:rect b="b" l="l" r="r" t="t"/>
              <a:pathLst>
                <a:path extrusionOk="0" h="219" w="68">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201031" y="3317243"/>
              <a:ext cx="3237" cy="10029"/>
            </a:xfrm>
            <a:custGeom>
              <a:rect b="b" l="l" r="r" t="t"/>
              <a:pathLst>
                <a:path extrusionOk="0" h="220" w="71">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197657" y="3337346"/>
              <a:ext cx="3282" cy="10074"/>
            </a:xfrm>
            <a:custGeom>
              <a:rect b="b" l="l" r="r" t="t"/>
              <a:pathLst>
                <a:path extrusionOk="0" h="221" w="72">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194239" y="3357449"/>
              <a:ext cx="3009" cy="10074"/>
            </a:xfrm>
            <a:custGeom>
              <a:rect b="b" l="l" r="r" t="t"/>
              <a:pathLst>
                <a:path extrusionOk="0" h="221" w="66">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190865" y="3377598"/>
              <a:ext cx="3009" cy="10029"/>
            </a:xfrm>
            <a:custGeom>
              <a:rect b="b" l="l" r="r" t="t"/>
              <a:pathLst>
                <a:path extrusionOk="0" h="220" w="66">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187902" y="3397746"/>
              <a:ext cx="3054" cy="9983"/>
            </a:xfrm>
            <a:custGeom>
              <a:rect b="b" l="l" r="r" t="t"/>
              <a:pathLst>
                <a:path extrusionOk="0" h="219" w="67">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184894" y="3417849"/>
              <a:ext cx="3009" cy="10029"/>
            </a:xfrm>
            <a:custGeom>
              <a:rect b="b" l="l" r="r" t="t"/>
              <a:pathLst>
                <a:path extrusionOk="0" h="220" w="66">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182113" y="3437998"/>
              <a:ext cx="3054" cy="10165"/>
            </a:xfrm>
            <a:custGeom>
              <a:rect b="b" l="l" r="r" t="t"/>
              <a:pathLst>
                <a:path extrusionOk="0" h="223" w="67">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79515" y="3458283"/>
              <a:ext cx="2872" cy="10029"/>
            </a:xfrm>
            <a:custGeom>
              <a:rect b="b" l="l" r="r" t="t"/>
              <a:pathLst>
                <a:path extrusionOk="0" h="220" w="63">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77144" y="3478386"/>
              <a:ext cx="2872" cy="10257"/>
            </a:xfrm>
            <a:custGeom>
              <a:rect b="b" l="l" r="r" t="t"/>
              <a:pathLst>
                <a:path extrusionOk="0" h="225" w="63">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174910" y="3498717"/>
              <a:ext cx="2781" cy="10211"/>
            </a:xfrm>
            <a:custGeom>
              <a:rect b="b" l="l" r="r" t="t"/>
              <a:pathLst>
                <a:path extrusionOk="0" h="224" w="61">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172905" y="3519048"/>
              <a:ext cx="2598" cy="10211"/>
            </a:xfrm>
            <a:custGeom>
              <a:rect b="b" l="l" r="r" t="t"/>
              <a:pathLst>
                <a:path extrusionOk="0" h="224" w="57">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171355" y="3539333"/>
              <a:ext cx="2644" cy="10257"/>
            </a:xfrm>
            <a:custGeom>
              <a:rect b="b" l="l" r="r" t="t"/>
              <a:pathLst>
                <a:path extrusionOk="0" h="225" w="58">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169759" y="3559892"/>
              <a:ext cx="2416" cy="10211"/>
            </a:xfrm>
            <a:custGeom>
              <a:rect b="b" l="l" r="r" t="t"/>
              <a:pathLst>
                <a:path extrusionOk="0" h="224" w="53">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168574" y="3580223"/>
              <a:ext cx="2462" cy="10211"/>
            </a:xfrm>
            <a:custGeom>
              <a:rect b="b" l="l" r="r" t="t"/>
              <a:pathLst>
                <a:path extrusionOk="0" h="224" w="54">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167571" y="3600554"/>
              <a:ext cx="2462" cy="10165"/>
            </a:xfrm>
            <a:custGeom>
              <a:rect b="b" l="l" r="r" t="t"/>
              <a:pathLst>
                <a:path extrusionOk="0" h="223" w="54">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166751" y="3620885"/>
              <a:ext cx="2416" cy="10165"/>
            </a:xfrm>
            <a:custGeom>
              <a:rect b="b" l="l" r="r" t="t"/>
              <a:pathLst>
                <a:path extrusionOk="0" h="223" w="53">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66158" y="3641398"/>
              <a:ext cx="2234" cy="10165"/>
            </a:xfrm>
            <a:custGeom>
              <a:rect b="b" l="l" r="r" t="t"/>
              <a:pathLst>
                <a:path extrusionOk="0" h="223" w="49">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165748" y="3661683"/>
              <a:ext cx="2234" cy="10393"/>
            </a:xfrm>
            <a:custGeom>
              <a:rect b="b" l="l" r="r" t="t"/>
              <a:pathLst>
                <a:path extrusionOk="0" h="228" w="49">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165566" y="3682196"/>
              <a:ext cx="2234" cy="10211"/>
            </a:xfrm>
            <a:custGeom>
              <a:rect b="b" l="l" r="r" t="t"/>
              <a:pathLst>
                <a:path extrusionOk="0" h="224" w="49">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165383" y="3702709"/>
              <a:ext cx="2279" cy="10257"/>
            </a:xfrm>
            <a:custGeom>
              <a:rect b="b" l="l" r="r" t="t"/>
              <a:pathLst>
                <a:path extrusionOk="0" h="225" w="5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165155" y="3723040"/>
              <a:ext cx="2234" cy="10439"/>
            </a:xfrm>
            <a:custGeom>
              <a:rect b="b" l="l" r="r" t="t"/>
              <a:pathLst>
                <a:path extrusionOk="0" h="229" w="49">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164973" y="3743554"/>
              <a:ext cx="2234" cy="10211"/>
            </a:xfrm>
            <a:custGeom>
              <a:rect b="b" l="l" r="r" t="t"/>
              <a:pathLst>
                <a:path extrusionOk="0" h="224" w="49">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164745" y="3763884"/>
              <a:ext cx="2416" cy="10393"/>
            </a:xfrm>
            <a:custGeom>
              <a:rect b="b" l="l" r="r" t="t"/>
              <a:pathLst>
                <a:path extrusionOk="0" h="228" w="53">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164380" y="3784398"/>
              <a:ext cx="2279" cy="10211"/>
            </a:xfrm>
            <a:custGeom>
              <a:rect b="b" l="l" r="r" t="t"/>
              <a:pathLst>
                <a:path extrusionOk="0" h="224" w="5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163970" y="3804956"/>
              <a:ext cx="2234" cy="10165"/>
            </a:xfrm>
            <a:custGeom>
              <a:rect b="b" l="l" r="r" t="t"/>
              <a:pathLst>
                <a:path extrusionOk="0" h="223" w="49">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163560" y="3825242"/>
              <a:ext cx="2462" cy="10393"/>
            </a:xfrm>
            <a:custGeom>
              <a:rect b="b" l="l" r="r" t="t"/>
              <a:pathLst>
                <a:path extrusionOk="0" h="228" w="54">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162967" y="3845755"/>
              <a:ext cx="2234" cy="10211"/>
            </a:xfrm>
            <a:custGeom>
              <a:rect b="b" l="l" r="r" t="t"/>
              <a:pathLst>
                <a:path extrusionOk="0" h="224" w="49">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162603" y="3866086"/>
              <a:ext cx="2462" cy="10393"/>
            </a:xfrm>
            <a:custGeom>
              <a:rect b="b" l="l" r="r" t="t"/>
              <a:pathLst>
                <a:path extrusionOk="0" h="228" w="54">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161964" y="3886599"/>
              <a:ext cx="2234" cy="10165"/>
            </a:xfrm>
            <a:custGeom>
              <a:rect b="b" l="l" r="r" t="t"/>
              <a:pathLst>
                <a:path extrusionOk="0" h="223" w="49">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161417" y="3907112"/>
              <a:ext cx="2279" cy="10211"/>
            </a:xfrm>
            <a:custGeom>
              <a:rect b="b" l="l" r="r" t="t"/>
              <a:pathLst>
                <a:path extrusionOk="0" h="224" w="5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160779" y="3927443"/>
              <a:ext cx="2234" cy="10211"/>
            </a:xfrm>
            <a:custGeom>
              <a:rect b="b" l="l" r="r" t="t"/>
              <a:pathLst>
                <a:path extrusionOk="0" h="224" w="49">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160187" y="3947956"/>
              <a:ext cx="2234" cy="10211"/>
            </a:xfrm>
            <a:custGeom>
              <a:rect b="b" l="l" r="r" t="t"/>
              <a:pathLst>
                <a:path extrusionOk="0" h="224" w="49">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159594" y="3968287"/>
              <a:ext cx="2462" cy="10393"/>
            </a:xfrm>
            <a:custGeom>
              <a:rect b="b" l="l" r="r" t="t"/>
              <a:pathLst>
                <a:path extrusionOk="0" h="228" w="54">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158773" y="3988755"/>
              <a:ext cx="2188" cy="10257"/>
            </a:xfrm>
            <a:custGeom>
              <a:rect b="b" l="l" r="r" t="t"/>
              <a:pathLst>
                <a:path extrusionOk="0" h="225" w="48">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158181" y="4009086"/>
              <a:ext cx="2416" cy="10439"/>
            </a:xfrm>
            <a:custGeom>
              <a:rect b="b" l="l" r="r" t="t"/>
              <a:pathLst>
                <a:path extrusionOk="0" h="229" w="53">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157360" y="4029645"/>
              <a:ext cx="2234" cy="10211"/>
            </a:xfrm>
            <a:custGeom>
              <a:rect b="b" l="l" r="r" t="t"/>
              <a:pathLst>
                <a:path extrusionOk="0" h="224" w="49">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156813" y="4050158"/>
              <a:ext cx="2462" cy="10211"/>
            </a:xfrm>
            <a:custGeom>
              <a:rect b="b" l="l" r="r" t="t"/>
              <a:pathLst>
                <a:path extrusionOk="0" h="224" w="54">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155993" y="4070489"/>
              <a:ext cx="2416" cy="10165"/>
            </a:xfrm>
            <a:custGeom>
              <a:rect b="b" l="l" r="r" t="t"/>
              <a:pathLst>
                <a:path extrusionOk="0" h="223" w="53">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155172" y="4091002"/>
              <a:ext cx="2416" cy="10165"/>
            </a:xfrm>
            <a:custGeom>
              <a:rect b="b" l="l" r="r" t="t"/>
              <a:pathLst>
                <a:path extrusionOk="0" h="223" w="53">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154397" y="4111333"/>
              <a:ext cx="2416" cy="10165"/>
            </a:xfrm>
            <a:custGeom>
              <a:rect b="b" l="l" r="r" t="t"/>
              <a:pathLst>
                <a:path extrusionOk="0" h="223" w="53">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153622" y="4131846"/>
              <a:ext cx="2462" cy="10211"/>
            </a:xfrm>
            <a:custGeom>
              <a:rect b="b" l="l" r="r" t="t"/>
              <a:pathLst>
                <a:path extrusionOk="0" h="224" w="54">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152802" y="4152131"/>
              <a:ext cx="2462" cy="10439"/>
            </a:xfrm>
            <a:custGeom>
              <a:rect b="b" l="l" r="r" t="t"/>
              <a:pathLst>
                <a:path extrusionOk="0" h="229" w="54">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152027" y="4172645"/>
              <a:ext cx="2416" cy="10257"/>
            </a:xfrm>
            <a:custGeom>
              <a:rect b="b" l="l" r="r" t="t"/>
              <a:pathLst>
                <a:path extrusionOk="0" h="225" w="53">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151206" y="4192976"/>
              <a:ext cx="2416" cy="10439"/>
            </a:xfrm>
            <a:custGeom>
              <a:rect b="b" l="l" r="r" t="t"/>
              <a:pathLst>
                <a:path extrusionOk="0" h="229" w="53">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150386" y="4213489"/>
              <a:ext cx="2416" cy="10211"/>
            </a:xfrm>
            <a:custGeom>
              <a:rect b="b" l="l" r="r" t="t"/>
              <a:pathLst>
                <a:path extrusionOk="0" h="224" w="53">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149656" y="4233820"/>
              <a:ext cx="2462" cy="10393"/>
            </a:xfrm>
            <a:custGeom>
              <a:rect b="b" l="l" r="r" t="t"/>
              <a:pathLst>
                <a:path extrusionOk="0" h="228" w="54">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148836" y="4254378"/>
              <a:ext cx="2462" cy="10165"/>
            </a:xfrm>
            <a:custGeom>
              <a:rect b="b" l="l" r="r" t="t"/>
              <a:pathLst>
                <a:path extrusionOk="0" h="223" w="54">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148015" y="4274846"/>
              <a:ext cx="2462" cy="10211"/>
            </a:xfrm>
            <a:custGeom>
              <a:rect b="b" l="l" r="r" t="t"/>
              <a:pathLst>
                <a:path extrusionOk="0" h="224" w="54">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147240" y="4295177"/>
              <a:ext cx="2416" cy="10211"/>
            </a:xfrm>
            <a:custGeom>
              <a:rect b="b" l="l" r="r" t="t"/>
              <a:pathLst>
                <a:path extrusionOk="0" h="224" w="53">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146420" y="4315690"/>
              <a:ext cx="2416" cy="10211"/>
            </a:xfrm>
            <a:custGeom>
              <a:rect b="b" l="l" r="r" t="t"/>
              <a:pathLst>
                <a:path extrusionOk="0" h="224" w="53">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145599" y="4336021"/>
              <a:ext cx="2416" cy="10211"/>
            </a:xfrm>
            <a:custGeom>
              <a:rect b="b" l="l" r="r" t="t"/>
              <a:pathLst>
                <a:path extrusionOk="0" h="224" w="53">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144870" y="4356534"/>
              <a:ext cx="2462" cy="10257"/>
            </a:xfrm>
            <a:custGeom>
              <a:rect b="b" l="l" r="r" t="t"/>
              <a:pathLst>
                <a:path extrusionOk="0" h="225" w="54">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144049" y="4376865"/>
              <a:ext cx="2462" cy="10393"/>
            </a:xfrm>
            <a:custGeom>
              <a:rect b="b" l="l" r="r" t="t"/>
              <a:pathLst>
                <a:path extrusionOk="0" h="228" w="54">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143229" y="4397378"/>
              <a:ext cx="2188" cy="10211"/>
            </a:xfrm>
            <a:custGeom>
              <a:rect b="b" l="l" r="r" t="t"/>
              <a:pathLst>
                <a:path extrusionOk="0" h="224" w="48">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142636" y="4417892"/>
              <a:ext cx="2416" cy="10211"/>
            </a:xfrm>
            <a:custGeom>
              <a:rect b="b" l="l" r="r" t="t"/>
              <a:pathLst>
                <a:path extrusionOk="0" h="224" w="53">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141861" y="4438223"/>
              <a:ext cx="2279" cy="10393"/>
            </a:xfrm>
            <a:custGeom>
              <a:rect b="b" l="l" r="r" t="t"/>
              <a:pathLst>
                <a:path extrusionOk="0" h="228" w="5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141269" y="4458781"/>
              <a:ext cx="2234" cy="4558"/>
            </a:xfrm>
            <a:custGeom>
              <a:rect b="b" l="l" r="r" t="t"/>
              <a:pathLst>
                <a:path extrusionOk="0" h="100" w="49">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115741" y="2713425"/>
              <a:ext cx="34098" cy="228107"/>
            </a:xfrm>
            <a:custGeom>
              <a:rect b="b" l="l" r="r" t="t"/>
              <a:pathLst>
                <a:path extrusionOk="0" h="5004" w="748">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478734" y="2928814"/>
              <a:ext cx="58622" cy="168619"/>
            </a:xfrm>
            <a:custGeom>
              <a:rect b="b" l="l" r="r" t="t"/>
              <a:pathLst>
                <a:path extrusionOk="0" h="3699" w="1286">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477731" y="2960404"/>
              <a:ext cx="39887" cy="9208"/>
            </a:xfrm>
            <a:custGeom>
              <a:rect b="b" l="l" r="r" t="t"/>
              <a:pathLst>
                <a:path extrusionOk="0" h="202" w="875">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823767" y="1859801"/>
              <a:ext cx="1492954" cy="1042757"/>
            </a:xfrm>
            <a:custGeom>
              <a:rect b="b" l="l" r="r" t="t"/>
              <a:pathLst>
                <a:path extrusionOk="0" h="22875" w="32751">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147238" y="2058825"/>
              <a:ext cx="69335" cy="177964"/>
            </a:xfrm>
            <a:custGeom>
              <a:rect b="b" l="l" r="r" t="t"/>
              <a:pathLst>
                <a:path extrusionOk="0" h="3904" w="1521">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402560" y="1972943"/>
              <a:ext cx="56070" cy="146100"/>
            </a:xfrm>
            <a:custGeom>
              <a:rect b="b" l="l" r="r" t="t"/>
              <a:pathLst>
                <a:path extrusionOk="0" h="3205" w="123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397639" y="2540430"/>
              <a:ext cx="305237" cy="36377"/>
            </a:xfrm>
            <a:custGeom>
              <a:rect b="b" l="l" r="r" t="t"/>
              <a:pathLst>
                <a:path extrusionOk="0" h="798" w="6696">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676755" y="2382934"/>
              <a:ext cx="140903" cy="125951"/>
            </a:xfrm>
            <a:custGeom>
              <a:rect b="b" l="l" r="r" t="t"/>
              <a:pathLst>
                <a:path extrusionOk="0" h="2763" w="3091">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517162" y="2667156"/>
              <a:ext cx="68742" cy="148972"/>
            </a:xfrm>
            <a:custGeom>
              <a:rect b="b" l="l" r="r" t="t"/>
              <a:pathLst>
                <a:path extrusionOk="0" h="3268" w="1508">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454438" y="2101083"/>
              <a:ext cx="152026" cy="315038"/>
            </a:xfrm>
            <a:custGeom>
              <a:rect b="b" l="l" r="r" t="t"/>
              <a:pathLst>
                <a:path extrusionOk="0" h="6911" w="3335">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640880" y="2556339"/>
              <a:ext cx="73118" cy="22337"/>
            </a:xfrm>
            <a:custGeom>
              <a:rect b="b" l="l" r="r" t="t"/>
              <a:pathLst>
                <a:path extrusionOk="0" h="490" w="1604">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616994" y="2555109"/>
              <a:ext cx="45084" cy="46633"/>
            </a:xfrm>
            <a:custGeom>
              <a:rect b="b" l="l" r="r" t="t"/>
              <a:pathLst>
                <a:path extrusionOk="0" h="1023" w="989">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112961" y="2157836"/>
              <a:ext cx="55842" cy="155035"/>
            </a:xfrm>
            <a:custGeom>
              <a:rect b="b" l="l" r="r" t="t"/>
              <a:pathLst>
                <a:path extrusionOk="0" h="3401" w="1225">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310982" y="2410787"/>
              <a:ext cx="145644" cy="67420"/>
            </a:xfrm>
            <a:custGeom>
              <a:rect b="b" l="l" r="r" t="t"/>
              <a:pathLst>
                <a:path extrusionOk="0" h="1479" w="3195">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326526" y="2889930"/>
              <a:ext cx="89483" cy="35830"/>
            </a:xfrm>
            <a:custGeom>
              <a:rect b="b" l="l" r="r" t="t"/>
              <a:pathLst>
                <a:path extrusionOk="0" h="786" w="1963">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376761" y="2778976"/>
              <a:ext cx="149109" cy="138897"/>
            </a:xfrm>
            <a:custGeom>
              <a:rect b="b" l="l" r="r" t="t"/>
              <a:pathLst>
                <a:path extrusionOk="0" h="3047" w="3271">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377308" y="2857656"/>
              <a:ext cx="118384" cy="41893"/>
            </a:xfrm>
            <a:custGeom>
              <a:rect b="b" l="l" r="r" t="t"/>
              <a:pathLst>
                <a:path extrusionOk="0" h="919" w="2597">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305785" y="2901007"/>
              <a:ext cx="46406" cy="7522"/>
            </a:xfrm>
            <a:custGeom>
              <a:rect b="b" l="l" r="r" t="t"/>
              <a:pathLst>
                <a:path extrusionOk="0" h="165" w="1018">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525322" y="2223980"/>
              <a:ext cx="443086" cy="75534"/>
            </a:xfrm>
            <a:custGeom>
              <a:rect b="b" l="l" r="r" t="t"/>
              <a:pathLst>
                <a:path extrusionOk="0" h="1657" w="972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25"/>
          <p:cNvSpPr/>
          <p:nvPr/>
        </p:nvSpPr>
        <p:spPr>
          <a:xfrm>
            <a:off x="6143525" y="1110519"/>
            <a:ext cx="2648301" cy="843492"/>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De esta forma, el DAO proporcionará los métodos necesarios para </a:t>
            </a:r>
            <a:r>
              <a:rPr lang="en" sz="1000">
                <a:solidFill>
                  <a:schemeClr val="lt1"/>
                </a:solidFill>
                <a:latin typeface="Anaheim"/>
                <a:ea typeface="Anaheim"/>
                <a:cs typeface="Anaheim"/>
                <a:sym typeface="Anaheim"/>
              </a:rPr>
              <a:t>consultar, </a:t>
            </a:r>
            <a:r>
              <a:rPr lang="en" sz="1000">
                <a:solidFill>
                  <a:srgbClr val="FFF2CC"/>
                </a:solidFill>
                <a:latin typeface="Anaheim"/>
                <a:ea typeface="Anaheim"/>
                <a:cs typeface="Anaheim"/>
                <a:sym typeface="Anaheim"/>
              </a:rPr>
              <a:t>insertar, actualizar y borrar la información.</a:t>
            </a:r>
            <a:endParaRPr sz="1000">
              <a:solidFill>
                <a:srgbClr val="FFF2CC"/>
              </a:solidFill>
              <a:latin typeface="Anaheim"/>
              <a:ea typeface="Anaheim"/>
              <a:cs typeface="Anaheim"/>
              <a:sym typeface="Anaheim"/>
            </a:endParaRPr>
          </a:p>
        </p:txBody>
      </p:sp>
      <p:sp>
        <p:nvSpPr>
          <p:cNvPr id="570" name="Google Shape;570;p25"/>
          <p:cNvSpPr/>
          <p:nvPr/>
        </p:nvSpPr>
        <p:spPr>
          <a:xfrm>
            <a:off x="504575" y="4222919"/>
            <a:ext cx="2722649" cy="843492"/>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Por otra parte, la capa de negocio solo se preocupa </a:t>
            </a:r>
            <a:r>
              <a:rPr lang="en" sz="1000">
                <a:solidFill>
                  <a:srgbClr val="FFF2CC"/>
                </a:solidFill>
                <a:latin typeface="Anaheim"/>
                <a:ea typeface="Anaheim"/>
                <a:cs typeface="Anaheim"/>
                <a:sym typeface="Anaheim"/>
              </a:rPr>
              <a:t>por la lógica</a:t>
            </a:r>
            <a:r>
              <a:rPr lang="en" sz="1000">
                <a:solidFill>
                  <a:srgbClr val="FFF2CC"/>
                </a:solidFill>
                <a:latin typeface="Anaheim"/>
                <a:ea typeface="Anaheim"/>
                <a:cs typeface="Anaheim"/>
                <a:sym typeface="Anaheim"/>
              </a:rPr>
              <a:t> de negocio y utiliza el DAO para interactuar con la fuente de datos.</a:t>
            </a:r>
            <a:endParaRPr sz="1000">
              <a:solidFill>
                <a:srgbClr val="FFF2CC"/>
              </a:solidFill>
              <a:latin typeface="Anaheim"/>
              <a:ea typeface="Anaheim"/>
              <a:cs typeface="Anaheim"/>
              <a:sym typeface="Anaheim"/>
            </a:endParaRPr>
          </a:p>
        </p:txBody>
      </p:sp>
      <p:sp>
        <p:nvSpPr>
          <p:cNvPr id="571" name="Google Shape;571;p25"/>
          <p:cNvSpPr/>
          <p:nvPr/>
        </p:nvSpPr>
        <p:spPr>
          <a:xfrm>
            <a:off x="6922375" y="3972600"/>
            <a:ext cx="1742397"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¡Se respeta el principio de responsabilidad única!</a:t>
            </a:r>
            <a:endParaRPr sz="1000">
              <a:solidFill>
                <a:srgbClr val="FFF2CC"/>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575" name="Shape 575"/>
        <p:cNvGrpSpPr/>
        <p:nvPr/>
      </p:nvGrpSpPr>
      <p:grpSpPr>
        <a:xfrm>
          <a:off x="0" y="0"/>
          <a:ext cx="0" cy="0"/>
          <a:chOff x="0" y="0"/>
          <a:chExt cx="0" cy="0"/>
        </a:xfrm>
      </p:grpSpPr>
      <p:sp>
        <p:nvSpPr>
          <p:cNvPr id="576" name="Google Shape;576;p26"/>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577" name="Google Shape;577;p26"/>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Patrón Data Access Object</a:t>
            </a:r>
            <a:endParaRPr/>
          </a:p>
        </p:txBody>
      </p:sp>
      <p:grpSp>
        <p:nvGrpSpPr>
          <p:cNvPr id="578" name="Google Shape;578;p26"/>
          <p:cNvGrpSpPr/>
          <p:nvPr/>
        </p:nvGrpSpPr>
        <p:grpSpPr>
          <a:xfrm>
            <a:off x="651838" y="1329425"/>
            <a:ext cx="7840325" cy="3471600"/>
            <a:chOff x="988175" y="1342125"/>
            <a:chExt cx="7840325" cy="3471600"/>
          </a:xfrm>
        </p:grpSpPr>
        <p:cxnSp>
          <p:nvCxnSpPr>
            <p:cNvPr id="579" name="Google Shape;579;p26"/>
            <p:cNvCxnSpPr>
              <a:stCxn id="580" idx="2"/>
            </p:cNvCxnSpPr>
            <p:nvPr/>
          </p:nvCxnSpPr>
          <p:spPr>
            <a:xfrm>
              <a:off x="1848125" y="1823325"/>
              <a:ext cx="3900" cy="2990400"/>
            </a:xfrm>
            <a:prstGeom prst="straightConnector1">
              <a:avLst/>
            </a:prstGeom>
            <a:noFill/>
            <a:ln cap="flat" cmpd="sng" w="19050">
              <a:solidFill>
                <a:srgbClr val="000000"/>
              </a:solidFill>
              <a:prstDash val="dot"/>
              <a:round/>
              <a:headEnd len="med" w="med" type="none"/>
              <a:tailEnd len="med" w="med" type="none"/>
            </a:ln>
          </p:spPr>
        </p:cxnSp>
        <p:cxnSp>
          <p:nvCxnSpPr>
            <p:cNvPr id="581" name="Google Shape;581;p26"/>
            <p:cNvCxnSpPr/>
            <p:nvPr/>
          </p:nvCxnSpPr>
          <p:spPr>
            <a:xfrm>
              <a:off x="4025913" y="1822400"/>
              <a:ext cx="3900" cy="2990400"/>
            </a:xfrm>
            <a:prstGeom prst="straightConnector1">
              <a:avLst/>
            </a:prstGeom>
            <a:noFill/>
            <a:ln cap="flat" cmpd="sng" w="19050">
              <a:solidFill>
                <a:srgbClr val="000000"/>
              </a:solidFill>
              <a:prstDash val="dot"/>
              <a:round/>
              <a:headEnd len="med" w="med" type="none"/>
              <a:tailEnd len="med" w="med" type="none"/>
            </a:ln>
          </p:spPr>
        </p:cxnSp>
        <p:cxnSp>
          <p:nvCxnSpPr>
            <p:cNvPr id="582" name="Google Shape;582;p26"/>
            <p:cNvCxnSpPr/>
            <p:nvPr/>
          </p:nvCxnSpPr>
          <p:spPr>
            <a:xfrm>
              <a:off x="6034975" y="1823325"/>
              <a:ext cx="3900" cy="2990400"/>
            </a:xfrm>
            <a:prstGeom prst="straightConnector1">
              <a:avLst/>
            </a:prstGeom>
            <a:noFill/>
            <a:ln cap="flat" cmpd="sng" w="19050">
              <a:solidFill>
                <a:srgbClr val="000000"/>
              </a:solidFill>
              <a:prstDash val="dot"/>
              <a:round/>
              <a:headEnd len="med" w="med" type="none"/>
              <a:tailEnd len="med" w="med" type="none"/>
            </a:ln>
          </p:spPr>
        </p:cxnSp>
        <p:cxnSp>
          <p:nvCxnSpPr>
            <p:cNvPr id="583" name="Google Shape;583;p26"/>
            <p:cNvCxnSpPr/>
            <p:nvPr/>
          </p:nvCxnSpPr>
          <p:spPr>
            <a:xfrm>
              <a:off x="7937950" y="1823325"/>
              <a:ext cx="3900" cy="2990400"/>
            </a:xfrm>
            <a:prstGeom prst="straightConnector1">
              <a:avLst/>
            </a:prstGeom>
            <a:noFill/>
            <a:ln cap="flat" cmpd="sng" w="19050">
              <a:solidFill>
                <a:srgbClr val="000000"/>
              </a:solidFill>
              <a:prstDash val="dot"/>
              <a:round/>
              <a:headEnd len="med" w="med" type="none"/>
              <a:tailEnd len="med" w="med" type="none"/>
            </a:ln>
          </p:spPr>
        </p:cxnSp>
        <p:sp>
          <p:nvSpPr>
            <p:cNvPr id="584" name="Google Shape;584;p26"/>
            <p:cNvSpPr/>
            <p:nvPr/>
          </p:nvSpPr>
          <p:spPr>
            <a:xfrm>
              <a:off x="3026100" y="1342125"/>
              <a:ext cx="1996500" cy="481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85" name="Google Shape;585;p26"/>
            <p:cNvSpPr/>
            <p:nvPr/>
          </p:nvSpPr>
          <p:spPr>
            <a:xfrm>
              <a:off x="3026100" y="1342125"/>
              <a:ext cx="1996500" cy="4812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rPr lang="en" sz="1800">
                  <a:solidFill>
                    <a:srgbClr val="434343"/>
                  </a:solidFill>
                  <a:latin typeface="Staatliches"/>
                  <a:ea typeface="Staatliches"/>
                  <a:cs typeface="Staatliches"/>
                  <a:sym typeface="Staatliches"/>
                </a:rPr>
                <a:t>Data Access Object</a:t>
              </a:r>
              <a:endParaRPr sz="1100">
                <a:solidFill>
                  <a:srgbClr val="434343"/>
                </a:solidFill>
                <a:latin typeface="Anaheim"/>
                <a:ea typeface="Anaheim"/>
                <a:cs typeface="Anaheim"/>
                <a:sym typeface="Anaheim"/>
              </a:endParaRPr>
            </a:p>
          </p:txBody>
        </p:sp>
        <p:sp>
          <p:nvSpPr>
            <p:cNvPr id="586" name="Google Shape;586;p26"/>
            <p:cNvSpPr/>
            <p:nvPr/>
          </p:nvSpPr>
          <p:spPr>
            <a:xfrm>
              <a:off x="7051300" y="1342125"/>
              <a:ext cx="1777200" cy="481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87" name="Google Shape;587;p26"/>
            <p:cNvSpPr/>
            <p:nvPr/>
          </p:nvSpPr>
          <p:spPr>
            <a:xfrm>
              <a:off x="7051300" y="1342125"/>
              <a:ext cx="1777200" cy="4812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rPr lang="en" sz="1800">
                  <a:solidFill>
                    <a:srgbClr val="434343"/>
                  </a:solidFill>
                  <a:latin typeface="Staatliches"/>
                  <a:ea typeface="Staatliches"/>
                  <a:cs typeface="Staatliches"/>
                  <a:sym typeface="Staatliches"/>
                </a:rPr>
                <a:t>Transfer Object</a:t>
              </a:r>
              <a:endParaRPr sz="1100">
                <a:solidFill>
                  <a:srgbClr val="434343"/>
                </a:solidFill>
                <a:latin typeface="Anaheim"/>
                <a:ea typeface="Anaheim"/>
                <a:cs typeface="Anaheim"/>
                <a:sym typeface="Anaheim"/>
              </a:endParaRPr>
            </a:p>
          </p:txBody>
        </p:sp>
        <p:sp>
          <p:nvSpPr>
            <p:cNvPr id="588" name="Google Shape;588;p26"/>
            <p:cNvSpPr/>
            <p:nvPr/>
          </p:nvSpPr>
          <p:spPr>
            <a:xfrm>
              <a:off x="5338538" y="1342125"/>
              <a:ext cx="1396800" cy="481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89" name="Google Shape;589;p26"/>
            <p:cNvSpPr/>
            <p:nvPr/>
          </p:nvSpPr>
          <p:spPr>
            <a:xfrm>
              <a:off x="5338538" y="1342125"/>
              <a:ext cx="1396800" cy="4812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rPr lang="en" sz="1800">
                  <a:solidFill>
                    <a:srgbClr val="434343"/>
                  </a:solidFill>
                  <a:latin typeface="Staatliches"/>
                  <a:ea typeface="Staatliches"/>
                  <a:cs typeface="Staatliches"/>
                  <a:sym typeface="Staatliches"/>
                </a:rPr>
                <a:t>Data Source</a:t>
              </a:r>
              <a:endParaRPr sz="1100">
                <a:solidFill>
                  <a:srgbClr val="434343"/>
                </a:solidFill>
                <a:latin typeface="Anaheim"/>
                <a:ea typeface="Anaheim"/>
                <a:cs typeface="Anaheim"/>
                <a:sym typeface="Anaheim"/>
              </a:endParaRPr>
            </a:p>
          </p:txBody>
        </p:sp>
        <p:sp>
          <p:nvSpPr>
            <p:cNvPr id="590" name="Google Shape;590;p26"/>
            <p:cNvSpPr/>
            <p:nvPr/>
          </p:nvSpPr>
          <p:spPr>
            <a:xfrm>
              <a:off x="988175" y="1342125"/>
              <a:ext cx="1719900" cy="481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80" name="Google Shape;580;p26"/>
            <p:cNvSpPr/>
            <p:nvPr/>
          </p:nvSpPr>
          <p:spPr>
            <a:xfrm>
              <a:off x="988175" y="1342125"/>
              <a:ext cx="1719900" cy="4812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rPr lang="en" sz="1800">
                  <a:solidFill>
                    <a:srgbClr val="434343"/>
                  </a:solidFill>
                  <a:latin typeface="Staatliches"/>
                  <a:ea typeface="Staatliches"/>
                  <a:cs typeface="Staatliches"/>
                  <a:sym typeface="Staatliches"/>
                </a:rPr>
                <a:t>Business Object</a:t>
              </a:r>
              <a:endParaRPr sz="1800">
                <a:solidFill>
                  <a:srgbClr val="434343"/>
                </a:solidFill>
                <a:latin typeface="Staatliches"/>
                <a:ea typeface="Staatliches"/>
                <a:cs typeface="Staatliches"/>
                <a:sym typeface="Staatliches"/>
              </a:endParaRPr>
            </a:p>
          </p:txBody>
        </p:sp>
        <p:sp>
          <p:nvSpPr>
            <p:cNvPr id="591" name="Google Shape;591;p26"/>
            <p:cNvSpPr/>
            <p:nvPr/>
          </p:nvSpPr>
          <p:spPr>
            <a:xfrm>
              <a:off x="1793538" y="1995575"/>
              <a:ext cx="109200" cy="26442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92" name="Google Shape;592;p26"/>
            <p:cNvSpPr/>
            <p:nvPr/>
          </p:nvSpPr>
          <p:spPr>
            <a:xfrm>
              <a:off x="1793538" y="1995575"/>
              <a:ext cx="109200" cy="26442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t/>
              </a:r>
              <a:endParaRPr sz="1800">
                <a:solidFill>
                  <a:srgbClr val="434343"/>
                </a:solidFill>
                <a:latin typeface="Staatliches"/>
                <a:ea typeface="Staatliches"/>
                <a:cs typeface="Staatliches"/>
                <a:sym typeface="Staatliches"/>
              </a:endParaRPr>
            </a:p>
          </p:txBody>
        </p:sp>
        <p:sp>
          <p:nvSpPr>
            <p:cNvPr id="593" name="Google Shape;593;p26"/>
            <p:cNvSpPr/>
            <p:nvPr/>
          </p:nvSpPr>
          <p:spPr>
            <a:xfrm>
              <a:off x="3969763" y="2092825"/>
              <a:ext cx="109200" cy="1490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94" name="Google Shape;594;p26"/>
            <p:cNvSpPr/>
            <p:nvPr/>
          </p:nvSpPr>
          <p:spPr>
            <a:xfrm>
              <a:off x="3969763" y="2092825"/>
              <a:ext cx="109200" cy="14904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t/>
              </a:r>
              <a:endParaRPr sz="1800">
                <a:solidFill>
                  <a:srgbClr val="434343"/>
                </a:solidFill>
                <a:latin typeface="Staatliches"/>
                <a:ea typeface="Staatliches"/>
                <a:cs typeface="Staatliches"/>
                <a:sym typeface="Staatliches"/>
              </a:endParaRPr>
            </a:p>
          </p:txBody>
        </p:sp>
        <p:cxnSp>
          <p:nvCxnSpPr>
            <p:cNvPr id="595" name="Google Shape;595;p26"/>
            <p:cNvCxnSpPr/>
            <p:nvPr/>
          </p:nvCxnSpPr>
          <p:spPr>
            <a:xfrm>
              <a:off x="1909188" y="2194300"/>
              <a:ext cx="2067600" cy="12600"/>
            </a:xfrm>
            <a:prstGeom prst="straightConnector1">
              <a:avLst/>
            </a:prstGeom>
            <a:noFill/>
            <a:ln cap="flat" cmpd="sng" w="19050">
              <a:solidFill>
                <a:srgbClr val="1F1F1F"/>
              </a:solidFill>
              <a:prstDash val="solid"/>
              <a:round/>
              <a:headEnd len="med" w="med" type="none"/>
              <a:tailEnd len="med" w="med" type="triangle"/>
            </a:ln>
          </p:spPr>
        </p:cxnSp>
        <p:sp>
          <p:nvSpPr>
            <p:cNvPr id="596" name="Google Shape;596;p26"/>
            <p:cNvSpPr/>
            <p:nvPr/>
          </p:nvSpPr>
          <p:spPr>
            <a:xfrm>
              <a:off x="7885313" y="2904625"/>
              <a:ext cx="109200" cy="545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597" name="Google Shape;597;p26"/>
            <p:cNvSpPr/>
            <p:nvPr/>
          </p:nvSpPr>
          <p:spPr>
            <a:xfrm>
              <a:off x="7885313" y="2904625"/>
              <a:ext cx="109200" cy="5454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t/>
              </a:r>
              <a:endParaRPr sz="1800">
                <a:solidFill>
                  <a:srgbClr val="434343"/>
                </a:solidFill>
                <a:latin typeface="Staatliches"/>
                <a:ea typeface="Staatliches"/>
                <a:cs typeface="Staatliches"/>
                <a:sym typeface="Staatliches"/>
              </a:endParaRPr>
            </a:p>
          </p:txBody>
        </p:sp>
        <p:cxnSp>
          <p:nvCxnSpPr>
            <p:cNvPr id="598" name="Google Shape;598;p26"/>
            <p:cNvCxnSpPr/>
            <p:nvPr/>
          </p:nvCxnSpPr>
          <p:spPr>
            <a:xfrm>
              <a:off x="4078963" y="2384750"/>
              <a:ext cx="1920900" cy="18900"/>
            </a:xfrm>
            <a:prstGeom prst="straightConnector1">
              <a:avLst/>
            </a:prstGeom>
            <a:noFill/>
            <a:ln cap="flat" cmpd="sng" w="19050">
              <a:solidFill>
                <a:srgbClr val="1F1F1F"/>
              </a:solidFill>
              <a:prstDash val="solid"/>
              <a:round/>
              <a:headEnd len="med" w="med" type="none"/>
              <a:tailEnd len="med" w="med" type="triangle"/>
            </a:ln>
          </p:spPr>
        </p:cxnSp>
        <p:cxnSp>
          <p:nvCxnSpPr>
            <p:cNvPr id="599" name="Google Shape;599;p26"/>
            <p:cNvCxnSpPr/>
            <p:nvPr/>
          </p:nvCxnSpPr>
          <p:spPr>
            <a:xfrm>
              <a:off x="4078963" y="2683200"/>
              <a:ext cx="1920900" cy="18900"/>
            </a:xfrm>
            <a:prstGeom prst="straightConnector1">
              <a:avLst/>
            </a:prstGeom>
            <a:noFill/>
            <a:ln cap="flat" cmpd="sng" w="19050">
              <a:solidFill>
                <a:srgbClr val="1F1F1F"/>
              </a:solidFill>
              <a:prstDash val="dash"/>
              <a:round/>
              <a:headEnd len="med" w="med" type="triangle"/>
              <a:tailEnd len="med" w="med" type="none"/>
            </a:ln>
          </p:spPr>
        </p:cxnSp>
        <p:cxnSp>
          <p:nvCxnSpPr>
            <p:cNvPr id="600" name="Google Shape;600;p26"/>
            <p:cNvCxnSpPr/>
            <p:nvPr/>
          </p:nvCxnSpPr>
          <p:spPr>
            <a:xfrm>
              <a:off x="4078963" y="3019175"/>
              <a:ext cx="3798300" cy="24900"/>
            </a:xfrm>
            <a:prstGeom prst="straightConnector1">
              <a:avLst/>
            </a:prstGeom>
            <a:noFill/>
            <a:ln cap="flat" cmpd="sng" w="19050">
              <a:solidFill>
                <a:srgbClr val="1F1F1F"/>
              </a:solidFill>
              <a:prstDash val="solid"/>
              <a:round/>
              <a:headEnd len="med" w="med" type="none"/>
              <a:tailEnd len="med" w="med" type="triangle"/>
            </a:ln>
          </p:spPr>
        </p:cxnSp>
        <p:cxnSp>
          <p:nvCxnSpPr>
            <p:cNvPr id="601" name="Google Shape;601;p26"/>
            <p:cNvCxnSpPr/>
            <p:nvPr/>
          </p:nvCxnSpPr>
          <p:spPr>
            <a:xfrm>
              <a:off x="4078963" y="3305150"/>
              <a:ext cx="3798300" cy="24900"/>
            </a:xfrm>
            <a:prstGeom prst="straightConnector1">
              <a:avLst/>
            </a:prstGeom>
            <a:noFill/>
            <a:ln cap="flat" cmpd="sng" w="19050">
              <a:solidFill>
                <a:srgbClr val="1F1F1F"/>
              </a:solidFill>
              <a:prstDash val="dash"/>
              <a:round/>
              <a:headEnd len="med" w="med" type="triangle"/>
              <a:tailEnd len="med" w="med" type="none"/>
            </a:ln>
          </p:spPr>
        </p:cxnSp>
        <p:cxnSp>
          <p:nvCxnSpPr>
            <p:cNvPr id="602" name="Google Shape;602;p26"/>
            <p:cNvCxnSpPr/>
            <p:nvPr/>
          </p:nvCxnSpPr>
          <p:spPr>
            <a:xfrm>
              <a:off x="1909188" y="3500975"/>
              <a:ext cx="2067600" cy="12600"/>
            </a:xfrm>
            <a:prstGeom prst="straightConnector1">
              <a:avLst/>
            </a:prstGeom>
            <a:noFill/>
            <a:ln cap="flat" cmpd="sng" w="19050">
              <a:solidFill>
                <a:srgbClr val="1F1F1F"/>
              </a:solidFill>
              <a:prstDash val="dash"/>
              <a:round/>
              <a:headEnd len="med" w="med" type="triangle"/>
              <a:tailEnd len="med" w="med" type="none"/>
            </a:ln>
          </p:spPr>
        </p:cxnSp>
        <p:cxnSp>
          <p:nvCxnSpPr>
            <p:cNvPr id="603" name="Google Shape;603;p26"/>
            <p:cNvCxnSpPr/>
            <p:nvPr/>
          </p:nvCxnSpPr>
          <p:spPr>
            <a:xfrm>
              <a:off x="1909188" y="3774425"/>
              <a:ext cx="2067600" cy="12600"/>
            </a:xfrm>
            <a:prstGeom prst="straightConnector1">
              <a:avLst/>
            </a:prstGeom>
            <a:noFill/>
            <a:ln cap="flat" cmpd="sng" w="19050">
              <a:solidFill>
                <a:srgbClr val="1F1F1F"/>
              </a:solidFill>
              <a:prstDash val="solid"/>
              <a:round/>
              <a:headEnd len="med" w="med" type="none"/>
              <a:tailEnd len="med" w="med" type="triangle"/>
            </a:ln>
          </p:spPr>
        </p:cxnSp>
        <p:cxnSp>
          <p:nvCxnSpPr>
            <p:cNvPr id="604" name="Google Shape;604;p26"/>
            <p:cNvCxnSpPr/>
            <p:nvPr/>
          </p:nvCxnSpPr>
          <p:spPr>
            <a:xfrm>
              <a:off x="1909188" y="4471500"/>
              <a:ext cx="2067600" cy="12600"/>
            </a:xfrm>
            <a:prstGeom prst="straightConnector1">
              <a:avLst/>
            </a:prstGeom>
            <a:noFill/>
            <a:ln cap="flat" cmpd="sng" w="19050">
              <a:solidFill>
                <a:srgbClr val="1F1F1F"/>
              </a:solidFill>
              <a:prstDash val="dash"/>
              <a:round/>
              <a:headEnd len="med" w="med" type="triangle"/>
              <a:tailEnd len="med" w="med" type="none"/>
            </a:ln>
          </p:spPr>
        </p:cxnSp>
        <p:cxnSp>
          <p:nvCxnSpPr>
            <p:cNvPr id="605" name="Google Shape;605;p26"/>
            <p:cNvCxnSpPr/>
            <p:nvPr/>
          </p:nvCxnSpPr>
          <p:spPr>
            <a:xfrm>
              <a:off x="4078963" y="3971153"/>
              <a:ext cx="1920900" cy="18900"/>
            </a:xfrm>
            <a:prstGeom prst="straightConnector1">
              <a:avLst/>
            </a:prstGeom>
            <a:noFill/>
            <a:ln cap="flat" cmpd="sng" w="19050">
              <a:solidFill>
                <a:srgbClr val="1F1F1F"/>
              </a:solidFill>
              <a:prstDash val="solid"/>
              <a:round/>
              <a:headEnd len="med" w="med" type="none"/>
              <a:tailEnd len="med" w="med" type="triangle"/>
            </a:ln>
          </p:spPr>
        </p:cxnSp>
        <p:cxnSp>
          <p:nvCxnSpPr>
            <p:cNvPr id="606" name="Google Shape;606;p26"/>
            <p:cNvCxnSpPr/>
            <p:nvPr/>
          </p:nvCxnSpPr>
          <p:spPr>
            <a:xfrm>
              <a:off x="4078963" y="4269603"/>
              <a:ext cx="1920900" cy="18900"/>
            </a:xfrm>
            <a:prstGeom prst="straightConnector1">
              <a:avLst/>
            </a:prstGeom>
            <a:noFill/>
            <a:ln cap="flat" cmpd="sng" w="19050">
              <a:solidFill>
                <a:srgbClr val="1F1F1F"/>
              </a:solidFill>
              <a:prstDash val="dash"/>
              <a:round/>
              <a:headEnd len="med" w="med" type="triangle"/>
              <a:tailEnd len="med" w="med" type="none"/>
            </a:ln>
          </p:spPr>
        </p:cxnSp>
        <p:sp>
          <p:nvSpPr>
            <p:cNvPr id="607" name="Google Shape;607;p26"/>
            <p:cNvSpPr/>
            <p:nvPr/>
          </p:nvSpPr>
          <p:spPr>
            <a:xfrm>
              <a:off x="5982338" y="3850625"/>
              <a:ext cx="109200" cy="588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08" name="Google Shape;608;p26"/>
            <p:cNvSpPr/>
            <p:nvPr/>
          </p:nvSpPr>
          <p:spPr>
            <a:xfrm>
              <a:off x="5982338" y="3850625"/>
              <a:ext cx="109200" cy="5889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t/>
              </a:r>
              <a:endParaRPr sz="1800">
                <a:solidFill>
                  <a:srgbClr val="434343"/>
                </a:solidFill>
                <a:latin typeface="Staatliches"/>
                <a:ea typeface="Staatliches"/>
                <a:cs typeface="Staatliches"/>
                <a:sym typeface="Staatliches"/>
              </a:endParaRPr>
            </a:p>
          </p:txBody>
        </p:sp>
        <p:sp>
          <p:nvSpPr>
            <p:cNvPr id="609" name="Google Shape;609;p26"/>
            <p:cNvSpPr/>
            <p:nvPr/>
          </p:nvSpPr>
          <p:spPr>
            <a:xfrm>
              <a:off x="3969763" y="3691050"/>
              <a:ext cx="109200" cy="8817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10" name="Google Shape;610;p26"/>
            <p:cNvSpPr/>
            <p:nvPr/>
          </p:nvSpPr>
          <p:spPr>
            <a:xfrm>
              <a:off x="3969763" y="3691050"/>
              <a:ext cx="109200" cy="8817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t/>
              </a:r>
              <a:endParaRPr sz="1800">
                <a:solidFill>
                  <a:srgbClr val="434343"/>
                </a:solidFill>
                <a:latin typeface="Staatliches"/>
                <a:ea typeface="Staatliches"/>
                <a:cs typeface="Staatliches"/>
                <a:sym typeface="Staatliches"/>
              </a:endParaRPr>
            </a:p>
          </p:txBody>
        </p:sp>
        <p:sp>
          <p:nvSpPr>
            <p:cNvPr id="611" name="Google Shape;611;p26"/>
            <p:cNvSpPr/>
            <p:nvPr/>
          </p:nvSpPr>
          <p:spPr>
            <a:xfrm>
              <a:off x="5982338" y="2257725"/>
              <a:ext cx="109200" cy="5454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12" name="Google Shape;612;p26"/>
            <p:cNvSpPr/>
            <p:nvPr/>
          </p:nvSpPr>
          <p:spPr>
            <a:xfrm>
              <a:off x="5982338" y="2257725"/>
              <a:ext cx="109200" cy="5454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r">
                <a:spcBef>
                  <a:spcPts val="0"/>
                </a:spcBef>
                <a:spcAft>
                  <a:spcPts val="0"/>
                </a:spcAft>
                <a:buNone/>
              </a:pPr>
              <a:r>
                <a:t/>
              </a:r>
              <a:endParaRPr sz="1800">
                <a:solidFill>
                  <a:srgbClr val="434343"/>
                </a:solidFill>
                <a:latin typeface="Staatliches"/>
                <a:ea typeface="Staatliches"/>
                <a:cs typeface="Staatliches"/>
                <a:sym typeface="Staatliches"/>
              </a:endParaRPr>
            </a:p>
          </p:txBody>
        </p:sp>
      </p:grpSp>
      <p:sp>
        <p:nvSpPr>
          <p:cNvPr id="613" name="Google Shape;613;p26"/>
          <p:cNvSpPr/>
          <p:nvPr/>
        </p:nvSpPr>
        <p:spPr>
          <a:xfrm>
            <a:off x="1690475" y="1959400"/>
            <a:ext cx="16668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Mostrar todos los productos</a:t>
            </a:r>
            <a:endParaRPr sz="800">
              <a:solidFill>
                <a:srgbClr val="434343"/>
              </a:solidFill>
              <a:latin typeface="Anaheim"/>
              <a:ea typeface="Anaheim"/>
              <a:cs typeface="Anaheim"/>
              <a:sym typeface="Anaheim"/>
            </a:endParaRPr>
          </a:p>
        </p:txBody>
      </p:sp>
      <p:sp>
        <p:nvSpPr>
          <p:cNvPr id="614" name="Google Shape;614;p26"/>
          <p:cNvSpPr/>
          <p:nvPr/>
        </p:nvSpPr>
        <p:spPr>
          <a:xfrm>
            <a:off x="3808050" y="2165836"/>
            <a:ext cx="16668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Ejecuta una consulta SQL</a:t>
            </a:r>
            <a:endParaRPr sz="800">
              <a:solidFill>
                <a:srgbClr val="434343"/>
              </a:solidFill>
              <a:latin typeface="Anaheim"/>
              <a:ea typeface="Anaheim"/>
              <a:cs typeface="Anaheim"/>
              <a:sym typeface="Anaheim"/>
            </a:endParaRPr>
          </a:p>
        </p:txBody>
      </p:sp>
      <p:sp>
        <p:nvSpPr>
          <p:cNvPr id="615" name="Google Shape;615;p26"/>
          <p:cNvSpPr/>
          <p:nvPr/>
        </p:nvSpPr>
        <p:spPr>
          <a:xfrm>
            <a:off x="3840133" y="2448479"/>
            <a:ext cx="17229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Devuelve el resultado de la query</a:t>
            </a:r>
            <a:endParaRPr sz="800">
              <a:solidFill>
                <a:srgbClr val="434343"/>
              </a:solidFill>
              <a:latin typeface="Anaheim"/>
              <a:ea typeface="Anaheim"/>
              <a:cs typeface="Anaheim"/>
              <a:sym typeface="Anaheim"/>
            </a:endParaRPr>
          </a:p>
        </p:txBody>
      </p:sp>
      <p:sp>
        <p:nvSpPr>
          <p:cNvPr id="616" name="Google Shape;616;p26"/>
          <p:cNvSpPr/>
          <p:nvPr/>
        </p:nvSpPr>
        <p:spPr>
          <a:xfrm>
            <a:off x="3843577" y="2784238"/>
            <a:ext cx="17229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Instancia y coloca los datos</a:t>
            </a:r>
            <a:endParaRPr sz="800">
              <a:solidFill>
                <a:srgbClr val="434343"/>
              </a:solidFill>
              <a:latin typeface="Anaheim"/>
              <a:ea typeface="Anaheim"/>
              <a:cs typeface="Anaheim"/>
              <a:sym typeface="Anaheim"/>
            </a:endParaRPr>
          </a:p>
        </p:txBody>
      </p:sp>
      <p:sp>
        <p:nvSpPr>
          <p:cNvPr id="617" name="Google Shape;617;p26"/>
          <p:cNvSpPr/>
          <p:nvPr/>
        </p:nvSpPr>
        <p:spPr>
          <a:xfrm>
            <a:off x="3843575" y="3042250"/>
            <a:ext cx="17907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Devuelve contenedor lleno de datos</a:t>
            </a:r>
            <a:endParaRPr sz="800">
              <a:solidFill>
                <a:srgbClr val="434343"/>
              </a:solidFill>
              <a:latin typeface="Anaheim"/>
              <a:ea typeface="Anaheim"/>
              <a:cs typeface="Anaheim"/>
              <a:sym typeface="Anaheim"/>
            </a:endParaRPr>
          </a:p>
        </p:txBody>
      </p:sp>
      <p:sp>
        <p:nvSpPr>
          <p:cNvPr id="618" name="Google Shape;618;p26"/>
          <p:cNvSpPr/>
          <p:nvPr/>
        </p:nvSpPr>
        <p:spPr>
          <a:xfrm>
            <a:off x="1662426" y="3269122"/>
            <a:ext cx="17229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Devuelve todos los datos</a:t>
            </a:r>
            <a:endParaRPr sz="800">
              <a:solidFill>
                <a:srgbClr val="434343"/>
              </a:solidFill>
              <a:latin typeface="Anaheim"/>
              <a:ea typeface="Anaheim"/>
              <a:cs typeface="Anaheim"/>
              <a:sym typeface="Anaheim"/>
            </a:endParaRPr>
          </a:p>
        </p:txBody>
      </p:sp>
      <p:sp>
        <p:nvSpPr>
          <p:cNvPr id="619" name="Google Shape;619;p26"/>
          <p:cNvSpPr/>
          <p:nvPr/>
        </p:nvSpPr>
        <p:spPr>
          <a:xfrm>
            <a:off x="124075" y="874250"/>
            <a:ext cx="18525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Dentro de “la vista” (los formularios)</a:t>
            </a:r>
            <a:endParaRPr sz="800">
              <a:solidFill>
                <a:srgbClr val="434343"/>
              </a:solidFill>
              <a:latin typeface="Anaheim"/>
              <a:ea typeface="Anaheim"/>
              <a:cs typeface="Anaheim"/>
              <a:sym typeface="Anaheim"/>
            </a:endParaRPr>
          </a:p>
        </p:txBody>
      </p:sp>
      <p:cxnSp>
        <p:nvCxnSpPr>
          <p:cNvPr id="620" name="Google Shape;620;p26"/>
          <p:cNvCxnSpPr>
            <a:stCxn id="580" idx="1"/>
          </p:cNvCxnSpPr>
          <p:nvPr/>
        </p:nvCxnSpPr>
        <p:spPr>
          <a:xfrm rot="10800000">
            <a:off x="315238" y="1117325"/>
            <a:ext cx="336600" cy="452700"/>
          </a:xfrm>
          <a:prstGeom prst="curvedConnector2">
            <a:avLst/>
          </a:prstGeom>
          <a:noFill/>
          <a:ln cap="flat" cmpd="sng" w="9525">
            <a:solidFill>
              <a:srgbClr val="000000"/>
            </a:solidFill>
            <a:prstDash val="solid"/>
            <a:round/>
            <a:headEnd len="med" w="med" type="none"/>
            <a:tailEnd len="med" w="med" type="triangle"/>
          </a:ln>
        </p:spPr>
      </p:cxnSp>
      <p:sp>
        <p:nvSpPr>
          <p:cNvPr id="621" name="Google Shape;621;p26"/>
          <p:cNvSpPr/>
          <p:nvPr/>
        </p:nvSpPr>
        <p:spPr>
          <a:xfrm>
            <a:off x="4311125" y="545375"/>
            <a:ext cx="8556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r">
              <a:spcBef>
                <a:spcPts val="0"/>
              </a:spcBef>
              <a:spcAft>
                <a:spcPts val="0"/>
              </a:spcAft>
              <a:buNone/>
            </a:pPr>
            <a:r>
              <a:rPr lang="en" sz="800">
                <a:solidFill>
                  <a:srgbClr val="434343"/>
                </a:solidFill>
                <a:latin typeface="Anaheim"/>
                <a:ea typeface="Anaheim"/>
                <a:cs typeface="Anaheim"/>
                <a:sym typeface="Anaheim"/>
              </a:rPr>
              <a:t>Base de datos</a:t>
            </a:r>
            <a:endParaRPr sz="800">
              <a:solidFill>
                <a:srgbClr val="434343"/>
              </a:solidFill>
              <a:latin typeface="Anaheim"/>
              <a:ea typeface="Anaheim"/>
              <a:cs typeface="Anaheim"/>
              <a:sym typeface="Anaheim"/>
            </a:endParaRPr>
          </a:p>
        </p:txBody>
      </p:sp>
      <p:cxnSp>
        <p:nvCxnSpPr>
          <p:cNvPr id="622" name="Google Shape;622;p26"/>
          <p:cNvCxnSpPr>
            <a:stCxn id="589" idx="0"/>
            <a:endCxn id="621" idx="3"/>
          </p:cNvCxnSpPr>
          <p:nvPr/>
        </p:nvCxnSpPr>
        <p:spPr>
          <a:xfrm flipH="1" rot="5400000">
            <a:off x="5106150" y="734975"/>
            <a:ext cx="654900" cy="534000"/>
          </a:xfrm>
          <a:prstGeom prst="curvedConnector2">
            <a:avLst/>
          </a:prstGeom>
          <a:noFill/>
          <a:ln cap="flat" cmpd="sng" w="9525">
            <a:solidFill>
              <a:srgbClr val="000000"/>
            </a:solidFill>
            <a:prstDash val="solid"/>
            <a:round/>
            <a:headEnd len="med" w="med" type="none"/>
            <a:tailEnd len="med" w="med" type="triangle"/>
          </a:ln>
        </p:spPr>
      </p:cxnSp>
      <p:sp>
        <p:nvSpPr>
          <p:cNvPr id="623" name="Google Shape;623;p26"/>
          <p:cNvSpPr/>
          <p:nvPr/>
        </p:nvSpPr>
        <p:spPr>
          <a:xfrm>
            <a:off x="1667550" y="3524650"/>
            <a:ext cx="17907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Solicitar un insert, update o delete</a:t>
            </a:r>
            <a:endParaRPr sz="800">
              <a:solidFill>
                <a:srgbClr val="434343"/>
              </a:solidFill>
              <a:latin typeface="Anaheim"/>
              <a:ea typeface="Anaheim"/>
              <a:cs typeface="Anaheim"/>
              <a:sym typeface="Anaheim"/>
            </a:endParaRPr>
          </a:p>
        </p:txBody>
      </p:sp>
      <p:sp>
        <p:nvSpPr>
          <p:cNvPr id="624" name="Google Shape;624;p26"/>
          <p:cNvSpPr/>
          <p:nvPr/>
        </p:nvSpPr>
        <p:spPr>
          <a:xfrm>
            <a:off x="3808050" y="3739124"/>
            <a:ext cx="16668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Ejecuta una consulta SQL</a:t>
            </a:r>
            <a:endParaRPr sz="800">
              <a:solidFill>
                <a:srgbClr val="434343"/>
              </a:solidFill>
              <a:latin typeface="Anaheim"/>
              <a:ea typeface="Anaheim"/>
              <a:cs typeface="Anaheim"/>
              <a:sym typeface="Anaheim"/>
            </a:endParaRPr>
          </a:p>
        </p:txBody>
      </p:sp>
      <p:sp>
        <p:nvSpPr>
          <p:cNvPr id="625" name="Google Shape;625;p26"/>
          <p:cNvSpPr/>
          <p:nvPr/>
        </p:nvSpPr>
        <p:spPr>
          <a:xfrm>
            <a:off x="3817208" y="4008583"/>
            <a:ext cx="16668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Devuelve una confirmación</a:t>
            </a:r>
            <a:endParaRPr sz="800">
              <a:solidFill>
                <a:srgbClr val="434343"/>
              </a:solidFill>
              <a:latin typeface="Anaheim"/>
              <a:ea typeface="Anaheim"/>
              <a:cs typeface="Anaheim"/>
              <a:sym typeface="Anaheim"/>
            </a:endParaRPr>
          </a:p>
        </p:txBody>
      </p:sp>
      <p:sp>
        <p:nvSpPr>
          <p:cNvPr id="626" name="Google Shape;626;p26"/>
          <p:cNvSpPr/>
          <p:nvPr/>
        </p:nvSpPr>
        <p:spPr>
          <a:xfrm>
            <a:off x="1791458" y="4218275"/>
            <a:ext cx="1666800" cy="258000"/>
          </a:xfrm>
          <a:prstGeom prst="roundRect">
            <a:avLst>
              <a:gd fmla="val 4313" name="adj"/>
            </a:avLst>
          </a:prstGeom>
          <a:noFill/>
          <a:ln>
            <a:noFill/>
          </a:ln>
        </p:spPr>
        <p:txBody>
          <a:bodyPr anchorCtr="0" anchor="ctr" bIns="91425" lIns="91425" spcFirstLastPara="1" rIns="91425" wrap="square" tIns="91425">
            <a:noAutofit/>
          </a:bodyPr>
          <a:lstStyle/>
          <a:p>
            <a:pPr indent="0" lvl="0" marL="0" marR="72000" rtl="0" algn="ctr">
              <a:spcBef>
                <a:spcPts val="0"/>
              </a:spcBef>
              <a:spcAft>
                <a:spcPts val="0"/>
              </a:spcAft>
              <a:buNone/>
            </a:pPr>
            <a:r>
              <a:rPr lang="en" sz="800">
                <a:solidFill>
                  <a:srgbClr val="434343"/>
                </a:solidFill>
                <a:latin typeface="Anaheim"/>
                <a:ea typeface="Anaheim"/>
                <a:cs typeface="Anaheim"/>
                <a:sym typeface="Anaheim"/>
              </a:rPr>
              <a:t>Devuelve una confirmación</a:t>
            </a:r>
            <a:endParaRPr sz="800">
              <a:solidFill>
                <a:srgbClr val="434343"/>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30" name="Shape 630"/>
        <p:cNvGrpSpPr/>
        <p:nvPr/>
      </p:nvGrpSpPr>
      <p:grpSpPr>
        <a:xfrm>
          <a:off x="0" y="0"/>
          <a:ext cx="0" cy="0"/>
          <a:chOff x="0" y="0"/>
          <a:chExt cx="0" cy="0"/>
        </a:xfrm>
      </p:grpSpPr>
      <p:sp>
        <p:nvSpPr>
          <p:cNvPr id="631" name="Google Shape;631;p27"/>
          <p:cNvSpPr/>
          <p:nvPr/>
        </p:nvSpPr>
        <p:spPr>
          <a:xfrm>
            <a:off x="98" y="4048798"/>
            <a:ext cx="28596" cy="32"/>
          </a:xfrm>
          <a:custGeom>
            <a:rect b="b" l="l" r="r" t="t"/>
            <a:pathLst>
              <a:path extrusionOk="0" fill="none" h="1" w="893">
                <a:moveTo>
                  <a:pt x="0" y="1"/>
                </a:moveTo>
                <a:lnTo>
                  <a:pt x="892" y="1"/>
                </a:lnTo>
              </a:path>
            </a:pathLst>
          </a:custGeom>
          <a:noFill/>
          <a:ln cap="flat" cmpd="sng" w="3800">
            <a:solidFill>
              <a:srgbClr val="1F1F1F"/>
            </a:solidFill>
            <a:prstDash val="solid"/>
            <a:miter lim="892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32" name="Google Shape;632;p27"/>
          <p:cNvSpPr txBox="1"/>
          <p:nvPr>
            <p:ph idx="6"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Patrón Data Access Object</a:t>
            </a:r>
            <a:endParaRPr/>
          </a:p>
        </p:txBody>
      </p:sp>
      <p:sp>
        <p:nvSpPr>
          <p:cNvPr id="633" name="Google Shape;633;p27"/>
          <p:cNvSpPr/>
          <p:nvPr/>
        </p:nvSpPr>
        <p:spPr>
          <a:xfrm>
            <a:off x="380625" y="1314375"/>
            <a:ext cx="7046100" cy="17301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7"/>
          <p:cNvSpPr/>
          <p:nvPr/>
        </p:nvSpPr>
        <p:spPr>
          <a:xfrm>
            <a:off x="456825" y="1238175"/>
            <a:ext cx="7046100" cy="17301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spcBef>
                <a:spcPts val="0"/>
              </a:spcBef>
              <a:spcAft>
                <a:spcPts val="0"/>
              </a:spcAft>
              <a:buNone/>
            </a:pPr>
            <a:r>
              <a:rPr lang="en" sz="1100">
                <a:solidFill>
                  <a:srgbClr val="434343"/>
                </a:solidFill>
                <a:latin typeface="Anaheim"/>
                <a:ea typeface="Anaheim"/>
                <a:cs typeface="Anaheim"/>
                <a:sym typeface="Anaheim"/>
              </a:rPr>
              <a:t>El diagrama se interpreta de la siguiente manera:</a:t>
            </a:r>
            <a:endParaRPr sz="1100">
              <a:solidFill>
                <a:srgbClr val="434343"/>
              </a:solidFill>
              <a:latin typeface="Anaheim"/>
              <a:ea typeface="Anaheim"/>
              <a:cs typeface="Anaheim"/>
              <a:sym typeface="Anaheim"/>
            </a:endParaRPr>
          </a:p>
          <a:p>
            <a:pPr indent="-298450" lvl="0" marL="457200" marR="72000" rtl="0" algn="l">
              <a:spcBef>
                <a:spcPts val="0"/>
              </a:spcBef>
              <a:spcAft>
                <a:spcPts val="0"/>
              </a:spcAft>
              <a:buClr>
                <a:srgbClr val="434343"/>
              </a:buClr>
              <a:buSzPts val="1100"/>
              <a:buFont typeface="Anaheim"/>
              <a:buAutoNum type="arabicPeriod"/>
            </a:pPr>
            <a:r>
              <a:rPr lang="en" sz="1100">
                <a:solidFill>
                  <a:srgbClr val="434343"/>
                </a:solidFill>
                <a:latin typeface="Anaheim"/>
                <a:ea typeface="Anaheim"/>
                <a:cs typeface="Anaheim"/>
                <a:sym typeface="Anaheim"/>
              </a:rPr>
              <a:t>El </a:t>
            </a:r>
            <a:r>
              <a:rPr b="1" lang="en" sz="1100">
                <a:solidFill>
                  <a:srgbClr val="434343"/>
                </a:solidFill>
                <a:latin typeface="Anaheim"/>
                <a:ea typeface="Anaheim"/>
                <a:cs typeface="Anaheim"/>
                <a:sym typeface="Anaheim"/>
              </a:rPr>
              <a:t>BusinessObject </a:t>
            </a:r>
            <a:r>
              <a:rPr lang="en" sz="1100">
                <a:solidFill>
                  <a:srgbClr val="434343"/>
                </a:solidFill>
                <a:latin typeface="Anaheim"/>
                <a:ea typeface="Anaheim"/>
                <a:cs typeface="Anaheim"/>
                <a:sym typeface="Anaheim"/>
              </a:rPr>
              <a:t>solicita información al </a:t>
            </a:r>
            <a:r>
              <a:rPr b="1" lang="en" sz="1100">
                <a:solidFill>
                  <a:srgbClr val="434343"/>
                </a:solidFill>
                <a:latin typeface="Anaheim"/>
                <a:ea typeface="Anaheim"/>
                <a:cs typeface="Anaheim"/>
                <a:sym typeface="Anaheim"/>
              </a:rPr>
              <a:t>DataAccessObject</a:t>
            </a:r>
            <a:r>
              <a:rPr lang="en" sz="1100">
                <a:solidFill>
                  <a:srgbClr val="434343"/>
                </a:solidFill>
                <a:latin typeface="Anaheim"/>
                <a:ea typeface="Anaheim"/>
                <a:cs typeface="Anaheim"/>
                <a:sym typeface="Anaheim"/>
              </a:rPr>
              <a:t>.</a:t>
            </a:r>
            <a:endParaRPr sz="1100">
              <a:solidFill>
                <a:srgbClr val="434343"/>
              </a:solidFill>
              <a:latin typeface="Anaheim"/>
              <a:ea typeface="Anaheim"/>
              <a:cs typeface="Anaheim"/>
              <a:sym typeface="Anaheim"/>
            </a:endParaRPr>
          </a:p>
          <a:p>
            <a:pPr indent="-298450" lvl="1" marL="914400" marR="72000" rtl="0" algn="l">
              <a:spcBef>
                <a:spcPts val="0"/>
              </a:spcBef>
              <a:spcAft>
                <a:spcPts val="0"/>
              </a:spcAft>
              <a:buClr>
                <a:srgbClr val="434343"/>
              </a:buClr>
              <a:buSzPts val="1100"/>
              <a:buFont typeface="Anaheim"/>
              <a:buAutoNum type="alphaLcPeriod"/>
            </a:pPr>
            <a:r>
              <a:rPr lang="en" sz="1100">
                <a:solidFill>
                  <a:srgbClr val="434343"/>
                </a:solidFill>
                <a:latin typeface="Anaheim"/>
                <a:ea typeface="Anaheim"/>
                <a:cs typeface="Anaheim"/>
                <a:sym typeface="Anaheim"/>
              </a:rPr>
              <a:t>El </a:t>
            </a:r>
            <a:r>
              <a:rPr b="1" lang="en" sz="1100">
                <a:solidFill>
                  <a:srgbClr val="434343"/>
                </a:solidFill>
                <a:latin typeface="Anaheim"/>
                <a:ea typeface="Anaheim"/>
                <a:cs typeface="Anaheim"/>
                <a:sym typeface="Anaheim"/>
              </a:rPr>
              <a:t>DataAccessObject </a:t>
            </a:r>
            <a:r>
              <a:rPr lang="en" sz="1100">
                <a:solidFill>
                  <a:srgbClr val="434343"/>
                </a:solidFill>
                <a:latin typeface="Anaheim"/>
                <a:ea typeface="Anaheim"/>
                <a:cs typeface="Anaheim"/>
                <a:sym typeface="Anaheim"/>
              </a:rPr>
              <a:t>solicita la información al </a:t>
            </a:r>
            <a:r>
              <a:rPr b="1" lang="en" sz="1100">
                <a:solidFill>
                  <a:srgbClr val="434343"/>
                </a:solidFill>
                <a:latin typeface="Anaheim"/>
                <a:ea typeface="Anaheim"/>
                <a:cs typeface="Anaheim"/>
                <a:sym typeface="Anaheim"/>
              </a:rPr>
              <a:t>DataSource</a:t>
            </a:r>
            <a:r>
              <a:rPr lang="en" sz="1100">
                <a:solidFill>
                  <a:srgbClr val="434343"/>
                </a:solidFill>
                <a:latin typeface="Anaheim"/>
                <a:ea typeface="Anaheim"/>
                <a:cs typeface="Anaheim"/>
                <a:sym typeface="Anaheim"/>
              </a:rPr>
              <a:t>.</a:t>
            </a:r>
            <a:endParaRPr sz="1100">
              <a:solidFill>
                <a:srgbClr val="434343"/>
              </a:solidFill>
              <a:latin typeface="Anaheim"/>
              <a:ea typeface="Anaheim"/>
              <a:cs typeface="Anaheim"/>
              <a:sym typeface="Anaheim"/>
            </a:endParaRPr>
          </a:p>
          <a:p>
            <a:pPr indent="-298450" lvl="1" marL="914400" marR="72000" rtl="0" algn="l">
              <a:spcBef>
                <a:spcPts val="0"/>
              </a:spcBef>
              <a:spcAft>
                <a:spcPts val="0"/>
              </a:spcAft>
              <a:buClr>
                <a:srgbClr val="434343"/>
              </a:buClr>
              <a:buSzPts val="1100"/>
              <a:buFont typeface="Anaheim"/>
              <a:buAutoNum type="alphaLcPeriod"/>
            </a:pPr>
            <a:r>
              <a:rPr lang="en" sz="1100">
                <a:solidFill>
                  <a:srgbClr val="434343"/>
                </a:solidFill>
                <a:latin typeface="Anaheim"/>
                <a:ea typeface="Anaheim"/>
                <a:cs typeface="Anaheim"/>
                <a:sym typeface="Anaheim"/>
              </a:rPr>
              <a:t>El </a:t>
            </a:r>
            <a:r>
              <a:rPr b="1" lang="en" sz="1100">
                <a:solidFill>
                  <a:srgbClr val="434343"/>
                </a:solidFill>
                <a:latin typeface="Anaheim"/>
                <a:ea typeface="Anaheim"/>
                <a:cs typeface="Anaheim"/>
                <a:sym typeface="Anaheim"/>
              </a:rPr>
              <a:t>DataAccessObject </a:t>
            </a:r>
            <a:r>
              <a:rPr lang="en" sz="1100">
                <a:solidFill>
                  <a:srgbClr val="434343"/>
                </a:solidFill>
                <a:latin typeface="Anaheim"/>
                <a:ea typeface="Anaheim"/>
                <a:cs typeface="Anaheim"/>
                <a:sym typeface="Anaheim"/>
              </a:rPr>
              <a:t>crea una instancia del </a:t>
            </a:r>
            <a:r>
              <a:rPr b="1" lang="en" sz="1100">
                <a:solidFill>
                  <a:srgbClr val="434343"/>
                </a:solidFill>
                <a:latin typeface="Anaheim"/>
                <a:ea typeface="Anaheim"/>
                <a:cs typeface="Anaheim"/>
                <a:sym typeface="Anaheim"/>
              </a:rPr>
              <a:t>TransferObject </a:t>
            </a:r>
            <a:r>
              <a:rPr lang="en" sz="1100">
                <a:solidFill>
                  <a:srgbClr val="434343"/>
                </a:solidFill>
                <a:latin typeface="Anaheim"/>
                <a:ea typeface="Anaheim"/>
                <a:cs typeface="Anaheim"/>
                <a:sym typeface="Anaheim"/>
              </a:rPr>
              <a:t>con los datos recuperados del </a:t>
            </a:r>
            <a:r>
              <a:rPr b="1" lang="en" sz="1100">
                <a:solidFill>
                  <a:srgbClr val="434343"/>
                </a:solidFill>
                <a:latin typeface="Anaheim"/>
                <a:ea typeface="Anaheim"/>
                <a:cs typeface="Anaheim"/>
                <a:sym typeface="Anaheim"/>
              </a:rPr>
              <a:t>DataSource</a:t>
            </a:r>
            <a:r>
              <a:rPr lang="en" sz="1100">
                <a:solidFill>
                  <a:srgbClr val="434343"/>
                </a:solidFill>
                <a:latin typeface="Anaheim"/>
                <a:ea typeface="Anaheim"/>
                <a:cs typeface="Anaheim"/>
                <a:sym typeface="Anaheim"/>
              </a:rPr>
              <a:t>.</a:t>
            </a:r>
            <a:endParaRPr sz="1100">
              <a:solidFill>
                <a:srgbClr val="434343"/>
              </a:solidFill>
              <a:latin typeface="Anaheim"/>
              <a:ea typeface="Anaheim"/>
              <a:cs typeface="Anaheim"/>
              <a:sym typeface="Anaheim"/>
            </a:endParaRPr>
          </a:p>
          <a:p>
            <a:pPr indent="-298450" lvl="1" marL="914400" marR="72000" rtl="0" algn="l">
              <a:spcBef>
                <a:spcPts val="0"/>
              </a:spcBef>
              <a:spcAft>
                <a:spcPts val="0"/>
              </a:spcAft>
              <a:buClr>
                <a:srgbClr val="434343"/>
              </a:buClr>
              <a:buSzPts val="1100"/>
              <a:buFont typeface="Anaheim"/>
              <a:buAutoNum type="alphaLcPeriod"/>
            </a:pPr>
            <a:r>
              <a:rPr lang="en" sz="1100">
                <a:solidFill>
                  <a:srgbClr val="434343"/>
                </a:solidFill>
                <a:latin typeface="Anaheim"/>
                <a:ea typeface="Anaheim"/>
                <a:cs typeface="Anaheim"/>
                <a:sym typeface="Anaheim"/>
              </a:rPr>
              <a:t>El </a:t>
            </a:r>
            <a:r>
              <a:rPr b="1" lang="en" sz="1100">
                <a:solidFill>
                  <a:srgbClr val="434343"/>
                </a:solidFill>
                <a:latin typeface="Anaheim"/>
                <a:ea typeface="Anaheim"/>
                <a:cs typeface="Anaheim"/>
                <a:sym typeface="Anaheim"/>
              </a:rPr>
              <a:t>DataAccessObject </a:t>
            </a:r>
            <a:r>
              <a:rPr lang="en" sz="1100">
                <a:solidFill>
                  <a:srgbClr val="434343"/>
                </a:solidFill>
                <a:latin typeface="Anaheim"/>
                <a:ea typeface="Anaheim"/>
                <a:cs typeface="Anaheim"/>
                <a:sym typeface="Anaheim"/>
              </a:rPr>
              <a:t>responde con el </a:t>
            </a:r>
            <a:r>
              <a:rPr b="1" lang="en" sz="1100">
                <a:solidFill>
                  <a:srgbClr val="434343"/>
                </a:solidFill>
                <a:latin typeface="Anaheim"/>
                <a:ea typeface="Anaheim"/>
                <a:cs typeface="Anaheim"/>
                <a:sym typeface="Anaheim"/>
              </a:rPr>
              <a:t>TransferObject </a:t>
            </a:r>
            <a:r>
              <a:rPr lang="en" sz="1100">
                <a:solidFill>
                  <a:srgbClr val="434343"/>
                </a:solidFill>
                <a:latin typeface="Anaheim"/>
                <a:ea typeface="Anaheim"/>
                <a:cs typeface="Anaheim"/>
                <a:sym typeface="Anaheim"/>
              </a:rPr>
              <a:t>creado en los pasos anteriores.</a:t>
            </a:r>
            <a:endParaRPr sz="1100">
              <a:solidFill>
                <a:srgbClr val="434343"/>
              </a:solidFill>
              <a:latin typeface="Anaheim"/>
              <a:ea typeface="Anaheim"/>
              <a:cs typeface="Anaheim"/>
              <a:sym typeface="Anaheim"/>
            </a:endParaRPr>
          </a:p>
          <a:p>
            <a:pPr indent="-298450" lvl="0" marL="457200" marR="72000" rtl="0" algn="l">
              <a:spcBef>
                <a:spcPts val="0"/>
              </a:spcBef>
              <a:spcAft>
                <a:spcPts val="0"/>
              </a:spcAft>
              <a:buClr>
                <a:srgbClr val="434343"/>
              </a:buClr>
              <a:buSzPts val="1100"/>
              <a:buFont typeface="Anaheim"/>
              <a:buAutoNum type="arabicPeriod"/>
            </a:pPr>
            <a:r>
              <a:rPr lang="en" sz="1100">
                <a:solidFill>
                  <a:srgbClr val="434343"/>
                </a:solidFill>
                <a:latin typeface="Anaheim"/>
                <a:ea typeface="Anaheim"/>
                <a:cs typeface="Anaheim"/>
                <a:sym typeface="Anaheim"/>
              </a:rPr>
              <a:t>El </a:t>
            </a:r>
            <a:r>
              <a:rPr b="1" lang="en" sz="1100">
                <a:solidFill>
                  <a:srgbClr val="434343"/>
                </a:solidFill>
                <a:latin typeface="Anaheim"/>
                <a:ea typeface="Anaheim"/>
                <a:cs typeface="Anaheim"/>
                <a:sym typeface="Anaheim"/>
              </a:rPr>
              <a:t>BusinessObject </a:t>
            </a:r>
            <a:r>
              <a:rPr lang="en" sz="1100">
                <a:solidFill>
                  <a:srgbClr val="434343"/>
                </a:solidFill>
                <a:latin typeface="Anaheim"/>
                <a:ea typeface="Anaheim"/>
                <a:cs typeface="Anaheim"/>
                <a:sym typeface="Anaheim"/>
              </a:rPr>
              <a:t>utiliza los datos contenidos en el </a:t>
            </a:r>
            <a:r>
              <a:rPr b="1" lang="en" sz="1100">
                <a:solidFill>
                  <a:srgbClr val="434343"/>
                </a:solidFill>
                <a:latin typeface="Anaheim"/>
                <a:ea typeface="Anaheim"/>
                <a:cs typeface="Anaheim"/>
                <a:sym typeface="Anaheim"/>
              </a:rPr>
              <a:t>TransferObject </a:t>
            </a:r>
            <a:r>
              <a:rPr lang="en" sz="1100">
                <a:solidFill>
                  <a:srgbClr val="434343"/>
                </a:solidFill>
                <a:latin typeface="Anaheim"/>
                <a:ea typeface="Anaheim"/>
                <a:cs typeface="Anaheim"/>
                <a:sym typeface="Anaheim"/>
              </a:rPr>
              <a:t>para mostrarlos al usuario.</a:t>
            </a:r>
            <a:endParaRPr sz="1100">
              <a:solidFill>
                <a:srgbClr val="434343"/>
              </a:solidFill>
              <a:latin typeface="Anaheim"/>
              <a:ea typeface="Anaheim"/>
              <a:cs typeface="Anaheim"/>
              <a:sym typeface="Anaheim"/>
            </a:endParaRPr>
          </a:p>
          <a:p>
            <a:pPr indent="-298450" lvl="0" marL="457200" marR="72000" rtl="0" algn="l">
              <a:spcBef>
                <a:spcPts val="0"/>
              </a:spcBef>
              <a:spcAft>
                <a:spcPts val="0"/>
              </a:spcAft>
              <a:buClr>
                <a:srgbClr val="434343"/>
              </a:buClr>
              <a:buSzPts val="1100"/>
              <a:buFont typeface="Anaheim"/>
              <a:buAutoNum type="arabicPeriod"/>
            </a:pPr>
            <a:r>
              <a:rPr lang="en" sz="1100">
                <a:solidFill>
                  <a:srgbClr val="434343"/>
                </a:solidFill>
                <a:latin typeface="Anaheim"/>
                <a:ea typeface="Anaheim"/>
                <a:cs typeface="Anaheim"/>
                <a:sym typeface="Anaheim"/>
              </a:rPr>
              <a:t>El </a:t>
            </a:r>
            <a:r>
              <a:rPr b="1" lang="en" sz="1100">
                <a:solidFill>
                  <a:srgbClr val="434343"/>
                </a:solidFill>
                <a:latin typeface="Anaheim"/>
                <a:ea typeface="Anaheim"/>
                <a:cs typeface="Anaheim"/>
                <a:sym typeface="Anaheim"/>
              </a:rPr>
              <a:t>BusinessObject </a:t>
            </a:r>
            <a:r>
              <a:rPr lang="en" sz="1100">
                <a:solidFill>
                  <a:srgbClr val="434343"/>
                </a:solidFill>
                <a:latin typeface="Anaheim"/>
                <a:ea typeface="Anaheim"/>
                <a:cs typeface="Anaheim"/>
                <a:sym typeface="Anaheim"/>
              </a:rPr>
              <a:t>actualiza algún valor del </a:t>
            </a:r>
            <a:r>
              <a:rPr b="1" lang="en" sz="1100">
                <a:solidFill>
                  <a:srgbClr val="434343"/>
                </a:solidFill>
                <a:latin typeface="Anaheim"/>
                <a:ea typeface="Anaheim"/>
                <a:cs typeface="Anaheim"/>
                <a:sym typeface="Anaheim"/>
              </a:rPr>
              <a:t>TransferObject</a:t>
            </a:r>
            <a:r>
              <a:rPr lang="en" sz="1100">
                <a:solidFill>
                  <a:srgbClr val="434343"/>
                </a:solidFill>
                <a:latin typeface="Anaheim"/>
                <a:ea typeface="Anaheim"/>
                <a:cs typeface="Anaheim"/>
                <a:sym typeface="Anaheim"/>
              </a:rPr>
              <a:t>.</a:t>
            </a:r>
            <a:endParaRPr sz="1100">
              <a:solidFill>
                <a:srgbClr val="434343"/>
              </a:solidFill>
              <a:latin typeface="Anaheim"/>
              <a:ea typeface="Anaheim"/>
              <a:cs typeface="Anaheim"/>
              <a:sym typeface="Anaheim"/>
            </a:endParaRPr>
          </a:p>
          <a:p>
            <a:pPr indent="-298450" lvl="0" marL="457200" marR="72000" rtl="0" algn="l">
              <a:spcBef>
                <a:spcPts val="0"/>
              </a:spcBef>
              <a:spcAft>
                <a:spcPts val="0"/>
              </a:spcAft>
              <a:buClr>
                <a:srgbClr val="434343"/>
              </a:buClr>
              <a:buSzPts val="1100"/>
              <a:buFont typeface="Anaheim"/>
              <a:buAutoNum type="arabicPeriod"/>
            </a:pPr>
            <a:r>
              <a:rPr lang="en" sz="1100">
                <a:solidFill>
                  <a:srgbClr val="434343"/>
                </a:solidFill>
                <a:latin typeface="Anaheim"/>
                <a:ea typeface="Anaheim"/>
                <a:cs typeface="Anaheim"/>
                <a:sym typeface="Anaheim"/>
              </a:rPr>
              <a:t>El </a:t>
            </a:r>
            <a:r>
              <a:rPr b="1" lang="en" sz="1100">
                <a:solidFill>
                  <a:srgbClr val="434343"/>
                </a:solidFill>
                <a:latin typeface="Anaheim"/>
                <a:ea typeface="Anaheim"/>
                <a:cs typeface="Anaheim"/>
                <a:sym typeface="Anaheim"/>
              </a:rPr>
              <a:t>BusinessObject </a:t>
            </a:r>
            <a:r>
              <a:rPr lang="en" sz="1100">
                <a:solidFill>
                  <a:srgbClr val="434343"/>
                </a:solidFill>
                <a:latin typeface="Anaheim"/>
                <a:ea typeface="Anaheim"/>
                <a:cs typeface="Anaheim"/>
                <a:sym typeface="Anaheim"/>
              </a:rPr>
              <a:t>solicita el guardado de los datos actualizados al </a:t>
            </a:r>
            <a:r>
              <a:rPr b="1" lang="en" sz="1100">
                <a:solidFill>
                  <a:srgbClr val="434343"/>
                </a:solidFill>
                <a:latin typeface="Anaheim"/>
                <a:ea typeface="Anaheim"/>
                <a:cs typeface="Anaheim"/>
                <a:sym typeface="Anaheim"/>
              </a:rPr>
              <a:t>DataAccessObject</a:t>
            </a:r>
            <a:r>
              <a:rPr lang="en" sz="1100">
                <a:solidFill>
                  <a:srgbClr val="434343"/>
                </a:solidFill>
                <a:latin typeface="Anaheim"/>
                <a:ea typeface="Anaheim"/>
                <a:cs typeface="Anaheim"/>
                <a:sym typeface="Anaheim"/>
              </a:rPr>
              <a:t>.</a:t>
            </a:r>
            <a:endParaRPr sz="1100">
              <a:solidFill>
                <a:srgbClr val="434343"/>
              </a:solidFill>
              <a:latin typeface="Anaheim"/>
              <a:ea typeface="Anaheim"/>
              <a:cs typeface="Anaheim"/>
              <a:sym typeface="Anaheim"/>
            </a:endParaRPr>
          </a:p>
          <a:p>
            <a:pPr indent="-298450" lvl="1" marL="914400" marR="72000" rtl="0" algn="l">
              <a:spcBef>
                <a:spcPts val="0"/>
              </a:spcBef>
              <a:spcAft>
                <a:spcPts val="0"/>
              </a:spcAft>
              <a:buClr>
                <a:srgbClr val="434343"/>
              </a:buClr>
              <a:buSzPts val="1100"/>
              <a:buFont typeface="Anaheim"/>
              <a:buAutoNum type="alphaLcPeriod"/>
            </a:pPr>
            <a:r>
              <a:rPr lang="en" sz="1100">
                <a:solidFill>
                  <a:srgbClr val="434343"/>
                </a:solidFill>
                <a:latin typeface="Anaheim"/>
                <a:ea typeface="Anaheim"/>
                <a:cs typeface="Anaheim"/>
                <a:sym typeface="Anaheim"/>
              </a:rPr>
              <a:t>El </a:t>
            </a:r>
            <a:r>
              <a:rPr b="1" lang="en" sz="1100">
                <a:solidFill>
                  <a:srgbClr val="434343"/>
                </a:solidFill>
                <a:latin typeface="Anaheim"/>
                <a:ea typeface="Anaheim"/>
                <a:cs typeface="Anaheim"/>
                <a:sym typeface="Anaheim"/>
              </a:rPr>
              <a:t>DataAccessObject </a:t>
            </a:r>
            <a:r>
              <a:rPr lang="en" sz="1100">
                <a:solidFill>
                  <a:srgbClr val="434343"/>
                </a:solidFill>
                <a:latin typeface="Anaheim"/>
                <a:ea typeface="Anaheim"/>
                <a:cs typeface="Anaheim"/>
                <a:sym typeface="Anaheim"/>
              </a:rPr>
              <a:t>guarda los datos en el DataSource.</a:t>
            </a:r>
            <a:endParaRPr sz="1100">
              <a:solidFill>
                <a:srgbClr val="434343"/>
              </a:solidFill>
              <a:latin typeface="Anaheim"/>
              <a:ea typeface="Anaheim"/>
              <a:cs typeface="Anaheim"/>
              <a:sym typeface="Anaheim"/>
            </a:endParaRPr>
          </a:p>
        </p:txBody>
      </p:sp>
      <p:grpSp>
        <p:nvGrpSpPr>
          <p:cNvPr id="635" name="Google Shape;635;p27"/>
          <p:cNvGrpSpPr/>
          <p:nvPr/>
        </p:nvGrpSpPr>
        <p:grpSpPr>
          <a:xfrm>
            <a:off x="6278968" y="2942805"/>
            <a:ext cx="2675759" cy="2073893"/>
            <a:chOff x="7000452" y="3762456"/>
            <a:chExt cx="1877857" cy="1228610"/>
          </a:xfrm>
        </p:grpSpPr>
        <p:grpSp>
          <p:nvGrpSpPr>
            <p:cNvPr id="636" name="Google Shape;636;p27"/>
            <p:cNvGrpSpPr/>
            <p:nvPr/>
          </p:nvGrpSpPr>
          <p:grpSpPr>
            <a:xfrm flipH="1">
              <a:off x="7284146" y="3949253"/>
              <a:ext cx="818566" cy="594453"/>
              <a:chOff x="1114774" y="3680787"/>
              <a:chExt cx="742127" cy="590438"/>
            </a:xfrm>
          </p:grpSpPr>
          <p:sp>
            <p:nvSpPr>
              <p:cNvPr id="637" name="Google Shape;637;p27"/>
              <p:cNvSpPr/>
              <p:nvPr/>
            </p:nvSpPr>
            <p:spPr>
              <a:xfrm>
                <a:off x="1570526" y="4224480"/>
                <a:ext cx="152927" cy="46744"/>
              </a:xfrm>
              <a:custGeom>
                <a:rect b="b" l="l" r="r" t="t"/>
                <a:pathLst>
                  <a:path extrusionOk="0" h="3211" w="10505">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7"/>
              <p:cNvSpPr/>
              <p:nvPr/>
            </p:nvSpPr>
            <p:spPr>
              <a:xfrm>
                <a:off x="1253595" y="4125868"/>
                <a:ext cx="265558" cy="140931"/>
              </a:xfrm>
              <a:custGeom>
                <a:rect b="b" l="l" r="r" t="t"/>
                <a:pathLst>
                  <a:path extrusionOk="0" h="9681" w="18242">
                    <a:moveTo>
                      <a:pt x="4139" y="0"/>
                    </a:moveTo>
                    <a:cubicBezTo>
                      <a:pt x="3994" y="844"/>
                      <a:pt x="0" y="9680"/>
                      <a:pt x="2578" y="9680"/>
                    </a:cubicBezTo>
                    <a:lnTo>
                      <a:pt x="15531" y="9680"/>
                    </a:lnTo>
                    <a:cubicBezTo>
                      <a:pt x="15531" y="9680"/>
                      <a:pt x="14194" y="8417"/>
                      <a:pt x="18241"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7"/>
              <p:cNvSpPr/>
              <p:nvPr/>
            </p:nvSpPr>
            <p:spPr>
              <a:xfrm>
                <a:off x="1114774" y="3680787"/>
                <a:ext cx="729782" cy="466233"/>
              </a:xfrm>
              <a:custGeom>
                <a:rect b="b" l="l" r="r" t="t"/>
                <a:pathLst>
                  <a:path extrusionOk="0" h="32027" w="50131">
                    <a:moveTo>
                      <a:pt x="50130" y="1"/>
                    </a:moveTo>
                    <a:lnTo>
                      <a:pt x="5293" y="1085"/>
                    </a:lnTo>
                    <a:lnTo>
                      <a:pt x="0" y="32026"/>
                    </a:lnTo>
                    <a:lnTo>
                      <a:pt x="44654" y="32026"/>
                    </a:lnTo>
                    <a:lnTo>
                      <a:pt x="50130"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a:off x="1148941" y="3714254"/>
                <a:ext cx="665205" cy="406343"/>
              </a:xfrm>
              <a:custGeom>
                <a:rect b="b" l="l" r="r" t="t"/>
                <a:pathLst>
                  <a:path extrusionOk="0" h="27913" w="45695">
                    <a:moveTo>
                      <a:pt x="45695" y="1"/>
                    </a:moveTo>
                    <a:lnTo>
                      <a:pt x="4466" y="298"/>
                    </a:lnTo>
                    <a:lnTo>
                      <a:pt x="0" y="27913"/>
                    </a:lnTo>
                    <a:lnTo>
                      <a:pt x="40782" y="27913"/>
                    </a:lnTo>
                    <a:lnTo>
                      <a:pt x="456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7"/>
              <p:cNvSpPr/>
              <p:nvPr/>
            </p:nvSpPr>
            <p:spPr>
              <a:xfrm>
                <a:off x="1114774" y="3680787"/>
                <a:ext cx="742127" cy="478505"/>
              </a:xfrm>
              <a:custGeom>
                <a:rect b="b" l="l" r="r" t="t"/>
                <a:pathLst>
                  <a:path extrusionOk="0" h="32870" w="50979">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7"/>
              <p:cNvSpPr/>
              <p:nvPr/>
            </p:nvSpPr>
            <p:spPr>
              <a:xfrm>
                <a:off x="1208044" y="3714254"/>
                <a:ext cx="606102" cy="40921"/>
              </a:xfrm>
              <a:custGeom>
                <a:rect b="b" l="l" r="r" t="t"/>
                <a:pathLst>
                  <a:path extrusionOk="0" h="2811" w="41635">
                    <a:moveTo>
                      <a:pt x="41635" y="1"/>
                    </a:moveTo>
                    <a:lnTo>
                      <a:pt x="406" y="298"/>
                    </a:lnTo>
                    <a:lnTo>
                      <a:pt x="0" y="2811"/>
                    </a:lnTo>
                    <a:cubicBezTo>
                      <a:pt x="13" y="2714"/>
                      <a:pt x="41167" y="2653"/>
                      <a:pt x="41167" y="2653"/>
                    </a:cubicBezTo>
                    <a:lnTo>
                      <a:pt x="41635"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1649034" y="3849071"/>
                <a:ext cx="90038" cy="236545"/>
              </a:xfrm>
              <a:custGeom>
                <a:rect b="b" l="l" r="r" t="t"/>
                <a:pathLst>
                  <a:path extrusionOk="0" h="16249" w="6185">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1573525" y="3916312"/>
                <a:ext cx="80750" cy="169362"/>
              </a:xfrm>
              <a:custGeom>
                <a:rect b="b" l="l" r="r" t="t"/>
                <a:pathLst>
                  <a:path extrusionOk="0" h="11634" w="5547">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1498146" y="3794291"/>
                <a:ext cx="100199" cy="291266"/>
              </a:xfrm>
              <a:custGeom>
                <a:rect b="b" l="l" r="r" t="t"/>
                <a:pathLst>
                  <a:path extrusionOk="0" h="20008" w="6883">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1422622" y="3964410"/>
                <a:ext cx="69934" cy="121337"/>
              </a:xfrm>
              <a:custGeom>
                <a:rect b="b" l="l" r="r" t="t"/>
                <a:pathLst>
                  <a:path extrusionOk="0" h="8335" w="4804">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1347228" y="3887052"/>
                <a:ext cx="81697" cy="198564"/>
              </a:xfrm>
              <a:custGeom>
                <a:rect b="b" l="l" r="r" t="t"/>
                <a:pathLst>
                  <a:path extrusionOk="0" h="13640" w="5612">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1271791" y="3818850"/>
                <a:ext cx="94915" cy="266708"/>
              </a:xfrm>
              <a:custGeom>
                <a:rect b="b" l="l" r="r" t="t"/>
                <a:pathLst>
                  <a:path extrusionOk="0" h="18321" w="652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1228017" y="3731185"/>
                <a:ext cx="11020" cy="11020"/>
              </a:xfrm>
              <a:custGeom>
                <a:rect b="b" l="l" r="r" t="t"/>
                <a:pathLst>
                  <a:path extrusionOk="0" h="757" w="757">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1255050" y="3731185"/>
                <a:ext cx="11020" cy="11020"/>
              </a:xfrm>
              <a:custGeom>
                <a:rect b="b" l="l" r="r" t="t"/>
                <a:pathLst>
                  <a:path extrusionOk="0" h="757" w="757">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1282098" y="3731185"/>
                <a:ext cx="11020" cy="11020"/>
              </a:xfrm>
              <a:custGeom>
                <a:rect b="b" l="l" r="r" t="t"/>
                <a:pathLst>
                  <a:path extrusionOk="0" h="757" w="757">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1196325" y="3906515"/>
                <a:ext cx="79804" cy="179159"/>
              </a:xfrm>
              <a:custGeom>
                <a:rect b="b" l="l" r="r" t="t"/>
                <a:pathLst>
                  <a:path extrusionOk="0" h="12307" w="5482">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1456919" y="3824193"/>
                <a:ext cx="264655" cy="83487"/>
              </a:xfrm>
              <a:custGeom>
                <a:rect b="b" l="l" r="r" t="t"/>
                <a:pathLst>
                  <a:path extrusionOk="0" h="5735" w="18180">
                    <a:moveTo>
                      <a:pt x="975" y="1"/>
                    </a:moveTo>
                    <a:lnTo>
                      <a:pt x="0" y="5735"/>
                    </a:lnTo>
                    <a:lnTo>
                      <a:pt x="17083" y="5735"/>
                    </a:lnTo>
                    <a:lnTo>
                      <a:pt x="18180"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1452144" y="3906515"/>
                <a:ext cx="32652" cy="30294"/>
              </a:xfrm>
              <a:custGeom>
                <a:rect b="b" l="l" r="r" t="t"/>
                <a:pathLst>
                  <a:path extrusionOk="0" h="2081" w="2243">
                    <a:moveTo>
                      <a:pt x="341" y="1"/>
                    </a:moveTo>
                    <a:lnTo>
                      <a:pt x="328" y="80"/>
                    </a:lnTo>
                    <a:lnTo>
                      <a:pt x="0" y="2081"/>
                    </a:lnTo>
                    <a:cubicBezTo>
                      <a:pt x="0" y="2081"/>
                      <a:pt x="2242" y="1"/>
                      <a:pt x="2207"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1499034" y="3852056"/>
                <a:ext cx="185011" cy="2315"/>
              </a:xfrm>
              <a:custGeom>
                <a:rect b="b" l="l" r="r" t="t"/>
                <a:pathLst>
                  <a:path extrusionOk="0" h="159" w="12709">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1496617" y="3872232"/>
                <a:ext cx="184997" cy="2242"/>
              </a:xfrm>
              <a:custGeom>
                <a:rect b="b" l="l" r="r" t="t"/>
                <a:pathLst>
                  <a:path extrusionOk="0" h="154" w="12708">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7" name="Google Shape;657;p27"/>
            <p:cNvGrpSpPr/>
            <p:nvPr/>
          </p:nvGrpSpPr>
          <p:grpSpPr>
            <a:xfrm flipH="1">
              <a:off x="7000452" y="4539235"/>
              <a:ext cx="1877857" cy="445235"/>
              <a:chOff x="411603" y="4266784"/>
              <a:chExt cx="1702500" cy="442228"/>
            </a:xfrm>
          </p:grpSpPr>
          <p:sp>
            <p:nvSpPr>
              <p:cNvPr id="658" name="Google Shape;658;p27"/>
              <p:cNvSpPr/>
              <p:nvPr/>
            </p:nvSpPr>
            <p:spPr>
              <a:xfrm>
                <a:off x="1379866" y="4295608"/>
                <a:ext cx="708470" cy="413404"/>
              </a:xfrm>
              <a:custGeom>
                <a:rect b="b" l="l" r="r" t="t"/>
                <a:pathLst>
                  <a:path extrusionOk="0" h="28398" w="48667">
                    <a:moveTo>
                      <a:pt x="1" y="0"/>
                    </a:moveTo>
                    <a:lnTo>
                      <a:pt x="1" y="28398"/>
                    </a:lnTo>
                    <a:lnTo>
                      <a:pt x="48667" y="28398"/>
                    </a:lnTo>
                    <a:lnTo>
                      <a:pt x="486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1379866" y="4295608"/>
                <a:ext cx="322754" cy="413404"/>
              </a:xfrm>
              <a:custGeom>
                <a:rect b="b" l="l" r="r" t="t"/>
                <a:pathLst>
                  <a:path extrusionOk="0" h="28398" w="22171">
                    <a:moveTo>
                      <a:pt x="1" y="0"/>
                    </a:moveTo>
                    <a:lnTo>
                      <a:pt x="1" y="28398"/>
                    </a:lnTo>
                    <a:lnTo>
                      <a:pt x="22170" y="28398"/>
                    </a:lnTo>
                    <a:lnTo>
                      <a:pt x="2217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1408938" y="4320036"/>
                <a:ext cx="261613" cy="117071"/>
              </a:xfrm>
              <a:custGeom>
                <a:rect b="b" l="l" r="r" t="t"/>
                <a:pathLst>
                  <a:path extrusionOk="0" h="8042" w="17971">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1527654" y="4366590"/>
                <a:ext cx="23670" cy="24034"/>
              </a:xfrm>
              <a:custGeom>
                <a:rect b="b" l="l" r="r" t="t"/>
                <a:pathLst>
                  <a:path extrusionOk="0" h="1651" w="1626">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1408938" y="4446438"/>
                <a:ext cx="261613" cy="117086"/>
              </a:xfrm>
              <a:custGeom>
                <a:rect b="b" l="l" r="r" t="t"/>
                <a:pathLst>
                  <a:path extrusionOk="0" h="8043" w="17971">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1527654" y="4492993"/>
                <a:ext cx="23685" cy="24034"/>
              </a:xfrm>
              <a:custGeom>
                <a:rect b="b" l="l" r="r" t="t"/>
                <a:pathLst>
                  <a:path extrusionOk="0" h="1651" w="1627">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1408923" y="4572608"/>
                <a:ext cx="261627" cy="117319"/>
              </a:xfrm>
              <a:custGeom>
                <a:rect b="b" l="l" r="r" t="t"/>
                <a:pathLst>
                  <a:path extrusionOk="0" h="8059" w="17972">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1527654" y="4619396"/>
                <a:ext cx="23685" cy="24049"/>
              </a:xfrm>
              <a:custGeom>
                <a:rect b="b" l="l" r="r" t="t"/>
                <a:pathLst>
                  <a:path extrusionOk="0" h="1652" w="1627">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434444" y="4295608"/>
                <a:ext cx="595984" cy="413404"/>
              </a:xfrm>
              <a:custGeom>
                <a:rect b="b" l="l" r="r" t="t"/>
                <a:pathLst>
                  <a:path extrusionOk="0" h="28398" w="40940">
                    <a:moveTo>
                      <a:pt x="0" y="0"/>
                    </a:moveTo>
                    <a:lnTo>
                      <a:pt x="0" y="28398"/>
                    </a:lnTo>
                    <a:lnTo>
                      <a:pt x="40939" y="28398"/>
                    </a:lnTo>
                    <a:lnTo>
                      <a:pt x="4093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411603" y="4266784"/>
                <a:ext cx="1702500" cy="39262"/>
              </a:xfrm>
              <a:custGeom>
                <a:rect b="b" l="l" r="r" t="t"/>
                <a:pathLst>
                  <a:path extrusionOk="0" h="2697" w="116950">
                    <a:moveTo>
                      <a:pt x="0" y="0"/>
                    </a:moveTo>
                    <a:lnTo>
                      <a:pt x="0" y="2697"/>
                    </a:lnTo>
                    <a:lnTo>
                      <a:pt x="116949" y="2697"/>
                    </a:lnTo>
                    <a:lnTo>
                      <a:pt x="11694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434444" y="4306031"/>
                <a:ext cx="52815" cy="402981"/>
              </a:xfrm>
              <a:custGeom>
                <a:rect b="b" l="l" r="r" t="t"/>
                <a:pathLst>
                  <a:path extrusionOk="0" h="27682" w="3628">
                    <a:moveTo>
                      <a:pt x="0" y="1"/>
                    </a:moveTo>
                    <a:lnTo>
                      <a:pt x="0" y="27682"/>
                    </a:lnTo>
                    <a:lnTo>
                      <a:pt x="3627" y="27682"/>
                    </a:lnTo>
                    <a:lnTo>
                      <a:pt x="3627"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27"/>
            <p:cNvSpPr/>
            <p:nvPr/>
          </p:nvSpPr>
          <p:spPr>
            <a:xfrm flipH="1">
              <a:off x="7735907" y="4243017"/>
              <a:ext cx="35535" cy="43005"/>
            </a:xfrm>
            <a:custGeom>
              <a:rect b="b" l="l" r="r" t="t"/>
              <a:pathLst>
                <a:path extrusionOk="0" h="2934" w="2213">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flipH="1">
              <a:off x="7736405" y="4257497"/>
              <a:ext cx="15865" cy="28670"/>
            </a:xfrm>
            <a:custGeom>
              <a:rect b="b" l="l" r="r" t="t"/>
              <a:pathLst>
                <a:path extrusionOk="0" h="1956" w="988">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27"/>
            <p:cNvGrpSpPr/>
            <p:nvPr/>
          </p:nvGrpSpPr>
          <p:grpSpPr>
            <a:xfrm flipH="1">
              <a:off x="7723206" y="3762456"/>
              <a:ext cx="853859" cy="1228610"/>
              <a:chOff x="684717" y="3495251"/>
              <a:chExt cx="774124" cy="1220312"/>
            </a:xfrm>
          </p:grpSpPr>
          <p:sp>
            <p:nvSpPr>
              <p:cNvPr id="672" name="Google Shape;672;p27"/>
              <p:cNvSpPr/>
              <p:nvPr/>
            </p:nvSpPr>
            <p:spPr>
              <a:xfrm>
                <a:off x="1065788" y="3618219"/>
                <a:ext cx="30935" cy="52975"/>
              </a:xfrm>
              <a:custGeom>
                <a:rect b="b" l="l" r="r" t="t"/>
                <a:pathLst>
                  <a:path extrusionOk="0" h="3639" w="2125">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895364" y="3535415"/>
                <a:ext cx="183803" cy="295925"/>
              </a:xfrm>
              <a:custGeom>
                <a:rect b="b" l="l" r="r" t="t"/>
                <a:pathLst>
                  <a:path extrusionOk="0" h="20328" w="12626">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861255" y="3495251"/>
                <a:ext cx="258119" cy="269023"/>
              </a:xfrm>
              <a:custGeom>
                <a:rect b="b" l="l" r="r" t="t"/>
                <a:pathLst>
                  <a:path extrusionOk="0" h="18480" w="17731">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1046005" y="3644786"/>
                <a:ext cx="50398" cy="3392"/>
              </a:xfrm>
              <a:custGeom>
                <a:rect b="b" l="l" r="r" t="t"/>
                <a:pathLst>
                  <a:path extrusionOk="0" h="233" w="3462">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1088818" y="3939430"/>
                <a:ext cx="370023" cy="291834"/>
              </a:xfrm>
              <a:custGeom>
                <a:rect b="b" l="l" r="r" t="t"/>
                <a:pathLst>
                  <a:path extrusionOk="0" h="20047" w="25418">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1201173" y="4126625"/>
                <a:ext cx="16989" cy="42653"/>
              </a:xfrm>
              <a:custGeom>
                <a:rect b="b" l="l" r="r" t="t"/>
                <a:pathLst>
                  <a:path extrusionOk="0" h="2930" w="1167">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762774" y="3790652"/>
                <a:ext cx="434541" cy="576026"/>
              </a:xfrm>
              <a:custGeom>
                <a:rect b="b" l="l" r="r" t="t"/>
                <a:pathLst>
                  <a:path extrusionOk="0" h="39569" w="2985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p:nvPr/>
            </p:nvSpPr>
            <p:spPr>
              <a:xfrm>
                <a:off x="723338" y="3863891"/>
                <a:ext cx="62495" cy="221449"/>
              </a:xfrm>
              <a:custGeom>
                <a:rect b="b" l="l" r="r" t="t"/>
                <a:pathLst>
                  <a:path extrusionOk="0" h="15212" w="4293">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7"/>
              <p:cNvSpPr/>
              <p:nvPr/>
            </p:nvSpPr>
            <p:spPr>
              <a:xfrm>
                <a:off x="774420" y="3885756"/>
                <a:ext cx="368741" cy="81129"/>
              </a:xfrm>
              <a:custGeom>
                <a:rect b="b" l="l" r="r" t="t"/>
                <a:pathLst>
                  <a:path extrusionOk="0" h="5573" w="2533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7"/>
              <p:cNvSpPr/>
              <p:nvPr/>
            </p:nvSpPr>
            <p:spPr>
              <a:xfrm>
                <a:off x="925381" y="4118036"/>
                <a:ext cx="140043" cy="15926"/>
              </a:xfrm>
              <a:custGeom>
                <a:rect b="b" l="l" r="r" t="t"/>
                <a:pathLst>
                  <a:path extrusionOk="0" h="1094" w="962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7"/>
              <p:cNvSpPr/>
              <p:nvPr/>
            </p:nvSpPr>
            <p:spPr>
              <a:xfrm>
                <a:off x="922266" y="4285316"/>
                <a:ext cx="146405" cy="24180"/>
              </a:xfrm>
              <a:custGeom>
                <a:rect b="b" l="l" r="r" t="t"/>
                <a:pathLst>
                  <a:path extrusionOk="0" h="1661" w="10057">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p:nvPr/>
            </p:nvSpPr>
            <p:spPr>
              <a:xfrm>
                <a:off x="732815" y="4088280"/>
                <a:ext cx="36015" cy="178519"/>
              </a:xfrm>
              <a:custGeom>
                <a:rect b="b" l="l" r="r" t="t"/>
                <a:pathLst>
                  <a:path extrusionOk="0" h="12263" w="2474">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7"/>
              <p:cNvSpPr/>
              <p:nvPr/>
            </p:nvSpPr>
            <p:spPr>
              <a:xfrm>
                <a:off x="778481" y="4355789"/>
                <a:ext cx="201112" cy="8603"/>
              </a:xfrm>
              <a:custGeom>
                <a:rect b="b" l="l" r="r" t="t"/>
                <a:pathLst>
                  <a:path extrusionOk="0" h="591" w="13815">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7"/>
              <p:cNvSpPr/>
              <p:nvPr/>
            </p:nvSpPr>
            <p:spPr>
              <a:xfrm>
                <a:off x="763283" y="4266784"/>
                <a:ext cx="3261" cy="17513"/>
              </a:xfrm>
              <a:custGeom>
                <a:rect b="b" l="l" r="r" t="t"/>
                <a:pathLst>
                  <a:path extrusionOk="0" h="1203" w="224">
                    <a:moveTo>
                      <a:pt x="1" y="0"/>
                    </a:moveTo>
                    <a:lnTo>
                      <a:pt x="206" y="1202"/>
                    </a:lnTo>
                    <a:lnTo>
                      <a:pt x="223" y="0"/>
                    </a:ln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7"/>
              <p:cNvSpPr/>
              <p:nvPr/>
            </p:nvSpPr>
            <p:spPr>
              <a:xfrm>
                <a:off x="766268" y="4084583"/>
                <a:ext cx="213267" cy="278601"/>
              </a:xfrm>
              <a:custGeom>
                <a:rect b="b" l="l" r="r" t="t"/>
                <a:pathLst>
                  <a:path extrusionOk="0" h="19138" w="1465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7"/>
              <p:cNvSpPr/>
              <p:nvPr/>
            </p:nvSpPr>
            <p:spPr>
              <a:xfrm>
                <a:off x="925381" y="4123451"/>
                <a:ext cx="25403" cy="8866"/>
              </a:xfrm>
              <a:custGeom>
                <a:rect b="b" l="l" r="r" t="t"/>
                <a:pathLst>
                  <a:path extrusionOk="0" h="609" w="1745">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7"/>
              <p:cNvSpPr/>
              <p:nvPr/>
            </p:nvSpPr>
            <p:spPr>
              <a:xfrm>
                <a:off x="922266" y="4285301"/>
                <a:ext cx="53397" cy="11399"/>
              </a:xfrm>
              <a:custGeom>
                <a:rect b="b" l="l" r="r" t="t"/>
                <a:pathLst>
                  <a:path extrusionOk="0" h="783" w="3668">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7"/>
              <p:cNvSpPr/>
              <p:nvPr/>
            </p:nvSpPr>
            <p:spPr>
              <a:xfrm>
                <a:off x="783329" y="3949329"/>
                <a:ext cx="11195" cy="124962"/>
              </a:xfrm>
              <a:custGeom>
                <a:rect b="b" l="l" r="r" t="t"/>
                <a:pathLst>
                  <a:path extrusionOk="0" h="8584" w="769">
                    <a:moveTo>
                      <a:pt x="171" y="1"/>
                    </a:moveTo>
                    <a:lnTo>
                      <a:pt x="97" y="525"/>
                    </a:lnTo>
                    <a:lnTo>
                      <a:pt x="0" y="8583"/>
                    </a:lnTo>
                    <a:lnTo>
                      <a:pt x="769" y="8583"/>
                    </a:lnTo>
                    <a:lnTo>
                      <a:pt x="171" y="1"/>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7"/>
              <p:cNvSpPr/>
              <p:nvPr/>
            </p:nvSpPr>
            <p:spPr>
              <a:xfrm>
                <a:off x="842112" y="4355279"/>
                <a:ext cx="513225" cy="360284"/>
              </a:xfrm>
              <a:custGeom>
                <a:rect b="b" l="l" r="r" t="t"/>
                <a:pathLst>
                  <a:path extrusionOk="0" h="24749" w="35255">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p:nvPr/>
            </p:nvSpPr>
            <p:spPr>
              <a:xfrm>
                <a:off x="684717" y="4492891"/>
                <a:ext cx="235657" cy="42057"/>
              </a:xfrm>
              <a:custGeom>
                <a:rect b="b" l="l" r="r" t="t"/>
                <a:pathLst>
                  <a:path extrusionOk="0" h="2889" w="16188">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921625" y="4561777"/>
                <a:ext cx="68653" cy="2242"/>
              </a:xfrm>
              <a:custGeom>
                <a:rect b="b" l="l" r="r" t="t"/>
                <a:pathLst>
                  <a:path extrusionOk="0" h="154" w="4716">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27"/>
            <p:cNvGrpSpPr/>
            <p:nvPr/>
          </p:nvGrpSpPr>
          <p:grpSpPr>
            <a:xfrm flipH="1">
              <a:off x="7976600" y="4341255"/>
              <a:ext cx="685020" cy="639111"/>
              <a:chOff x="608057" y="4070142"/>
              <a:chExt cx="621052" cy="634794"/>
            </a:xfrm>
          </p:grpSpPr>
          <p:sp>
            <p:nvSpPr>
              <p:cNvPr id="694" name="Google Shape;694;p27"/>
              <p:cNvSpPr/>
              <p:nvPr/>
            </p:nvSpPr>
            <p:spPr>
              <a:xfrm>
                <a:off x="936387" y="4561719"/>
                <a:ext cx="39145" cy="143217"/>
              </a:xfrm>
              <a:custGeom>
                <a:rect b="b" l="l" r="r" t="t"/>
                <a:pathLst>
                  <a:path extrusionOk="0" h="9838" w="2689">
                    <a:moveTo>
                      <a:pt x="1" y="1"/>
                    </a:moveTo>
                    <a:lnTo>
                      <a:pt x="1" y="9838"/>
                    </a:lnTo>
                    <a:lnTo>
                      <a:pt x="2689" y="9838"/>
                    </a:lnTo>
                    <a:lnTo>
                      <a:pt x="2689" y="1"/>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608057" y="4070142"/>
                <a:ext cx="311749" cy="463613"/>
              </a:xfrm>
              <a:custGeom>
                <a:rect b="b" l="l" r="r" t="t"/>
                <a:pathLst>
                  <a:path extrusionOk="0" h="31847" w="21415">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669519" y="4500971"/>
                <a:ext cx="559590" cy="60763"/>
              </a:xfrm>
              <a:custGeom>
                <a:rect b="b" l="l" r="r" t="t"/>
                <a:pathLst>
                  <a:path extrusionOk="0" h="4174" w="38440">
                    <a:moveTo>
                      <a:pt x="4173" y="0"/>
                    </a:moveTo>
                    <a:cubicBezTo>
                      <a:pt x="1866" y="0"/>
                      <a:pt x="0" y="1866"/>
                      <a:pt x="0" y="4174"/>
                    </a:cubicBezTo>
                    <a:lnTo>
                      <a:pt x="38440" y="4174"/>
                    </a:lnTo>
                    <a:cubicBezTo>
                      <a:pt x="38440" y="1866"/>
                      <a:pt x="36570" y="0"/>
                      <a:pt x="34266"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875638" y="4319162"/>
                <a:ext cx="285021" cy="217576"/>
              </a:xfrm>
              <a:custGeom>
                <a:rect b="b" l="l" r="r" t="t"/>
                <a:pathLst>
                  <a:path extrusionOk="0" h="14946" w="19579">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27"/>
            <p:cNvGrpSpPr/>
            <p:nvPr/>
          </p:nvGrpSpPr>
          <p:grpSpPr>
            <a:xfrm flipH="1">
              <a:off x="8697396" y="4349668"/>
              <a:ext cx="162817" cy="189582"/>
              <a:chOff x="428010" y="4078498"/>
              <a:chExt cx="147613" cy="188301"/>
            </a:xfrm>
          </p:grpSpPr>
          <p:sp>
            <p:nvSpPr>
              <p:cNvPr id="699" name="Google Shape;699;p27"/>
              <p:cNvSpPr/>
              <p:nvPr/>
            </p:nvSpPr>
            <p:spPr>
              <a:xfrm>
                <a:off x="447298" y="4119200"/>
                <a:ext cx="41736" cy="34050"/>
              </a:xfrm>
              <a:custGeom>
                <a:rect b="b" l="l" r="r" t="t"/>
                <a:pathLst>
                  <a:path extrusionOk="0" h="2339" w="2867">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452510" y="4119200"/>
                <a:ext cx="36525" cy="34050"/>
              </a:xfrm>
              <a:custGeom>
                <a:rect b="b" l="l" r="r" t="t"/>
                <a:pathLst>
                  <a:path extrusionOk="0" h="2339" w="2509">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477258" y="4078498"/>
                <a:ext cx="50078" cy="74753"/>
              </a:xfrm>
              <a:custGeom>
                <a:rect b="b" l="l" r="r" t="t"/>
                <a:pathLst>
                  <a:path extrusionOk="0" h="5135" w="344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7"/>
              <p:cNvSpPr/>
              <p:nvPr/>
            </p:nvSpPr>
            <p:spPr>
              <a:xfrm>
                <a:off x="516956" y="4119200"/>
                <a:ext cx="38053" cy="34050"/>
              </a:xfrm>
              <a:custGeom>
                <a:rect b="b" l="l" r="r" t="t"/>
                <a:pathLst>
                  <a:path extrusionOk="0" h="2339" w="2614">
                    <a:moveTo>
                      <a:pt x="2212" y="0"/>
                    </a:moveTo>
                    <a:cubicBezTo>
                      <a:pt x="2212" y="0"/>
                      <a:pt x="135" y="96"/>
                      <a:pt x="0" y="2338"/>
                    </a:cubicBezTo>
                    <a:lnTo>
                      <a:pt x="1823" y="2338"/>
                    </a:lnTo>
                    <a:cubicBezTo>
                      <a:pt x="1823" y="2338"/>
                      <a:pt x="2614" y="1219"/>
                      <a:pt x="2212" y="0"/>
                    </a:cubicBezTo>
                    <a:close/>
                  </a:path>
                </a:pathLst>
              </a:cu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7"/>
              <p:cNvSpPr/>
              <p:nvPr/>
            </p:nvSpPr>
            <p:spPr>
              <a:xfrm>
                <a:off x="428010" y="4151707"/>
                <a:ext cx="147613" cy="115092"/>
              </a:xfrm>
              <a:custGeom>
                <a:rect b="b" l="l" r="r" t="t"/>
                <a:pathLst>
                  <a:path extrusionOk="0" h="7906" w="1014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433745" y="4188232"/>
                <a:ext cx="140611" cy="20308"/>
              </a:xfrm>
              <a:custGeom>
                <a:rect b="b" l="l" r="r" t="t"/>
                <a:pathLst>
                  <a:path extrusionOk="0" h="1395" w="9659">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435900" y="4198466"/>
                <a:ext cx="139082" cy="20308"/>
              </a:xfrm>
              <a:custGeom>
                <a:rect b="b" l="l" r="r" t="t"/>
                <a:pathLst>
                  <a:path extrusionOk="0" h="1395" w="9554">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7"/>
              <p:cNvSpPr/>
              <p:nvPr/>
            </p:nvSpPr>
            <p:spPr>
              <a:xfrm>
                <a:off x="452204" y="4208103"/>
                <a:ext cx="7948" cy="7046"/>
              </a:xfrm>
              <a:custGeom>
                <a:rect b="b" l="l" r="r" t="t"/>
                <a:pathLst>
                  <a:path extrusionOk="0" h="484" w="546">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7"/>
              <p:cNvSpPr/>
              <p:nvPr/>
            </p:nvSpPr>
            <p:spPr>
              <a:xfrm>
                <a:off x="504174" y="4191551"/>
                <a:ext cx="7963" cy="7060"/>
              </a:xfrm>
              <a:custGeom>
                <a:rect b="b" l="l" r="r" t="t"/>
                <a:pathLst>
                  <a:path extrusionOk="0" h="485" w="547">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554616" y="4208860"/>
                <a:ext cx="7905" cy="7046"/>
              </a:xfrm>
              <a:custGeom>
                <a:rect b="b" l="l" r="r" t="t"/>
                <a:pathLst>
                  <a:path extrusionOk="0" h="484" w="543">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7"/>
            <p:cNvGrpSpPr/>
            <p:nvPr/>
          </p:nvGrpSpPr>
          <p:grpSpPr>
            <a:xfrm flipH="1">
              <a:off x="7123528" y="4348495"/>
              <a:ext cx="138041" cy="190754"/>
              <a:chOff x="1877369" y="4077333"/>
              <a:chExt cx="125151" cy="189466"/>
            </a:xfrm>
          </p:grpSpPr>
          <p:sp>
            <p:nvSpPr>
              <p:cNvPr id="710" name="Google Shape;710;p27"/>
              <p:cNvSpPr/>
              <p:nvPr/>
            </p:nvSpPr>
            <p:spPr>
              <a:xfrm>
                <a:off x="1884487" y="4111747"/>
                <a:ext cx="108614" cy="155052"/>
              </a:xfrm>
              <a:custGeom>
                <a:rect b="b" l="l" r="r" t="t"/>
                <a:pathLst>
                  <a:path extrusionOk="0" h="10651" w="7461">
                    <a:moveTo>
                      <a:pt x="1" y="0"/>
                    </a:moveTo>
                    <a:lnTo>
                      <a:pt x="1028" y="10650"/>
                    </a:lnTo>
                    <a:lnTo>
                      <a:pt x="6215" y="10650"/>
                    </a:lnTo>
                    <a:lnTo>
                      <a:pt x="7460"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7"/>
              <p:cNvSpPr/>
              <p:nvPr/>
            </p:nvSpPr>
            <p:spPr>
              <a:xfrm>
                <a:off x="1877369" y="4091716"/>
                <a:ext cx="125151" cy="20424"/>
              </a:xfrm>
              <a:custGeom>
                <a:rect b="b" l="l" r="r" t="t"/>
                <a:pathLst>
                  <a:path extrusionOk="0" h="1403" w="8597">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7"/>
              <p:cNvSpPr/>
              <p:nvPr/>
            </p:nvSpPr>
            <p:spPr>
              <a:xfrm>
                <a:off x="1894299" y="4077333"/>
                <a:ext cx="92688" cy="16246"/>
              </a:xfrm>
              <a:custGeom>
                <a:rect b="b" l="l" r="r" t="t"/>
                <a:pathLst>
                  <a:path extrusionOk="0" h="1116" w="6367">
                    <a:moveTo>
                      <a:pt x="5947" y="0"/>
                    </a:moveTo>
                    <a:lnTo>
                      <a:pt x="289" y="14"/>
                    </a:lnTo>
                    <a:lnTo>
                      <a:pt x="0" y="1067"/>
                    </a:lnTo>
                    <a:lnTo>
                      <a:pt x="6367" y="1115"/>
                    </a:lnTo>
                    <a:lnTo>
                      <a:pt x="59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7"/>
              <p:cNvSpPr/>
              <p:nvPr/>
            </p:nvSpPr>
            <p:spPr>
              <a:xfrm>
                <a:off x="1882901" y="4150557"/>
                <a:ext cx="110200" cy="77999"/>
              </a:xfrm>
              <a:custGeom>
                <a:rect b="b" l="l" r="r" t="t"/>
                <a:pathLst>
                  <a:path extrusionOk="0" h="5358" w="7570">
                    <a:moveTo>
                      <a:pt x="1" y="0"/>
                    </a:moveTo>
                    <a:cubicBezTo>
                      <a:pt x="1" y="97"/>
                      <a:pt x="621" y="5358"/>
                      <a:pt x="621" y="5358"/>
                    </a:cubicBezTo>
                    <a:lnTo>
                      <a:pt x="6962" y="5358"/>
                    </a:lnTo>
                    <a:lnTo>
                      <a:pt x="7569"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4" name="Google Shape;714;p27"/>
          <p:cNvSpPr/>
          <p:nvPr/>
        </p:nvSpPr>
        <p:spPr>
          <a:xfrm flipH="1">
            <a:off x="2083583" y="3415400"/>
            <a:ext cx="3792592" cy="862903"/>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Como hemos podido ver, el BusinessObject no se preocupa de donde vengan los datos ni cómo deben de ser guardados en el DataSource, el solo se preocupa por conocer el TransferObject.</a:t>
            </a:r>
            <a:endParaRPr sz="1000">
              <a:solidFill>
                <a:srgbClr val="FFF2CC"/>
              </a:solidFill>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28"/>
          <p:cNvSpPr txBox="1"/>
          <p:nvPr>
            <p:ph type="ctrTitle"/>
          </p:nvPr>
        </p:nvSpPr>
        <p:spPr>
          <a:xfrm>
            <a:off x="3672125" y="457300"/>
            <a:ext cx="47031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Implementación de DAO - devolver 1 transfer object</a:t>
            </a:r>
            <a:endParaRPr/>
          </a:p>
        </p:txBody>
      </p:sp>
      <p:sp>
        <p:nvSpPr>
          <p:cNvPr id="720" name="Google Shape;720;p28"/>
          <p:cNvSpPr/>
          <p:nvPr/>
        </p:nvSpPr>
        <p:spPr>
          <a:xfrm>
            <a:off x="267025" y="1141600"/>
            <a:ext cx="5181000" cy="39009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343225" y="1065400"/>
            <a:ext cx="5181000" cy="39009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spcBef>
                <a:spcPts val="0"/>
              </a:spcBef>
              <a:spcAft>
                <a:spcPts val="0"/>
              </a:spcAft>
              <a:buNone/>
            </a:pPr>
            <a:r>
              <a:rPr b="1" lang="en" sz="1100">
                <a:solidFill>
                  <a:srgbClr val="434343"/>
                </a:solidFill>
                <a:latin typeface="Anaheim"/>
                <a:ea typeface="Anaheim"/>
                <a:cs typeface="Anaheim"/>
                <a:sym typeface="Anaheim"/>
              </a:rPr>
              <a:t>public </a:t>
            </a:r>
            <a:r>
              <a:rPr b="1" lang="en" sz="1100">
                <a:solidFill>
                  <a:srgbClr val="FF0000"/>
                </a:solidFill>
                <a:latin typeface="Anaheim"/>
                <a:ea typeface="Anaheim"/>
                <a:cs typeface="Anaheim"/>
                <a:sym typeface="Anaheim"/>
              </a:rPr>
              <a:t>static </a:t>
            </a:r>
            <a:r>
              <a:rPr b="1" lang="en" sz="1100">
                <a:solidFill>
                  <a:srgbClr val="434343"/>
                </a:solidFill>
                <a:latin typeface="Anaheim"/>
                <a:ea typeface="Anaheim"/>
                <a:cs typeface="Anaheim"/>
                <a:sym typeface="Anaheim"/>
              </a:rPr>
              <a:t>class CategoríaDAO{</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        public </a:t>
            </a:r>
            <a:r>
              <a:rPr b="1" lang="en" sz="1100">
                <a:solidFill>
                  <a:srgbClr val="FF0000"/>
                </a:solidFill>
                <a:latin typeface="Anaheim"/>
                <a:ea typeface="Anaheim"/>
                <a:cs typeface="Anaheim"/>
                <a:sym typeface="Anaheim"/>
              </a:rPr>
              <a:t>static </a:t>
            </a:r>
            <a:r>
              <a:rPr b="1" lang="en" sz="1100">
                <a:solidFill>
                  <a:srgbClr val="434343"/>
                </a:solidFill>
                <a:latin typeface="Anaheim"/>
                <a:ea typeface="Anaheim"/>
                <a:cs typeface="Anaheim"/>
                <a:sym typeface="Anaheim"/>
              </a:rPr>
              <a:t>Categoría FiltrarPorID(int ID){</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string cadena = Resources.cadena_conexion;</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Categoría cat = new Categoría();</a:t>
            </a:r>
            <a:endParaRPr b="1" sz="1100">
              <a:solidFill>
                <a:srgbClr val="0000FF"/>
              </a:solidFill>
              <a:latin typeface="Anaheim"/>
              <a:ea typeface="Anaheim"/>
              <a:cs typeface="Anaheim"/>
              <a:sym typeface="Anaheim"/>
            </a:endParaRPr>
          </a:p>
          <a:p>
            <a:pPr indent="0" lvl="0" marL="0" marR="72000" rtl="0" algn="l">
              <a:spcBef>
                <a:spcPts val="0"/>
              </a:spcBef>
              <a:spcAft>
                <a:spcPts val="0"/>
              </a:spcAft>
              <a:buNone/>
            </a:pPr>
            <a:r>
              <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using (SqlConnection connection = new SqlConnection(cadena)){</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string query = "SELECT CategoryID, CategoryName, Description " + </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"FROM Categories where CategoryID = @idbuscado";</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SqlCommand command = new SqlCommand(query, connection);</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command.Parameters.AddWithValue("@idbuscado", ID);</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connection.Open();</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using (SqlDataReader reader = command.ExecuteReader()){</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while (reader.Read()){</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cat.CategoryID</a:t>
            </a:r>
            <a:r>
              <a:rPr lang="en" sz="1100">
                <a:solidFill>
                  <a:srgbClr val="434343"/>
                </a:solidFill>
                <a:latin typeface="Anaheim"/>
                <a:ea typeface="Anaheim"/>
                <a:cs typeface="Anaheim"/>
                <a:sym typeface="Anaheim"/>
              </a:rPr>
              <a:t> = Convert.ToInt32(reader["CategoryID"].ToString());</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cat.CategoryName</a:t>
            </a:r>
            <a:r>
              <a:rPr lang="en" sz="1100">
                <a:solidFill>
                  <a:srgbClr val="434343"/>
                </a:solidFill>
                <a:latin typeface="Anaheim"/>
                <a:ea typeface="Anaheim"/>
                <a:cs typeface="Anaheim"/>
                <a:sym typeface="Anaheim"/>
              </a:rPr>
              <a:t> = reader["CategoryName"].ToString();</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cat.Description</a:t>
            </a:r>
            <a:r>
              <a:rPr lang="en" sz="1100">
                <a:solidFill>
                  <a:srgbClr val="434343"/>
                </a:solidFill>
                <a:latin typeface="Anaheim"/>
                <a:ea typeface="Anaheim"/>
                <a:cs typeface="Anaheim"/>
                <a:sym typeface="Anaheim"/>
              </a:rPr>
              <a:t> = reader["Description"].ToString();</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   }</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connection.Close();</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a:t>
            </a:r>
            <a:endParaRPr sz="1100">
              <a:solidFill>
                <a:srgbClr val="434343"/>
              </a:solidFill>
              <a:latin typeface="Anaheim"/>
              <a:ea typeface="Anaheim"/>
              <a:cs typeface="Anaheim"/>
              <a:sym typeface="Anaheim"/>
            </a:endParaRPr>
          </a:p>
          <a:p>
            <a:pPr indent="0" lvl="0" marL="0" marR="72000" rtl="0" algn="l">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return cat;</a:t>
            </a:r>
            <a:endParaRPr b="1" sz="1100">
              <a:solidFill>
                <a:srgbClr val="0000FF"/>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a:t>
            </a:r>
            <a:r>
              <a:rPr b="1" lang="en" sz="1100">
                <a:solidFill>
                  <a:schemeClr val="accent3"/>
                </a:solidFill>
                <a:latin typeface="Anaheim"/>
                <a:ea typeface="Anaheim"/>
                <a:cs typeface="Anaheim"/>
                <a:sym typeface="Anaheim"/>
              </a:rPr>
              <a:t>      </a:t>
            </a:r>
            <a:r>
              <a:rPr b="1" lang="en" sz="1100">
                <a:solidFill>
                  <a:srgbClr val="434343"/>
                </a:solidFill>
                <a:latin typeface="Anaheim"/>
                <a:ea typeface="Anaheim"/>
                <a:cs typeface="Anaheim"/>
                <a:sym typeface="Anaheim"/>
              </a:rPr>
              <a:t>}</a:t>
            </a:r>
            <a:endParaRPr b="1" sz="1100">
              <a:solidFill>
                <a:srgbClr val="434343"/>
              </a:solidFill>
              <a:latin typeface="Anaheim"/>
              <a:ea typeface="Anaheim"/>
              <a:cs typeface="Anaheim"/>
              <a:sym typeface="Anaheim"/>
            </a:endParaRPr>
          </a:p>
        </p:txBody>
      </p:sp>
      <p:sp>
        <p:nvSpPr>
          <p:cNvPr id="722" name="Google Shape;722;p28"/>
          <p:cNvSpPr/>
          <p:nvPr/>
        </p:nvSpPr>
        <p:spPr>
          <a:xfrm>
            <a:off x="5778550" y="1738050"/>
            <a:ext cx="2827800" cy="10470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5854750" y="1661850"/>
            <a:ext cx="2827800" cy="10470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spcBef>
                <a:spcPts val="0"/>
              </a:spcBef>
              <a:spcAft>
                <a:spcPts val="0"/>
              </a:spcAft>
              <a:buNone/>
            </a:pPr>
            <a:r>
              <a:rPr b="1" lang="en" sz="1100">
                <a:solidFill>
                  <a:srgbClr val="434343"/>
                </a:solidFill>
                <a:latin typeface="Anaheim"/>
                <a:ea typeface="Anaheim"/>
                <a:cs typeface="Anaheim"/>
                <a:sym typeface="Anaheim"/>
              </a:rPr>
              <a:t>public class Categoría{</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    public int CategoryID { get; set; }</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chemeClr val="accent3"/>
                </a:solidFill>
                <a:latin typeface="Anaheim"/>
                <a:ea typeface="Anaheim"/>
                <a:cs typeface="Anaheim"/>
                <a:sym typeface="Anaheim"/>
              </a:rPr>
              <a:t>    </a:t>
            </a:r>
            <a:r>
              <a:rPr b="1" lang="en" sz="1100">
                <a:solidFill>
                  <a:srgbClr val="434343"/>
                </a:solidFill>
                <a:latin typeface="Anaheim"/>
                <a:ea typeface="Anaheim"/>
                <a:cs typeface="Anaheim"/>
                <a:sym typeface="Anaheim"/>
              </a:rPr>
              <a:t>public string CategoryName { get; set; }</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chemeClr val="accent3"/>
                </a:solidFill>
                <a:latin typeface="Anaheim"/>
                <a:ea typeface="Anaheim"/>
                <a:cs typeface="Anaheim"/>
                <a:sym typeface="Anaheim"/>
              </a:rPr>
              <a:t>    </a:t>
            </a:r>
            <a:r>
              <a:rPr b="1" lang="en" sz="1100">
                <a:solidFill>
                  <a:srgbClr val="434343"/>
                </a:solidFill>
                <a:latin typeface="Anaheim"/>
                <a:ea typeface="Anaheim"/>
                <a:cs typeface="Anaheim"/>
                <a:sym typeface="Anaheim"/>
              </a:rPr>
              <a:t>public string Description { get; set; }</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a:t>
            </a:r>
            <a:endParaRPr b="1" sz="1100">
              <a:solidFill>
                <a:srgbClr val="434343"/>
              </a:solidFill>
              <a:latin typeface="Anaheim"/>
              <a:ea typeface="Anaheim"/>
              <a:cs typeface="Anaheim"/>
              <a:sym typeface="Anaheim"/>
            </a:endParaRPr>
          </a:p>
        </p:txBody>
      </p:sp>
      <p:sp>
        <p:nvSpPr>
          <p:cNvPr id="724" name="Google Shape;724;p28"/>
          <p:cNvSpPr/>
          <p:nvPr/>
        </p:nvSpPr>
        <p:spPr>
          <a:xfrm>
            <a:off x="5724700" y="3596639"/>
            <a:ext cx="3050700" cy="1212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5800900" y="3520439"/>
            <a:ext cx="3050700" cy="12123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spcBef>
                <a:spcPts val="0"/>
              </a:spcBef>
              <a:spcAft>
                <a:spcPts val="0"/>
              </a:spcAft>
              <a:buNone/>
            </a:pPr>
            <a:r>
              <a:rPr b="1" lang="en" sz="1100">
                <a:solidFill>
                  <a:srgbClr val="434343"/>
                </a:solidFill>
                <a:latin typeface="Anaheim"/>
                <a:ea typeface="Anaheim"/>
                <a:cs typeface="Anaheim"/>
                <a:sym typeface="Anaheim"/>
              </a:rPr>
              <a:t>private void btnFiltrar_Click(...){</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   int id = &lt;Obtener ID de algún control&gt;</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Categoría cat = CategoríaDAO.FiltrarPorID(id);</a:t>
            </a:r>
            <a:endParaRPr b="1" sz="1100">
              <a:solidFill>
                <a:srgbClr val="0000FF"/>
              </a:solidFill>
              <a:latin typeface="Anaheim"/>
              <a:ea typeface="Anaheim"/>
              <a:cs typeface="Anaheim"/>
              <a:sym typeface="Anaheim"/>
            </a:endParaRPr>
          </a:p>
          <a:p>
            <a:pPr indent="0" lvl="0" marL="0" marR="72000" rtl="0" algn="l">
              <a:spcBef>
                <a:spcPts val="0"/>
              </a:spcBef>
              <a:spcAft>
                <a:spcPts val="0"/>
              </a:spcAft>
              <a:buNone/>
            </a:pPr>
            <a:r>
              <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   &lt;Mostrar/Utilizar los datos obtenidos&gt;</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a:t>
            </a:r>
            <a:endParaRPr b="1" sz="1100">
              <a:solidFill>
                <a:srgbClr val="434343"/>
              </a:solidFill>
              <a:latin typeface="Anaheim"/>
              <a:ea typeface="Anaheim"/>
              <a:cs typeface="Anaheim"/>
              <a:sym typeface="Anaheim"/>
            </a:endParaRPr>
          </a:p>
        </p:txBody>
      </p:sp>
      <p:sp>
        <p:nvSpPr>
          <p:cNvPr id="726" name="Google Shape;726;p28"/>
          <p:cNvSpPr/>
          <p:nvPr/>
        </p:nvSpPr>
        <p:spPr>
          <a:xfrm flipH="1">
            <a:off x="6863633" y="3046825"/>
            <a:ext cx="1742717"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Business Object</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rPr lang="en" sz="1000">
                <a:solidFill>
                  <a:srgbClr val="FFF2CC"/>
                </a:solidFill>
                <a:latin typeface="Anaheim"/>
                <a:ea typeface="Anaheim"/>
                <a:cs typeface="Anaheim"/>
                <a:sym typeface="Anaheim"/>
              </a:rPr>
              <a:t>(Ubicado dentro de un Form)</a:t>
            </a:r>
            <a:endParaRPr sz="1000">
              <a:solidFill>
                <a:srgbClr val="FFF2CC"/>
              </a:solidFill>
              <a:latin typeface="Anaheim"/>
              <a:ea typeface="Anaheim"/>
              <a:cs typeface="Anaheim"/>
              <a:sym typeface="Anaheim"/>
            </a:endParaRPr>
          </a:p>
        </p:txBody>
      </p:sp>
      <p:sp>
        <p:nvSpPr>
          <p:cNvPr id="727" name="Google Shape;727;p28"/>
          <p:cNvSpPr/>
          <p:nvPr/>
        </p:nvSpPr>
        <p:spPr>
          <a:xfrm flipH="1">
            <a:off x="6863621" y="1208075"/>
            <a:ext cx="1484279"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Transfer Object</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rPr lang="en" sz="1000">
                <a:solidFill>
                  <a:srgbClr val="FFF2CC"/>
                </a:solidFill>
                <a:latin typeface="Anaheim"/>
                <a:ea typeface="Anaheim"/>
                <a:cs typeface="Anaheim"/>
                <a:sym typeface="Anaheim"/>
              </a:rPr>
              <a:t>(Contenedor de datos)</a:t>
            </a:r>
            <a:endParaRPr sz="1000">
              <a:solidFill>
                <a:srgbClr val="FFF2CC"/>
              </a:solidFill>
              <a:latin typeface="Anaheim"/>
              <a:ea typeface="Anaheim"/>
              <a:cs typeface="Anaheim"/>
              <a:sym typeface="Anaheim"/>
            </a:endParaRPr>
          </a:p>
        </p:txBody>
      </p:sp>
      <p:sp>
        <p:nvSpPr>
          <p:cNvPr id="728" name="Google Shape;728;p28"/>
          <p:cNvSpPr/>
          <p:nvPr/>
        </p:nvSpPr>
        <p:spPr>
          <a:xfrm flipH="1">
            <a:off x="1523521" y="495353"/>
            <a:ext cx="1484279"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Data Access Object</a:t>
            </a:r>
            <a:endParaRPr sz="1000">
              <a:solidFill>
                <a:srgbClr val="FFF2CC"/>
              </a:solidFill>
              <a:latin typeface="Anaheim"/>
              <a:ea typeface="Anaheim"/>
              <a:cs typeface="Anaheim"/>
              <a:sym typeface="Anaheim"/>
            </a:endParaRPr>
          </a:p>
          <a:p>
            <a:pPr indent="0" lvl="0" marL="0" marR="72000" rtl="0" algn="ctr">
              <a:spcBef>
                <a:spcPts val="0"/>
              </a:spcBef>
              <a:spcAft>
                <a:spcPts val="0"/>
              </a:spcAft>
              <a:buNone/>
            </a:pPr>
            <a:r>
              <a:rPr lang="en" sz="1000">
                <a:solidFill>
                  <a:srgbClr val="FFF2CC"/>
                </a:solidFill>
                <a:latin typeface="Anaheim"/>
                <a:ea typeface="Anaheim"/>
                <a:cs typeface="Anaheim"/>
                <a:sym typeface="Anaheim"/>
              </a:rPr>
              <a:t>(Clase utilitaria)</a:t>
            </a:r>
            <a:endParaRPr sz="1000">
              <a:solidFill>
                <a:srgbClr val="FFF2CC"/>
              </a:solidFill>
              <a:latin typeface="Anaheim"/>
              <a:ea typeface="Anaheim"/>
              <a:cs typeface="Anaheim"/>
              <a:sym typeface="Anahei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29"/>
          <p:cNvSpPr txBox="1"/>
          <p:nvPr>
            <p:ph type="ctrTitle"/>
          </p:nvPr>
        </p:nvSpPr>
        <p:spPr>
          <a:xfrm>
            <a:off x="3615025" y="457300"/>
            <a:ext cx="47604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Implementación de DAO - devolver </a:t>
            </a:r>
            <a:r>
              <a:rPr lang="en">
                <a:solidFill>
                  <a:srgbClr val="0000FF"/>
                </a:solidFill>
              </a:rPr>
              <a:t>N transfer objects</a:t>
            </a:r>
            <a:endParaRPr>
              <a:solidFill>
                <a:srgbClr val="0000FF"/>
              </a:solidFill>
            </a:endParaRPr>
          </a:p>
        </p:txBody>
      </p:sp>
      <p:sp>
        <p:nvSpPr>
          <p:cNvPr id="734" name="Google Shape;734;p29"/>
          <p:cNvSpPr/>
          <p:nvPr/>
        </p:nvSpPr>
        <p:spPr>
          <a:xfrm>
            <a:off x="164500" y="1217664"/>
            <a:ext cx="5181000" cy="37740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a:p>
        </p:txBody>
      </p:sp>
      <p:sp>
        <p:nvSpPr>
          <p:cNvPr id="735" name="Google Shape;735;p29"/>
          <p:cNvSpPr/>
          <p:nvPr/>
        </p:nvSpPr>
        <p:spPr>
          <a:xfrm>
            <a:off x="240700" y="1141464"/>
            <a:ext cx="5181000" cy="37740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lnSpc>
                <a:spcPct val="90000"/>
              </a:lnSpc>
              <a:spcBef>
                <a:spcPts val="0"/>
              </a:spcBef>
              <a:spcAft>
                <a:spcPts val="0"/>
              </a:spcAft>
              <a:buNone/>
            </a:pPr>
            <a:r>
              <a:rPr b="1" lang="en" sz="1100">
                <a:solidFill>
                  <a:srgbClr val="434343"/>
                </a:solidFill>
                <a:latin typeface="Anaheim"/>
                <a:ea typeface="Anaheim"/>
                <a:cs typeface="Anaheim"/>
                <a:sym typeface="Anaheim"/>
              </a:rPr>
              <a:t>public</a:t>
            </a:r>
            <a:r>
              <a:rPr b="1" lang="en" sz="1100">
                <a:solidFill>
                  <a:srgbClr val="434343"/>
                </a:solidFill>
                <a:latin typeface="Anaheim"/>
                <a:ea typeface="Anaheim"/>
                <a:cs typeface="Anaheim"/>
                <a:sym typeface="Anaheim"/>
              </a:rPr>
              <a:t> static class CategoríaDAO{</a:t>
            </a:r>
            <a:endParaRPr b="1"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b="1" lang="en" sz="1100">
                <a:solidFill>
                  <a:srgbClr val="434343"/>
                </a:solidFill>
                <a:latin typeface="Anaheim"/>
                <a:ea typeface="Anaheim"/>
                <a:cs typeface="Anaheim"/>
                <a:sym typeface="Anaheim"/>
              </a:rPr>
              <a:t>        </a:t>
            </a:r>
            <a:r>
              <a:rPr b="1" lang="en" sz="1100">
                <a:solidFill>
                  <a:srgbClr val="FF0000"/>
                </a:solidFill>
                <a:latin typeface="Anaheim"/>
                <a:ea typeface="Anaheim"/>
                <a:cs typeface="Anaheim"/>
                <a:sym typeface="Anaheim"/>
              </a:rPr>
              <a:t>public static List&lt;Categoría&gt; ObtenerTodos</a:t>
            </a:r>
            <a:r>
              <a:rPr b="1" lang="en" sz="1100">
                <a:solidFill>
                  <a:srgbClr val="FF0000"/>
                </a:solidFill>
                <a:latin typeface="Anaheim"/>
                <a:ea typeface="Anaheim"/>
                <a:cs typeface="Anaheim"/>
                <a:sym typeface="Anaheim"/>
              </a:rPr>
              <a:t>()</a:t>
            </a:r>
            <a:r>
              <a:rPr b="1" lang="en" sz="1100">
                <a:solidFill>
                  <a:srgbClr val="434343"/>
                </a:solidFill>
                <a:latin typeface="Anaheim"/>
                <a:ea typeface="Anaheim"/>
                <a:cs typeface="Anaheim"/>
                <a:sym typeface="Anaheim"/>
              </a:rPr>
              <a:t>{</a:t>
            </a:r>
            <a:endParaRPr b="1"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string cadena = Resources.cadena_conexion;</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List&lt;Categoría&gt; lista = new List&lt;Categoría&gt;();</a:t>
            </a:r>
            <a:endParaRPr b="1" sz="1100">
              <a:solidFill>
                <a:srgbClr val="0000FF"/>
              </a:solidFill>
              <a:latin typeface="Anaheim"/>
              <a:ea typeface="Anaheim"/>
              <a:cs typeface="Anaheim"/>
              <a:sym typeface="Anaheim"/>
            </a:endParaRPr>
          </a:p>
          <a:p>
            <a:pPr indent="0" lvl="0" marL="0" marR="72000" rtl="0" algn="l">
              <a:lnSpc>
                <a:spcPct val="90000"/>
              </a:lnSpc>
              <a:spcBef>
                <a:spcPts val="0"/>
              </a:spcBef>
              <a:spcAft>
                <a:spcPts val="0"/>
              </a:spcAft>
              <a:buNone/>
            </a:pPr>
            <a:r>
              <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using (SqlConnection connection = new SqlConnection(cadena)){</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a:t>
            </a:r>
            <a:r>
              <a:rPr lang="en" sz="1100">
                <a:solidFill>
                  <a:srgbClr val="434343"/>
                </a:solidFill>
                <a:latin typeface="Anaheim"/>
                <a:ea typeface="Anaheim"/>
                <a:cs typeface="Anaheim"/>
                <a:sym typeface="Anaheim"/>
              </a:rPr>
              <a:t>string query = "SELECT CategoryID, CategoryName, Description " + </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"FROM Categories";</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SqlCommand command = new SqlCommand(query, connection);</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connection.Open();</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using (SqlDataReader reader = command.ExecuteReader()){</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while (reader.Read()){</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Categoría cat = new Categoría();</a:t>
            </a:r>
            <a:endParaRPr b="1" sz="1100">
              <a:solidFill>
                <a:srgbClr val="0000FF"/>
              </a:solidFill>
              <a:latin typeface="Anaheim"/>
              <a:ea typeface="Anaheim"/>
              <a:cs typeface="Anaheim"/>
              <a:sym typeface="Anaheim"/>
            </a:endParaRPr>
          </a:p>
          <a:p>
            <a:pPr indent="0" lvl="0" marL="0" marR="72000" rtl="0" algn="l">
              <a:lnSpc>
                <a:spcPct val="90000"/>
              </a:lnSpc>
              <a:spcBef>
                <a:spcPts val="0"/>
              </a:spcBef>
              <a:spcAft>
                <a:spcPts val="0"/>
              </a:spcAft>
              <a:buNone/>
            </a:pPr>
            <a:r>
              <a:rPr b="1" lang="en" sz="1100">
                <a:solidFill>
                  <a:srgbClr val="0000FF"/>
                </a:solidFill>
                <a:latin typeface="Anaheim"/>
                <a:ea typeface="Anaheim"/>
                <a:cs typeface="Anaheim"/>
                <a:sym typeface="Anaheim"/>
              </a:rPr>
              <a:t>                        cat</a:t>
            </a:r>
            <a:r>
              <a:rPr b="1" lang="en" sz="1100">
                <a:solidFill>
                  <a:srgbClr val="0000FF"/>
                </a:solidFill>
                <a:latin typeface="Anaheim"/>
                <a:ea typeface="Anaheim"/>
                <a:cs typeface="Anaheim"/>
                <a:sym typeface="Anaheim"/>
              </a:rPr>
              <a:t>.CategoryID</a:t>
            </a:r>
            <a:r>
              <a:rPr lang="en" sz="1100">
                <a:solidFill>
                  <a:srgbClr val="434343"/>
                </a:solidFill>
                <a:latin typeface="Anaheim"/>
                <a:ea typeface="Anaheim"/>
                <a:cs typeface="Anaheim"/>
                <a:sym typeface="Anaheim"/>
              </a:rPr>
              <a:t> = Convert.ToInt32(reader["CategoryID"].ToString());</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cat.CategoryName</a:t>
            </a:r>
            <a:r>
              <a:rPr lang="en" sz="1100">
                <a:solidFill>
                  <a:srgbClr val="434343"/>
                </a:solidFill>
                <a:latin typeface="Anaheim"/>
                <a:ea typeface="Anaheim"/>
                <a:cs typeface="Anaheim"/>
                <a:sym typeface="Anaheim"/>
              </a:rPr>
              <a:t> = reader["CategoryName"].ToString();</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cat.Description</a:t>
            </a:r>
            <a:r>
              <a:rPr lang="en" sz="1100">
                <a:solidFill>
                  <a:srgbClr val="434343"/>
                </a:solidFill>
                <a:latin typeface="Anaheim"/>
                <a:ea typeface="Anaheim"/>
                <a:cs typeface="Anaheim"/>
                <a:sym typeface="Anaheim"/>
              </a:rPr>
              <a:t> = reader["Description"].ToString();</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lista.Add(cat);</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   }</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connection.Close();</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a:t>
            </a:r>
            <a:endParaRPr sz="1100">
              <a:solidFill>
                <a:srgbClr val="434343"/>
              </a:solidFill>
              <a:latin typeface="Anaheim"/>
              <a:ea typeface="Anaheim"/>
              <a:cs typeface="Anaheim"/>
              <a:sym typeface="Anaheim"/>
            </a:endParaRPr>
          </a:p>
          <a:p>
            <a:pPr indent="0" lvl="0" marL="0" marR="72000" rtl="0" algn="l">
              <a:lnSpc>
                <a:spcPct val="90000"/>
              </a:lnSpc>
              <a:spcBef>
                <a:spcPts val="0"/>
              </a:spcBef>
              <a:spcAft>
                <a:spcPts val="0"/>
              </a:spcAft>
              <a:buNone/>
            </a:pPr>
            <a:r>
              <a:rPr lang="en" sz="1100">
                <a:solidFill>
                  <a:srgbClr val="434343"/>
                </a:solidFill>
                <a:latin typeface="Anaheim"/>
                <a:ea typeface="Anaheim"/>
                <a:cs typeface="Anaheim"/>
                <a:sym typeface="Anaheim"/>
              </a:rPr>
              <a:t>            </a:t>
            </a:r>
            <a:r>
              <a:rPr b="1" lang="en" sz="1100">
                <a:solidFill>
                  <a:srgbClr val="0000FF"/>
                </a:solidFill>
                <a:latin typeface="Anaheim"/>
                <a:ea typeface="Anaheim"/>
                <a:cs typeface="Anaheim"/>
                <a:sym typeface="Anaheim"/>
              </a:rPr>
              <a:t>return lista;</a:t>
            </a:r>
            <a:endParaRPr b="1" sz="1100">
              <a:solidFill>
                <a:srgbClr val="0000FF"/>
              </a:solidFill>
              <a:latin typeface="Anaheim"/>
              <a:ea typeface="Anaheim"/>
              <a:cs typeface="Anaheim"/>
              <a:sym typeface="Anaheim"/>
            </a:endParaRPr>
          </a:p>
          <a:p>
            <a:pPr indent="0" lvl="0" marL="0" marR="72000" rtl="0" algn="l">
              <a:lnSpc>
                <a:spcPct val="90000"/>
              </a:lnSpc>
              <a:spcBef>
                <a:spcPts val="0"/>
              </a:spcBef>
              <a:spcAft>
                <a:spcPts val="0"/>
              </a:spcAft>
              <a:buNone/>
            </a:pPr>
            <a:r>
              <a:rPr b="1" lang="en" sz="1100">
                <a:solidFill>
                  <a:srgbClr val="434343"/>
                </a:solidFill>
                <a:latin typeface="Anaheim"/>
                <a:ea typeface="Anaheim"/>
                <a:cs typeface="Anaheim"/>
                <a:sym typeface="Anaheim"/>
              </a:rPr>
              <a:t>}</a:t>
            </a:r>
            <a:r>
              <a:rPr b="1" lang="en" sz="1100">
                <a:solidFill>
                  <a:schemeClr val="accent3"/>
                </a:solidFill>
                <a:latin typeface="Anaheim"/>
                <a:ea typeface="Anaheim"/>
                <a:cs typeface="Anaheim"/>
                <a:sym typeface="Anaheim"/>
              </a:rPr>
              <a:t>      </a:t>
            </a:r>
            <a:r>
              <a:rPr b="1" lang="en" sz="1100">
                <a:solidFill>
                  <a:srgbClr val="434343"/>
                </a:solidFill>
                <a:latin typeface="Anaheim"/>
                <a:ea typeface="Anaheim"/>
                <a:cs typeface="Anaheim"/>
                <a:sym typeface="Anaheim"/>
              </a:rPr>
              <a:t>}</a:t>
            </a:r>
            <a:endParaRPr b="1" sz="1100">
              <a:solidFill>
                <a:srgbClr val="434343"/>
              </a:solidFill>
              <a:latin typeface="Anaheim"/>
              <a:ea typeface="Anaheim"/>
              <a:cs typeface="Anaheim"/>
              <a:sym typeface="Anaheim"/>
            </a:endParaRPr>
          </a:p>
        </p:txBody>
      </p:sp>
      <p:sp>
        <p:nvSpPr>
          <p:cNvPr id="736" name="Google Shape;736;p29"/>
          <p:cNvSpPr/>
          <p:nvPr/>
        </p:nvSpPr>
        <p:spPr>
          <a:xfrm>
            <a:off x="5546000" y="1833250"/>
            <a:ext cx="3433500" cy="900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5622200" y="1757050"/>
            <a:ext cx="3433500" cy="9003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spcBef>
                <a:spcPts val="0"/>
              </a:spcBef>
              <a:spcAft>
                <a:spcPts val="0"/>
              </a:spcAft>
              <a:buNone/>
            </a:pPr>
            <a:r>
              <a:rPr b="1" lang="en" sz="1100">
                <a:solidFill>
                  <a:srgbClr val="434343"/>
                </a:solidFill>
                <a:latin typeface="Anaheim"/>
                <a:ea typeface="Anaheim"/>
                <a:cs typeface="Anaheim"/>
                <a:sym typeface="Anaheim"/>
              </a:rPr>
              <a:t>private void btnCargarDatos_Click(...)</a:t>
            </a:r>
            <a:r>
              <a:rPr b="1" lang="en" sz="1100">
                <a:solidFill>
                  <a:srgbClr val="434343"/>
                </a:solidFill>
                <a:latin typeface="Anaheim"/>
                <a:ea typeface="Anaheim"/>
                <a:cs typeface="Anaheim"/>
                <a:sym typeface="Anaheim"/>
              </a:rPr>
              <a:t>{</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    dgvCats.DataSource = null;</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chemeClr val="accent3"/>
                </a:solidFill>
                <a:latin typeface="Anaheim"/>
                <a:ea typeface="Anaheim"/>
                <a:cs typeface="Anaheim"/>
                <a:sym typeface="Anaheim"/>
              </a:rPr>
              <a:t>    </a:t>
            </a:r>
            <a:r>
              <a:rPr b="1" lang="en" sz="1100">
                <a:solidFill>
                  <a:srgbClr val="FF0000"/>
                </a:solidFill>
                <a:latin typeface="Anaheim"/>
                <a:ea typeface="Anaheim"/>
                <a:cs typeface="Anaheim"/>
                <a:sym typeface="Anaheim"/>
              </a:rPr>
              <a:t>dgvCats.DataSource = CategoríaDAO.ObtenerTodos();</a:t>
            </a:r>
            <a:endParaRPr b="1" sz="1100">
              <a:solidFill>
                <a:srgbClr val="FF0000"/>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a:t>
            </a:r>
            <a:endParaRPr b="1" sz="1100">
              <a:solidFill>
                <a:srgbClr val="434343"/>
              </a:solidFill>
              <a:latin typeface="Anaheim"/>
              <a:ea typeface="Anaheim"/>
              <a:cs typeface="Anaheim"/>
              <a:sym typeface="Anaheim"/>
            </a:endParaRPr>
          </a:p>
        </p:txBody>
      </p:sp>
      <p:sp>
        <p:nvSpPr>
          <p:cNvPr id="738" name="Google Shape;738;p29"/>
          <p:cNvSpPr/>
          <p:nvPr/>
        </p:nvSpPr>
        <p:spPr>
          <a:xfrm>
            <a:off x="5545975" y="3539200"/>
            <a:ext cx="3433500" cy="1212300"/>
          </a:xfrm>
          <a:prstGeom prst="roundRect">
            <a:avLst>
              <a:gd fmla="val 4313" name="adj"/>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5622175" y="3463000"/>
            <a:ext cx="3433500" cy="12123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72000" rtl="0" algn="l">
              <a:spcBef>
                <a:spcPts val="0"/>
              </a:spcBef>
              <a:spcAft>
                <a:spcPts val="0"/>
              </a:spcAft>
              <a:buNone/>
            </a:pPr>
            <a:r>
              <a:rPr b="1" lang="en" sz="1100">
                <a:solidFill>
                  <a:srgbClr val="434343"/>
                </a:solidFill>
                <a:latin typeface="Anaheim"/>
                <a:ea typeface="Anaheim"/>
                <a:cs typeface="Anaheim"/>
                <a:sym typeface="Anaheim"/>
              </a:rPr>
              <a:t>private void frmPrincipal_Load(...){</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   cmbCats</a:t>
            </a:r>
            <a:r>
              <a:rPr b="1" lang="en" sz="1100">
                <a:solidFill>
                  <a:srgbClr val="434343"/>
                </a:solidFill>
                <a:latin typeface="Anaheim"/>
                <a:ea typeface="Anaheim"/>
                <a:cs typeface="Anaheim"/>
                <a:sym typeface="Anaheim"/>
              </a:rPr>
              <a:t>.DataSource = null;</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chemeClr val="accent3"/>
                </a:solidFill>
                <a:latin typeface="Anaheim"/>
                <a:ea typeface="Anaheim"/>
                <a:cs typeface="Anaheim"/>
                <a:sym typeface="Anaheim"/>
              </a:rPr>
              <a:t>   cmbCats</a:t>
            </a:r>
            <a:r>
              <a:rPr b="1" lang="en" sz="1100">
                <a:solidFill>
                  <a:srgbClr val="434343"/>
                </a:solidFill>
                <a:latin typeface="Anaheim"/>
                <a:ea typeface="Anaheim"/>
                <a:cs typeface="Anaheim"/>
                <a:sym typeface="Anaheim"/>
              </a:rPr>
              <a:t>.ValueMember = "CategoryID";</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chemeClr val="accent3"/>
                </a:solidFill>
                <a:latin typeface="Anaheim"/>
                <a:ea typeface="Anaheim"/>
                <a:cs typeface="Anaheim"/>
                <a:sym typeface="Anaheim"/>
              </a:rPr>
              <a:t>   cmbCats</a:t>
            </a:r>
            <a:r>
              <a:rPr b="1" lang="en" sz="1100">
                <a:solidFill>
                  <a:srgbClr val="434343"/>
                </a:solidFill>
                <a:latin typeface="Anaheim"/>
                <a:ea typeface="Anaheim"/>
                <a:cs typeface="Anaheim"/>
                <a:sym typeface="Anaheim"/>
              </a:rPr>
              <a:t>.DisplayMember = "CategoryName";</a:t>
            </a:r>
            <a:endParaRPr b="1" sz="1100">
              <a:solidFill>
                <a:srgbClr val="434343"/>
              </a:solidFill>
              <a:latin typeface="Anaheim"/>
              <a:ea typeface="Anaheim"/>
              <a:cs typeface="Anaheim"/>
              <a:sym typeface="Anaheim"/>
            </a:endParaRPr>
          </a:p>
          <a:p>
            <a:pPr indent="0" lvl="0" marL="0" marR="72000" rtl="0" algn="l">
              <a:spcBef>
                <a:spcPts val="0"/>
              </a:spcBef>
              <a:spcAft>
                <a:spcPts val="0"/>
              </a:spcAft>
              <a:buNone/>
            </a:pPr>
            <a:r>
              <a:rPr b="1" lang="en" sz="1100">
                <a:solidFill>
                  <a:schemeClr val="accent3"/>
                </a:solidFill>
                <a:latin typeface="Anaheim"/>
                <a:ea typeface="Anaheim"/>
                <a:cs typeface="Anaheim"/>
                <a:sym typeface="Anaheim"/>
              </a:rPr>
              <a:t>   </a:t>
            </a:r>
            <a:r>
              <a:rPr b="1" lang="en" sz="1100">
                <a:solidFill>
                  <a:srgbClr val="FF0000"/>
                </a:solidFill>
                <a:latin typeface="Anaheim"/>
                <a:ea typeface="Anaheim"/>
                <a:cs typeface="Anaheim"/>
                <a:sym typeface="Anaheim"/>
              </a:rPr>
              <a:t>cmbCats.DataSource = CategoríaDAO.ObtenerTodos();</a:t>
            </a:r>
            <a:endParaRPr b="1" sz="1100">
              <a:solidFill>
                <a:srgbClr val="FF0000"/>
              </a:solidFill>
              <a:latin typeface="Anaheim"/>
              <a:ea typeface="Anaheim"/>
              <a:cs typeface="Anaheim"/>
              <a:sym typeface="Anaheim"/>
            </a:endParaRPr>
          </a:p>
          <a:p>
            <a:pPr indent="0" lvl="0" marL="0" marR="72000" rtl="0" algn="l">
              <a:spcBef>
                <a:spcPts val="0"/>
              </a:spcBef>
              <a:spcAft>
                <a:spcPts val="0"/>
              </a:spcAft>
              <a:buNone/>
            </a:pPr>
            <a:r>
              <a:rPr b="1" lang="en" sz="1100">
                <a:solidFill>
                  <a:srgbClr val="434343"/>
                </a:solidFill>
                <a:latin typeface="Anaheim"/>
                <a:ea typeface="Anaheim"/>
                <a:cs typeface="Anaheim"/>
                <a:sym typeface="Anaheim"/>
              </a:rPr>
              <a:t>}</a:t>
            </a:r>
            <a:endParaRPr b="1" sz="1100">
              <a:solidFill>
                <a:srgbClr val="434343"/>
              </a:solidFill>
              <a:latin typeface="Anaheim"/>
              <a:ea typeface="Anaheim"/>
              <a:cs typeface="Anaheim"/>
              <a:sym typeface="Anaheim"/>
            </a:endParaRPr>
          </a:p>
        </p:txBody>
      </p:sp>
      <p:sp>
        <p:nvSpPr>
          <p:cNvPr id="740" name="Google Shape;740;p29"/>
          <p:cNvSpPr/>
          <p:nvPr/>
        </p:nvSpPr>
        <p:spPr>
          <a:xfrm flipH="1">
            <a:off x="6989708" y="2996064"/>
            <a:ext cx="1742717"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Poblado de un ComboBox al momento de cargar Form</a:t>
            </a:r>
            <a:endParaRPr sz="1000">
              <a:solidFill>
                <a:srgbClr val="FFF2CC"/>
              </a:solidFill>
              <a:latin typeface="Anaheim"/>
              <a:ea typeface="Anaheim"/>
              <a:cs typeface="Anaheim"/>
              <a:sym typeface="Anaheim"/>
            </a:endParaRPr>
          </a:p>
        </p:txBody>
      </p:sp>
      <p:sp>
        <p:nvSpPr>
          <p:cNvPr id="741" name="Google Shape;741;p29"/>
          <p:cNvSpPr/>
          <p:nvPr/>
        </p:nvSpPr>
        <p:spPr>
          <a:xfrm flipH="1">
            <a:off x="6989720" y="1293875"/>
            <a:ext cx="1742717"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Poblado de un DataGridView al dar clic a un botón</a:t>
            </a:r>
            <a:endParaRPr sz="1000">
              <a:solidFill>
                <a:srgbClr val="FFF2CC"/>
              </a:solidFill>
              <a:latin typeface="Anaheim"/>
              <a:ea typeface="Anaheim"/>
              <a:cs typeface="Anaheim"/>
              <a:sym typeface="Anaheim"/>
            </a:endParaRPr>
          </a:p>
        </p:txBody>
      </p:sp>
      <p:sp>
        <p:nvSpPr>
          <p:cNvPr id="742" name="Google Shape;742;p29"/>
          <p:cNvSpPr/>
          <p:nvPr/>
        </p:nvSpPr>
        <p:spPr>
          <a:xfrm flipH="1">
            <a:off x="634123" y="558775"/>
            <a:ext cx="2658977" cy="633379"/>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Para INSERT’s, UPDATE’s o DELETE’s utilizar command.ExecuteNonQuery();</a:t>
            </a:r>
            <a:endParaRPr sz="1000">
              <a:solidFill>
                <a:srgbClr val="FFF2CC"/>
              </a:solidFill>
              <a:latin typeface="Anaheim"/>
              <a:ea typeface="Anaheim"/>
              <a:cs typeface="Anaheim"/>
              <a:sym typeface="Anahei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6" name="Shape 746"/>
        <p:cNvGrpSpPr/>
        <p:nvPr/>
      </p:nvGrpSpPr>
      <p:grpSpPr>
        <a:xfrm>
          <a:off x="0" y="0"/>
          <a:ext cx="0" cy="0"/>
          <a:chOff x="0" y="0"/>
          <a:chExt cx="0" cy="0"/>
        </a:xfrm>
      </p:grpSpPr>
      <p:sp>
        <p:nvSpPr>
          <p:cNvPr id="747" name="Google Shape;747;p30"/>
          <p:cNvSpPr/>
          <p:nvPr/>
        </p:nvSpPr>
        <p:spPr>
          <a:xfrm>
            <a:off x="4490238" y="3147566"/>
            <a:ext cx="3194700" cy="16695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72000" rtl="0" algn="ctr">
              <a:lnSpc>
                <a:spcPct val="100000"/>
              </a:lnSpc>
              <a:spcBef>
                <a:spcPts val="0"/>
              </a:spcBef>
              <a:spcAft>
                <a:spcPts val="0"/>
              </a:spcAft>
              <a:buNone/>
            </a:pPr>
            <a:r>
              <a:t/>
            </a:r>
            <a:endParaRPr sz="1800">
              <a:solidFill>
                <a:srgbClr val="434343"/>
              </a:solidFill>
              <a:latin typeface="Staatliches"/>
              <a:ea typeface="Staatliches"/>
              <a:cs typeface="Staatliches"/>
              <a:sym typeface="Staatliches"/>
            </a:endParaRPr>
          </a:p>
        </p:txBody>
      </p:sp>
      <p:sp>
        <p:nvSpPr>
          <p:cNvPr id="748" name="Google Shape;748;p30"/>
          <p:cNvSpPr/>
          <p:nvPr/>
        </p:nvSpPr>
        <p:spPr>
          <a:xfrm>
            <a:off x="1095688" y="1263566"/>
            <a:ext cx="2962800" cy="16695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72000" rtl="0" algn="ctr">
              <a:lnSpc>
                <a:spcPct val="100000"/>
              </a:lnSpc>
              <a:spcBef>
                <a:spcPts val="0"/>
              </a:spcBef>
              <a:spcAft>
                <a:spcPts val="0"/>
              </a:spcAft>
              <a:buNone/>
            </a:pPr>
            <a:r>
              <a:t/>
            </a:r>
            <a:endParaRPr sz="1800">
              <a:solidFill>
                <a:srgbClr val="434343"/>
              </a:solidFill>
              <a:latin typeface="Staatliches"/>
              <a:ea typeface="Staatliches"/>
              <a:cs typeface="Staatliches"/>
              <a:sym typeface="Staatliches"/>
            </a:endParaRPr>
          </a:p>
        </p:txBody>
      </p:sp>
      <p:sp>
        <p:nvSpPr>
          <p:cNvPr id="749" name="Google Shape;749;p30"/>
          <p:cNvSpPr/>
          <p:nvPr/>
        </p:nvSpPr>
        <p:spPr>
          <a:xfrm>
            <a:off x="4490238" y="1263566"/>
            <a:ext cx="3194700" cy="16695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72000" rtl="0" algn="ctr">
              <a:lnSpc>
                <a:spcPct val="100000"/>
              </a:lnSpc>
              <a:spcBef>
                <a:spcPts val="0"/>
              </a:spcBef>
              <a:spcAft>
                <a:spcPts val="0"/>
              </a:spcAft>
              <a:buNone/>
            </a:pPr>
            <a:r>
              <a:t/>
            </a:r>
            <a:endParaRPr sz="1800">
              <a:solidFill>
                <a:srgbClr val="434343"/>
              </a:solidFill>
              <a:latin typeface="Staatliches"/>
              <a:ea typeface="Staatliches"/>
              <a:cs typeface="Staatliches"/>
              <a:sym typeface="Staatliches"/>
            </a:endParaRPr>
          </a:p>
        </p:txBody>
      </p:sp>
      <p:sp>
        <p:nvSpPr>
          <p:cNvPr id="750" name="Google Shape;750;p30"/>
          <p:cNvSpPr txBox="1"/>
          <p:nvPr>
            <p:ph idx="6" type="ctrTitle"/>
          </p:nvPr>
        </p:nvSpPr>
        <p:spPr>
          <a:xfrm>
            <a:off x="4579181" y="1415516"/>
            <a:ext cx="27849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Sesión de Repaso POO + </a:t>
            </a:r>
            <a:r>
              <a:rPr lang="en">
                <a:solidFill>
                  <a:schemeClr val="accent3"/>
                </a:solidFill>
              </a:rPr>
              <a:t>BDD </a:t>
            </a:r>
            <a:br>
              <a:rPr lang="en"/>
            </a:br>
            <a:r>
              <a:rPr lang="en"/>
              <a:t>Ronaldo C. &amp; </a:t>
            </a:r>
            <a:r>
              <a:rPr lang="en">
                <a:solidFill>
                  <a:schemeClr val="accent3"/>
                </a:solidFill>
              </a:rPr>
              <a:t>Douglas H.</a:t>
            </a:r>
            <a:endParaRPr/>
          </a:p>
        </p:txBody>
      </p:sp>
      <p:sp>
        <p:nvSpPr>
          <p:cNvPr id="751" name="Google Shape;751;p30"/>
          <p:cNvSpPr txBox="1"/>
          <p:nvPr>
            <p:ph type="ctrTitle"/>
          </p:nvPr>
        </p:nvSpPr>
        <p:spPr>
          <a:xfrm>
            <a:off x="1150688" y="1415516"/>
            <a:ext cx="27849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 suspende el </a:t>
            </a:r>
            <a:br>
              <a:rPr lang="en"/>
            </a:br>
            <a:r>
              <a:rPr lang="en"/>
              <a:t>Corto cualitativo 10</a:t>
            </a:r>
            <a:endParaRPr/>
          </a:p>
        </p:txBody>
      </p:sp>
      <p:sp>
        <p:nvSpPr>
          <p:cNvPr id="752" name="Google Shape;752;p30"/>
          <p:cNvSpPr txBox="1"/>
          <p:nvPr>
            <p:ph idx="1" type="subTitle"/>
          </p:nvPr>
        </p:nvSpPr>
        <p:spPr>
          <a:xfrm>
            <a:off x="1150688" y="1991816"/>
            <a:ext cx="2907900" cy="77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contabilizarán en total 10 cortos cualitativos: CC1, CC2, CC3, CC4, CC5, CC6, CC8, CC9, CC11 y CC12.</a:t>
            </a:r>
            <a:endParaRPr/>
          </a:p>
        </p:txBody>
      </p:sp>
      <p:sp>
        <p:nvSpPr>
          <p:cNvPr id="753" name="Google Shape;753;p30"/>
          <p:cNvSpPr txBox="1"/>
          <p:nvPr>
            <p:ph idx="2" type="ctrTitle"/>
          </p:nvPr>
        </p:nvSpPr>
        <p:spPr>
          <a:xfrm>
            <a:off x="1150638" y="3270240"/>
            <a:ext cx="27849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Congreso de Ingeniería y Arquitectura “CONIA”</a:t>
            </a:r>
            <a:endParaRPr/>
          </a:p>
        </p:txBody>
      </p:sp>
      <p:sp>
        <p:nvSpPr>
          <p:cNvPr id="754" name="Google Shape;754;p30"/>
          <p:cNvSpPr txBox="1"/>
          <p:nvPr>
            <p:ph idx="3" type="subTitle"/>
          </p:nvPr>
        </p:nvSpPr>
        <p:spPr>
          <a:xfrm>
            <a:off x="1150638" y="3842468"/>
            <a:ext cx="2907900" cy="9747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lang="en">
                <a:solidFill>
                  <a:schemeClr val="accent3"/>
                </a:solidFill>
              </a:rPr>
              <a:t>A realizarse el </a:t>
            </a:r>
            <a:r>
              <a:rPr b="1" lang="en">
                <a:solidFill>
                  <a:schemeClr val="accent3"/>
                </a:solidFill>
              </a:rPr>
              <a:t>miércoles 8 y jueves 9 de junio.</a:t>
            </a:r>
            <a:endParaRPr b="1">
              <a:solidFill>
                <a:schemeClr val="accent3"/>
              </a:solidFill>
            </a:endParaRPr>
          </a:p>
          <a:p>
            <a:pPr indent="0" lvl="0" marL="0" marR="0" rtl="0" algn="l">
              <a:spcBef>
                <a:spcPts val="0"/>
              </a:spcBef>
              <a:spcAft>
                <a:spcPts val="0"/>
              </a:spcAft>
              <a:buNone/>
            </a:pPr>
            <a:r>
              <a:rPr lang="en">
                <a:solidFill>
                  <a:schemeClr val="accent3"/>
                </a:solidFill>
              </a:rPr>
              <a:t>Todo estudiante de la facultad de Ingeniería está cordialmente invitado, será </a:t>
            </a:r>
            <a:r>
              <a:rPr b="1" lang="en">
                <a:solidFill>
                  <a:schemeClr val="accent3"/>
                </a:solidFill>
              </a:rPr>
              <a:t>presencial </a:t>
            </a:r>
            <a:r>
              <a:rPr lang="en">
                <a:solidFill>
                  <a:schemeClr val="accent3"/>
                </a:solidFill>
              </a:rPr>
              <a:t>y no habrá clases de POO la próxima semana.</a:t>
            </a:r>
            <a:endParaRPr/>
          </a:p>
        </p:txBody>
      </p:sp>
      <p:sp>
        <p:nvSpPr>
          <p:cNvPr id="755" name="Google Shape;755;p30"/>
          <p:cNvSpPr txBox="1"/>
          <p:nvPr>
            <p:ph idx="4" type="ctrTitle"/>
          </p:nvPr>
        </p:nvSpPr>
        <p:spPr>
          <a:xfrm>
            <a:off x="4579181" y="3270341"/>
            <a:ext cx="2619300" cy="5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CONIA y </a:t>
            </a:r>
            <a:br>
              <a:rPr lang="en"/>
            </a:br>
            <a:r>
              <a:rPr lang="en"/>
              <a:t>Corto cualitativo 11</a:t>
            </a:r>
            <a:endParaRPr/>
          </a:p>
        </p:txBody>
      </p:sp>
      <p:sp>
        <p:nvSpPr>
          <p:cNvPr id="756" name="Google Shape;756;p30"/>
          <p:cNvSpPr txBox="1"/>
          <p:nvPr>
            <p:ph idx="7" type="subTitle"/>
          </p:nvPr>
        </p:nvSpPr>
        <p:spPr>
          <a:xfrm>
            <a:off x="4579188" y="1991816"/>
            <a:ext cx="30480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Lugar: Aula D-37.</a:t>
            </a:r>
            <a:r>
              <a:rPr lang="en"/>
              <a:t>	</a:t>
            </a:r>
            <a:r>
              <a:rPr b="1" lang="en"/>
              <a:t>Fecha: viernes 3 de junio.</a:t>
            </a:r>
            <a:endParaRPr b="1"/>
          </a:p>
          <a:p>
            <a:pPr indent="0" lvl="0" marL="0" rtl="0" algn="l">
              <a:spcBef>
                <a:spcPts val="0"/>
              </a:spcBef>
              <a:spcAft>
                <a:spcPts val="0"/>
              </a:spcAft>
              <a:buNone/>
            </a:pPr>
            <a:r>
              <a:rPr lang="en"/>
              <a:t>Se comenzará a las 8am y finalizará a las 3pm.</a:t>
            </a:r>
            <a:endParaRPr/>
          </a:p>
          <a:p>
            <a:pPr indent="0" lvl="0" marL="0" rtl="0" algn="l">
              <a:spcBef>
                <a:spcPts val="0"/>
              </a:spcBef>
              <a:spcAft>
                <a:spcPts val="0"/>
              </a:spcAft>
              <a:buNone/>
            </a:pPr>
            <a:r>
              <a:rPr lang="en"/>
              <a:t>Habrá espacio para refrigerio (8:45am-9:00am) y almuerzo (12md-1pm). ¡Habrá café gratis!</a:t>
            </a:r>
            <a:endParaRPr/>
          </a:p>
        </p:txBody>
      </p:sp>
      <p:sp>
        <p:nvSpPr>
          <p:cNvPr id="757" name="Google Shape;757;p30"/>
          <p:cNvSpPr txBox="1"/>
          <p:nvPr>
            <p:ph idx="8" type="ctrTitle"/>
          </p:nvPr>
        </p:nvSpPr>
        <p:spPr>
          <a:xfrm>
            <a:off x="5180650" y="457300"/>
            <a:ext cx="3194700" cy="481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Anuncios</a:t>
            </a:r>
            <a:endParaRPr/>
          </a:p>
        </p:txBody>
      </p:sp>
      <p:sp>
        <p:nvSpPr>
          <p:cNvPr id="758" name="Google Shape;758;p30"/>
          <p:cNvSpPr txBox="1"/>
          <p:nvPr>
            <p:ph idx="5" type="subTitle"/>
          </p:nvPr>
        </p:nvSpPr>
        <p:spPr>
          <a:xfrm>
            <a:off x="4579188" y="3842467"/>
            <a:ext cx="3048000" cy="9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realizarse el </a:t>
            </a:r>
            <a:r>
              <a:rPr b="1" lang="en"/>
              <a:t>viernes 10 y el sábado 11 de junio</a:t>
            </a:r>
            <a:r>
              <a:rPr lang="en"/>
              <a:t>, deberán entregar un </a:t>
            </a:r>
            <a:r>
              <a:rPr b="1" lang="en"/>
              <a:t>resumen de 1 página</a:t>
            </a:r>
            <a:r>
              <a:rPr lang="en"/>
              <a:t> de alguna actividad del CONIA a la que hayan ido y </a:t>
            </a:r>
            <a:r>
              <a:rPr b="1" lang="en"/>
              <a:t>adjuntar una foto</a:t>
            </a:r>
            <a:r>
              <a:rPr lang="en"/>
              <a:t> de ustedes en el CONIA.</a:t>
            </a:r>
            <a:endParaRPr/>
          </a:p>
        </p:txBody>
      </p:sp>
      <p:sp>
        <p:nvSpPr>
          <p:cNvPr id="759" name="Google Shape;759;p30"/>
          <p:cNvSpPr/>
          <p:nvPr/>
        </p:nvSpPr>
        <p:spPr>
          <a:xfrm>
            <a:off x="1095638" y="3147466"/>
            <a:ext cx="2962800" cy="1669500"/>
          </a:xfrm>
          <a:prstGeom prst="roundRect">
            <a:avLst>
              <a:gd fmla="val 4313" name="adj"/>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72000" rtl="0" algn="ctr">
              <a:lnSpc>
                <a:spcPct val="100000"/>
              </a:lnSpc>
              <a:spcBef>
                <a:spcPts val="0"/>
              </a:spcBef>
              <a:spcAft>
                <a:spcPts val="0"/>
              </a:spcAft>
              <a:buNone/>
            </a:pPr>
            <a:r>
              <a:t/>
            </a:r>
            <a:endParaRPr sz="1800">
              <a:solidFill>
                <a:srgbClr val="434343"/>
              </a:solidFill>
              <a:latin typeface="Staatliches"/>
              <a:ea typeface="Staatliches"/>
              <a:cs typeface="Staatliches"/>
              <a:sym typeface="Staatliches"/>
            </a:endParaRPr>
          </a:p>
        </p:txBody>
      </p:sp>
      <p:sp>
        <p:nvSpPr>
          <p:cNvPr id="760" name="Google Shape;760;p30"/>
          <p:cNvSpPr/>
          <p:nvPr/>
        </p:nvSpPr>
        <p:spPr>
          <a:xfrm>
            <a:off x="6471237" y="3336825"/>
            <a:ext cx="1577124" cy="443152"/>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a:solidFill>
                  <a:srgbClr val="FFF2CC"/>
                </a:solidFill>
                <a:latin typeface="Anaheim"/>
                <a:ea typeface="Anaheim"/>
                <a:cs typeface="Anaheim"/>
                <a:sym typeface="Anaheim"/>
              </a:rPr>
              <a:t>https://conia.uca.edu.sv/</a:t>
            </a:r>
            <a:endParaRPr sz="1000">
              <a:solidFill>
                <a:srgbClr val="FFF2CC"/>
              </a:solidFill>
              <a:latin typeface="Anaheim"/>
              <a:ea typeface="Anaheim"/>
              <a:cs typeface="Anaheim"/>
              <a:sym typeface="Anaheim"/>
            </a:endParaRPr>
          </a:p>
        </p:txBody>
      </p:sp>
      <p:sp>
        <p:nvSpPr>
          <p:cNvPr id="761" name="Google Shape;761;p30"/>
          <p:cNvSpPr/>
          <p:nvPr/>
        </p:nvSpPr>
        <p:spPr>
          <a:xfrm>
            <a:off x="6877350" y="1482100"/>
            <a:ext cx="1329432" cy="443152"/>
          </a:xfrm>
          <a:custGeom>
            <a:rect b="b" l="l" r="r" t="t"/>
            <a:pathLst>
              <a:path extrusionOk="0" h="6333" w="9145">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anchorCtr="0" anchor="t" bIns="91425" lIns="91425" spcFirstLastPara="1" rIns="91425" wrap="square" tIns="91425">
            <a:noAutofit/>
          </a:bodyPr>
          <a:lstStyle/>
          <a:p>
            <a:pPr indent="0" lvl="0" marL="0" marR="72000" rtl="0" algn="ctr">
              <a:spcBef>
                <a:spcPts val="0"/>
              </a:spcBef>
              <a:spcAft>
                <a:spcPts val="0"/>
              </a:spcAft>
              <a:buNone/>
            </a:pPr>
            <a:r>
              <a:rPr lang="en" sz="1000" u="sng">
                <a:solidFill>
                  <a:schemeClr val="lt2"/>
                </a:solidFill>
                <a:latin typeface="Anaheim"/>
                <a:ea typeface="Anaheim"/>
                <a:cs typeface="Anaheim"/>
                <a:sym typeface="Anaheim"/>
                <a:hlinkClick r:id="rId3">
                  <a:extLst>
                    <a:ext uri="{A12FA001-AC4F-418D-AE19-62706E023703}">
                      <ahyp:hlinkClr val="tx"/>
                    </a:ext>
                  </a:extLst>
                </a:hlinkClick>
              </a:rPr>
              <a:t>Enlace a inscripción</a:t>
            </a:r>
            <a:endParaRPr sz="1000">
              <a:solidFill>
                <a:schemeClr val="lt2"/>
              </a:solidFill>
              <a:latin typeface="Anaheim"/>
              <a:ea typeface="Anaheim"/>
              <a:cs typeface="Anaheim"/>
              <a:sym typeface="Anaheim"/>
            </a:endParaRPr>
          </a:p>
        </p:txBody>
      </p:sp>
    </p:spTree>
  </p:cSld>
  <p:clrMapOvr>
    <a:masterClrMapping/>
  </p:clrMapOvr>
</p:sld>
</file>

<file path=ppt/theme/theme1.xml><?xml version="1.0" encoding="utf-8"?>
<a:theme xmlns:a="http://schemas.openxmlformats.org/drawingml/2006/main" xmlns:r="http://schemas.openxmlformats.org/officeDocument/2006/relationships"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