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Josefin Slab"/>
      <p:regular r:id="rId15"/>
      <p:bold r:id="rId16"/>
      <p:italic r:id="rId17"/>
      <p:boldItalic r:id="rId18"/>
    </p:embeddedFont>
    <p:embeddedFont>
      <p:font typeface="Anton"/>
      <p:regular r:id="rId19"/>
    </p:embeddedFont>
    <p:embeddedFont>
      <p:font typeface="Staatliches"/>
      <p:regular r:id="rId20"/>
    </p:embeddedFont>
    <p:embeddedFont>
      <p:font typeface="Anaheim"/>
      <p:regular r:id="rId21"/>
    </p:embeddedFont>
    <p:embeddedFont>
      <p:font typeface="Abel"/>
      <p:regular r:id="rId22"/>
    </p:embeddedFont>
    <p:embeddedFont>
      <p:font typeface="Josefin Sans"/>
      <p:regular r:id="rId23"/>
      <p:bold r:id="rId24"/>
      <p:italic r:id="rId25"/>
      <p:boldItalic r:id="rId26"/>
    </p:embeddedFont>
    <p:embeddedFont>
      <p:font typeface="Unica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Abel-regular.fntdata"/><Relationship Id="rId21" Type="http://schemas.openxmlformats.org/officeDocument/2006/relationships/font" Target="fonts/Anaheim-regular.fntdata"/><Relationship Id="rId24" Type="http://schemas.openxmlformats.org/officeDocument/2006/relationships/font" Target="fonts/JosefinSans-bold.fntdata"/><Relationship Id="rId23" Type="http://schemas.openxmlformats.org/officeDocument/2006/relationships/font" Target="fonts/Josefi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JosefinSans-boldItalic.fntdata"/><Relationship Id="rId25" Type="http://schemas.openxmlformats.org/officeDocument/2006/relationships/font" Target="fonts/JosefinSans-italic.fntdata"/><Relationship Id="rId27" Type="http://schemas.openxmlformats.org/officeDocument/2006/relationships/font" Target="fonts/Unica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JosefinSlab-regular.fntdata"/><Relationship Id="rId14" Type="http://schemas.openxmlformats.org/officeDocument/2006/relationships/slide" Target="slides/slide8.xml"/><Relationship Id="rId17" Type="http://schemas.openxmlformats.org/officeDocument/2006/relationships/font" Target="fonts/JosefinSlab-italic.fntdata"/><Relationship Id="rId16" Type="http://schemas.openxmlformats.org/officeDocument/2006/relationships/font" Target="fonts/JosefinSlab-bold.fntdata"/><Relationship Id="rId19" Type="http://schemas.openxmlformats.org/officeDocument/2006/relationships/font" Target="fonts/Anton-regular.fntdata"/><Relationship Id="rId18" Type="http://schemas.openxmlformats.org/officeDocument/2006/relationships/font" Target="fonts/JosefinSlab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08d0fa1da_0_8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08d0fa1da_0_8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cd831231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cd831231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43e8756d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343e8756d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343e8756dd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343e8756dd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343e8756dd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343e8756dd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343e8756dd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343e8756dd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52" name="Google Shape;152;p26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7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155" name="Google Shape;155;p27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163" name="Google Shape;163;p28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67" name="Google Shape;167;p29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8" name="Google Shape;168;p29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69" name="Google Shape;169;p2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74" name="Google Shape;174;p30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75" name="Google Shape;175;p30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77" name="Google Shape;177;p30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78" name="Google Shape;178;p30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80" name="Google Shape;180;p30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81" name="Google Shape;181;p30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188" name="Google Shape;188;p32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189" name="Google Shape;189;p32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7" name="Google Shape;197;p34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3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6" name="Google Shape;206;p35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07" name="Google Shape;207;p35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08" name="Google Shape;208;p35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09" name="Google Shape;209;p35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0" name="Google Shape;210;p35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11" name="Google Shape;211;p35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2" name="Google Shape;212;p35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13" name="Google Shape;213;p35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4" name="Google Shape;214;p35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15" name="Google Shape;215;p35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6" name="Google Shape;216;p35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19" name="Google Shape;219;p36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0" name="Google Shape;220;p36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23" name="Google Shape;223;p36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4" name="Google Shape;224;p36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25" name="Google Shape;225;p36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6" name="Google Shape;226;p36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30" name="Google Shape;230;p37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31" name="Google Shape;231;p37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32" name="Google Shape;232;p37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33" name="Google Shape;233;p37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8" name="Google Shape;238;p39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39" name="Google Shape;239;p39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0" name="Google Shape;240;p39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41" name="Google Shape;241;p39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2" name="Google Shape;242;p39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0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0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7" name="Google Shape;247;p40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48" name="Google Shape;248;p40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meaguilar@uca.edu.sv" TargetMode="External"/><Relationship Id="rId4" Type="http://schemas.openxmlformats.org/officeDocument/2006/relationships/hyperlink" Target="mailto:rcanizales@uca.edu.sv" TargetMode="External"/><Relationship Id="rId5" Type="http://schemas.openxmlformats.org/officeDocument/2006/relationships/hyperlink" Target="mailto:gcortes@uca.edu.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43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257" name="Google Shape;257;p43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3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43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43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274" name="Google Shape;274;p43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43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281" name="Google Shape;281;p43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43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3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43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286" name="Google Shape;286;p43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43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43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294" name="Google Shape;294;p43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43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3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3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3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3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3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3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3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43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310" name="Google Shape;310;p43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43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329" name="Google Shape;329;p43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330" name="Google Shape;330;p43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43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2" name="Google Shape;332;p43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43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339" name="Google Shape;339;p43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43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344" name="Google Shape;344;p43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43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347" name="Google Shape;347;p43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43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349" name="Google Shape;349;p43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43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366" name="Google Shape;366;p43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3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43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3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3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3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3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3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452000" y="3299597"/>
            <a:ext cx="33267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Ciclo semipresencial 01/2022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Depto. de Electrónica e Informática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Facultad de Ingeniería y Arquitectura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Universidad Centroamericana José Simeón Cañas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0" name="Google Shape;380;p43"/>
          <p:cNvSpPr txBox="1"/>
          <p:nvPr/>
        </p:nvSpPr>
        <p:spPr>
          <a:xfrm>
            <a:off x="452000" y="738325"/>
            <a:ext cx="38610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Programación Orientada a Objetos</a:t>
            </a:r>
            <a:endParaRPr sz="54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type="ctrTitle"/>
          </p:nvPr>
        </p:nvSpPr>
        <p:spPr>
          <a:xfrm>
            <a:off x="737100" y="1715300"/>
            <a:ext cx="30816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TP9: </a:t>
            </a:r>
            <a:r>
              <a:rPr lang="en">
                <a:solidFill>
                  <a:schemeClr val="accent3"/>
                </a:solidFill>
              </a:rPr>
              <a:t>Interacción con SQL Server</a:t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387" name="Google Shape;387;p4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44"/>
          <p:cNvGrpSpPr/>
          <p:nvPr/>
        </p:nvGrpSpPr>
        <p:grpSpPr>
          <a:xfrm>
            <a:off x="5215730" y="960614"/>
            <a:ext cx="3081703" cy="3126518"/>
            <a:chOff x="5150194" y="1591500"/>
            <a:chExt cx="3081703" cy="2529341"/>
          </a:xfrm>
        </p:grpSpPr>
        <p:sp>
          <p:nvSpPr>
            <p:cNvPr id="393" name="Google Shape;393;p44"/>
            <p:cNvSpPr/>
            <p:nvPr/>
          </p:nvSpPr>
          <p:spPr>
            <a:xfrm>
              <a:off x="5150194" y="1591500"/>
              <a:ext cx="1147444" cy="2529341"/>
            </a:xfrm>
            <a:custGeom>
              <a:rect b="b" l="l" r="r" t="t"/>
              <a:pathLst>
                <a:path extrusionOk="0" h="64368" w="46540">
                  <a:moveTo>
                    <a:pt x="45240" y="58"/>
                  </a:moveTo>
                  <a:cubicBezTo>
                    <a:pt x="45926" y="58"/>
                    <a:pt x="46482" y="614"/>
                    <a:pt x="46482" y="1299"/>
                  </a:cubicBezTo>
                  <a:lnTo>
                    <a:pt x="46482" y="63068"/>
                  </a:lnTo>
                  <a:cubicBezTo>
                    <a:pt x="46482" y="63753"/>
                    <a:pt x="45926" y="64310"/>
                    <a:pt x="45240" y="64310"/>
                  </a:cubicBezTo>
                  <a:lnTo>
                    <a:pt x="1299" y="64310"/>
                  </a:lnTo>
                  <a:cubicBezTo>
                    <a:pt x="615" y="64310"/>
                    <a:pt x="58" y="63753"/>
                    <a:pt x="58" y="63068"/>
                  </a:cubicBezTo>
                  <a:lnTo>
                    <a:pt x="58" y="1299"/>
                  </a:lnTo>
                  <a:cubicBezTo>
                    <a:pt x="58" y="614"/>
                    <a:pt x="615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2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2" y="64368"/>
                    <a:pt x="1299" y="64368"/>
                  </a:cubicBezTo>
                  <a:lnTo>
                    <a:pt x="45240" y="64368"/>
                  </a:lnTo>
                  <a:cubicBezTo>
                    <a:pt x="45958" y="64368"/>
                    <a:pt x="46539" y="63786"/>
                    <a:pt x="46539" y="63068"/>
                  </a:cubicBezTo>
                  <a:lnTo>
                    <a:pt x="46539" y="1299"/>
                  </a:lnTo>
                  <a:cubicBezTo>
                    <a:pt x="46539" y="582"/>
                    <a:pt x="45958" y="0"/>
                    <a:pt x="4524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4"/>
            <p:cNvSpPr/>
            <p:nvPr/>
          </p:nvSpPr>
          <p:spPr>
            <a:xfrm>
              <a:off x="6402990" y="1591500"/>
              <a:ext cx="1828907" cy="2529341"/>
            </a:xfrm>
            <a:custGeom>
              <a:rect b="b" l="l" r="r" t="t"/>
              <a:pathLst>
                <a:path extrusionOk="0" h="64368" w="46543">
                  <a:moveTo>
                    <a:pt x="45243" y="58"/>
                  </a:moveTo>
                  <a:cubicBezTo>
                    <a:pt x="45928" y="58"/>
                    <a:pt x="46485" y="614"/>
                    <a:pt x="46485" y="1299"/>
                  </a:cubicBezTo>
                  <a:lnTo>
                    <a:pt x="46485" y="63068"/>
                  </a:lnTo>
                  <a:cubicBezTo>
                    <a:pt x="46485" y="63753"/>
                    <a:pt x="45928" y="64310"/>
                    <a:pt x="45243" y="64310"/>
                  </a:cubicBezTo>
                  <a:lnTo>
                    <a:pt x="1299" y="64310"/>
                  </a:lnTo>
                  <a:cubicBezTo>
                    <a:pt x="617" y="64310"/>
                    <a:pt x="57" y="63753"/>
                    <a:pt x="57" y="63068"/>
                  </a:cubicBezTo>
                  <a:lnTo>
                    <a:pt x="57" y="1299"/>
                  </a:lnTo>
                  <a:cubicBezTo>
                    <a:pt x="57" y="614"/>
                    <a:pt x="617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5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5" y="64368"/>
                    <a:pt x="1299" y="64368"/>
                  </a:cubicBezTo>
                  <a:lnTo>
                    <a:pt x="45243" y="64368"/>
                  </a:lnTo>
                  <a:cubicBezTo>
                    <a:pt x="45961" y="64368"/>
                    <a:pt x="46542" y="63786"/>
                    <a:pt x="46542" y="63068"/>
                  </a:cubicBezTo>
                  <a:lnTo>
                    <a:pt x="46542" y="1299"/>
                  </a:lnTo>
                  <a:cubicBezTo>
                    <a:pt x="46542" y="582"/>
                    <a:pt x="45961" y="0"/>
                    <a:pt x="45243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44"/>
          <p:cNvGrpSpPr/>
          <p:nvPr/>
        </p:nvGrpSpPr>
        <p:grpSpPr>
          <a:xfrm>
            <a:off x="5723516" y="789660"/>
            <a:ext cx="2288423" cy="1787926"/>
            <a:chOff x="5723516" y="1479118"/>
            <a:chExt cx="2288423" cy="1787926"/>
          </a:xfrm>
        </p:grpSpPr>
        <p:sp>
          <p:nvSpPr>
            <p:cNvPr id="396" name="Google Shape;396;p44"/>
            <p:cNvSpPr/>
            <p:nvPr/>
          </p:nvSpPr>
          <p:spPr>
            <a:xfrm>
              <a:off x="5723516" y="1479118"/>
              <a:ext cx="2288423" cy="291294"/>
            </a:xfrm>
            <a:custGeom>
              <a:rect b="b" l="l" r="r" t="t"/>
              <a:pathLst>
                <a:path extrusionOk="0" h="7413" w="58237">
                  <a:moveTo>
                    <a:pt x="1756" y="1"/>
                  </a:moveTo>
                  <a:cubicBezTo>
                    <a:pt x="791" y="1"/>
                    <a:pt x="1" y="794"/>
                    <a:pt x="1" y="1760"/>
                  </a:cubicBezTo>
                  <a:lnTo>
                    <a:pt x="1" y="7413"/>
                  </a:lnTo>
                  <a:lnTo>
                    <a:pt x="58237" y="7413"/>
                  </a:lnTo>
                  <a:lnTo>
                    <a:pt x="58237" y="1760"/>
                  </a:lnTo>
                  <a:cubicBezTo>
                    <a:pt x="58237" y="794"/>
                    <a:pt x="57448" y="1"/>
                    <a:pt x="5648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622944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7" y="0"/>
                    <a:pt x="1" y="595"/>
                    <a:pt x="1" y="1328"/>
                  </a:cubicBezTo>
                  <a:cubicBezTo>
                    <a:pt x="1" y="2060"/>
                    <a:pt x="597" y="2656"/>
                    <a:pt x="1329" y="2656"/>
                  </a:cubicBezTo>
                  <a:cubicBezTo>
                    <a:pt x="2065" y="2656"/>
                    <a:pt x="2656" y="2060"/>
                    <a:pt x="2656" y="1328"/>
                  </a:cubicBezTo>
                  <a:cubicBezTo>
                    <a:pt x="2656" y="595"/>
                    <a:pt x="2065" y="0"/>
                    <a:pt x="1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6044560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8" y="0"/>
                  </a:moveTo>
                  <a:cubicBezTo>
                    <a:pt x="596" y="0"/>
                    <a:pt x="0" y="595"/>
                    <a:pt x="0" y="1328"/>
                  </a:cubicBezTo>
                  <a:cubicBezTo>
                    <a:pt x="0" y="2060"/>
                    <a:pt x="596" y="2656"/>
                    <a:pt x="1328" y="2656"/>
                  </a:cubicBezTo>
                  <a:cubicBezTo>
                    <a:pt x="2060" y="2656"/>
                    <a:pt x="2656" y="2060"/>
                    <a:pt x="2656" y="1328"/>
                  </a:cubicBezTo>
                  <a:cubicBezTo>
                    <a:pt x="2656" y="595"/>
                    <a:pt x="2060" y="0"/>
                    <a:pt x="132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585963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3" y="0"/>
                    <a:pt x="0" y="595"/>
                    <a:pt x="0" y="1328"/>
                  </a:cubicBezTo>
                  <a:cubicBezTo>
                    <a:pt x="0" y="2060"/>
                    <a:pt x="593" y="2656"/>
                    <a:pt x="1329" y="2656"/>
                  </a:cubicBezTo>
                  <a:cubicBezTo>
                    <a:pt x="2061" y="2656"/>
                    <a:pt x="2656" y="2060"/>
                    <a:pt x="2656" y="1328"/>
                  </a:cubicBezTo>
                  <a:cubicBezTo>
                    <a:pt x="2656" y="595"/>
                    <a:pt x="2061" y="0"/>
                    <a:pt x="1329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4"/>
            <p:cNvSpPr/>
            <p:nvPr/>
          </p:nvSpPr>
          <p:spPr>
            <a:xfrm>
              <a:off x="5723516" y="1770377"/>
              <a:ext cx="2288423" cy="1496668"/>
            </a:xfrm>
            <a:custGeom>
              <a:rect b="b" l="l" r="r" t="t"/>
              <a:pathLst>
                <a:path extrusionOk="0" h="38088" w="58237">
                  <a:moveTo>
                    <a:pt x="1" y="1"/>
                  </a:moveTo>
                  <a:lnTo>
                    <a:pt x="1" y="36332"/>
                  </a:lnTo>
                  <a:cubicBezTo>
                    <a:pt x="1" y="37297"/>
                    <a:pt x="791" y="38087"/>
                    <a:pt x="1756" y="38087"/>
                  </a:cubicBezTo>
                  <a:lnTo>
                    <a:pt x="56482" y="38087"/>
                  </a:lnTo>
                  <a:cubicBezTo>
                    <a:pt x="57448" y="38087"/>
                    <a:pt x="58237" y="37297"/>
                    <a:pt x="58237" y="36332"/>
                  </a:cubicBezTo>
                  <a:lnTo>
                    <a:pt x="5823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44"/>
          <p:cNvSpPr txBox="1"/>
          <p:nvPr>
            <p:ph idx="1" type="subTitle"/>
          </p:nvPr>
        </p:nvSpPr>
        <p:spPr>
          <a:xfrm>
            <a:off x="736950" y="2819625"/>
            <a:ext cx="28122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Realización de “Non-Queries”: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Insert’s, Update’s y Delete’s</a:t>
            </a:r>
            <a:br>
              <a:rPr lang="en"/>
            </a:b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Excepciones SQL</a:t>
            </a:r>
            <a:endParaRPr/>
          </a:p>
        </p:txBody>
      </p:sp>
      <p:grpSp>
        <p:nvGrpSpPr>
          <p:cNvPr id="402" name="Google Shape;402;p44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403" name="Google Shape;403;p44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4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4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44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4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44"/>
          <p:cNvGrpSpPr/>
          <p:nvPr/>
        </p:nvGrpSpPr>
        <p:grpSpPr>
          <a:xfrm>
            <a:off x="4670099" y="1183057"/>
            <a:ext cx="4222275" cy="2756290"/>
            <a:chOff x="4710406" y="1815485"/>
            <a:chExt cx="3380253" cy="2313100"/>
          </a:xfrm>
        </p:grpSpPr>
        <p:sp>
          <p:nvSpPr>
            <p:cNvPr id="409" name="Google Shape;409;p44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4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44"/>
          <p:cNvGrpSpPr/>
          <p:nvPr/>
        </p:nvGrpSpPr>
        <p:grpSpPr>
          <a:xfrm>
            <a:off x="4741888" y="1523316"/>
            <a:ext cx="4078699" cy="2151865"/>
            <a:chOff x="4741888" y="1485263"/>
            <a:chExt cx="4078699" cy="2151865"/>
          </a:xfrm>
        </p:grpSpPr>
        <p:sp>
          <p:nvSpPr>
            <p:cNvPr id="412" name="Google Shape;412;p44"/>
            <p:cNvSpPr txBox="1"/>
            <p:nvPr/>
          </p:nvSpPr>
          <p:spPr>
            <a:xfrm>
              <a:off x="5616582" y="1485263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TP7</a:t>
              </a:r>
              <a:endParaRPr sz="1200"/>
            </a:p>
          </p:txBody>
        </p:sp>
        <p:sp>
          <p:nvSpPr>
            <p:cNvPr id="413" name="Google Shape;413;p44"/>
            <p:cNvSpPr txBox="1"/>
            <p:nvPr/>
          </p:nvSpPr>
          <p:spPr>
            <a:xfrm>
              <a:off x="6429338" y="1943513"/>
              <a:ext cx="7038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CONIA</a:t>
              </a:r>
              <a:endParaRPr sz="1200"/>
            </a:p>
          </p:txBody>
        </p:sp>
        <p:sp>
          <p:nvSpPr>
            <p:cNvPr id="414" name="Google Shape;414;p44"/>
            <p:cNvSpPr txBox="1"/>
            <p:nvPr/>
          </p:nvSpPr>
          <p:spPr>
            <a:xfrm>
              <a:off x="5616582" y="2401748"/>
              <a:ext cx="579900" cy="318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TP9</a:t>
              </a:r>
              <a:endParaRPr sz="1200"/>
            </a:p>
          </p:txBody>
        </p:sp>
        <p:sp>
          <p:nvSpPr>
            <p:cNvPr id="415" name="Google Shape;415;p44"/>
            <p:cNvSpPr txBox="1"/>
            <p:nvPr/>
          </p:nvSpPr>
          <p:spPr>
            <a:xfrm>
              <a:off x="5616582" y="2859991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T7</a:t>
              </a:r>
              <a:endParaRPr sz="1200"/>
            </a:p>
          </p:txBody>
        </p:sp>
        <p:sp>
          <p:nvSpPr>
            <p:cNvPr id="416" name="Google Shape;416;p44"/>
            <p:cNvSpPr txBox="1"/>
            <p:nvPr/>
          </p:nvSpPr>
          <p:spPr>
            <a:xfrm>
              <a:off x="6491281" y="1485263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TP8</a:t>
              </a:r>
              <a:endParaRPr sz="1200"/>
            </a:p>
          </p:txBody>
        </p:sp>
        <p:sp>
          <p:nvSpPr>
            <p:cNvPr id="417" name="Google Shape;417;p44"/>
            <p:cNvSpPr txBox="1"/>
            <p:nvPr/>
          </p:nvSpPr>
          <p:spPr>
            <a:xfrm>
              <a:off x="6491281" y="2401748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T6</a:t>
              </a:r>
              <a:endParaRPr sz="1200"/>
            </a:p>
          </p:txBody>
        </p:sp>
        <p:sp>
          <p:nvSpPr>
            <p:cNvPr id="418" name="Google Shape;418;p44"/>
            <p:cNvSpPr txBox="1"/>
            <p:nvPr/>
          </p:nvSpPr>
          <p:spPr>
            <a:xfrm>
              <a:off x="8240685" y="2859991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PR4</a:t>
              </a:r>
              <a:endParaRPr sz="1200"/>
            </a:p>
          </p:txBody>
        </p:sp>
        <p:sp>
          <p:nvSpPr>
            <p:cNvPr id="419" name="Google Shape;419;p44"/>
            <p:cNvSpPr txBox="1"/>
            <p:nvPr/>
          </p:nvSpPr>
          <p:spPr>
            <a:xfrm>
              <a:off x="7365980" y="1485263"/>
              <a:ext cx="579900" cy="318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CC10</a:t>
              </a:r>
              <a:endParaRPr sz="1200"/>
            </a:p>
          </p:txBody>
        </p:sp>
        <p:sp>
          <p:nvSpPr>
            <p:cNvPr id="420" name="Google Shape;420;p44"/>
            <p:cNvSpPr txBox="1"/>
            <p:nvPr/>
          </p:nvSpPr>
          <p:spPr>
            <a:xfrm>
              <a:off x="7365980" y="1943505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CC11</a:t>
              </a:r>
              <a:endParaRPr sz="1200"/>
            </a:p>
          </p:txBody>
        </p:sp>
        <p:sp>
          <p:nvSpPr>
            <p:cNvPr id="421" name="Google Shape;421;p44"/>
            <p:cNvSpPr txBox="1"/>
            <p:nvPr/>
          </p:nvSpPr>
          <p:spPr>
            <a:xfrm>
              <a:off x="7371405" y="2849148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CC12</a:t>
              </a:r>
              <a:endParaRPr sz="1200"/>
            </a:p>
          </p:txBody>
        </p:sp>
        <p:sp>
          <p:nvSpPr>
            <p:cNvPr id="422" name="Google Shape;422;p44"/>
            <p:cNvSpPr txBox="1"/>
            <p:nvPr/>
          </p:nvSpPr>
          <p:spPr>
            <a:xfrm>
              <a:off x="4742138" y="2036840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CP5</a:t>
              </a:r>
              <a:endParaRPr sz="1200"/>
            </a:p>
          </p:txBody>
        </p:sp>
        <p:sp>
          <p:nvSpPr>
            <p:cNvPr id="423" name="Google Shape;423;p44"/>
            <p:cNvSpPr txBox="1"/>
            <p:nvPr/>
          </p:nvSpPr>
          <p:spPr>
            <a:xfrm>
              <a:off x="8240687" y="3318223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PRO</a:t>
              </a:r>
              <a:endParaRPr sz="1200"/>
            </a:p>
          </p:txBody>
        </p:sp>
        <p:cxnSp>
          <p:nvCxnSpPr>
            <p:cNvPr id="424" name="Google Shape;424;p44"/>
            <p:cNvCxnSpPr>
              <a:stCxn id="412" idx="3"/>
              <a:endCxn id="416" idx="1"/>
            </p:cNvCxnSpPr>
            <p:nvPr/>
          </p:nvCxnSpPr>
          <p:spPr>
            <a:xfrm>
              <a:off x="6196482" y="1644713"/>
              <a:ext cx="294900" cy="600"/>
            </a:xfrm>
            <a:prstGeom prst="curvedConnector3">
              <a:avLst>
                <a:gd fmla="val 5001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5" name="Google Shape;425;p44"/>
            <p:cNvCxnSpPr>
              <a:stCxn id="416" idx="3"/>
              <a:endCxn id="419" idx="1"/>
            </p:cNvCxnSpPr>
            <p:nvPr/>
          </p:nvCxnSpPr>
          <p:spPr>
            <a:xfrm>
              <a:off x="7071181" y="1644713"/>
              <a:ext cx="294900" cy="600"/>
            </a:xfrm>
            <a:prstGeom prst="curvedConnector3">
              <a:avLst>
                <a:gd fmla="val 5001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6" name="Google Shape;426;p44"/>
            <p:cNvCxnSpPr>
              <a:stCxn id="416" idx="2"/>
              <a:endCxn id="422" idx="0"/>
            </p:cNvCxnSpPr>
            <p:nvPr/>
          </p:nvCxnSpPr>
          <p:spPr>
            <a:xfrm rot="5400000">
              <a:off x="5790331" y="1046063"/>
              <a:ext cx="232800" cy="1749000"/>
            </a:xfrm>
            <a:prstGeom prst="curvedConnector3">
              <a:avLst>
                <a:gd fmla="val 50011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7" name="Google Shape;427;p44"/>
            <p:cNvCxnSpPr>
              <a:stCxn id="414" idx="3"/>
              <a:endCxn id="417" idx="1"/>
            </p:cNvCxnSpPr>
            <p:nvPr/>
          </p:nvCxnSpPr>
          <p:spPr>
            <a:xfrm>
              <a:off x="6196482" y="2561198"/>
              <a:ext cx="294900" cy="600"/>
            </a:xfrm>
            <a:prstGeom prst="curvedConnector3">
              <a:avLst>
                <a:gd fmla="val 5001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8" name="Google Shape;428;p44"/>
            <p:cNvCxnSpPr>
              <a:stCxn id="417" idx="2"/>
              <a:endCxn id="415" idx="0"/>
            </p:cNvCxnSpPr>
            <p:nvPr/>
          </p:nvCxnSpPr>
          <p:spPr>
            <a:xfrm rot="5400000">
              <a:off x="6274231" y="2352848"/>
              <a:ext cx="139200" cy="8748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9" name="Google Shape;429;p44"/>
            <p:cNvCxnSpPr>
              <a:stCxn id="415" idx="2"/>
              <a:endCxn id="430" idx="3"/>
            </p:cNvCxnSpPr>
            <p:nvPr/>
          </p:nvCxnSpPr>
          <p:spPr>
            <a:xfrm rot="5400000">
              <a:off x="5464782" y="3035941"/>
              <a:ext cx="298800" cy="5847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1" name="Google Shape;431;p44"/>
            <p:cNvCxnSpPr>
              <a:stCxn id="422" idx="2"/>
              <a:endCxn id="430" idx="0"/>
            </p:cNvCxnSpPr>
            <p:nvPr/>
          </p:nvCxnSpPr>
          <p:spPr>
            <a:xfrm flipH="1" rot="-5400000">
              <a:off x="4551188" y="2836640"/>
              <a:ext cx="962400" cy="6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2" name="Google Shape;432;p44"/>
            <p:cNvCxnSpPr>
              <a:stCxn id="413" idx="3"/>
              <a:endCxn id="420" idx="1"/>
            </p:cNvCxnSpPr>
            <p:nvPr/>
          </p:nvCxnSpPr>
          <p:spPr>
            <a:xfrm>
              <a:off x="7133138" y="2102963"/>
              <a:ext cx="232800" cy="600"/>
            </a:xfrm>
            <a:prstGeom prst="curvedConnector3">
              <a:avLst>
                <a:gd fmla="val 50009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3" name="Google Shape;433;p44"/>
            <p:cNvCxnSpPr>
              <a:stCxn id="415" idx="3"/>
              <a:endCxn id="421" idx="1"/>
            </p:cNvCxnSpPr>
            <p:nvPr/>
          </p:nvCxnSpPr>
          <p:spPr>
            <a:xfrm flipH="1" rot="10800000">
              <a:off x="6196482" y="3008641"/>
              <a:ext cx="1174800" cy="10800"/>
            </a:xfrm>
            <a:prstGeom prst="curvedConnector3">
              <a:avLst>
                <a:gd fmla="val 5000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4" name="Google Shape;434;p44"/>
            <p:cNvCxnSpPr>
              <a:stCxn id="418" idx="2"/>
              <a:endCxn id="423" idx="0"/>
            </p:cNvCxnSpPr>
            <p:nvPr/>
          </p:nvCxnSpPr>
          <p:spPr>
            <a:xfrm flipH="1" rot="-5400000">
              <a:off x="8461335" y="3248191"/>
              <a:ext cx="139200" cy="6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0" name="Google Shape;430;p44"/>
            <p:cNvSpPr txBox="1"/>
            <p:nvPr/>
          </p:nvSpPr>
          <p:spPr>
            <a:xfrm>
              <a:off x="4741888" y="3318227"/>
              <a:ext cx="579900" cy="31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EF</a:t>
              </a:r>
              <a:endParaRPr sz="1200"/>
            </a:p>
          </p:txBody>
        </p:sp>
        <p:cxnSp>
          <p:nvCxnSpPr>
            <p:cNvPr id="435" name="Google Shape;435;p44"/>
            <p:cNvCxnSpPr>
              <a:endCxn id="418" idx="0"/>
            </p:cNvCxnSpPr>
            <p:nvPr/>
          </p:nvCxnSpPr>
          <p:spPr>
            <a:xfrm flipH="1" rot="-5400000">
              <a:off x="7844235" y="2173591"/>
              <a:ext cx="1361100" cy="117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6" name="Google Shape;436;p44"/>
            <p:cNvCxnSpPr>
              <a:stCxn id="423" idx="1"/>
              <a:endCxn id="430" idx="3"/>
            </p:cNvCxnSpPr>
            <p:nvPr/>
          </p:nvCxnSpPr>
          <p:spPr>
            <a:xfrm flipH="1">
              <a:off x="5321687" y="3477673"/>
              <a:ext cx="2919000" cy="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37" name="Google Shape;437;p44"/>
          <p:cNvCxnSpPr/>
          <p:nvPr/>
        </p:nvCxnSpPr>
        <p:spPr>
          <a:xfrm>
            <a:off x="7369600" y="1528458"/>
            <a:ext cx="583500" cy="31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4"/>
          <p:cNvCxnSpPr/>
          <p:nvPr/>
        </p:nvCxnSpPr>
        <p:spPr>
          <a:xfrm flipH="1" rot="10800000">
            <a:off x="7369600" y="1528433"/>
            <a:ext cx="577200" cy="31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5"/>
          <p:cNvSpPr/>
          <p:nvPr/>
        </p:nvSpPr>
        <p:spPr>
          <a:xfrm>
            <a:off x="62352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5"/>
          <p:cNvSpPr/>
          <p:nvPr/>
        </p:nvSpPr>
        <p:spPr>
          <a:xfrm>
            <a:off x="62352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5"/>
          <p:cNvSpPr/>
          <p:nvPr/>
        </p:nvSpPr>
        <p:spPr>
          <a:xfrm>
            <a:off x="34829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5"/>
          <p:cNvSpPr/>
          <p:nvPr/>
        </p:nvSpPr>
        <p:spPr>
          <a:xfrm>
            <a:off x="34829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5"/>
          <p:cNvSpPr txBox="1"/>
          <p:nvPr>
            <p:ph type="ctrTitle"/>
          </p:nvPr>
        </p:nvSpPr>
        <p:spPr>
          <a:xfrm>
            <a:off x="3554200" y="1657625"/>
            <a:ext cx="23565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r>
              <a:rPr lang="en"/>
              <a:t>Execute Non Query</a:t>
            </a:r>
            <a:endParaRPr/>
          </a:p>
        </p:txBody>
      </p:sp>
      <p:sp>
        <p:nvSpPr>
          <p:cNvPr id="448" name="Google Shape;448;p45"/>
          <p:cNvSpPr txBox="1"/>
          <p:nvPr>
            <p:ph idx="1" type="subTitle"/>
          </p:nvPr>
        </p:nvSpPr>
        <p:spPr>
          <a:xfrm>
            <a:off x="3554200" y="1837200"/>
            <a:ext cx="22614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¿Cuál es la diferencia al ejecutar un SELECT y un INSERT?</a:t>
            </a:r>
            <a:endParaRPr/>
          </a:p>
        </p:txBody>
      </p:sp>
      <p:sp>
        <p:nvSpPr>
          <p:cNvPr id="449" name="Google Shape;449;p45"/>
          <p:cNvSpPr txBox="1"/>
          <p:nvPr>
            <p:ph idx="2" type="ctrTitle"/>
          </p:nvPr>
        </p:nvSpPr>
        <p:spPr>
          <a:xfrm>
            <a:off x="3554200" y="3482450"/>
            <a:ext cx="2261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br>
              <a:rPr lang="en"/>
            </a:br>
            <a:r>
              <a:rPr lang="en"/>
              <a:t>TRY catch + DAO</a:t>
            </a:r>
            <a:endParaRPr/>
          </a:p>
        </p:txBody>
      </p:sp>
      <p:sp>
        <p:nvSpPr>
          <p:cNvPr id="450" name="Google Shape;450;p45"/>
          <p:cNvSpPr txBox="1"/>
          <p:nvPr>
            <p:ph idx="5" type="subTitle"/>
          </p:nvPr>
        </p:nvSpPr>
        <p:spPr>
          <a:xfrm>
            <a:off x="3554200" y="3659800"/>
            <a:ext cx="2048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Prevención ante errores SQL</a:t>
            </a:r>
            <a:endParaRPr/>
          </a:p>
        </p:txBody>
      </p:sp>
      <p:sp>
        <p:nvSpPr>
          <p:cNvPr id="451" name="Google Shape;451;p45"/>
          <p:cNvSpPr txBox="1"/>
          <p:nvPr>
            <p:ph idx="3" type="ctrTitle"/>
          </p:nvPr>
        </p:nvSpPr>
        <p:spPr>
          <a:xfrm>
            <a:off x="6288325" y="1657625"/>
            <a:ext cx="26478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Eliminar y actualizar</a:t>
            </a:r>
            <a:endParaRPr/>
          </a:p>
        </p:txBody>
      </p:sp>
      <p:sp>
        <p:nvSpPr>
          <p:cNvPr id="452" name="Google Shape;452;p45"/>
          <p:cNvSpPr txBox="1"/>
          <p:nvPr>
            <p:ph idx="6" type="subTitle"/>
          </p:nvPr>
        </p:nvSpPr>
        <p:spPr>
          <a:xfrm>
            <a:off x="6288325" y="1837200"/>
            <a:ext cx="22614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de un DAO que elimina y actualiza categorías</a:t>
            </a:r>
            <a:endParaRPr/>
          </a:p>
        </p:txBody>
      </p:sp>
      <p:sp>
        <p:nvSpPr>
          <p:cNvPr id="453" name="Google Shape;453;p45"/>
          <p:cNvSpPr txBox="1"/>
          <p:nvPr>
            <p:ph idx="4" type="ctrTitle"/>
          </p:nvPr>
        </p:nvSpPr>
        <p:spPr>
          <a:xfrm>
            <a:off x="6288325" y="3482450"/>
            <a:ext cx="2603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</a:t>
            </a:r>
            <a:br>
              <a:rPr lang="en"/>
            </a:br>
            <a:r>
              <a:rPr lang="en"/>
              <a:t>Ejemplo integrador</a:t>
            </a:r>
            <a:endParaRPr/>
          </a:p>
        </p:txBody>
      </p:sp>
      <p:grpSp>
        <p:nvGrpSpPr>
          <p:cNvPr id="454" name="Google Shape;454;p45"/>
          <p:cNvGrpSpPr/>
          <p:nvPr/>
        </p:nvGrpSpPr>
        <p:grpSpPr>
          <a:xfrm>
            <a:off x="563975" y="982900"/>
            <a:ext cx="2214990" cy="3181003"/>
            <a:chOff x="624596" y="982906"/>
            <a:chExt cx="2001980" cy="3181003"/>
          </a:xfrm>
        </p:grpSpPr>
        <p:sp>
          <p:nvSpPr>
            <p:cNvPr id="455" name="Google Shape;455;p45"/>
            <p:cNvSpPr/>
            <p:nvPr/>
          </p:nvSpPr>
          <p:spPr>
            <a:xfrm>
              <a:off x="692176" y="1142009"/>
              <a:ext cx="1934400" cy="30219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624596" y="982906"/>
              <a:ext cx="1881817" cy="2984405"/>
            </a:xfrm>
            <a:custGeom>
              <a:rect b="b" l="l" r="r" t="t"/>
              <a:pathLst>
                <a:path extrusionOk="0" h="74336" w="53747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45"/>
          <p:cNvGrpSpPr/>
          <p:nvPr/>
        </p:nvGrpSpPr>
        <p:grpSpPr>
          <a:xfrm>
            <a:off x="0" y="4397412"/>
            <a:ext cx="4600713" cy="150450"/>
            <a:chOff x="0" y="4397412"/>
            <a:chExt cx="4600713" cy="150450"/>
          </a:xfrm>
        </p:grpSpPr>
        <p:sp>
          <p:nvSpPr>
            <p:cNvPr id="458" name="Google Shape;458;p45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45"/>
          <p:cNvGrpSpPr/>
          <p:nvPr/>
        </p:nvGrpSpPr>
        <p:grpSpPr>
          <a:xfrm>
            <a:off x="1691827" y="1904259"/>
            <a:ext cx="1418990" cy="2804590"/>
            <a:chOff x="2072827" y="1904259"/>
            <a:chExt cx="1418990" cy="2804590"/>
          </a:xfrm>
        </p:grpSpPr>
        <p:sp>
          <p:nvSpPr>
            <p:cNvPr id="464" name="Google Shape;464;p45"/>
            <p:cNvSpPr/>
            <p:nvPr/>
          </p:nvSpPr>
          <p:spPr>
            <a:xfrm>
              <a:off x="2399847" y="1904259"/>
              <a:ext cx="391230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2789784" y="2455395"/>
              <a:ext cx="31332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2724205" y="2358410"/>
              <a:ext cx="176358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2853507" y="2457531"/>
              <a:ext cx="1646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>
              <a:off x="2759253" y="2491738"/>
              <a:ext cx="149959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>
              <a:off x="3066000" y="2936365"/>
              <a:ext cx="112040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>
              <a:off x="2668115" y="4444154"/>
              <a:ext cx="84660" cy="183781"/>
            </a:xfrm>
            <a:custGeom>
              <a:rect b="b" l="l" r="r" t="t"/>
              <a:pathLst>
                <a:path extrusionOk="0" h="5249" w="2418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>
              <a:off x="2119709" y="4233657"/>
              <a:ext cx="166414" cy="190433"/>
            </a:xfrm>
            <a:custGeom>
              <a:rect b="b" l="l" r="r" t="t"/>
              <a:pathLst>
                <a:path extrusionOk="0" h="5439" w="4753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2072827" y="4366600"/>
              <a:ext cx="225516" cy="194775"/>
            </a:xfrm>
            <a:custGeom>
              <a:rect b="b" l="l" r="r" t="t"/>
              <a:pathLst>
                <a:path extrusionOk="0" h="5563" w="6441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2643536" y="4618587"/>
              <a:ext cx="241411" cy="90262"/>
            </a:xfrm>
            <a:custGeom>
              <a:rect b="b" l="l" r="r" t="t"/>
              <a:pathLst>
                <a:path extrusionOk="0" h="2578" w="6895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2670670" y="4520551"/>
              <a:ext cx="665" cy="18417"/>
            </a:xfrm>
            <a:custGeom>
              <a:rect b="b" l="l" r="r" t="t"/>
              <a:pathLst>
                <a:path extrusionOk="0" h="526" w="19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2670776" y="4520551"/>
              <a:ext cx="79828" cy="18417"/>
            </a:xfrm>
            <a:custGeom>
              <a:rect b="b" l="l" r="r" t="t"/>
              <a:pathLst>
                <a:path extrusionOk="0" h="526" w="228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2164701" y="4300391"/>
              <a:ext cx="9313" cy="16141"/>
            </a:xfrm>
            <a:custGeom>
              <a:rect b="b" l="l" r="r" t="t"/>
              <a:pathLst>
                <a:path extrusionOk="0" h="461" w="266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2164701" y="4300391"/>
              <a:ext cx="82700" cy="46041"/>
            </a:xfrm>
            <a:custGeom>
              <a:rect b="b" l="l" r="r" t="t"/>
              <a:pathLst>
                <a:path extrusionOk="0" h="1315" w="2362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2427857" y="2340868"/>
              <a:ext cx="454952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2564687" y="2178829"/>
              <a:ext cx="194599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2657436" y="2245668"/>
              <a:ext cx="11484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2664368" y="2279351"/>
              <a:ext cx="280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2606562" y="2210096"/>
              <a:ext cx="62357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>
              <a:off x="2480236" y="1964936"/>
              <a:ext cx="258952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2465671" y="1949286"/>
              <a:ext cx="2212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2571234" y="2842496"/>
              <a:ext cx="298517" cy="1678079"/>
            </a:xfrm>
            <a:custGeom>
              <a:rect b="b" l="l" r="r" t="t"/>
              <a:pathLst>
                <a:path extrusionOk="0" h="47928" w="8526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2644516" y="4479376"/>
              <a:ext cx="140925" cy="45131"/>
            </a:xfrm>
            <a:custGeom>
              <a:rect b="b" l="l" r="r" t="t"/>
              <a:pathLst>
                <a:path extrusionOk="0" h="1289" w="4025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2643641" y="3424583"/>
              <a:ext cx="4307" cy="41035"/>
            </a:xfrm>
            <a:custGeom>
              <a:rect b="b" l="l" r="r" t="t"/>
              <a:pathLst>
                <a:path extrusionOk="0" h="1172" w="123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2643641" y="3130125"/>
              <a:ext cx="72406" cy="421936"/>
            </a:xfrm>
            <a:custGeom>
              <a:rect b="b" l="l" r="r" t="t"/>
              <a:pathLst>
                <a:path extrusionOk="0" h="12051" w="2068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>
              <a:off x="2162670" y="2842496"/>
              <a:ext cx="559430" cy="1494228"/>
            </a:xfrm>
            <a:custGeom>
              <a:rect b="b" l="l" r="r" t="t"/>
              <a:pathLst>
                <a:path extrusionOk="0" h="42677" w="15978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2148980" y="4247137"/>
              <a:ext cx="153460" cy="99926"/>
            </a:xfrm>
            <a:custGeom>
              <a:rect b="b" l="l" r="r" t="t"/>
              <a:pathLst>
                <a:path extrusionOk="0" h="2854" w="4383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2625784" y="2083314"/>
              <a:ext cx="17506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2696300" y="2067594"/>
              <a:ext cx="17611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2700817" y="2060801"/>
              <a:ext cx="14110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2678443" y="2096759"/>
              <a:ext cx="31196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2620147" y="2156876"/>
              <a:ext cx="50558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2484893" y="2137129"/>
              <a:ext cx="74472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2594623" y="2046096"/>
              <a:ext cx="44011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2677183" y="2017490"/>
              <a:ext cx="39249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2205911" y="4422306"/>
              <a:ext cx="41490" cy="20972"/>
            </a:xfrm>
            <a:custGeom>
              <a:rect b="b" l="l" r="r" t="t"/>
              <a:pathLst>
                <a:path extrusionOk="0" h="599" w="1185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2206051" y="4400633"/>
              <a:ext cx="35713" cy="25594"/>
            </a:xfrm>
            <a:custGeom>
              <a:rect b="b" l="l" r="r" t="t"/>
              <a:pathLst>
                <a:path extrusionOk="0" h="731" w="102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>
              <a:off x="2753336" y="4612390"/>
              <a:ext cx="49683" cy="20202"/>
            </a:xfrm>
            <a:custGeom>
              <a:rect b="b" l="l" r="r" t="t"/>
              <a:pathLst>
                <a:path extrusionOk="0" h="577" w="1419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2753476" y="4593763"/>
              <a:ext cx="30811" cy="36063"/>
            </a:xfrm>
            <a:custGeom>
              <a:rect b="b" l="l" r="r" t="t"/>
              <a:pathLst>
                <a:path extrusionOk="0" h="1030" w="88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2630301" y="2076522"/>
              <a:ext cx="14005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>
              <a:off x="2470853" y="2821103"/>
              <a:ext cx="34648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2513323" y="2818617"/>
              <a:ext cx="19397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2513323" y="2818617"/>
              <a:ext cx="19257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>
              <a:off x="2772348" y="2818617"/>
              <a:ext cx="19467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2643396" y="2818617"/>
              <a:ext cx="19362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2475381" y="2091484"/>
              <a:ext cx="1013577" cy="907769"/>
            </a:xfrm>
            <a:custGeom>
              <a:rect b="b" l="l" r="r" t="t"/>
              <a:pathLst>
                <a:path extrusionOk="0" h="25927" w="28949">
                  <a:moveTo>
                    <a:pt x="27853" y="1"/>
                  </a:moveTo>
                  <a:lnTo>
                    <a:pt x="8130" y="5173"/>
                  </a:lnTo>
                  <a:lnTo>
                    <a:pt x="9221" y="6009"/>
                  </a:lnTo>
                  <a:lnTo>
                    <a:pt x="28948" y="837"/>
                  </a:lnTo>
                  <a:lnTo>
                    <a:pt x="27853" y="1"/>
                  </a:lnTo>
                  <a:close/>
                  <a:moveTo>
                    <a:pt x="12606" y="8594"/>
                  </a:moveTo>
                  <a:lnTo>
                    <a:pt x="10908" y="10815"/>
                  </a:lnTo>
                  <a:lnTo>
                    <a:pt x="3163" y="20948"/>
                  </a:lnTo>
                  <a:lnTo>
                    <a:pt x="1" y="25090"/>
                  </a:lnTo>
                  <a:lnTo>
                    <a:pt x="1091" y="25927"/>
                  </a:lnTo>
                  <a:lnTo>
                    <a:pt x="13697" y="9430"/>
                  </a:lnTo>
                  <a:lnTo>
                    <a:pt x="12606" y="8594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2509787" y="2116997"/>
              <a:ext cx="982031" cy="1171798"/>
            </a:xfrm>
            <a:custGeom>
              <a:rect b="b" l="l" r="r" t="t"/>
              <a:pathLst>
                <a:path extrusionOk="0" h="33468" w="28048">
                  <a:moveTo>
                    <a:pt x="27857" y="0"/>
                  </a:moveTo>
                  <a:lnTo>
                    <a:pt x="8130" y="5172"/>
                  </a:lnTo>
                  <a:lnTo>
                    <a:pt x="12606" y="8593"/>
                  </a:lnTo>
                  <a:lnTo>
                    <a:pt x="0" y="25090"/>
                  </a:lnTo>
                  <a:lnTo>
                    <a:pt x="10962" y="33467"/>
                  </a:lnTo>
                  <a:lnTo>
                    <a:pt x="23572" y="16971"/>
                  </a:lnTo>
                  <a:lnTo>
                    <a:pt x="28048" y="20390"/>
                  </a:lnTo>
                  <a:lnTo>
                    <a:pt x="28048" y="20390"/>
                  </a:lnTo>
                  <a:lnTo>
                    <a:pt x="27857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3105459" y="2917633"/>
              <a:ext cx="72581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2592592" y="2194375"/>
              <a:ext cx="843906" cy="1008185"/>
            </a:xfrm>
            <a:custGeom>
              <a:rect b="b" l="l" r="r" t="t"/>
              <a:pathLst>
                <a:path extrusionOk="0" h="28795" w="24103">
                  <a:moveTo>
                    <a:pt x="23213" y="181"/>
                  </a:moveTo>
                  <a:cubicBezTo>
                    <a:pt x="23342" y="181"/>
                    <a:pt x="23468" y="224"/>
                    <a:pt x="23572" y="302"/>
                  </a:cubicBezTo>
                  <a:cubicBezTo>
                    <a:pt x="23715" y="413"/>
                    <a:pt x="23801" y="582"/>
                    <a:pt x="23801" y="766"/>
                  </a:cubicBezTo>
                  <a:lnTo>
                    <a:pt x="23920" y="13475"/>
                  </a:lnTo>
                  <a:cubicBezTo>
                    <a:pt x="23924" y="13705"/>
                    <a:pt x="23801" y="13906"/>
                    <a:pt x="23594" y="14007"/>
                  </a:cubicBezTo>
                  <a:cubicBezTo>
                    <a:pt x="23508" y="14050"/>
                    <a:pt x="23418" y="14071"/>
                    <a:pt x="23328" y="14071"/>
                  </a:cubicBezTo>
                  <a:cubicBezTo>
                    <a:pt x="23203" y="14071"/>
                    <a:pt x="23080" y="14032"/>
                    <a:pt x="22973" y="13949"/>
                  </a:cubicBezTo>
                  <a:lnTo>
                    <a:pt x="21497" y="12822"/>
                  </a:lnTo>
                  <a:cubicBezTo>
                    <a:pt x="21357" y="12715"/>
                    <a:pt x="21192" y="12664"/>
                    <a:pt x="21031" y="12664"/>
                  </a:cubicBezTo>
                  <a:cubicBezTo>
                    <a:pt x="20798" y="12664"/>
                    <a:pt x="20568" y="12768"/>
                    <a:pt x="20417" y="12965"/>
                  </a:cubicBezTo>
                  <a:lnTo>
                    <a:pt x="8637" y="28382"/>
                  </a:lnTo>
                  <a:cubicBezTo>
                    <a:pt x="8519" y="28532"/>
                    <a:pt x="8343" y="28612"/>
                    <a:pt x="8166" y="28612"/>
                  </a:cubicBezTo>
                  <a:cubicBezTo>
                    <a:pt x="8041" y="28612"/>
                    <a:pt x="7916" y="28572"/>
                    <a:pt x="7808" y="28493"/>
                  </a:cubicBezTo>
                  <a:lnTo>
                    <a:pt x="511" y="22915"/>
                  </a:lnTo>
                  <a:cubicBezTo>
                    <a:pt x="252" y="22718"/>
                    <a:pt x="202" y="22348"/>
                    <a:pt x="400" y="22090"/>
                  </a:cubicBezTo>
                  <a:lnTo>
                    <a:pt x="12183" y="6673"/>
                  </a:lnTo>
                  <a:cubicBezTo>
                    <a:pt x="12438" y="6336"/>
                    <a:pt x="12374" y="5852"/>
                    <a:pt x="12036" y="5593"/>
                  </a:cubicBezTo>
                  <a:lnTo>
                    <a:pt x="10561" y="4462"/>
                  </a:lnTo>
                  <a:cubicBezTo>
                    <a:pt x="10378" y="4323"/>
                    <a:pt x="10295" y="4107"/>
                    <a:pt x="10341" y="3881"/>
                  </a:cubicBezTo>
                  <a:cubicBezTo>
                    <a:pt x="10384" y="3655"/>
                    <a:pt x="10546" y="3483"/>
                    <a:pt x="10769" y="3425"/>
                  </a:cubicBezTo>
                  <a:lnTo>
                    <a:pt x="23062" y="202"/>
                  </a:lnTo>
                  <a:cubicBezTo>
                    <a:pt x="23112" y="188"/>
                    <a:pt x="23163" y="181"/>
                    <a:pt x="23213" y="181"/>
                  </a:cubicBezTo>
                  <a:close/>
                  <a:moveTo>
                    <a:pt x="23213" y="1"/>
                  </a:moveTo>
                  <a:cubicBezTo>
                    <a:pt x="23148" y="1"/>
                    <a:pt x="23084" y="9"/>
                    <a:pt x="23016" y="26"/>
                  </a:cubicBezTo>
                  <a:lnTo>
                    <a:pt x="10722" y="3249"/>
                  </a:lnTo>
                  <a:cubicBezTo>
                    <a:pt x="10435" y="3325"/>
                    <a:pt x="10220" y="3554"/>
                    <a:pt x="10162" y="3845"/>
                  </a:cubicBezTo>
                  <a:cubicBezTo>
                    <a:pt x="10105" y="4136"/>
                    <a:pt x="10217" y="4427"/>
                    <a:pt x="10449" y="4606"/>
                  </a:cubicBezTo>
                  <a:lnTo>
                    <a:pt x="11928" y="5737"/>
                  </a:lnTo>
                  <a:cubicBezTo>
                    <a:pt x="12187" y="5934"/>
                    <a:pt x="12237" y="6304"/>
                    <a:pt x="12039" y="6562"/>
                  </a:cubicBezTo>
                  <a:lnTo>
                    <a:pt x="256" y="21979"/>
                  </a:lnTo>
                  <a:cubicBezTo>
                    <a:pt x="1" y="22315"/>
                    <a:pt x="65" y="22800"/>
                    <a:pt x="403" y="23059"/>
                  </a:cubicBezTo>
                  <a:lnTo>
                    <a:pt x="7700" y="28637"/>
                  </a:lnTo>
                  <a:cubicBezTo>
                    <a:pt x="7836" y="28741"/>
                    <a:pt x="8002" y="28794"/>
                    <a:pt x="8166" y="28794"/>
                  </a:cubicBezTo>
                  <a:cubicBezTo>
                    <a:pt x="8396" y="28794"/>
                    <a:pt x="8626" y="28690"/>
                    <a:pt x="8780" y="28489"/>
                  </a:cubicBezTo>
                  <a:lnTo>
                    <a:pt x="20561" y="13073"/>
                  </a:lnTo>
                  <a:cubicBezTo>
                    <a:pt x="20675" y="12922"/>
                    <a:pt x="20851" y="12844"/>
                    <a:pt x="21031" y="12844"/>
                  </a:cubicBezTo>
                  <a:cubicBezTo>
                    <a:pt x="21152" y="12844"/>
                    <a:pt x="21278" y="12883"/>
                    <a:pt x="21386" y="12965"/>
                  </a:cubicBezTo>
                  <a:lnTo>
                    <a:pt x="22865" y="14093"/>
                  </a:lnTo>
                  <a:cubicBezTo>
                    <a:pt x="23001" y="14196"/>
                    <a:pt x="23166" y="14251"/>
                    <a:pt x="23332" y="14251"/>
                  </a:cubicBezTo>
                  <a:cubicBezTo>
                    <a:pt x="23446" y="14251"/>
                    <a:pt x="23564" y="14226"/>
                    <a:pt x="23676" y="14171"/>
                  </a:cubicBezTo>
                  <a:cubicBezTo>
                    <a:pt x="23942" y="14039"/>
                    <a:pt x="24103" y="13770"/>
                    <a:pt x="24103" y="13475"/>
                  </a:cubicBezTo>
                  <a:lnTo>
                    <a:pt x="23985" y="766"/>
                  </a:lnTo>
                  <a:cubicBezTo>
                    <a:pt x="23981" y="525"/>
                    <a:pt x="23870" y="306"/>
                    <a:pt x="23680" y="159"/>
                  </a:cubicBezTo>
                  <a:cubicBezTo>
                    <a:pt x="23543" y="55"/>
                    <a:pt x="23382" y="1"/>
                    <a:pt x="232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>
              <a:off x="2614090" y="2645304"/>
              <a:ext cx="7006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2359722" y="2457075"/>
              <a:ext cx="28748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>
              <a:off x="2356851" y="2359775"/>
              <a:ext cx="170931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>
              <a:off x="2348168" y="2472376"/>
              <a:ext cx="146702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2661112" y="2623946"/>
              <a:ext cx="78953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45"/>
          <p:cNvSpPr txBox="1"/>
          <p:nvPr>
            <p:ph type="ctrTitle"/>
          </p:nvPr>
        </p:nvSpPr>
        <p:spPr>
          <a:xfrm rot="-3144022">
            <a:off x="2150808" y="2540441"/>
            <a:ext cx="1012882" cy="3206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19" name="Google Shape;519;p45"/>
          <p:cNvSpPr txBox="1"/>
          <p:nvPr>
            <p:ph idx="7" type="subTitle"/>
          </p:nvPr>
        </p:nvSpPr>
        <p:spPr>
          <a:xfrm>
            <a:off x="6288325" y="3659800"/>
            <a:ext cx="2154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Realizando un CRUD </a:t>
            </a:r>
            <a:br>
              <a:rPr lang="en"/>
            </a:br>
            <a:r>
              <a:rPr lang="en"/>
              <a:t>(Create, Read, Update, Delete)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6"/>
          <p:cNvSpPr txBox="1"/>
          <p:nvPr>
            <p:ph type="ctrTitle"/>
          </p:nvPr>
        </p:nvSpPr>
        <p:spPr>
          <a:xfrm>
            <a:off x="3672125" y="457300"/>
            <a:ext cx="4908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de DAO - Insertar nuevo registro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343225" y="1294000"/>
            <a:ext cx="5301300" cy="2778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419425" y="1217800"/>
            <a:ext cx="5301300" cy="2778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pub</a:t>
            </a: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lic static class </a:t>
            </a: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CategoriaDAO{</a:t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public static void CrearNuevo(Categoria cat){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string cadena = Resources.cadena_conexion;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using (SqlConnection connection = new SqlConnection(cadena)){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    string query =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"INSERT INTO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Categories (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CategoryName, Description) " + 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                              "VALUES (@nuevonombre, @nuevadescripcion)";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    SqlCommand command = new SqlCommand(query, connection);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    command.Parameters.AddWithValue(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"@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nuevonombre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", cat.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CategoryName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);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            command.Parameters.AddWithValue(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"@nuevadescripcion", cat.Description</a:t>
            </a: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);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    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    connection.Open();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   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command.ExecuteNonQuery();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    connection.Close();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r>
              <a:rPr b="1"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 </a:t>
            </a: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     }</a:t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7" name="Google Shape;527;p46"/>
          <p:cNvSpPr/>
          <p:nvPr/>
        </p:nvSpPr>
        <p:spPr>
          <a:xfrm>
            <a:off x="4200700" y="3291850"/>
            <a:ext cx="3198600" cy="1604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4276900" y="3215650"/>
            <a:ext cx="3198600" cy="1604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private void btnAñadir_Click(...){</a:t>
            </a:r>
            <a:endParaRPr b="1"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Categoría cat = new Categoría();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  cat.CategoryName = &lt;Obtener de algún control&gt;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cat.Description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= &lt;Obtener de algún control&gt;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CategoríaDAO.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CrearNuevo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(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cat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);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MessageBox.Show(“Nueva categoría agregada!”);</a:t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29" name="Google Shape;529;p46"/>
          <p:cNvGrpSpPr/>
          <p:nvPr/>
        </p:nvGrpSpPr>
        <p:grpSpPr>
          <a:xfrm rot="8204">
            <a:off x="7688000" y="2173583"/>
            <a:ext cx="1137935" cy="2721320"/>
            <a:chOff x="7443890" y="153238"/>
            <a:chExt cx="1180672" cy="2720503"/>
          </a:xfrm>
        </p:grpSpPr>
        <p:sp>
          <p:nvSpPr>
            <p:cNvPr id="530" name="Google Shape;530;p46"/>
            <p:cNvSpPr/>
            <p:nvPr/>
          </p:nvSpPr>
          <p:spPr>
            <a:xfrm>
              <a:off x="8177507" y="287222"/>
              <a:ext cx="34798" cy="33077"/>
            </a:xfrm>
            <a:custGeom>
              <a:rect b="b" l="l" r="r" t="t"/>
              <a:pathLst>
                <a:path extrusionOk="0" h="807" w="849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8240135" y="213570"/>
              <a:ext cx="28773" cy="38282"/>
            </a:xfrm>
            <a:custGeom>
              <a:rect b="b" l="l" r="r" t="t"/>
              <a:pathLst>
                <a:path extrusionOk="0" h="934" w="702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8112298" y="155001"/>
              <a:ext cx="504310" cy="591327"/>
            </a:xfrm>
            <a:custGeom>
              <a:rect b="b" l="l" r="r" t="t"/>
              <a:pathLst>
                <a:path extrusionOk="0" h="14427" w="12304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7987371" y="2771724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8173983" y="2835047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8055441" y="2453498"/>
              <a:ext cx="197166" cy="21142"/>
            </a:xfrm>
            <a:custGeom>
              <a:rect b="b" l="l" r="r" t="t"/>
              <a:pathLst>
                <a:path extrusionOk="0" h="562" w="5241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8059503" y="2466363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8088733" y="2452030"/>
              <a:ext cx="11700" cy="18246"/>
            </a:xfrm>
            <a:custGeom>
              <a:rect b="b" l="l" r="r" t="t"/>
              <a:pathLst>
                <a:path extrusionOk="0" h="485" w="311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8083034" y="2840744"/>
              <a:ext cx="7255" cy="10493"/>
            </a:xfrm>
            <a:custGeom>
              <a:rect b="b" l="l" r="r" t="t"/>
              <a:pathLst>
                <a:path extrusionOk="0" h="256" w="177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8092215" y="2838900"/>
              <a:ext cx="8198" cy="7296"/>
            </a:xfrm>
            <a:custGeom>
              <a:rect b="b" l="l" r="r" t="t"/>
              <a:pathLst>
                <a:path extrusionOk="0" h="178" w="20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8093608" y="2833572"/>
              <a:ext cx="13198" cy="1558"/>
            </a:xfrm>
            <a:custGeom>
              <a:rect b="b" l="l" r="r" t="t"/>
              <a:pathLst>
                <a:path extrusionOk="0" h="38" w="322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8094223" y="2825989"/>
              <a:ext cx="15042" cy="2172"/>
            </a:xfrm>
            <a:custGeom>
              <a:rect b="b" l="l" r="r" t="t"/>
              <a:pathLst>
                <a:path extrusionOk="0" h="53" w="367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8062212" y="2828735"/>
              <a:ext cx="23650" cy="13731"/>
            </a:xfrm>
            <a:custGeom>
              <a:rect b="b" l="l" r="r" t="t"/>
              <a:pathLst>
                <a:path extrusionOk="0" h="335" w="577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8082460" y="2825170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8174147" y="2833818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8206280" y="2782585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8163219" y="2458952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8215622" y="2459780"/>
              <a:ext cx="3988" cy="6546"/>
            </a:xfrm>
            <a:custGeom>
              <a:rect b="b" l="l" r="r" t="t"/>
              <a:pathLst>
                <a:path extrusionOk="0" h="174" w="106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8187467" y="2846687"/>
              <a:ext cx="5369" cy="4755"/>
            </a:xfrm>
            <a:custGeom>
              <a:rect b="b" l="l" r="r" t="t"/>
              <a:pathLst>
                <a:path extrusionOk="0" h="116" w="131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8198288" y="2840908"/>
              <a:ext cx="7706" cy="3156"/>
            </a:xfrm>
            <a:custGeom>
              <a:rect b="b" l="l" r="r" t="t"/>
              <a:pathLst>
                <a:path extrusionOk="0" h="77" w="188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8211362" y="2839064"/>
              <a:ext cx="3976" cy="2090"/>
            </a:xfrm>
            <a:custGeom>
              <a:rect b="b" l="l" r="r" t="t"/>
              <a:pathLst>
                <a:path extrusionOk="0" h="51" w="97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8342068" y="2771724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8528680" y="2835047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8381032" y="2453498"/>
              <a:ext cx="197129" cy="21142"/>
            </a:xfrm>
            <a:custGeom>
              <a:rect b="b" l="l" r="r" t="t"/>
              <a:pathLst>
                <a:path extrusionOk="0" h="562" w="524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8385058" y="2466363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8414325" y="2452030"/>
              <a:ext cx="11662" cy="18246"/>
            </a:xfrm>
            <a:custGeom>
              <a:rect b="b" l="l" r="r" t="t"/>
              <a:pathLst>
                <a:path extrusionOk="0" h="485" w="31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8437895" y="2840744"/>
              <a:ext cx="7091" cy="10493"/>
            </a:xfrm>
            <a:custGeom>
              <a:rect b="b" l="l" r="r" t="t"/>
              <a:pathLst>
                <a:path extrusionOk="0" h="256" w="173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6"/>
            <p:cNvSpPr/>
            <p:nvPr/>
          </p:nvSpPr>
          <p:spPr>
            <a:xfrm>
              <a:off x="8446953" y="2838900"/>
              <a:ext cx="8279" cy="7296"/>
            </a:xfrm>
            <a:custGeom>
              <a:rect b="b" l="l" r="r" t="t"/>
              <a:pathLst>
                <a:path extrusionOk="0" h="178" w="202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8448469" y="2833572"/>
              <a:ext cx="13075" cy="1558"/>
            </a:xfrm>
            <a:custGeom>
              <a:rect b="b" l="l" r="r" t="t"/>
              <a:pathLst>
                <a:path extrusionOk="0" h="38" w="319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8448920" y="2825989"/>
              <a:ext cx="15083" cy="2172"/>
            </a:xfrm>
            <a:custGeom>
              <a:rect b="b" l="l" r="r" t="t"/>
              <a:pathLst>
                <a:path extrusionOk="0" h="53" w="368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8416910" y="2828735"/>
              <a:ext cx="23773" cy="13731"/>
            </a:xfrm>
            <a:custGeom>
              <a:rect b="b" l="l" r="r" t="t"/>
              <a:pathLst>
                <a:path extrusionOk="0" h="335" w="58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8437321" y="2825170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8528844" y="2833818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8560977" y="2782585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8488773" y="2458952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8541214" y="2459780"/>
              <a:ext cx="3950" cy="6546"/>
            </a:xfrm>
            <a:custGeom>
              <a:rect b="b" l="l" r="r" t="t"/>
              <a:pathLst>
                <a:path extrusionOk="0" h="174" w="105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8542165" y="2846687"/>
              <a:ext cx="5410" cy="4755"/>
            </a:xfrm>
            <a:custGeom>
              <a:rect b="b" l="l" r="r" t="t"/>
              <a:pathLst>
                <a:path extrusionOk="0" h="116" w="132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6"/>
            <p:cNvSpPr/>
            <p:nvPr/>
          </p:nvSpPr>
          <p:spPr>
            <a:xfrm>
              <a:off x="8553026" y="2840908"/>
              <a:ext cx="7665" cy="3156"/>
            </a:xfrm>
            <a:custGeom>
              <a:rect b="b" l="l" r="r" t="t"/>
              <a:pathLst>
                <a:path extrusionOk="0" h="77" w="187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8566060" y="2839064"/>
              <a:ext cx="4140" cy="2090"/>
            </a:xfrm>
            <a:custGeom>
              <a:rect b="b" l="l" r="r" t="t"/>
              <a:pathLst>
                <a:path extrusionOk="0" h="51" w="101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8008930" y="1123259"/>
              <a:ext cx="615632" cy="1699260"/>
            </a:xfrm>
            <a:custGeom>
              <a:rect b="b" l="l" r="r" t="t"/>
              <a:pathLst>
                <a:path extrusionOk="0" h="41458" w="1502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8397195" y="2758239"/>
              <a:ext cx="222029" cy="38938"/>
            </a:xfrm>
            <a:custGeom>
              <a:rect b="b" l="l" r="r" t="t"/>
              <a:pathLst>
                <a:path extrusionOk="0" h="950" w="5417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8014176" y="2757215"/>
              <a:ext cx="236539" cy="36889"/>
            </a:xfrm>
            <a:custGeom>
              <a:rect b="b" l="l" r="r" t="t"/>
              <a:pathLst>
                <a:path extrusionOk="0" h="900" w="5771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8414000" y="1283351"/>
              <a:ext cx="91484" cy="30946"/>
            </a:xfrm>
            <a:custGeom>
              <a:rect b="b" l="l" r="r" t="t"/>
              <a:pathLst>
                <a:path extrusionOk="0" h="755" w="2232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8051679" y="1273596"/>
              <a:ext cx="56522" cy="50169"/>
            </a:xfrm>
            <a:custGeom>
              <a:rect b="b" l="l" r="r" t="t"/>
              <a:pathLst>
                <a:path extrusionOk="0" h="1224" w="1379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7443890" y="210250"/>
              <a:ext cx="605385" cy="670310"/>
            </a:xfrm>
            <a:custGeom>
              <a:rect b="b" l="l" r="r" t="t"/>
              <a:pathLst>
                <a:path extrusionOk="0" h="16354" w="1477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8121766" y="185125"/>
              <a:ext cx="25125" cy="133250"/>
            </a:xfrm>
            <a:custGeom>
              <a:rect b="b" l="l" r="r" t="t"/>
              <a:pathLst>
                <a:path extrusionOk="0" h="3251" w="613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8135701" y="168444"/>
              <a:ext cx="230432" cy="460290"/>
            </a:xfrm>
            <a:custGeom>
              <a:rect b="b" l="l" r="r" t="t"/>
              <a:pathLst>
                <a:path extrusionOk="0" h="11230" w="5622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8158654" y="312511"/>
              <a:ext cx="15083" cy="15206"/>
            </a:xfrm>
            <a:custGeom>
              <a:rect b="b" l="l" r="r" t="t"/>
              <a:pathLst>
                <a:path extrusionOk="0" h="371" w="368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8143366" y="302838"/>
              <a:ext cx="30495" cy="9222"/>
            </a:xfrm>
            <a:custGeom>
              <a:rect b="b" l="l" r="r" t="t"/>
              <a:pathLst>
                <a:path extrusionOk="0" h="225" w="744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8245791" y="312511"/>
              <a:ext cx="15206" cy="15206"/>
            </a:xfrm>
            <a:custGeom>
              <a:rect b="b" l="l" r="r" t="t"/>
              <a:pathLst>
                <a:path extrusionOk="0" h="371" w="371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8233208" y="302838"/>
              <a:ext cx="30536" cy="9222"/>
            </a:xfrm>
            <a:custGeom>
              <a:rect b="b" l="l" r="r" t="t"/>
              <a:pathLst>
                <a:path extrusionOk="0" h="225" w="745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8192058" y="387966"/>
              <a:ext cx="44266" cy="22912"/>
            </a:xfrm>
            <a:custGeom>
              <a:rect b="b" l="l" r="r" t="t"/>
              <a:pathLst>
                <a:path extrusionOk="0" h="559" w="108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8202181" y="454446"/>
              <a:ext cx="77917" cy="40865"/>
            </a:xfrm>
            <a:custGeom>
              <a:rect b="b" l="l" r="r" t="t"/>
              <a:pathLst>
                <a:path extrusionOk="0" h="997" w="1901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8357069" y="316363"/>
              <a:ext cx="50415" cy="51972"/>
            </a:xfrm>
            <a:custGeom>
              <a:rect b="b" l="l" r="r" t="t"/>
              <a:pathLst>
                <a:path extrusionOk="0" h="1268" w="123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8374120" y="328659"/>
              <a:ext cx="21887" cy="29593"/>
            </a:xfrm>
            <a:custGeom>
              <a:rect b="b" l="l" r="r" t="t"/>
              <a:pathLst>
                <a:path extrusionOk="0" h="722" w="534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8114142" y="153238"/>
              <a:ext cx="263673" cy="172393"/>
            </a:xfrm>
            <a:custGeom>
              <a:rect b="b" l="l" r="r" t="t"/>
              <a:pathLst>
                <a:path extrusionOk="0" h="4206" w="6433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8355389" y="356612"/>
              <a:ext cx="37299" cy="36766"/>
            </a:xfrm>
            <a:custGeom>
              <a:rect b="b" l="l" r="r" t="t"/>
              <a:pathLst>
                <a:path extrusionOk="0" h="897" w="91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7902242" y="554698"/>
              <a:ext cx="653915" cy="794461"/>
            </a:xfrm>
            <a:custGeom>
              <a:rect b="b" l="l" r="r" t="t"/>
              <a:pathLst>
                <a:path extrusionOk="0" h="19383" w="15954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8194927" y="554698"/>
              <a:ext cx="158376" cy="153621"/>
            </a:xfrm>
            <a:custGeom>
              <a:rect b="b" l="l" r="r" t="t"/>
              <a:pathLst>
                <a:path extrusionOk="0" h="3748" w="3864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8205214" y="725856"/>
              <a:ext cx="14264" cy="114560"/>
            </a:xfrm>
            <a:custGeom>
              <a:rect b="b" l="l" r="r" t="t"/>
              <a:pathLst>
                <a:path extrusionOk="0" h="2795" w="348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8226773" y="735037"/>
              <a:ext cx="6476" cy="92181"/>
            </a:xfrm>
            <a:custGeom>
              <a:rect b="b" l="l" r="r" t="t"/>
              <a:pathLst>
                <a:path extrusionOk="0" h="2249" w="158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8194189" y="841519"/>
              <a:ext cx="10001" cy="14796"/>
            </a:xfrm>
            <a:custGeom>
              <a:rect b="b" l="l" r="r" t="t"/>
              <a:pathLst>
                <a:path extrusionOk="0" h="361" w="244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8200009" y="843118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8203370" y="843118"/>
              <a:ext cx="5697" cy="13198"/>
            </a:xfrm>
            <a:custGeom>
              <a:rect b="b" l="l" r="r" t="t"/>
              <a:pathLst>
                <a:path extrusionOk="0" h="322" w="139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8204927" y="838896"/>
              <a:ext cx="12665" cy="20043"/>
            </a:xfrm>
            <a:custGeom>
              <a:rect b="b" l="l" r="r" t="t"/>
              <a:pathLst>
                <a:path extrusionOk="0" h="489" w="309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8228331" y="823322"/>
              <a:ext cx="5246" cy="18485"/>
            </a:xfrm>
            <a:custGeom>
              <a:rect b="b" l="l" r="r" t="t"/>
              <a:pathLst>
                <a:path extrusionOk="0" h="451" w="128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8233823" y="824592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8235053" y="825740"/>
              <a:ext cx="11395" cy="12296"/>
            </a:xfrm>
            <a:custGeom>
              <a:rect b="b" l="l" r="r" t="t"/>
              <a:pathLst>
                <a:path extrusionOk="0" h="300" w="278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8235667" y="823895"/>
              <a:ext cx="13526" cy="11395"/>
            </a:xfrm>
            <a:custGeom>
              <a:rect b="b" l="l" r="r" t="t"/>
              <a:pathLst>
                <a:path extrusionOk="0" h="278" w="33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8176729" y="573142"/>
              <a:ext cx="17338" cy="15329"/>
            </a:xfrm>
            <a:custGeom>
              <a:rect b="b" l="l" r="r" t="t"/>
              <a:pathLst>
                <a:path extrusionOk="0" h="374" w="423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8178573" y="597324"/>
              <a:ext cx="10903" cy="7706"/>
            </a:xfrm>
            <a:custGeom>
              <a:rect b="b" l="l" r="r" t="t"/>
              <a:pathLst>
                <a:path extrusionOk="0" h="188" w="266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8180499" y="610644"/>
              <a:ext cx="11763" cy="6476"/>
            </a:xfrm>
            <a:custGeom>
              <a:rect b="b" l="l" r="r" t="t"/>
              <a:pathLst>
                <a:path extrusionOk="0" h="158" w="287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8183614" y="626547"/>
              <a:ext cx="8771" cy="8607"/>
            </a:xfrm>
            <a:custGeom>
              <a:rect b="b" l="l" r="r" t="t"/>
              <a:pathLst>
                <a:path extrusionOk="0" h="210" w="214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8177180" y="643556"/>
              <a:ext cx="22256" cy="20494"/>
            </a:xfrm>
            <a:custGeom>
              <a:rect b="b" l="l" r="r" t="t"/>
              <a:pathLst>
                <a:path extrusionOk="0" h="500" w="543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8187303" y="671099"/>
              <a:ext cx="11231" cy="11231"/>
            </a:xfrm>
            <a:custGeom>
              <a:rect b="b" l="l" r="r" t="t"/>
              <a:pathLst>
                <a:path extrusionOk="0" h="274" w="274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8193287" y="688764"/>
              <a:ext cx="11190" cy="11190"/>
            </a:xfrm>
            <a:custGeom>
              <a:rect b="b" l="l" r="r" t="t"/>
              <a:pathLst>
                <a:path extrusionOk="0" h="273" w="273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8202591" y="701961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8241938" y="714421"/>
              <a:ext cx="10780" cy="6886"/>
            </a:xfrm>
            <a:custGeom>
              <a:rect b="b" l="l" r="r" t="t"/>
              <a:pathLst>
                <a:path extrusionOk="0" h="168" w="263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8256366" y="701838"/>
              <a:ext cx="12419" cy="11231"/>
            </a:xfrm>
            <a:custGeom>
              <a:rect b="b" l="l" r="r" t="t"/>
              <a:pathLst>
                <a:path extrusionOk="0" h="274" w="303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8275014" y="689789"/>
              <a:ext cx="15657" cy="13444"/>
            </a:xfrm>
            <a:custGeom>
              <a:rect b="b" l="l" r="r" t="t"/>
              <a:pathLst>
                <a:path extrusionOk="0" h="328" w="382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8292639" y="675771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8302721" y="668230"/>
              <a:ext cx="13034" cy="6968"/>
            </a:xfrm>
            <a:custGeom>
              <a:rect b="b" l="l" r="r" t="t"/>
              <a:pathLst>
                <a:path extrusionOk="0" h="170" w="318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8315058" y="652409"/>
              <a:ext cx="13280" cy="12583"/>
            </a:xfrm>
            <a:custGeom>
              <a:rect b="b" l="l" r="r" t="t"/>
              <a:pathLst>
                <a:path extrusionOk="0" h="307" w="324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8327518" y="633514"/>
              <a:ext cx="6189" cy="8116"/>
            </a:xfrm>
            <a:custGeom>
              <a:rect b="b" l="l" r="r" t="t"/>
              <a:pathLst>
                <a:path extrusionOk="0" h="198" w="151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8335633" y="622161"/>
              <a:ext cx="10616" cy="6845"/>
            </a:xfrm>
            <a:custGeom>
              <a:rect b="b" l="l" r="r" t="t"/>
              <a:pathLst>
                <a:path extrusionOk="0" h="167" w="259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8342355" y="607611"/>
              <a:ext cx="12911" cy="6886"/>
            </a:xfrm>
            <a:custGeom>
              <a:rect b="b" l="l" r="r" t="t"/>
              <a:pathLst>
                <a:path extrusionOk="0" h="168" w="315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8353545" y="583388"/>
              <a:ext cx="13977" cy="12911"/>
            </a:xfrm>
            <a:custGeom>
              <a:rect b="b" l="l" r="r" t="t"/>
              <a:pathLst>
                <a:path extrusionOk="0" h="315" w="341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8359815" y="562608"/>
              <a:ext cx="12460" cy="5533"/>
            </a:xfrm>
            <a:custGeom>
              <a:rect b="b" l="l" r="r" t="t"/>
              <a:pathLst>
                <a:path extrusionOk="0" h="135" w="304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8358750" y="553018"/>
              <a:ext cx="5246" cy="4017"/>
            </a:xfrm>
            <a:custGeom>
              <a:rect b="b" l="l" r="r" t="t"/>
              <a:pathLst>
                <a:path extrusionOk="0" h="98" w="128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7927654" y="682903"/>
              <a:ext cx="6353" cy="9099"/>
            </a:xfrm>
            <a:custGeom>
              <a:rect b="b" l="l" r="r" t="t"/>
              <a:pathLst>
                <a:path extrusionOk="0" h="222" w="155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7935441" y="704134"/>
              <a:ext cx="14592" cy="13567"/>
            </a:xfrm>
            <a:custGeom>
              <a:rect b="b" l="l" r="r" t="t"/>
              <a:pathLst>
                <a:path extrusionOk="0" h="331" w="356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7943147" y="730898"/>
              <a:ext cx="12132" cy="6517"/>
            </a:xfrm>
            <a:custGeom>
              <a:rect b="b" l="l" r="r" t="t"/>
              <a:pathLst>
                <a:path extrusionOk="0" h="159" w="296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7948926" y="751186"/>
              <a:ext cx="9878" cy="5574"/>
            </a:xfrm>
            <a:custGeom>
              <a:rect b="b" l="l" r="r" t="t"/>
              <a:pathLst>
                <a:path extrusionOk="0" h="136" w="241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7957205" y="768236"/>
              <a:ext cx="8034" cy="10042"/>
            </a:xfrm>
            <a:custGeom>
              <a:rect b="b" l="l" r="r" t="t"/>
              <a:pathLst>
                <a:path extrusionOk="0" h="245" w="196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7962410" y="778852"/>
              <a:ext cx="18731" cy="16026"/>
            </a:xfrm>
            <a:custGeom>
              <a:rect b="b" l="l" r="r" t="t"/>
              <a:pathLst>
                <a:path extrusionOk="0" h="391" w="457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7973436" y="805288"/>
              <a:ext cx="8607" cy="7050"/>
            </a:xfrm>
            <a:custGeom>
              <a:rect b="b" l="l" r="r" t="t"/>
              <a:pathLst>
                <a:path extrusionOk="0" h="172" w="21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7978641" y="821928"/>
              <a:ext cx="8935" cy="8116"/>
            </a:xfrm>
            <a:custGeom>
              <a:rect b="b" l="l" r="r" t="t"/>
              <a:pathLst>
                <a:path extrusionOk="0" h="198" w="218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8075082" y="1230929"/>
              <a:ext cx="9222" cy="12501"/>
            </a:xfrm>
            <a:custGeom>
              <a:rect b="b" l="l" r="r" t="t"/>
              <a:pathLst>
                <a:path extrusionOk="0" h="305" w="225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6"/>
            <p:cNvSpPr/>
            <p:nvPr/>
          </p:nvSpPr>
          <p:spPr>
            <a:xfrm>
              <a:off x="8084591" y="1230929"/>
              <a:ext cx="7993" cy="12501"/>
            </a:xfrm>
            <a:custGeom>
              <a:rect b="b" l="l" r="r" t="t"/>
              <a:pathLst>
                <a:path extrusionOk="0" h="305" w="195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8099592" y="1247324"/>
              <a:ext cx="12583" cy="11558"/>
            </a:xfrm>
            <a:custGeom>
              <a:rect b="b" l="l" r="r" t="t"/>
              <a:pathLst>
                <a:path extrusionOk="0" h="282" w="307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8120413" y="1255111"/>
              <a:ext cx="12583" cy="9017"/>
            </a:xfrm>
            <a:custGeom>
              <a:rect b="b" l="l" r="r" t="t"/>
              <a:pathLst>
                <a:path extrusionOk="0" h="220" w="307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8132791" y="1264087"/>
              <a:ext cx="9386" cy="6066"/>
            </a:xfrm>
            <a:custGeom>
              <a:rect b="b" l="l" r="r" t="t"/>
              <a:pathLst>
                <a:path extrusionOk="0" h="148" w="229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8151440" y="1270522"/>
              <a:ext cx="5738" cy="9550"/>
            </a:xfrm>
            <a:custGeom>
              <a:rect b="b" l="l" r="r" t="t"/>
              <a:pathLst>
                <a:path extrusionOk="0" h="233" w="14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8172753" y="1277654"/>
              <a:ext cx="14264" cy="13157"/>
            </a:xfrm>
            <a:custGeom>
              <a:rect b="b" l="l" r="r" t="t"/>
              <a:pathLst>
                <a:path extrusionOk="0" h="321" w="348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8192058" y="1289253"/>
              <a:ext cx="11354" cy="9099"/>
            </a:xfrm>
            <a:custGeom>
              <a:rect b="b" l="l" r="r" t="t"/>
              <a:pathLst>
                <a:path extrusionOk="0" h="222" w="277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8208411" y="1299294"/>
              <a:ext cx="11968" cy="6886"/>
            </a:xfrm>
            <a:custGeom>
              <a:rect b="b" l="l" r="r" t="t"/>
              <a:pathLst>
                <a:path extrusionOk="0" h="168" w="292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8227716" y="1309951"/>
              <a:ext cx="6312" cy="8484"/>
            </a:xfrm>
            <a:custGeom>
              <a:rect b="b" l="l" r="r" t="t"/>
              <a:pathLst>
                <a:path extrusionOk="0" h="207" w="154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8243660" y="1306959"/>
              <a:ext cx="13649" cy="12050"/>
            </a:xfrm>
            <a:custGeom>
              <a:rect b="b" l="l" r="r" t="t"/>
              <a:pathLst>
                <a:path extrusionOk="0" h="294" w="333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8254521" y="1289253"/>
              <a:ext cx="7050" cy="7337"/>
            </a:xfrm>
            <a:custGeom>
              <a:rect b="b" l="l" r="r" t="t"/>
              <a:pathLst>
                <a:path extrusionOk="0" h="179" w="172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8260751" y="1279457"/>
              <a:ext cx="7419" cy="6558"/>
            </a:xfrm>
            <a:custGeom>
              <a:rect b="b" l="l" r="r" t="t"/>
              <a:pathLst>
                <a:path extrusionOk="0" h="160" w="181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8270301" y="1262776"/>
              <a:ext cx="11354" cy="9796"/>
            </a:xfrm>
            <a:custGeom>
              <a:rect b="b" l="l" r="r" t="t"/>
              <a:pathLst>
                <a:path extrusionOk="0" h="239" w="277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8287597" y="1273842"/>
              <a:ext cx="5533" cy="6271"/>
            </a:xfrm>
            <a:custGeom>
              <a:rect b="b" l="l" r="r" t="t"/>
              <a:pathLst>
                <a:path extrusionOk="0" h="153" w="135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8295221" y="1280605"/>
              <a:ext cx="5533" cy="7788"/>
            </a:xfrm>
            <a:custGeom>
              <a:rect b="b" l="l" r="r" t="t"/>
              <a:pathLst>
                <a:path extrusionOk="0" h="190" w="135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8298336" y="1295237"/>
              <a:ext cx="8402" cy="5164"/>
            </a:xfrm>
            <a:custGeom>
              <a:rect b="b" l="l" r="r" t="t"/>
              <a:pathLst>
                <a:path extrusionOk="0" h="126" w="205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8310550" y="1306426"/>
              <a:ext cx="11968" cy="10821"/>
            </a:xfrm>
            <a:custGeom>
              <a:rect b="b" l="l" r="r" t="t"/>
              <a:pathLst>
                <a:path extrusionOk="0" h="264" w="292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8323706" y="1320894"/>
              <a:ext cx="5246" cy="6189"/>
            </a:xfrm>
            <a:custGeom>
              <a:rect b="b" l="l" r="r" t="t"/>
              <a:pathLst>
                <a:path extrusionOk="0" h="151" w="128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8334445" y="1313640"/>
              <a:ext cx="10288" cy="5410"/>
            </a:xfrm>
            <a:custGeom>
              <a:rect b="b" l="l" r="r" t="t"/>
              <a:pathLst>
                <a:path extrusionOk="0" h="132" w="251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8348216" y="1307246"/>
              <a:ext cx="5369" cy="6968"/>
            </a:xfrm>
            <a:custGeom>
              <a:rect b="b" l="l" r="r" t="t"/>
              <a:pathLst>
                <a:path extrusionOk="0" h="170" w="131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8361660" y="1297040"/>
              <a:ext cx="4959" cy="6886"/>
            </a:xfrm>
            <a:custGeom>
              <a:rect b="b" l="l" r="r" t="t"/>
              <a:pathLst>
                <a:path extrusionOk="0" h="168" w="121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8369160" y="1288679"/>
              <a:ext cx="12583" cy="11190"/>
            </a:xfrm>
            <a:custGeom>
              <a:rect b="b" l="l" r="r" t="t"/>
              <a:pathLst>
                <a:path extrusionOk="0" h="273" w="307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8390064" y="1277613"/>
              <a:ext cx="10534" cy="5205"/>
            </a:xfrm>
            <a:custGeom>
              <a:rect b="b" l="l" r="r" t="t"/>
              <a:pathLst>
                <a:path extrusionOk="0" h="127" w="257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8400720" y="1270850"/>
              <a:ext cx="12419" cy="5410"/>
            </a:xfrm>
            <a:custGeom>
              <a:rect b="b" l="l" r="r" t="t"/>
              <a:pathLst>
                <a:path extrusionOk="0" h="132" w="303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8417525" y="1262243"/>
              <a:ext cx="5410" cy="6804"/>
            </a:xfrm>
            <a:custGeom>
              <a:rect b="b" l="l" r="r" t="t"/>
              <a:pathLst>
                <a:path extrusionOk="0" h="166" w="132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8427033" y="1249783"/>
              <a:ext cx="12747" cy="11558"/>
            </a:xfrm>
            <a:custGeom>
              <a:rect b="b" l="l" r="r" t="t"/>
              <a:pathLst>
                <a:path extrusionOk="0" h="282" w="311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8445108" y="1244455"/>
              <a:ext cx="5533" cy="6886"/>
            </a:xfrm>
            <a:custGeom>
              <a:rect b="b" l="l" r="r" t="t"/>
              <a:pathLst>
                <a:path extrusionOk="0" h="168" w="135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8458716" y="1233634"/>
              <a:ext cx="5287" cy="6189"/>
            </a:xfrm>
            <a:custGeom>
              <a:rect b="b" l="l" r="r" t="t"/>
              <a:pathLst>
                <a:path extrusionOk="0" h="151" w="129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8469659" y="1223962"/>
              <a:ext cx="11313" cy="5533"/>
            </a:xfrm>
            <a:custGeom>
              <a:rect b="b" l="l" r="r" t="t"/>
              <a:pathLst>
                <a:path extrusionOk="0" h="135" w="276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8486382" y="1216010"/>
              <a:ext cx="5615" cy="6148"/>
            </a:xfrm>
            <a:custGeom>
              <a:rect b="b" l="l" r="r" t="t"/>
              <a:pathLst>
                <a:path extrusionOk="0" h="150" w="137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8498391" y="1204985"/>
              <a:ext cx="5369" cy="6189"/>
            </a:xfrm>
            <a:custGeom>
              <a:rect b="b" l="l" r="r" t="t"/>
              <a:pathLst>
                <a:path extrusionOk="0" h="151" w="131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8301656" y="707740"/>
              <a:ext cx="214734" cy="213668"/>
            </a:xfrm>
            <a:custGeom>
              <a:rect b="b" l="l" r="r" t="t"/>
              <a:pathLst>
                <a:path extrusionOk="0" h="5213" w="5239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8336412" y="764711"/>
              <a:ext cx="5574" cy="13239"/>
            </a:xfrm>
            <a:custGeom>
              <a:rect b="b" l="l" r="r" t="t"/>
              <a:pathLst>
                <a:path extrusionOk="0" h="323" w="136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8343749" y="778073"/>
              <a:ext cx="10616" cy="5041"/>
            </a:xfrm>
            <a:custGeom>
              <a:rect b="b" l="l" r="r" t="t"/>
              <a:pathLst>
                <a:path extrusionOk="0" h="123" w="259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8357069" y="790901"/>
              <a:ext cx="4959" cy="10944"/>
            </a:xfrm>
            <a:custGeom>
              <a:rect b="b" l="l" r="r" t="t"/>
              <a:pathLst>
                <a:path extrusionOk="0" h="267" w="121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8366250" y="801599"/>
              <a:ext cx="15985" cy="14059"/>
            </a:xfrm>
            <a:custGeom>
              <a:rect b="b" l="l" r="r" t="t"/>
              <a:pathLst>
                <a:path extrusionOk="0" h="343" w="39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8385391" y="821272"/>
              <a:ext cx="6189" cy="8034"/>
            </a:xfrm>
            <a:custGeom>
              <a:rect b="b" l="l" r="r" t="t"/>
              <a:pathLst>
                <a:path extrusionOk="0" h="196" w="151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8396703" y="826437"/>
              <a:ext cx="6476" cy="15821"/>
            </a:xfrm>
            <a:custGeom>
              <a:rect b="b" l="l" r="r" t="t"/>
              <a:pathLst>
                <a:path extrusionOk="0" h="386" w="158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8404040" y="841765"/>
              <a:ext cx="12173" cy="5123"/>
            </a:xfrm>
            <a:custGeom>
              <a:rect b="b" l="l" r="r" t="t"/>
              <a:pathLst>
                <a:path extrusionOk="0" h="125" w="297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8417852" y="849799"/>
              <a:ext cx="15493" cy="14837"/>
            </a:xfrm>
            <a:custGeom>
              <a:rect b="b" l="l" r="r" t="t"/>
              <a:pathLst>
                <a:path extrusionOk="0" h="362" w="378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8435927" y="868529"/>
              <a:ext cx="4918" cy="15821"/>
            </a:xfrm>
            <a:custGeom>
              <a:rect b="b" l="l" r="r" t="t"/>
              <a:pathLst>
                <a:path extrusionOk="0" h="386" w="12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8306533" y="644212"/>
              <a:ext cx="109519" cy="126078"/>
            </a:xfrm>
            <a:custGeom>
              <a:rect b="b" l="l" r="r" t="t"/>
              <a:pathLst>
                <a:path extrusionOk="0" h="3076" w="2672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8511097" y="1206010"/>
              <a:ext cx="10903" cy="5451"/>
            </a:xfrm>
            <a:custGeom>
              <a:rect b="b" l="l" r="r" t="t"/>
              <a:pathLst>
                <a:path extrusionOk="0" h="133" w="266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8524786" y="1196296"/>
              <a:ext cx="12214" cy="9427"/>
            </a:xfrm>
            <a:custGeom>
              <a:rect b="b" l="l" r="r" t="t"/>
              <a:pathLst>
                <a:path extrusionOk="0" h="230" w="298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7651036" y="741062"/>
              <a:ext cx="779418" cy="357001"/>
            </a:xfrm>
            <a:custGeom>
              <a:rect b="b" l="l" r="r" t="t"/>
              <a:pathLst>
                <a:path extrusionOk="0" h="8710" w="19016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 flipH="1">
              <a:off x="8189224" y="304727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46"/>
          <p:cNvSpPr/>
          <p:nvPr/>
        </p:nvSpPr>
        <p:spPr>
          <a:xfrm flipH="1">
            <a:off x="1649142" y="660625"/>
            <a:ext cx="1555633" cy="633379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Se llama “NonQuery” porque NO es un SELECT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5" name="Google Shape;675;p46"/>
          <p:cNvSpPr/>
          <p:nvPr/>
        </p:nvSpPr>
        <p:spPr>
          <a:xfrm flipH="1">
            <a:off x="6157976" y="1360475"/>
            <a:ext cx="1988649" cy="80872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¡Estamos a un solo paso, hace falta </a:t>
            </a:r>
            <a:r>
              <a:rPr b="1"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anticiparnos </a:t>
            </a: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a cualquier posible error SQL!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6" name="Google Shape;676;p46"/>
          <p:cNvSpPr/>
          <p:nvPr/>
        </p:nvSpPr>
        <p:spPr>
          <a:xfrm flipH="1">
            <a:off x="1857327" y="4186675"/>
            <a:ext cx="2054676" cy="633379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No colocamos el “CategoryID” porque es un autoincrementable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/>
          <p:nvPr>
            <p:ph type="ctrTitle"/>
          </p:nvPr>
        </p:nvSpPr>
        <p:spPr>
          <a:xfrm>
            <a:off x="3672125" y="457300"/>
            <a:ext cx="4908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de DAO - Insertar nuevo registro (2/2)</a:t>
            </a:r>
            <a:endParaRPr/>
          </a:p>
        </p:txBody>
      </p:sp>
      <p:sp>
        <p:nvSpPr>
          <p:cNvPr id="682" name="Google Shape;682;p47"/>
          <p:cNvSpPr/>
          <p:nvPr/>
        </p:nvSpPr>
        <p:spPr>
          <a:xfrm>
            <a:off x="267025" y="1141497"/>
            <a:ext cx="5478900" cy="3792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7"/>
          <p:cNvSpPr/>
          <p:nvPr/>
        </p:nvSpPr>
        <p:spPr>
          <a:xfrm>
            <a:off x="343225" y="1065297"/>
            <a:ext cx="5478900" cy="3792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pub</a:t>
            </a: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lic static class </a:t>
            </a: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CategoriaD</a:t>
            </a: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AO{</a:t>
            </a:r>
            <a:endParaRPr b="1"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        public static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bool </a:t>
            </a: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CrearNuevo(Categoria cat) {</a:t>
            </a:r>
            <a:endParaRPr b="1"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    </a:t>
            </a: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bool exito = true;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    </a:t>
            </a: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try {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string cadena = Resources.cadena_conexion;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using (SqlCon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nection connection = new SqlConnection(cadena)){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string query = "INSERT INTO Categories (CategoryName, Description) " + 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"VALUES (@nuevonombre, @nuevadescripcion)";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SqlCommand command = new SqlCommand(query, connection);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command.Parameters.AddWithValue("@nuevonombre", cat.CategoryName);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command.Parameters.AddWithValue("@nuevadescripcion", cat.Description);                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connection.Open();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command.ExecuteNonQuery();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connection.Close();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           catch (Exception e) {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               exito = false;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           }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return exito;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      </a:t>
            </a: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4" name="Google Shape;684;p47"/>
          <p:cNvSpPr/>
          <p:nvPr/>
        </p:nvSpPr>
        <p:spPr>
          <a:xfrm>
            <a:off x="4842105" y="3171377"/>
            <a:ext cx="3225900" cy="1871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7"/>
          <p:cNvSpPr/>
          <p:nvPr/>
        </p:nvSpPr>
        <p:spPr>
          <a:xfrm>
            <a:off x="4918305" y="3095177"/>
            <a:ext cx="3225900" cy="18711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private void btnAñadir_Click(...){</a:t>
            </a:r>
            <a:endParaRPr b="1"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Categoria cat = new Categoria();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cat.CategoryName = &lt;Obtener de algún control&gt;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cat.Description = &lt;Obtener de algún control&gt;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i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f (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CategoriaDAO.CrearNuevo(cat)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)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    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MessageBox.Show(“Agregada con éxito!”);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  else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        MessageBox.Show(“Ha ocurrido un error!”);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6" name="Google Shape;686;p47"/>
          <p:cNvSpPr/>
          <p:nvPr/>
        </p:nvSpPr>
        <p:spPr>
          <a:xfrm flipH="1">
            <a:off x="6234166" y="1360475"/>
            <a:ext cx="1746283" cy="80872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De esta forma, el usuario tendrá retroalimentación positiva o negativa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7" name="Google Shape;687;p47"/>
          <p:cNvSpPr/>
          <p:nvPr/>
        </p:nvSpPr>
        <p:spPr>
          <a:xfrm flipH="1">
            <a:off x="1407943" y="508122"/>
            <a:ext cx="1796832" cy="633379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Notar que ahora la función es </a:t>
            </a:r>
            <a:r>
              <a:rPr b="1"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bool </a:t>
            </a: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en lugar de </a:t>
            </a:r>
            <a:r>
              <a:rPr b="1"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void</a:t>
            </a:r>
            <a:endParaRPr b="1"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8" name="Google Shape;688;p47"/>
          <p:cNvSpPr/>
          <p:nvPr/>
        </p:nvSpPr>
        <p:spPr>
          <a:xfrm rot="-346157">
            <a:off x="1786046" y="4181757"/>
            <a:ext cx="3351476" cy="2758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47"/>
          <p:cNvGrpSpPr/>
          <p:nvPr/>
        </p:nvGrpSpPr>
        <p:grpSpPr>
          <a:xfrm flipH="1" rot="-403677">
            <a:off x="7612845" y="2093059"/>
            <a:ext cx="1431090" cy="2773485"/>
            <a:chOff x="-823767" y="1667843"/>
            <a:chExt cx="1580203" cy="2881743"/>
          </a:xfrm>
        </p:grpSpPr>
        <p:sp>
          <p:nvSpPr>
            <p:cNvPr id="690" name="Google Shape;690;p47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8"/>
          <p:cNvSpPr txBox="1"/>
          <p:nvPr>
            <p:ph type="ctrTitle"/>
          </p:nvPr>
        </p:nvSpPr>
        <p:spPr>
          <a:xfrm>
            <a:off x="3672125" y="457300"/>
            <a:ext cx="4908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de DAO - eliminar registro existente</a:t>
            </a:r>
            <a:endParaRPr/>
          </a:p>
        </p:txBody>
      </p:sp>
      <p:sp>
        <p:nvSpPr>
          <p:cNvPr id="845" name="Google Shape;845;p48"/>
          <p:cNvSpPr/>
          <p:nvPr/>
        </p:nvSpPr>
        <p:spPr>
          <a:xfrm>
            <a:off x="267025" y="1173211"/>
            <a:ext cx="5650200" cy="3792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8"/>
          <p:cNvSpPr/>
          <p:nvPr/>
        </p:nvSpPr>
        <p:spPr>
          <a:xfrm>
            <a:off x="343225" y="1097011"/>
            <a:ext cx="5650200" cy="3792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pub</a:t>
            </a: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lic static class </a:t>
            </a: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CategoriaD</a:t>
            </a: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AO{</a:t>
            </a:r>
            <a:endParaRPr b="1"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        public static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 EliminarPorID(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int ID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)</a:t>
            </a: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 {</a:t>
            </a:r>
            <a:endParaRPr b="1"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    </a:t>
            </a: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bool e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xito = true;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            try {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string cadena = Resources.cadena_conexion;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using (SqlConnection connection = new SqlConnection(cadena)){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string query =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"DELETE FROM Categories WHERE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CategoryID =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@id”;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SqlCommand command = new SqlCommand(query, connection);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command.Parameters.AddWithValue(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"@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id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",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ID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connection.Open();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command.ExecuteNonQuery();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connection.Close();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      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 }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            catch (Exception e) {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                exito = false;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            }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return exito;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      </a:t>
            </a: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47" name="Google Shape;847;p48"/>
          <p:cNvSpPr/>
          <p:nvPr/>
        </p:nvSpPr>
        <p:spPr>
          <a:xfrm>
            <a:off x="4080100" y="3119886"/>
            <a:ext cx="3225900" cy="15732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8"/>
          <p:cNvSpPr/>
          <p:nvPr/>
        </p:nvSpPr>
        <p:spPr>
          <a:xfrm>
            <a:off x="4156300" y="3043686"/>
            <a:ext cx="3225900" cy="15732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private void btnEliminar_Click(...){</a:t>
            </a:r>
            <a:endParaRPr b="1"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int ID_a_borrar = &lt;Obtener de algún control&gt;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if (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CategoriaDAO.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EliminarPorID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(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ID_a_borrar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)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)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MessageBox.Show(“Eliminada con éxito!”);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else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MessageBox.Show(“Ha ocurrido un error!”);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49" name="Google Shape;849;p48"/>
          <p:cNvSpPr/>
          <p:nvPr/>
        </p:nvSpPr>
        <p:spPr>
          <a:xfrm flipH="1">
            <a:off x="6310372" y="1284275"/>
            <a:ext cx="1636452" cy="80872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Recuerda nunca hacer un DELETE FROM sin especificar el WHERE!!!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50" name="Google Shape;850;p48"/>
          <p:cNvSpPr/>
          <p:nvPr/>
        </p:nvSpPr>
        <p:spPr>
          <a:xfrm flipH="1">
            <a:off x="1103455" y="364475"/>
            <a:ext cx="2042170" cy="80872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Se eliminarán </a:t>
            </a:r>
            <a:r>
              <a:rPr b="1"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todos </a:t>
            </a: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los registros que cumplan con la condición WHERE, ¡ten cuidado!</a:t>
            </a:r>
            <a:endParaRPr b="1"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51" name="Google Shape;851;p48"/>
          <p:cNvSpPr/>
          <p:nvPr/>
        </p:nvSpPr>
        <p:spPr>
          <a:xfrm rot="-845022">
            <a:off x="1762424" y="3976342"/>
            <a:ext cx="2635830" cy="2758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48"/>
          <p:cNvGrpSpPr/>
          <p:nvPr/>
        </p:nvGrpSpPr>
        <p:grpSpPr>
          <a:xfrm rot="8204">
            <a:off x="7516475" y="1988933"/>
            <a:ext cx="1137935" cy="2721320"/>
            <a:chOff x="7443890" y="153238"/>
            <a:chExt cx="1180672" cy="2720503"/>
          </a:xfrm>
        </p:grpSpPr>
        <p:sp>
          <p:nvSpPr>
            <p:cNvPr id="853" name="Google Shape;853;p48"/>
            <p:cNvSpPr/>
            <p:nvPr/>
          </p:nvSpPr>
          <p:spPr>
            <a:xfrm>
              <a:off x="8177507" y="287222"/>
              <a:ext cx="34798" cy="33077"/>
            </a:xfrm>
            <a:custGeom>
              <a:rect b="b" l="l" r="r" t="t"/>
              <a:pathLst>
                <a:path extrusionOk="0" h="807" w="849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8240135" y="213570"/>
              <a:ext cx="28773" cy="38282"/>
            </a:xfrm>
            <a:custGeom>
              <a:rect b="b" l="l" r="r" t="t"/>
              <a:pathLst>
                <a:path extrusionOk="0" h="934" w="702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8112298" y="155001"/>
              <a:ext cx="504310" cy="591327"/>
            </a:xfrm>
            <a:custGeom>
              <a:rect b="b" l="l" r="r" t="t"/>
              <a:pathLst>
                <a:path extrusionOk="0" h="14427" w="12304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7987371" y="2771724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8173983" y="2835047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8055441" y="2453498"/>
              <a:ext cx="197166" cy="21142"/>
            </a:xfrm>
            <a:custGeom>
              <a:rect b="b" l="l" r="r" t="t"/>
              <a:pathLst>
                <a:path extrusionOk="0" h="562" w="5241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8059503" y="2466363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8088733" y="2452030"/>
              <a:ext cx="11700" cy="18246"/>
            </a:xfrm>
            <a:custGeom>
              <a:rect b="b" l="l" r="r" t="t"/>
              <a:pathLst>
                <a:path extrusionOk="0" h="485" w="311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83034" y="2840744"/>
              <a:ext cx="7255" cy="10493"/>
            </a:xfrm>
            <a:custGeom>
              <a:rect b="b" l="l" r="r" t="t"/>
              <a:pathLst>
                <a:path extrusionOk="0" h="256" w="177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92215" y="2838900"/>
              <a:ext cx="8198" cy="7296"/>
            </a:xfrm>
            <a:custGeom>
              <a:rect b="b" l="l" r="r" t="t"/>
              <a:pathLst>
                <a:path extrusionOk="0" h="178" w="20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93608" y="2833572"/>
              <a:ext cx="13198" cy="1558"/>
            </a:xfrm>
            <a:custGeom>
              <a:rect b="b" l="l" r="r" t="t"/>
              <a:pathLst>
                <a:path extrusionOk="0" h="38" w="322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94223" y="2825989"/>
              <a:ext cx="15042" cy="2172"/>
            </a:xfrm>
            <a:custGeom>
              <a:rect b="b" l="l" r="r" t="t"/>
              <a:pathLst>
                <a:path extrusionOk="0" h="53" w="367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62212" y="2828735"/>
              <a:ext cx="23650" cy="13731"/>
            </a:xfrm>
            <a:custGeom>
              <a:rect b="b" l="l" r="r" t="t"/>
              <a:pathLst>
                <a:path extrusionOk="0" h="335" w="577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82460" y="2825170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8174147" y="2833818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206280" y="2782585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8163219" y="2458952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8215622" y="2459780"/>
              <a:ext cx="3988" cy="6546"/>
            </a:xfrm>
            <a:custGeom>
              <a:rect b="b" l="l" r="r" t="t"/>
              <a:pathLst>
                <a:path extrusionOk="0" h="174" w="106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8187467" y="2846687"/>
              <a:ext cx="5369" cy="4755"/>
            </a:xfrm>
            <a:custGeom>
              <a:rect b="b" l="l" r="r" t="t"/>
              <a:pathLst>
                <a:path extrusionOk="0" h="116" w="131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8198288" y="2840908"/>
              <a:ext cx="7706" cy="3156"/>
            </a:xfrm>
            <a:custGeom>
              <a:rect b="b" l="l" r="r" t="t"/>
              <a:pathLst>
                <a:path extrusionOk="0" h="77" w="188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8211362" y="2839064"/>
              <a:ext cx="3976" cy="2090"/>
            </a:xfrm>
            <a:custGeom>
              <a:rect b="b" l="l" r="r" t="t"/>
              <a:pathLst>
                <a:path extrusionOk="0" h="51" w="97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8342068" y="2771724"/>
              <a:ext cx="233506" cy="102018"/>
            </a:xfrm>
            <a:custGeom>
              <a:rect b="b" l="l" r="r" t="t"/>
              <a:pathLst>
                <a:path extrusionOk="0" h="2489" w="5697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8528680" y="2835047"/>
              <a:ext cx="45988" cy="35167"/>
            </a:xfrm>
            <a:custGeom>
              <a:rect b="b" l="l" r="r" t="t"/>
              <a:pathLst>
                <a:path extrusionOk="0" h="858" w="1122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8381032" y="2453498"/>
              <a:ext cx="197129" cy="21142"/>
            </a:xfrm>
            <a:custGeom>
              <a:rect b="b" l="l" r="r" t="t"/>
              <a:pathLst>
                <a:path extrusionOk="0" h="562" w="524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385058" y="2466363"/>
              <a:ext cx="194796" cy="4815"/>
            </a:xfrm>
            <a:custGeom>
              <a:rect b="b" l="l" r="r" t="t"/>
              <a:pathLst>
                <a:path extrusionOk="0" h="128" w="5178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8414325" y="2452030"/>
              <a:ext cx="11662" cy="18246"/>
            </a:xfrm>
            <a:custGeom>
              <a:rect b="b" l="l" r="r" t="t"/>
              <a:pathLst>
                <a:path extrusionOk="0" h="485" w="31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8437895" y="2840744"/>
              <a:ext cx="7091" cy="10493"/>
            </a:xfrm>
            <a:custGeom>
              <a:rect b="b" l="l" r="r" t="t"/>
              <a:pathLst>
                <a:path extrusionOk="0" h="256" w="173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8446953" y="2838900"/>
              <a:ext cx="8279" cy="7296"/>
            </a:xfrm>
            <a:custGeom>
              <a:rect b="b" l="l" r="r" t="t"/>
              <a:pathLst>
                <a:path extrusionOk="0" h="178" w="202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8448469" y="2833572"/>
              <a:ext cx="13075" cy="1558"/>
            </a:xfrm>
            <a:custGeom>
              <a:rect b="b" l="l" r="r" t="t"/>
              <a:pathLst>
                <a:path extrusionOk="0" h="38" w="319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8448920" y="2825989"/>
              <a:ext cx="15083" cy="2172"/>
            </a:xfrm>
            <a:custGeom>
              <a:rect b="b" l="l" r="r" t="t"/>
              <a:pathLst>
                <a:path extrusionOk="0" h="53" w="368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8416910" y="2828735"/>
              <a:ext cx="23773" cy="13731"/>
            </a:xfrm>
            <a:custGeom>
              <a:rect b="b" l="l" r="r" t="t"/>
              <a:pathLst>
                <a:path extrusionOk="0" h="335" w="58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8437321" y="2825170"/>
              <a:ext cx="12255" cy="15493"/>
            </a:xfrm>
            <a:custGeom>
              <a:rect b="b" l="l" r="r" t="t"/>
              <a:pathLst>
                <a:path extrusionOk="0" h="378" w="299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8528844" y="2833818"/>
              <a:ext cx="45168" cy="35618"/>
            </a:xfrm>
            <a:custGeom>
              <a:rect b="b" l="l" r="r" t="t"/>
              <a:pathLst>
                <a:path extrusionOk="0" h="869" w="1102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8560977" y="2782585"/>
              <a:ext cx="1721" cy="51316"/>
            </a:xfrm>
            <a:custGeom>
              <a:rect b="b" l="l" r="r" t="t"/>
              <a:pathLst>
                <a:path extrusionOk="0" h="1252" w="42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8488773" y="2458952"/>
              <a:ext cx="33632" cy="1881"/>
            </a:xfrm>
            <a:custGeom>
              <a:rect b="b" l="l" r="r" t="t"/>
              <a:pathLst>
                <a:path extrusionOk="0" h="50" w="894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8541214" y="2459780"/>
              <a:ext cx="3950" cy="6546"/>
            </a:xfrm>
            <a:custGeom>
              <a:rect b="b" l="l" r="r" t="t"/>
              <a:pathLst>
                <a:path extrusionOk="0" h="174" w="105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8542165" y="2846687"/>
              <a:ext cx="5410" cy="4755"/>
            </a:xfrm>
            <a:custGeom>
              <a:rect b="b" l="l" r="r" t="t"/>
              <a:pathLst>
                <a:path extrusionOk="0" h="116" w="132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8553026" y="2840908"/>
              <a:ext cx="7665" cy="3156"/>
            </a:xfrm>
            <a:custGeom>
              <a:rect b="b" l="l" r="r" t="t"/>
              <a:pathLst>
                <a:path extrusionOk="0" h="77" w="187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8566060" y="2839064"/>
              <a:ext cx="4140" cy="2090"/>
            </a:xfrm>
            <a:custGeom>
              <a:rect b="b" l="l" r="r" t="t"/>
              <a:pathLst>
                <a:path extrusionOk="0" h="51" w="101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8008930" y="1123259"/>
              <a:ext cx="615632" cy="1699260"/>
            </a:xfrm>
            <a:custGeom>
              <a:rect b="b" l="l" r="r" t="t"/>
              <a:pathLst>
                <a:path extrusionOk="0" h="41458" w="1502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8397195" y="2758239"/>
              <a:ext cx="222029" cy="38938"/>
            </a:xfrm>
            <a:custGeom>
              <a:rect b="b" l="l" r="r" t="t"/>
              <a:pathLst>
                <a:path extrusionOk="0" h="950" w="5417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8014176" y="2757215"/>
              <a:ext cx="236539" cy="36889"/>
            </a:xfrm>
            <a:custGeom>
              <a:rect b="b" l="l" r="r" t="t"/>
              <a:pathLst>
                <a:path extrusionOk="0" h="900" w="5771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8414000" y="1283351"/>
              <a:ext cx="91484" cy="30946"/>
            </a:xfrm>
            <a:custGeom>
              <a:rect b="b" l="l" r="r" t="t"/>
              <a:pathLst>
                <a:path extrusionOk="0" h="755" w="2232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8051679" y="1273596"/>
              <a:ext cx="56522" cy="50169"/>
            </a:xfrm>
            <a:custGeom>
              <a:rect b="b" l="l" r="r" t="t"/>
              <a:pathLst>
                <a:path extrusionOk="0" h="1224" w="1379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7443890" y="210250"/>
              <a:ext cx="605385" cy="670310"/>
            </a:xfrm>
            <a:custGeom>
              <a:rect b="b" l="l" r="r" t="t"/>
              <a:pathLst>
                <a:path extrusionOk="0" h="16354" w="1477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8121766" y="185125"/>
              <a:ext cx="25125" cy="133250"/>
            </a:xfrm>
            <a:custGeom>
              <a:rect b="b" l="l" r="r" t="t"/>
              <a:pathLst>
                <a:path extrusionOk="0" h="3251" w="613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8135701" y="168444"/>
              <a:ext cx="230432" cy="460290"/>
            </a:xfrm>
            <a:custGeom>
              <a:rect b="b" l="l" r="r" t="t"/>
              <a:pathLst>
                <a:path extrusionOk="0" h="11230" w="5622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8158654" y="312511"/>
              <a:ext cx="15083" cy="15206"/>
            </a:xfrm>
            <a:custGeom>
              <a:rect b="b" l="l" r="r" t="t"/>
              <a:pathLst>
                <a:path extrusionOk="0" h="371" w="368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8143366" y="302838"/>
              <a:ext cx="30495" cy="9222"/>
            </a:xfrm>
            <a:custGeom>
              <a:rect b="b" l="l" r="r" t="t"/>
              <a:pathLst>
                <a:path extrusionOk="0" h="225" w="744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8245791" y="312511"/>
              <a:ext cx="15206" cy="15206"/>
            </a:xfrm>
            <a:custGeom>
              <a:rect b="b" l="l" r="r" t="t"/>
              <a:pathLst>
                <a:path extrusionOk="0" h="371" w="371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8233208" y="302838"/>
              <a:ext cx="30536" cy="9222"/>
            </a:xfrm>
            <a:custGeom>
              <a:rect b="b" l="l" r="r" t="t"/>
              <a:pathLst>
                <a:path extrusionOk="0" h="225" w="745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8192058" y="387966"/>
              <a:ext cx="44266" cy="22912"/>
            </a:xfrm>
            <a:custGeom>
              <a:rect b="b" l="l" r="r" t="t"/>
              <a:pathLst>
                <a:path extrusionOk="0" h="559" w="108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8202181" y="454446"/>
              <a:ext cx="77917" cy="40865"/>
            </a:xfrm>
            <a:custGeom>
              <a:rect b="b" l="l" r="r" t="t"/>
              <a:pathLst>
                <a:path extrusionOk="0" h="997" w="1901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8357069" y="316363"/>
              <a:ext cx="50415" cy="51972"/>
            </a:xfrm>
            <a:custGeom>
              <a:rect b="b" l="l" r="r" t="t"/>
              <a:pathLst>
                <a:path extrusionOk="0" h="1268" w="123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8374120" y="328659"/>
              <a:ext cx="21887" cy="29593"/>
            </a:xfrm>
            <a:custGeom>
              <a:rect b="b" l="l" r="r" t="t"/>
              <a:pathLst>
                <a:path extrusionOk="0" h="722" w="534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8114142" y="153238"/>
              <a:ext cx="263673" cy="172393"/>
            </a:xfrm>
            <a:custGeom>
              <a:rect b="b" l="l" r="r" t="t"/>
              <a:pathLst>
                <a:path extrusionOk="0" h="4206" w="6433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8355389" y="356612"/>
              <a:ext cx="37299" cy="36766"/>
            </a:xfrm>
            <a:custGeom>
              <a:rect b="b" l="l" r="r" t="t"/>
              <a:pathLst>
                <a:path extrusionOk="0" h="897" w="91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7902242" y="554698"/>
              <a:ext cx="653915" cy="794461"/>
            </a:xfrm>
            <a:custGeom>
              <a:rect b="b" l="l" r="r" t="t"/>
              <a:pathLst>
                <a:path extrusionOk="0" h="19383" w="15954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8194927" y="554698"/>
              <a:ext cx="158376" cy="153621"/>
            </a:xfrm>
            <a:custGeom>
              <a:rect b="b" l="l" r="r" t="t"/>
              <a:pathLst>
                <a:path extrusionOk="0" h="3748" w="3864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8205214" y="725856"/>
              <a:ext cx="14264" cy="114560"/>
            </a:xfrm>
            <a:custGeom>
              <a:rect b="b" l="l" r="r" t="t"/>
              <a:pathLst>
                <a:path extrusionOk="0" h="2795" w="348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8226773" y="735037"/>
              <a:ext cx="6476" cy="92181"/>
            </a:xfrm>
            <a:custGeom>
              <a:rect b="b" l="l" r="r" t="t"/>
              <a:pathLst>
                <a:path extrusionOk="0" h="2249" w="158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8194189" y="841519"/>
              <a:ext cx="10001" cy="14796"/>
            </a:xfrm>
            <a:custGeom>
              <a:rect b="b" l="l" r="r" t="t"/>
              <a:pathLst>
                <a:path extrusionOk="0" h="361" w="244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8200009" y="843118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8203370" y="843118"/>
              <a:ext cx="5697" cy="13198"/>
            </a:xfrm>
            <a:custGeom>
              <a:rect b="b" l="l" r="r" t="t"/>
              <a:pathLst>
                <a:path extrusionOk="0" h="322" w="139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8204927" y="838896"/>
              <a:ext cx="12665" cy="20043"/>
            </a:xfrm>
            <a:custGeom>
              <a:rect b="b" l="l" r="r" t="t"/>
              <a:pathLst>
                <a:path extrusionOk="0" h="489" w="309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8228331" y="823322"/>
              <a:ext cx="5246" cy="18485"/>
            </a:xfrm>
            <a:custGeom>
              <a:rect b="b" l="l" r="r" t="t"/>
              <a:pathLst>
                <a:path extrusionOk="0" h="451" w="128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8233823" y="824592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8235053" y="825740"/>
              <a:ext cx="11395" cy="12296"/>
            </a:xfrm>
            <a:custGeom>
              <a:rect b="b" l="l" r="r" t="t"/>
              <a:pathLst>
                <a:path extrusionOk="0" h="300" w="278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8235667" y="823895"/>
              <a:ext cx="13526" cy="11395"/>
            </a:xfrm>
            <a:custGeom>
              <a:rect b="b" l="l" r="r" t="t"/>
              <a:pathLst>
                <a:path extrusionOk="0" h="278" w="33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8176729" y="573142"/>
              <a:ext cx="17338" cy="15329"/>
            </a:xfrm>
            <a:custGeom>
              <a:rect b="b" l="l" r="r" t="t"/>
              <a:pathLst>
                <a:path extrusionOk="0" h="374" w="423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8178573" y="597324"/>
              <a:ext cx="10903" cy="7706"/>
            </a:xfrm>
            <a:custGeom>
              <a:rect b="b" l="l" r="r" t="t"/>
              <a:pathLst>
                <a:path extrusionOk="0" h="188" w="266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8180499" y="610644"/>
              <a:ext cx="11763" cy="6476"/>
            </a:xfrm>
            <a:custGeom>
              <a:rect b="b" l="l" r="r" t="t"/>
              <a:pathLst>
                <a:path extrusionOk="0" h="158" w="287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8183614" y="626547"/>
              <a:ext cx="8771" cy="8607"/>
            </a:xfrm>
            <a:custGeom>
              <a:rect b="b" l="l" r="r" t="t"/>
              <a:pathLst>
                <a:path extrusionOk="0" h="210" w="214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8177180" y="643556"/>
              <a:ext cx="22256" cy="20494"/>
            </a:xfrm>
            <a:custGeom>
              <a:rect b="b" l="l" r="r" t="t"/>
              <a:pathLst>
                <a:path extrusionOk="0" h="500" w="543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8187303" y="671099"/>
              <a:ext cx="11231" cy="11231"/>
            </a:xfrm>
            <a:custGeom>
              <a:rect b="b" l="l" r="r" t="t"/>
              <a:pathLst>
                <a:path extrusionOk="0" h="274" w="274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8193287" y="688764"/>
              <a:ext cx="11190" cy="11190"/>
            </a:xfrm>
            <a:custGeom>
              <a:rect b="b" l="l" r="r" t="t"/>
              <a:pathLst>
                <a:path extrusionOk="0" h="273" w="273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202591" y="701961"/>
              <a:ext cx="5574" cy="14592"/>
            </a:xfrm>
            <a:custGeom>
              <a:rect b="b" l="l" r="r" t="t"/>
              <a:pathLst>
                <a:path extrusionOk="0" h="356" w="136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241938" y="714421"/>
              <a:ext cx="10780" cy="6886"/>
            </a:xfrm>
            <a:custGeom>
              <a:rect b="b" l="l" r="r" t="t"/>
              <a:pathLst>
                <a:path extrusionOk="0" h="168" w="263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8256366" y="701838"/>
              <a:ext cx="12419" cy="11231"/>
            </a:xfrm>
            <a:custGeom>
              <a:rect b="b" l="l" r="r" t="t"/>
              <a:pathLst>
                <a:path extrusionOk="0" h="274" w="303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8275014" y="689789"/>
              <a:ext cx="15657" cy="13444"/>
            </a:xfrm>
            <a:custGeom>
              <a:rect b="b" l="l" r="r" t="t"/>
              <a:pathLst>
                <a:path extrusionOk="0" h="328" w="382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8292639" y="675771"/>
              <a:ext cx="6312" cy="13239"/>
            </a:xfrm>
            <a:custGeom>
              <a:rect b="b" l="l" r="r" t="t"/>
              <a:pathLst>
                <a:path extrusionOk="0" h="323" w="154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8302721" y="668230"/>
              <a:ext cx="13034" cy="6968"/>
            </a:xfrm>
            <a:custGeom>
              <a:rect b="b" l="l" r="r" t="t"/>
              <a:pathLst>
                <a:path extrusionOk="0" h="170" w="318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8315058" y="652409"/>
              <a:ext cx="13280" cy="12583"/>
            </a:xfrm>
            <a:custGeom>
              <a:rect b="b" l="l" r="r" t="t"/>
              <a:pathLst>
                <a:path extrusionOk="0" h="307" w="324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8327518" y="633514"/>
              <a:ext cx="6189" cy="8116"/>
            </a:xfrm>
            <a:custGeom>
              <a:rect b="b" l="l" r="r" t="t"/>
              <a:pathLst>
                <a:path extrusionOk="0" h="198" w="151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8335633" y="622161"/>
              <a:ext cx="10616" cy="6845"/>
            </a:xfrm>
            <a:custGeom>
              <a:rect b="b" l="l" r="r" t="t"/>
              <a:pathLst>
                <a:path extrusionOk="0" h="167" w="259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342355" y="607611"/>
              <a:ext cx="12911" cy="6886"/>
            </a:xfrm>
            <a:custGeom>
              <a:rect b="b" l="l" r="r" t="t"/>
              <a:pathLst>
                <a:path extrusionOk="0" h="168" w="315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8353545" y="583388"/>
              <a:ext cx="13977" cy="12911"/>
            </a:xfrm>
            <a:custGeom>
              <a:rect b="b" l="l" r="r" t="t"/>
              <a:pathLst>
                <a:path extrusionOk="0" h="315" w="341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8359815" y="562608"/>
              <a:ext cx="12460" cy="5533"/>
            </a:xfrm>
            <a:custGeom>
              <a:rect b="b" l="l" r="r" t="t"/>
              <a:pathLst>
                <a:path extrusionOk="0" h="135" w="304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8358750" y="553018"/>
              <a:ext cx="5246" cy="4017"/>
            </a:xfrm>
            <a:custGeom>
              <a:rect b="b" l="l" r="r" t="t"/>
              <a:pathLst>
                <a:path extrusionOk="0" h="98" w="128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7927654" y="682903"/>
              <a:ext cx="6353" cy="9099"/>
            </a:xfrm>
            <a:custGeom>
              <a:rect b="b" l="l" r="r" t="t"/>
              <a:pathLst>
                <a:path extrusionOk="0" h="222" w="155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935441" y="704134"/>
              <a:ext cx="14592" cy="13567"/>
            </a:xfrm>
            <a:custGeom>
              <a:rect b="b" l="l" r="r" t="t"/>
              <a:pathLst>
                <a:path extrusionOk="0" h="331" w="356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7943147" y="730898"/>
              <a:ext cx="12132" cy="6517"/>
            </a:xfrm>
            <a:custGeom>
              <a:rect b="b" l="l" r="r" t="t"/>
              <a:pathLst>
                <a:path extrusionOk="0" h="159" w="296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7948926" y="751186"/>
              <a:ext cx="9878" cy="5574"/>
            </a:xfrm>
            <a:custGeom>
              <a:rect b="b" l="l" r="r" t="t"/>
              <a:pathLst>
                <a:path extrusionOk="0" h="136" w="241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7957205" y="768236"/>
              <a:ext cx="8034" cy="10042"/>
            </a:xfrm>
            <a:custGeom>
              <a:rect b="b" l="l" r="r" t="t"/>
              <a:pathLst>
                <a:path extrusionOk="0" h="245" w="196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7962410" y="778852"/>
              <a:ext cx="18731" cy="16026"/>
            </a:xfrm>
            <a:custGeom>
              <a:rect b="b" l="l" r="r" t="t"/>
              <a:pathLst>
                <a:path extrusionOk="0" h="391" w="457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7973436" y="805288"/>
              <a:ext cx="8607" cy="7050"/>
            </a:xfrm>
            <a:custGeom>
              <a:rect b="b" l="l" r="r" t="t"/>
              <a:pathLst>
                <a:path extrusionOk="0" h="172" w="21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7978641" y="821928"/>
              <a:ext cx="8935" cy="8116"/>
            </a:xfrm>
            <a:custGeom>
              <a:rect b="b" l="l" r="r" t="t"/>
              <a:pathLst>
                <a:path extrusionOk="0" h="198" w="218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8075082" y="1230929"/>
              <a:ext cx="9222" cy="12501"/>
            </a:xfrm>
            <a:custGeom>
              <a:rect b="b" l="l" r="r" t="t"/>
              <a:pathLst>
                <a:path extrusionOk="0" h="305" w="225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8084591" y="1230929"/>
              <a:ext cx="7993" cy="12501"/>
            </a:xfrm>
            <a:custGeom>
              <a:rect b="b" l="l" r="r" t="t"/>
              <a:pathLst>
                <a:path extrusionOk="0" h="305" w="195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8099592" y="1247324"/>
              <a:ext cx="12583" cy="11558"/>
            </a:xfrm>
            <a:custGeom>
              <a:rect b="b" l="l" r="r" t="t"/>
              <a:pathLst>
                <a:path extrusionOk="0" h="282" w="307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8120413" y="1255111"/>
              <a:ext cx="12583" cy="9017"/>
            </a:xfrm>
            <a:custGeom>
              <a:rect b="b" l="l" r="r" t="t"/>
              <a:pathLst>
                <a:path extrusionOk="0" h="220" w="307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8132791" y="1264087"/>
              <a:ext cx="9386" cy="6066"/>
            </a:xfrm>
            <a:custGeom>
              <a:rect b="b" l="l" r="r" t="t"/>
              <a:pathLst>
                <a:path extrusionOk="0" h="148" w="229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8151440" y="1270522"/>
              <a:ext cx="5738" cy="9550"/>
            </a:xfrm>
            <a:custGeom>
              <a:rect b="b" l="l" r="r" t="t"/>
              <a:pathLst>
                <a:path extrusionOk="0" h="233" w="14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8172753" y="1277654"/>
              <a:ext cx="14264" cy="13157"/>
            </a:xfrm>
            <a:custGeom>
              <a:rect b="b" l="l" r="r" t="t"/>
              <a:pathLst>
                <a:path extrusionOk="0" h="321" w="348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8192058" y="1289253"/>
              <a:ext cx="11354" cy="9099"/>
            </a:xfrm>
            <a:custGeom>
              <a:rect b="b" l="l" r="r" t="t"/>
              <a:pathLst>
                <a:path extrusionOk="0" h="222" w="277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8208411" y="1299294"/>
              <a:ext cx="11968" cy="6886"/>
            </a:xfrm>
            <a:custGeom>
              <a:rect b="b" l="l" r="r" t="t"/>
              <a:pathLst>
                <a:path extrusionOk="0" h="168" w="292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8227716" y="1309951"/>
              <a:ext cx="6312" cy="8484"/>
            </a:xfrm>
            <a:custGeom>
              <a:rect b="b" l="l" r="r" t="t"/>
              <a:pathLst>
                <a:path extrusionOk="0" h="207" w="154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8243660" y="1306959"/>
              <a:ext cx="13649" cy="12050"/>
            </a:xfrm>
            <a:custGeom>
              <a:rect b="b" l="l" r="r" t="t"/>
              <a:pathLst>
                <a:path extrusionOk="0" h="294" w="333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8254521" y="1289253"/>
              <a:ext cx="7050" cy="7337"/>
            </a:xfrm>
            <a:custGeom>
              <a:rect b="b" l="l" r="r" t="t"/>
              <a:pathLst>
                <a:path extrusionOk="0" h="179" w="172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8260751" y="1279457"/>
              <a:ext cx="7419" cy="6558"/>
            </a:xfrm>
            <a:custGeom>
              <a:rect b="b" l="l" r="r" t="t"/>
              <a:pathLst>
                <a:path extrusionOk="0" h="160" w="181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8270301" y="1262776"/>
              <a:ext cx="11354" cy="9796"/>
            </a:xfrm>
            <a:custGeom>
              <a:rect b="b" l="l" r="r" t="t"/>
              <a:pathLst>
                <a:path extrusionOk="0" h="239" w="277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8287597" y="1273842"/>
              <a:ext cx="5533" cy="6271"/>
            </a:xfrm>
            <a:custGeom>
              <a:rect b="b" l="l" r="r" t="t"/>
              <a:pathLst>
                <a:path extrusionOk="0" h="153" w="135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8295221" y="1280605"/>
              <a:ext cx="5533" cy="7788"/>
            </a:xfrm>
            <a:custGeom>
              <a:rect b="b" l="l" r="r" t="t"/>
              <a:pathLst>
                <a:path extrusionOk="0" h="190" w="135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8298336" y="1295237"/>
              <a:ext cx="8402" cy="5164"/>
            </a:xfrm>
            <a:custGeom>
              <a:rect b="b" l="l" r="r" t="t"/>
              <a:pathLst>
                <a:path extrusionOk="0" h="126" w="205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8310550" y="1306426"/>
              <a:ext cx="11968" cy="10821"/>
            </a:xfrm>
            <a:custGeom>
              <a:rect b="b" l="l" r="r" t="t"/>
              <a:pathLst>
                <a:path extrusionOk="0" h="264" w="292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8323706" y="1320894"/>
              <a:ext cx="5246" cy="6189"/>
            </a:xfrm>
            <a:custGeom>
              <a:rect b="b" l="l" r="r" t="t"/>
              <a:pathLst>
                <a:path extrusionOk="0" h="151" w="128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8334445" y="1313640"/>
              <a:ext cx="10288" cy="5410"/>
            </a:xfrm>
            <a:custGeom>
              <a:rect b="b" l="l" r="r" t="t"/>
              <a:pathLst>
                <a:path extrusionOk="0" h="132" w="251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8348216" y="1307246"/>
              <a:ext cx="5369" cy="6968"/>
            </a:xfrm>
            <a:custGeom>
              <a:rect b="b" l="l" r="r" t="t"/>
              <a:pathLst>
                <a:path extrusionOk="0" h="170" w="131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8361660" y="1297040"/>
              <a:ext cx="4959" cy="6886"/>
            </a:xfrm>
            <a:custGeom>
              <a:rect b="b" l="l" r="r" t="t"/>
              <a:pathLst>
                <a:path extrusionOk="0" h="168" w="121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8369160" y="1288679"/>
              <a:ext cx="12583" cy="11190"/>
            </a:xfrm>
            <a:custGeom>
              <a:rect b="b" l="l" r="r" t="t"/>
              <a:pathLst>
                <a:path extrusionOk="0" h="273" w="307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8390064" y="1277613"/>
              <a:ext cx="10534" cy="5205"/>
            </a:xfrm>
            <a:custGeom>
              <a:rect b="b" l="l" r="r" t="t"/>
              <a:pathLst>
                <a:path extrusionOk="0" h="127" w="257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8400720" y="1270850"/>
              <a:ext cx="12419" cy="5410"/>
            </a:xfrm>
            <a:custGeom>
              <a:rect b="b" l="l" r="r" t="t"/>
              <a:pathLst>
                <a:path extrusionOk="0" h="132" w="303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8417525" y="1262243"/>
              <a:ext cx="5410" cy="6804"/>
            </a:xfrm>
            <a:custGeom>
              <a:rect b="b" l="l" r="r" t="t"/>
              <a:pathLst>
                <a:path extrusionOk="0" h="166" w="132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8427033" y="1249783"/>
              <a:ext cx="12747" cy="11558"/>
            </a:xfrm>
            <a:custGeom>
              <a:rect b="b" l="l" r="r" t="t"/>
              <a:pathLst>
                <a:path extrusionOk="0" h="282" w="311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8445108" y="1244455"/>
              <a:ext cx="5533" cy="6886"/>
            </a:xfrm>
            <a:custGeom>
              <a:rect b="b" l="l" r="r" t="t"/>
              <a:pathLst>
                <a:path extrusionOk="0" h="168" w="135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8458716" y="1233634"/>
              <a:ext cx="5287" cy="6189"/>
            </a:xfrm>
            <a:custGeom>
              <a:rect b="b" l="l" r="r" t="t"/>
              <a:pathLst>
                <a:path extrusionOk="0" h="151" w="129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8469659" y="1223962"/>
              <a:ext cx="11313" cy="5533"/>
            </a:xfrm>
            <a:custGeom>
              <a:rect b="b" l="l" r="r" t="t"/>
              <a:pathLst>
                <a:path extrusionOk="0" h="135" w="276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8486382" y="1216010"/>
              <a:ext cx="5615" cy="6148"/>
            </a:xfrm>
            <a:custGeom>
              <a:rect b="b" l="l" r="r" t="t"/>
              <a:pathLst>
                <a:path extrusionOk="0" h="150" w="137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8498391" y="1204985"/>
              <a:ext cx="5369" cy="6189"/>
            </a:xfrm>
            <a:custGeom>
              <a:rect b="b" l="l" r="r" t="t"/>
              <a:pathLst>
                <a:path extrusionOk="0" h="151" w="131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8301656" y="707740"/>
              <a:ext cx="214734" cy="213668"/>
            </a:xfrm>
            <a:custGeom>
              <a:rect b="b" l="l" r="r" t="t"/>
              <a:pathLst>
                <a:path extrusionOk="0" h="5213" w="5239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8336412" y="764711"/>
              <a:ext cx="5574" cy="13239"/>
            </a:xfrm>
            <a:custGeom>
              <a:rect b="b" l="l" r="r" t="t"/>
              <a:pathLst>
                <a:path extrusionOk="0" h="323" w="136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8343749" y="778073"/>
              <a:ext cx="10616" cy="5041"/>
            </a:xfrm>
            <a:custGeom>
              <a:rect b="b" l="l" r="r" t="t"/>
              <a:pathLst>
                <a:path extrusionOk="0" h="123" w="259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8357069" y="790901"/>
              <a:ext cx="4959" cy="10944"/>
            </a:xfrm>
            <a:custGeom>
              <a:rect b="b" l="l" r="r" t="t"/>
              <a:pathLst>
                <a:path extrusionOk="0" h="267" w="121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8366250" y="801599"/>
              <a:ext cx="15985" cy="14059"/>
            </a:xfrm>
            <a:custGeom>
              <a:rect b="b" l="l" r="r" t="t"/>
              <a:pathLst>
                <a:path extrusionOk="0" h="343" w="39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8385391" y="821272"/>
              <a:ext cx="6189" cy="8034"/>
            </a:xfrm>
            <a:custGeom>
              <a:rect b="b" l="l" r="r" t="t"/>
              <a:pathLst>
                <a:path extrusionOk="0" h="196" w="151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8396703" y="826437"/>
              <a:ext cx="6476" cy="15821"/>
            </a:xfrm>
            <a:custGeom>
              <a:rect b="b" l="l" r="r" t="t"/>
              <a:pathLst>
                <a:path extrusionOk="0" h="386" w="158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8404040" y="841765"/>
              <a:ext cx="12173" cy="5123"/>
            </a:xfrm>
            <a:custGeom>
              <a:rect b="b" l="l" r="r" t="t"/>
              <a:pathLst>
                <a:path extrusionOk="0" h="125" w="297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8417852" y="849799"/>
              <a:ext cx="15493" cy="14837"/>
            </a:xfrm>
            <a:custGeom>
              <a:rect b="b" l="l" r="r" t="t"/>
              <a:pathLst>
                <a:path extrusionOk="0" h="362" w="378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8435927" y="868529"/>
              <a:ext cx="4918" cy="15821"/>
            </a:xfrm>
            <a:custGeom>
              <a:rect b="b" l="l" r="r" t="t"/>
              <a:pathLst>
                <a:path extrusionOk="0" h="386" w="12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8306533" y="644212"/>
              <a:ext cx="109519" cy="126078"/>
            </a:xfrm>
            <a:custGeom>
              <a:rect b="b" l="l" r="r" t="t"/>
              <a:pathLst>
                <a:path extrusionOk="0" h="3076" w="2672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8511097" y="1206010"/>
              <a:ext cx="10903" cy="5451"/>
            </a:xfrm>
            <a:custGeom>
              <a:rect b="b" l="l" r="r" t="t"/>
              <a:pathLst>
                <a:path extrusionOk="0" h="133" w="266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8524786" y="1196296"/>
              <a:ext cx="12214" cy="9427"/>
            </a:xfrm>
            <a:custGeom>
              <a:rect b="b" l="l" r="r" t="t"/>
              <a:pathLst>
                <a:path extrusionOk="0" h="230" w="298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7651036" y="741062"/>
              <a:ext cx="779418" cy="357001"/>
            </a:xfrm>
            <a:custGeom>
              <a:rect b="b" l="l" r="r" t="t"/>
              <a:pathLst>
                <a:path extrusionOk="0" h="8710" w="19016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 flipH="1">
              <a:off x="8189224" y="304727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9"/>
          <p:cNvSpPr/>
          <p:nvPr/>
        </p:nvSpPr>
        <p:spPr>
          <a:xfrm>
            <a:off x="280988" y="326325"/>
            <a:ext cx="6151200" cy="4337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9"/>
          <p:cNvSpPr/>
          <p:nvPr/>
        </p:nvSpPr>
        <p:spPr>
          <a:xfrm>
            <a:off x="357188" y="250125"/>
            <a:ext cx="6151200" cy="4337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pub</a:t>
            </a: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lic static class </a:t>
            </a: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CategoriaD</a:t>
            </a: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AO{</a:t>
            </a:r>
            <a:endParaRPr b="1"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        public static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bool ActualizarPorID(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Categoria cat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)</a:t>
            </a: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 {</a:t>
            </a:r>
            <a:endParaRPr b="1"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bool exito = true;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            try {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string cadena = Resources.cadena_conexion;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using (SqlConnection connection = new SqlConnection(cadena)){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string query =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"UPDATE Categories “ +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           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”SET CategoryName = @nuevonombre, Description = @nuevadescripcion “ +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           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”WHERE CategoryID = @id";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SqlCommand command = new SqlCommand(query, connection);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command.Parameters.AddWithValue(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"@nuevonombre", cat.CategoryName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command.Parameters.AddWithValue(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"@nuevadescripcion", cat.Description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command.Parameters.AddWithValue(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"@id",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cat.CategoryID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connection.Open();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command.ExecuteNonQuery();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                connection.Close();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 }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            catch (Exception e) {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                exito = false;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            }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        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return exito;</a:t>
            </a:r>
            <a:endParaRPr b="1" sz="11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r>
              <a:rPr b="1" lang="en" sz="1100">
                <a:latin typeface="Anaheim"/>
                <a:ea typeface="Anaheim"/>
                <a:cs typeface="Anaheim"/>
                <a:sym typeface="Anaheim"/>
              </a:rPr>
              <a:t>      </a:t>
            </a: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03" name="Google Shape;1003;p49"/>
          <p:cNvSpPr/>
          <p:nvPr/>
        </p:nvSpPr>
        <p:spPr>
          <a:xfrm>
            <a:off x="4856063" y="2815850"/>
            <a:ext cx="3225900" cy="20775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9"/>
          <p:cNvSpPr/>
          <p:nvPr/>
        </p:nvSpPr>
        <p:spPr>
          <a:xfrm>
            <a:off x="4932263" y="2739650"/>
            <a:ext cx="3225900" cy="20775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private void btnActualizar_Click(...){</a:t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Categoría cat = new Categoria();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cat.CategoryID = &lt;Obtener de algún control&gt;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cat.CategoryName = &lt;Obtener de algún control&gt;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   cat.Description = &lt;Obtener de algún control&gt;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 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if ( 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CategoriaDAO.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ActualizarPorID</a:t>
            </a:r>
            <a:r>
              <a:rPr b="1" lang="en" sz="110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(cat) </a:t>
            </a: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)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        MessageBox.Show(“Actualizada con éxito!”);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  else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Anaheim"/>
                <a:ea typeface="Anaheim"/>
                <a:cs typeface="Anaheim"/>
                <a:sym typeface="Anaheim"/>
              </a:rPr>
              <a:t>         MessageBox.Show(“Ha ocurrido un error!”);</a:t>
            </a:r>
            <a:endParaRPr b="1" sz="11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b="1"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05" name="Google Shape;1005;p49"/>
          <p:cNvSpPr/>
          <p:nvPr/>
        </p:nvSpPr>
        <p:spPr>
          <a:xfrm rot="-234149">
            <a:off x="1823759" y="3959916"/>
            <a:ext cx="3323606" cy="2757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9"/>
          <p:cNvSpPr/>
          <p:nvPr/>
        </p:nvSpPr>
        <p:spPr>
          <a:xfrm>
            <a:off x="6102713" y="600800"/>
            <a:ext cx="2760300" cy="705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9"/>
          <p:cNvSpPr/>
          <p:nvPr/>
        </p:nvSpPr>
        <p:spPr>
          <a:xfrm>
            <a:off x="6102713" y="600800"/>
            <a:ext cx="2760300" cy="705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Implementación de DAO - Actualizar registro existente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08" name="Google Shape;1008;p49"/>
          <p:cNvSpPr/>
          <p:nvPr/>
        </p:nvSpPr>
        <p:spPr>
          <a:xfrm flipH="1" rot="-233536">
            <a:off x="2688925" y="3280891"/>
            <a:ext cx="1997921" cy="623037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Recuerda nunca hacer un UPDATE sin especificar el WHERE!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09" name="Google Shape;1009;p49"/>
          <p:cNvSpPr/>
          <p:nvPr/>
        </p:nvSpPr>
        <p:spPr>
          <a:xfrm flipH="1">
            <a:off x="6668429" y="1656775"/>
            <a:ext cx="2118371" cy="80872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Se actualizarán </a:t>
            </a:r>
            <a:r>
              <a:rPr b="1"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todos </a:t>
            </a: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los registros que cumplan con la condición WHERE, ¡ten cuidado!</a:t>
            </a:r>
            <a:endParaRPr b="1"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0"/>
          <p:cNvSpPr txBox="1"/>
          <p:nvPr>
            <p:ph type="ctrTitle"/>
          </p:nvPr>
        </p:nvSpPr>
        <p:spPr>
          <a:xfrm>
            <a:off x="529100" y="920850"/>
            <a:ext cx="32484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Muchas gracias por su atención</a:t>
            </a:r>
            <a:endParaRPr sz="3600"/>
          </a:p>
        </p:txBody>
      </p:sp>
      <p:sp>
        <p:nvSpPr>
          <p:cNvPr id="1015" name="Google Shape;1015;p50"/>
          <p:cNvSpPr txBox="1"/>
          <p:nvPr>
            <p:ph idx="1" type="subTitle"/>
          </p:nvPr>
        </p:nvSpPr>
        <p:spPr>
          <a:xfrm>
            <a:off x="833900" y="2150750"/>
            <a:ext cx="2463000" cy="15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realizada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Ing. Marlene Navarro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meaguilar@uca.edu.sv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Ronaldo Canizales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rcanizales@uca.edu.sv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Guillermo Cortés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gcortes@uca.edu.sv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50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1017" name="Google Shape;1017;p50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50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1024" name="Google Shape;1024;p50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50"/>
          <p:cNvSpPr txBox="1"/>
          <p:nvPr/>
        </p:nvSpPr>
        <p:spPr>
          <a:xfrm>
            <a:off x="833913" y="4055729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sz="9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30" name="Google Shape;1030;p50"/>
          <p:cNvSpPr/>
          <p:nvPr/>
        </p:nvSpPr>
        <p:spPr>
          <a:xfrm>
            <a:off x="4750188" y="2404477"/>
            <a:ext cx="2801100" cy="1777500"/>
          </a:xfrm>
          <a:prstGeom prst="roundRect">
            <a:avLst>
              <a:gd fmla="val 5444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1" name="Google Shape;1031;p50"/>
          <p:cNvGrpSpPr/>
          <p:nvPr/>
        </p:nvGrpSpPr>
        <p:grpSpPr>
          <a:xfrm>
            <a:off x="4848518" y="2502124"/>
            <a:ext cx="2800975" cy="2133301"/>
            <a:chOff x="3578510" y="1419647"/>
            <a:chExt cx="4021500" cy="3062887"/>
          </a:xfrm>
        </p:grpSpPr>
        <p:sp>
          <p:nvSpPr>
            <p:cNvPr id="1032" name="Google Shape;1032;p50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4" name="Google Shape;1034;p50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5" name="Google Shape;1035;p50"/>
            <p:cNvSpPr/>
            <p:nvPr/>
          </p:nvSpPr>
          <p:spPr>
            <a:xfrm>
              <a:off x="49009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36" name="Google Shape;1036;p50"/>
          <p:cNvSpPr txBox="1"/>
          <p:nvPr>
            <p:ph type="ctrTitle"/>
          </p:nvPr>
        </p:nvSpPr>
        <p:spPr>
          <a:xfrm>
            <a:off x="5017500" y="2847125"/>
            <a:ext cx="2463000" cy="1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¿Preguntas?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