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95" r:id="rId7"/>
    <p:sldId id="296" r:id="rId8"/>
    <p:sldId id="298" r:id="rId9"/>
    <p:sldId id="297" r:id="rId10"/>
    <p:sldId id="266" r:id="rId11"/>
    <p:sldId id="294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Saira SemiCondensed Light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B8B0BF-FDF9-4F5A-9A75-C63C4A1F9C69}" v="9" dt="2021-05-07T08:42:19.567"/>
    <p1510:client id="{620C64C4-DF50-411D-A1DE-0E911B7090DB}" v="472" dt="2021-03-11T11:23:57.384"/>
    <p1510:client id="{8F8B88EA-4AC2-4F1C-A9BF-CED3141B9B89}" v="27" dt="2021-03-11T11:26:09.982"/>
    <p1510:client id="{A9DE015C-A311-4C1E-B248-FA18D0002A2F}" v="556" dt="2021-03-11T13:25:14.327"/>
    <p1510:client id="{B4B5DB66-E39D-43C6-B88E-3B22718326DA}" v="94" dt="2021-03-11T10:08:15.562"/>
    <p1510:client id="{F83417E7-BBD7-4308-B403-A143CC1569E9}" v="32" dt="2021-03-11T14:17:13.319"/>
  </p1510:revLst>
</p1510:revInfo>
</file>

<file path=ppt/tableStyles.xml><?xml version="1.0" encoding="utf-8"?>
<a:tblStyleLst xmlns:a="http://schemas.openxmlformats.org/drawingml/2006/main" def="{5BC62F8C-F8CE-4770-8A17-DA221E23A3AE}">
  <a:tblStyle styleId="{5BC62F8C-F8CE-4770-8A17-DA221E23A3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BB986A-41FD-4C73-84F1-7ECE0BEDFB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1" name="Google Shape;3601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84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92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552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05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6" y="734377"/>
            <a:ext cx="4825818" cy="43114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315"/>
                </a:moveTo>
                <a:lnTo>
                  <a:pt x="0" y="21600"/>
                </a:lnTo>
                <a:lnTo>
                  <a:pt x="17128" y="17544"/>
                </a:lnTo>
                <a:lnTo>
                  <a:pt x="20654" y="11770"/>
                </a:lnTo>
                <a:lnTo>
                  <a:pt x="18530" y="14144"/>
                </a:lnTo>
                <a:lnTo>
                  <a:pt x="21600" y="8115"/>
                </a:lnTo>
                <a:lnTo>
                  <a:pt x="9944" y="0"/>
                </a:lnTo>
                <a:close/>
              </a:path>
            </a:pathLst>
          </a:custGeom>
          <a:gradFill>
            <a:gsLst>
              <a:gs pos="0">
                <a:srgbClr val="FF6146">
                  <a:alpha val="80392"/>
                  <a:alpha val="62010"/>
                </a:srgbClr>
              </a:gs>
              <a:gs pos="100000">
                <a:srgbClr val="FFC801">
                  <a:alpha val="77647"/>
                  <a:alpha val="6201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" y="10000"/>
            <a:ext cx="844398" cy="5133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-1" y="712470"/>
            <a:ext cx="4584384" cy="38676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3508"/>
                </a:lnTo>
                <a:lnTo>
                  <a:pt x="6395" y="0"/>
                </a:lnTo>
                <a:lnTo>
                  <a:pt x="21600" y="6993"/>
                </a:lnTo>
                <a:lnTo>
                  <a:pt x="17689" y="193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592854" y="0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5677" y="133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155666" y="4163377"/>
            <a:ext cx="1699758" cy="9801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101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7635726" y="4243388"/>
            <a:ext cx="1508274" cy="900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B0D18">
              <a:alpha val="62010"/>
            </a:srgb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" y="4048124"/>
            <a:ext cx="1107756" cy="7834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34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-2" y="4342923"/>
            <a:ext cx="1047276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563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-1" y="3853337"/>
            <a:ext cx="1089180" cy="7915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131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475" y="3951921"/>
            <a:ext cx="816318" cy="585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8911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1" y="4626292"/>
            <a:ext cx="333828" cy="250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9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88593" y="4570094"/>
            <a:ext cx="868698" cy="573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9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93845" y="4740592"/>
            <a:ext cx="611010" cy="4028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32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3813" y="4886800"/>
            <a:ext cx="445284" cy="2567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09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-2" y="3945254"/>
            <a:ext cx="1460160" cy="10268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458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6677976" y="4591049"/>
            <a:ext cx="872008" cy="585306"/>
            <a:chOff x="6677976" y="4591049"/>
            <a:chExt cx="872008" cy="585306"/>
          </a:xfrm>
        </p:grpSpPr>
        <p:sp>
          <p:nvSpPr>
            <p:cNvPr id="36" name="Google Shape;36;p2"/>
            <p:cNvSpPr/>
            <p:nvPr/>
          </p:nvSpPr>
          <p:spPr>
            <a:xfrm>
              <a:off x="6780370" y="51034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46556" y="50487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712267" y="499443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77976" y="493966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865143" y="512587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831329" y="50715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797038" y="50172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62749" y="496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28935" y="49082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916101" y="50944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881812" y="503967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847522" y="498538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813231" y="493109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779418" y="487632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00874" y="51173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966584" y="506253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932293" y="50082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898004" y="49534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864190" y="48991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829900" y="484489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085647" y="513968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051356" y="508539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017067" y="50311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982776" y="497633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948962" y="49220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914673" y="48672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80382" y="481298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36129" y="51082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101838" y="50534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067549" y="499919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033735" y="494490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999445" y="489013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965155" y="48358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30865" y="478107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220901" y="5130641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186612" y="50763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152322" y="502205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118507" y="49672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084218" y="49129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049928" y="485870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015637" y="480393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81824" y="474964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271384" y="509920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237093" y="504491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202804" y="499014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168990" y="493585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134700" y="48810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100410" y="48267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066597" y="477250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32306" y="47177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356156" y="512206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321867" y="506730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287576" y="501300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253762" y="495871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219473" y="49039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85182" y="484965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151368" y="479488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117079" y="474059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082788" y="46862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406638" y="509016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372349" y="503586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338535" y="49810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304245" y="49268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269955" y="48725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35665" y="48177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201851" y="476345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167562" y="47086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133272" y="465439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457122" y="5058250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23307" y="500395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389018" y="494966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354728" y="489489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320437" y="48406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286624" y="47863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252334" y="47315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218043" y="467725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184230" y="462248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4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508080" y="502681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473791" y="497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439500" y="49177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405210" y="486346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371397" y="480869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337106" y="475440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302817" y="470011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268526" y="46453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234712" y="45910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-45720" y="1170144"/>
            <a:ext cx="864886" cy="1040119"/>
            <a:chOff x="-45720" y="1170144"/>
            <a:chExt cx="864886" cy="1040119"/>
          </a:xfrm>
        </p:grpSpPr>
        <p:sp>
          <p:nvSpPr>
            <p:cNvPr id="123" name="Google Shape;123;p2"/>
            <p:cNvSpPr/>
            <p:nvPr/>
          </p:nvSpPr>
          <p:spPr>
            <a:xfrm>
              <a:off x="483394" y="11701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18160" y="124967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53402" y="13287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88169" y="140779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22935" y="1486851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8177" y="1566384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2944" y="16454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28186" y="172450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62952" y="180355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10050" y="120253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44818" y="12820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79583" y="136112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14825" y="144017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49593" y="15192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84358" y="1598770"/>
              <a:ext cx="56700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19601" y="1677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54367" y="175688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9610" y="18359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36232" y="123539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71475" y="13144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06241" y="139350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41007" y="14725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76250" y="155209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11016" y="163115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45782" y="1710212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81025" y="17892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15791" y="18683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62890" y="12677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97656" y="134683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32899" y="142589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67664" y="15049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2431" y="1584482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37674" y="16635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72439" y="174259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07206" y="182165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42449" y="190118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89547" y="13001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24313" y="137921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59080" y="14582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94322" y="1537809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9088" y="161686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63855" y="169592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399097" y="177498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33863" y="18540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68630" y="1933573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15728" y="133254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0971" y="141160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85738" y="14906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20503" y="15701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55746" y="16492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90513" y="172830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5279" y="1807367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60521" y="188690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95288" y="196595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2386" y="136493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7153" y="144398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12395" y="152352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47161" y="16025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81928" y="168163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7169" y="17606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51936" y="18397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86702" y="1919286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21944" y="19983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-31432" y="139731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810" y="147637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8576" y="15559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3819" y="163496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08584" y="171402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43351" y="17930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8594" y="1872613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13359" y="19516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8125" y="2030728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-34766" y="15882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0" y="166735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5243" y="17464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0008" y="182594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04775" y="19049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40017" y="198405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74784" y="206311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-38576" y="17787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-3333" y="185832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1432" y="19373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6198" y="201644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01441" y="20954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-41910" y="196976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-7144" y="2048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7623" y="21278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-45720" y="2160745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489100" y="1246350"/>
            <a:ext cx="3583800" cy="290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11"/>
          <p:cNvSpPr/>
          <p:nvPr/>
        </p:nvSpPr>
        <p:spPr>
          <a:xfrm>
            <a:off x="-975" y="3697274"/>
            <a:ext cx="8138178" cy="1411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983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2" name="Google Shape;1782;p11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3" name="Google Shape;1783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784" name="Google Shape;1784;p11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5" name="Google Shape;1785;p11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6" name="Google Shape;1786;p11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7" name="Google Shape;1787;p11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8" name="Google Shape;1788;p11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p11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0" name="Google Shape;1790;p11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1" name="Google Shape;1791;p11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2" name="Google Shape;1792;p11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3" name="Google Shape;1793;p11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4" name="Google Shape;1794;p11"/>
          <p:cNvSpPr/>
          <p:nvPr/>
        </p:nvSpPr>
        <p:spPr>
          <a:xfrm>
            <a:off x="-975" y="4175020"/>
            <a:ext cx="9145926" cy="9724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5" name="Google Shape;1795;p11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6" name="Google Shape;1796;p11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7" name="Google Shape;1797;p11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8" name="Google Shape;1798;p11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9" name="Google Shape;1799;p11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0" name="Google Shape;1800;p11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1" name="Google Shape;1801;p11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2" name="Google Shape;1802;p11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3" name="Google Shape;1803;p11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4" name="Google Shape;1804;p11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5" name="Google Shape;1805;p11"/>
          <p:cNvSpPr txBox="1">
            <a:spLocks noGrp="1"/>
          </p:cNvSpPr>
          <p:nvPr>
            <p:ph type="body" idx="1"/>
          </p:nvPr>
        </p:nvSpPr>
        <p:spPr>
          <a:xfrm>
            <a:off x="942025" y="4696925"/>
            <a:ext cx="6391200" cy="32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100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grpSp>
        <p:nvGrpSpPr>
          <p:cNvPr id="1806" name="Google Shape;1806;p11"/>
          <p:cNvGrpSpPr/>
          <p:nvPr/>
        </p:nvGrpSpPr>
        <p:grpSpPr>
          <a:xfrm>
            <a:off x="-30948" y="164773"/>
            <a:ext cx="825620" cy="1066735"/>
            <a:chOff x="-30948" y="164773"/>
            <a:chExt cx="825620" cy="1066735"/>
          </a:xfrm>
        </p:grpSpPr>
        <p:sp>
          <p:nvSpPr>
            <p:cNvPr id="1807" name="Google Shape;1807;p11"/>
            <p:cNvSpPr/>
            <p:nvPr/>
          </p:nvSpPr>
          <p:spPr>
            <a:xfrm>
              <a:off x="748880" y="835834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11"/>
            <p:cNvSpPr/>
            <p:nvPr/>
          </p:nvSpPr>
          <p:spPr>
            <a:xfrm>
              <a:off x="683365" y="87908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11"/>
            <p:cNvSpPr/>
            <p:nvPr/>
          </p:nvSpPr>
          <p:spPr>
            <a:xfrm>
              <a:off x="617849" y="922339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11"/>
            <p:cNvSpPr/>
            <p:nvPr/>
          </p:nvSpPr>
          <p:spPr>
            <a:xfrm>
              <a:off x="551696" y="964956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11"/>
            <p:cNvSpPr/>
            <p:nvPr/>
          </p:nvSpPr>
          <p:spPr>
            <a:xfrm>
              <a:off x="486182" y="1008209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11"/>
            <p:cNvSpPr/>
            <p:nvPr/>
          </p:nvSpPr>
          <p:spPr>
            <a:xfrm>
              <a:off x="420666" y="105146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11"/>
            <p:cNvSpPr/>
            <p:nvPr/>
          </p:nvSpPr>
          <p:spPr>
            <a:xfrm>
              <a:off x="354513" y="109471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11"/>
            <p:cNvSpPr/>
            <p:nvPr/>
          </p:nvSpPr>
          <p:spPr>
            <a:xfrm>
              <a:off x="288997" y="113733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11"/>
            <p:cNvSpPr/>
            <p:nvPr/>
          </p:nvSpPr>
          <p:spPr>
            <a:xfrm>
              <a:off x="222846" y="1180587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11"/>
            <p:cNvSpPr/>
            <p:nvPr/>
          </p:nvSpPr>
          <p:spPr>
            <a:xfrm>
              <a:off x="708808" y="774771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11"/>
            <p:cNvSpPr/>
            <p:nvPr/>
          </p:nvSpPr>
          <p:spPr>
            <a:xfrm>
              <a:off x="643292" y="81802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11"/>
            <p:cNvSpPr/>
            <p:nvPr/>
          </p:nvSpPr>
          <p:spPr>
            <a:xfrm>
              <a:off x="577776" y="86127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11"/>
            <p:cNvSpPr/>
            <p:nvPr/>
          </p:nvSpPr>
          <p:spPr>
            <a:xfrm>
              <a:off x="511625" y="903894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11"/>
            <p:cNvSpPr/>
            <p:nvPr/>
          </p:nvSpPr>
          <p:spPr>
            <a:xfrm>
              <a:off x="446109" y="94714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11"/>
            <p:cNvSpPr/>
            <p:nvPr/>
          </p:nvSpPr>
          <p:spPr>
            <a:xfrm>
              <a:off x="380593" y="990399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11"/>
            <p:cNvSpPr/>
            <p:nvPr/>
          </p:nvSpPr>
          <p:spPr>
            <a:xfrm>
              <a:off x="314440" y="1033652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11"/>
            <p:cNvSpPr/>
            <p:nvPr/>
          </p:nvSpPr>
          <p:spPr>
            <a:xfrm>
              <a:off x="248926" y="1076269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11"/>
            <p:cNvSpPr/>
            <p:nvPr/>
          </p:nvSpPr>
          <p:spPr>
            <a:xfrm>
              <a:off x="183410" y="1119522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11"/>
            <p:cNvSpPr/>
            <p:nvPr/>
          </p:nvSpPr>
          <p:spPr>
            <a:xfrm>
              <a:off x="668735" y="713707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11"/>
            <p:cNvSpPr/>
            <p:nvPr/>
          </p:nvSpPr>
          <p:spPr>
            <a:xfrm>
              <a:off x="603219" y="756959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11"/>
            <p:cNvSpPr/>
            <p:nvPr/>
          </p:nvSpPr>
          <p:spPr>
            <a:xfrm>
              <a:off x="537704" y="80021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11"/>
            <p:cNvSpPr/>
            <p:nvPr/>
          </p:nvSpPr>
          <p:spPr>
            <a:xfrm>
              <a:off x="471552" y="842830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11"/>
            <p:cNvSpPr/>
            <p:nvPr/>
          </p:nvSpPr>
          <p:spPr>
            <a:xfrm>
              <a:off x="406036" y="88608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11"/>
            <p:cNvSpPr/>
            <p:nvPr/>
          </p:nvSpPr>
          <p:spPr>
            <a:xfrm>
              <a:off x="340520" y="92933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11"/>
            <p:cNvSpPr/>
            <p:nvPr/>
          </p:nvSpPr>
          <p:spPr>
            <a:xfrm>
              <a:off x="274369" y="972590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11"/>
            <p:cNvSpPr/>
            <p:nvPr/>
          </p:nvSpPr>
          <p:spPr>
            <a:xfrm>
              <a:off x="208853" y="101520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11"/>
            <p:cNvSpPr/>
            <p:nvPr/>
          </p:nvSpPr>
          <p:spPr>
            <a:xfrm>
              <a:off x="143336" y="105846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11"/>
            <p:cNvSpPr/>
            <p:nvPr/>
          </p:nvSpPr>
          <p:spPr>
            <a:xfrm>
              <a:off x="628662" y="652644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11"/>
            <p:cNvSpPr/>
            <p:nvPr/>
          </p:nvSpPr>
          <p:spPr>
            <a:xfrm>
              <a:off x="563147" y="69589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11"/>
            <p:cNvSpPr/>
            <p:nvPr/>
          </p:nvSpPr>
          <p:spPr>
            <a:xfrm>
              <a:off x="497630" y="73915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11"/>
            <p:cNvSpPr/>
            <p:nvPr/>
          </p:nvSpPr>
          <p:spPr>
            <a:xfrm>
              <a:off x="431478" y="781767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11"/>
            <p:cNvSpPr/>
            <p:nvPr/>
          </p:nvSpPr>
          <p:spPr>
            <a:xfrm>
              <a:off x="365963" y="825019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11"/>
            <p:cNvSpPr/>
            <p:nvPr/>
          </p:nvSpPr>
          <p:spPr>
            <a:xfrm>
              <a:off x="300447" y="86827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11"/>
            <p:cNvSpPr/>
            <p:nvPr/>
          </p:nvSpPr>
          <p:spPr>
            <a:xfrm>
              <a:off x="234296" y="911527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11"/>
            <p:cNvSpPr/>
            <p:nvPr/>
          </p:nvSpPr>
          <p:spPr>
            <a:xfrm>
              <a:off x="168779" y="954143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11"/>
            <p:cNvSpPr/>
            <p:nvPr/>
          </p:nvSpPr>
          <p:spPr>
            <a:xfrm>
              <a:off x="103264" y="99739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11"/>
            <p:cNvSpPr/>
            <p:nvPr/>
          </p:nvSpPr>
          <p:spPr>
            <a:xfrm>
              <a:off x="589226" y="59158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11"/>
            <p:cNvSpPr/>
            <p:nvPr/>
          </p:nvSpPr>
          <p:spPr>
            <a:xfrm>
              <a:off x="523073" y="634834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11"/>
            <p:cNvSpPr/>
            <p:nvPr/>
          </p:nvSpPr>
          <p:spPr>
            <a:xfrm>
              <a:off x="457558" y="67808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11"/>
            <p:cNvSpPr/>
            <p:nvPr/>
          </p:nvSpPr>
          <p:spPr>
            <a:xfrm>
              <a:off x="392043" y="72070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11"/>
            <p:cNvSpPr/>
            <p:nvPr/>
          </p:nvSpPr>
          <p:spPr>
            <a:xfrm>
              <a:off x="325890" y="763957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11"/>
            <p:cNvSpPr/>
            <p:nvPr/>
          </p:nvSpPr>
          <p:spPr>
            <a:xfrm>
              <a:off x="260374" y="80721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11"/>
            <p:cNvSpPr/>
            <p:nvPr/>
          </p:nvSpPr>
          <p:spPr>
            <a:xfrm>
              <a:off x="194859" y="850462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11"/>
            <p:cNvSpPr/>
            <p:nvPr/>
          </p:nvSpPr>
          <p:spPr>
            <a:xfrm>
              <a:off x="128707" y="893081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11"/>
            <p:cNvSpPr/>
            <p:nvPr/>
          </p:nvSpPr>
          <p:spPr>
            <a:xfrm>
              <a:off x="63191" y="936333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11"/>
            <p:cNvSpPr/>
            <p:nvPr/>
          </p:nvSpPr>
          <p:spPr>
            <a:xfrm>
              <a:off x="549152" y="53051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11"/>
            <p:cNvSpPr/>
            <p:nvPr/>
          </p:nvSpPr>
          <p:spPr>
            <a:xfrm>
              <a:off x="483001" y="573771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11"/>
            <p:cNvSpPr/>
            <p:nvPr/>
          </p:nvSpPr>
          <p:spPr>
            <a:xfrm>
              <a:off x="417486" y="61702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11"/>
            <p:cNvSpPr/>
            <p:nvPr/>
          </p:nvSpPr>
          <p:spPr>
            <a:xfrm>
              <a:off x="351970" y="66027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11"/>
            <p:cNvSpPr/>
            <p:nvPr/>
          </p:nvSpPr>
          <p:spPr>
            <a:xfrm>
              <a:off x="285817" y="702893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11"/>
            <p:cNvSpPr/>
            <p:nvPr/>
          </p:nvSpPr>
          <p:spPr>
            <a:xfrm>
              <a:off x="220302" y="74614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11"/>
            <p:cNvSpPr/>
            <p:nvPr/>
          </p:nvSpPr>
          <p:spPr>
            <a:xfrm>
              <a:off x="154786" y="78940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11"/>
            <p:cNvSpPr/>
            <p:nvPr/>
          </p:nvSpPr>
          <p:spPr>
            <a:xfrm>
              <a:off x="88634" y="832653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11"/>
            <p:cNvSpPr/>
            <p:nvPr/>
          </p:nvSpPr>
          <p:spPr>
            <a:xfrm>
              <a:off x="23119" y="87527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11"/>
            <p:cNvSpPr/>
            <p:nvPr/>
          </p:nvSpPr>
          <p:spPr>
            <a:xfrm>
              <a:off x="509080" y="46945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11"/>
            <p:cNvSpPr/>
            <p:nvPr/>
          </p:nvSpPr>
          <p:spPr>
            <a:xfrm>
              <a:off x="442929" y="512707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11"/>
            <p:cNvSpPr/>
            <p:nvPr/>
          </p:nvSpPr>
          <p:spPr>
            <a:xfrm>
              <a:off x="377413" y="55596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11"/>
            <p:cNvSpPr/>
            <p:nvPr/>
          </p:nvSpPr>
          <p:spPr>
            <a:xfrm>
              <a:off x="311897" y="59921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11"/>
            <p:cNvSpPr/>
            <p:nvPr/>
          </p:nvSpPr>
          <p:spPr>
            <a:xfrm>
              <a:off x="245745" y="641830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11"/>
            <p:cNvSpPr/>
            <p:nvPr/>
          </p:nvSpPr>
          <p:spPr>
            <a:xfrm>
              <a:off x="180229" y="68508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11"/>
            <p:cNvSpPr/>
            <p:nvPr/>
          </p:nvSpPr>
          <p:spPr>
            <a:xfrm>
              <a:off x="114713" y="72833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11"/>
            <p:cNvSpPr/>
            <p:nvPr/>
          </p:nvSpPr>
          <p:spPr>
            <a:xfrm>
              <a:off x="48562" y="771590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11"/>
            <p:cNvSpPr/>
            <p:nvPr/>
          </p:nvSpPr>
          <p:spPr>
            <a:xfrm>
              <a:off x="-16954" y="814206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11"/>
            <p:cNvSpPr/>
            <p:nvPr/>
          </p:nvSpPr>
          <p:spPr>
            <a:xfrm>
              <a:off x="469007" y="408391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11"/>
            <p:cNvSpPr/>
            <p:nvPr/>
          </p:nvSpPr>
          <p:spPr>
            <a:xfrm>
              <a:off x="402856" y="451643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11"/>
            <p:cNvSpPr/>
            <p:nvPr/>
          </p:nvSpPr>
          <p:spPr>
            <a:xfrm>
              <a:off x="337340" y="49489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11"/>
            <p:cNvSpPr/>
            <p:nvPr/>
          </p:nvSpPr>
          <p:spPr>
            <a:xfrm>
              <a:off x="271823" y="53815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11"/>
            <p:cNvSpPr/>
            <p:nvPr/>
          </p:nvSpPr>
          <p:spPr>
            <a:xfrm>
              <a:off x="205672" y="580768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11"/>
            <p:cNvSpPr/>
            <p:nvPr/>
          </p:nvSpPr>
          <p:spPr>
            <a:xfrm>
              <a:off x="140156" y="624021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11"/>
            <p:cNvSpPr/>
            <p:nvPr/>
          </p:nvSpPr>
          <p:spPr>
            <a:xfrm>
              <a:off x="74641" y="66727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11"/>
            <p:cNvSpPr/>
            <p:nvPr/>
          </p:nvSpPr>
          <p:spPr>
            <a:xfrm>
              <a:off x="8489" y="710527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11"/>
            <p:cNvSpPr/>
            <p:nvPr/>
          </p:nvSpPr>
          <p:spPr>
            <a:xfrm>
              <a:off x="428935" y="34732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11"/>
            <p:cNvSpPr/>
            <p:nvPr/>
          </p:nvSpPr>
          <p:spPr>
            <a:xfrm>
              <a:off x="363419" y="39058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11"/>
            <p:cNvSpPr/>
            <p:nvPr/>
          </p:nvSpPr>
          <p:spPr>
            <a:xfrm>
              <a:off x="297266" y="433834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11"/>
            <p:cNvSpPr/>
            <p:nvPr/>
          </p:nvSpPr>
          <p:spPr>
            <a:xfrm>
              <a:off x="231750" y="47708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11"/>
            <p:cNvSpPr/>
            <p:nvPr/>
          </p:nvSpPr>
          <p:spPr>
            <a:xfrm>
              <a:off x="166236" y="51970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11"/>
            <p:cNvSpPr/>
            <p:nvPr/>
          </p:nvSpPr>
          <p:spPr>
            <a:xfrm>
              <a:off x="100084" y="562956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11"/>
            <p:cNvSpPr/>
            <p:nvPr/>
          </p:nvSpPr>
          <p:spPr>
            <a:xfrm>
              <a:off x="34567" y="606211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11"/>
            <p:cNvSpPr/>
            <p:nvPr/>
          </p:nvSpPr>
          <p:spPr>
            <a:xfrm>
              <a:off x="-30948" y="64946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11"/>
            <p:cNvSpPr/>
            <p:nvPr/>
          </p:nvSpPr>
          <p:spPr>
            <a:xfrm>
              <a:off x="388862" y="286265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11"/>
            <p:cNvSpPr/>
            <p:nvPr/>
          </p:nvSpPr>
          <p:spPr>
            <a:xfrm>
              <a:off x="323346" y="329518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11"/>
            <p:cNvSpPr/>
            <p:nvPr/>
          </p:nvSpPr>
          <p:spPr>
            <a:xfrm>
              <a:off x="257194" y="372771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11"/>
            <p:cNvSpPr/>
            <p:nvPr/>
          </p:nvSpPr>
          <p:spPr>
            <a:xfrm>
              <a:off x="191679" y="41602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11"/>
            <p:cNvSpPr/>
            <p:nvPr/>
          </p:nvSpPr>
          <p:spPr>
            <a:xfrm>
              <a:off x="126163" y="458641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11"/>
            <p:cNvSpPr/>
            <p:nvPr/>
          </p:nvSpPr>
          <p:spPr>
            <a:xfrm>
              <a:off x="60011" y="501893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11"/>
            <p:cNvSpPr/>
            <p:nvPr/>
          </p:nvSpPr>
          <p:spPr>
            <a:xfrm>
              <a:off x="-5505" y="54514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11"/>
            <p:cNvSpPr/>
            <p:nvPr/>
          </p:nvSpPr>
          <p:spPr>
            <a:xfrm>
              <a:off x="348789" y="22520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11"/>
            <p:cNvSpPr/>
            <p:nvPr/>
          </p:nvSpPr>
          <p:spPr>
            <a:xfrm>
              <a:off x="283274" y="268455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11"/>
            <p:cNvSpPr/>
            <p:nvPr/>
          </p:nvSpPr>
          <p:spPr>
            <a:xfrm>
              <a:off x="217122" y="311708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11"/>
            <p:cNvSpPr/>
            <p:nvPr/>
          </p:nvSpPr>
          <p:spPr>
            <a:xfrm>
              <a:off x="151606" y="354961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11"/>
            <p:cNvSpPr/>
            <p:nvPr/>
          </p:nvSpPr>
          <p:spPr>
            <a:xfrm>
              <a:off x="86089" y="39757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11"/>
            <p:cNvSpPr/>
            <p:nvPr/>
          </p:nvSpPr>
          <p:spPr>
            <a:xfrm>
              <a:off x="19938" y="440831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11"/>
            <p:cNvSpPr/>
            <p:nvPr/>
          </p:nvSpPr>
          <p:spPr>
            <a:xfrm>
              <a:off x="308717" y="16477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11"/>
            <p:cNvSpPr/>
            <p:nvPr/>
          </p:nvSpPr>
          <p:spPr>
            <a:xfrm>
              <a:off x="243200" y="20739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11"/>
            <p:cNvSpPr/>
            <p:nvPr/>
          </p:nvSpPr>
          <p:spPr>
            <a:xfrm>
              <a:off x="177049" y="250643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11"/>
            <p:cNvSpPr/>
            <p:nvPr/>
          </p:nvSpPr>
          <p:spPr>
            <a:xfrm>
              <a:off x="111532" y="293898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11"/>
            <p:cNvSpPr/>
            <p:nvPr/>
          </p:nvSpPr>
          <p:spPr>
            <a:xfrm>
              <a:off x="46016" y="337151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11"/>
            <p:cNvSpPr/>
            <p:nvPr/>
          </p:nvSpPr>
          <p:spPr>
            <a:xfrm>
              <a:off x="-20134" y="379768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5" name="Google Shape;1905;p11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1906" name="Google Shape;1906;p11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11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11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11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11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11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11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11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11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11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11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11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11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11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11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11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11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11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11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11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11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11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11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11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11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11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11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11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11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11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11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11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11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11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11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11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11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11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11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11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11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11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11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11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11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11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11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11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11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11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11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11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11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11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11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11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11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11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11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11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11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11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11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11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11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11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11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11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11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11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11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11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11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11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11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11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11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11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11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11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11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11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11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11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11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11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11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11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12"/>
          <p:cNvSpPr/>
          <p:nvPr/>
        </p:nvSpPr>
        <p:spPr>
          <a:xfrm>
            <a:off x="8595299" y="11425"/>
            <a:ext cx="548694" cy="5132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B0D18">
              <a:alpha val="2235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p12"/>
          <p:cNvSpPr/>
          <p:nvPr/>
        </p:nvSpPr>
        <p:spPr>
          <a:xfrm>
            <a:off x="8331983" y="4622447"/>
            <a:ext cx="811998" cy="5210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2606"/>
                </a:lnTo>
                <a:lnTo>
                  <a:pt x="12137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998" name="Google Shape;1998;p12"/>
          <p:cNvSpPr/>
          <p:nvPr/>
        </p:nvSpPr>
        <p:spPr>
          <a:xfrm>
            <a:off x="-1906" y="43078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07" y="13766"/>
                </a:lnTo>
                <a:lnTo>
                  <a:pt x="15597" y="1338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9" name="Google Shape;1999;p12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p12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1" name="Google Shape;2001;p12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2" name="Google Shape;2002;p12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3" name="Google Shape;2003;p12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4" name="Google Shape;2004;p12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Google Shape;2005;p12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6" name="Google Shape;2006;p12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Google Shape;2007;p12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12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9" name="Google Shape;2009;p12"/>
          <p:cNvGrpSpPr/>
          <p:nvPr/>
        </p:nvGrpSpPr>
        <p:grpSpPr>
          <a:xfrm>
            <a:off x="-21250" y="104800"/>
            <a:ext cx="1050747" cy="844380"/>
            <a:chOff x="-21250" y="104800"/>
            <a:chExt cx="1050747" cy="844380"/>
          </a:xfrm>
        </p:grpSpPr>
        <p:sp>
          <p:nvSpPr>
            <p:cNvPr id="2010" name="Google Shape;2010;p12"/>
            <p:cNvSpPr/>
            <p:nvPr/>
          </p:nvSpPr>
          <p:spPr>
            <a:xfrm>
              <a:off x="973823" y="1154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12"/>
            <p:cNvSpPr/>
            <p:nvPr/>
          </p:nvSpPr>
          <p:spPr>
            <a:xfrm>
              <a:off x="973197" y="211751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12"/>
            <p:cNvSpPr/>
            <p:nvPr/>
          </p:nvSpPr>
          <p:spPr>
            <a:xfrm>
              <a:off x="971946" y="30869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12"/>
            <p:cNvSpPr/>
            <p:nvPr/>
          </p:nvSpPr>
          <p:spPr>
            <a:xfrm>
              <a:off x="970696" y="40501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12"/>
            <p:cNvSpPr/>
            <p:nvPr/>
          </p:nvSpPr>
          <p:spPr>
            <a:xfrm>
              <a:off x="970070" y="50195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12"/>
            <p:cNvSpPr/>
            <p:nvPr/>
          </p:nvSpPr>
          <p:spPr>
            <a:xfrm>
              <a:off x="968819" y="5982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12"/>
            <p:cNvSpPr/>
            <p:nvPr/>
          </p:nvSpPr>
          <p:spPr>
            <a:xfrm>
              <a:off x="967568" y="6952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12"/>
            <p:cNvSpPr/>
            <p:nvPr/>
          </p:nvSpPr>
          <p:spPr>
            <a:xfrm>
              <a:off x="966316" y="79154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12"/>
            <p:cNvSpPr/>
            <p:nvPr/>
          </p:nvSpPr>
          <p:spPr>
            <a:xfrm>
              <a:off x="965692" y="88848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12"/>
            <p:cNvSpPr/>
            <p:nvPr/>
          </p:nvSpPr>
          <p:spPr>
            <a:xfrm>
              <a:off x="884385" y="1141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12"/>
            <p:cNvSpPr/>
            <p:nvPr/>
          </p:nvSpPr>
          <p:spPr>
            <a:xfrm>
              <a:off x="883134" y="21112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12"/>
            <p:cNvSpPr/>
            <p:nvPr/>
          </p:nvSpPr>
          <p:spPr>
            <a:xfrm>
              <a:off x="882509" y="307444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12"/>
            <p:cNvSpPr/>
            <p:nvPr/>
          </p:nvSpPr>
          <p:spPr>
            <a:xfrm>
              <a:off x="881258" y="40438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12"/>
            <p:cNvSpPr/>
            <p:nvPr/>
          </p:nvSpPr>
          <p:spPr>
            <a:xfrm>
              <a:off x="880007" y="50070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12"/>
            <p:cNvSpPr/>
            <p:nvPr/>
          </p:nvSpPr>
          <p:spPr>
            <a:xfrm>
              <a:off x="878755" y="5976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12"/>
            <p:cNvSpPr/>
            <p:nvPr/>
          </p:nvSpPr>
          <p:spPr>
            <a:xfrm>
              <a:off x="878131" y="69397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12"/>
            <p:cNvSpPr/>
            <p:nvPr/>
          </p:nvSpPr>
          <p:spPr>
            <a:xfrm>
              <a:off x="876880" y="79091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12"/>
            <p:cNvSpPr/>
            <p:nvPr/>
          </p:nvSpPr>
          <p:spPr>
            <a:xfrm>
              <a:off x="875628" y="8872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12"/>
            <p:cNvSpPr/>
            <p:nvPr/>
          </p:nvSpPr>
          <p:spPr>
            <a:xfrm>
              <a:off x="794947" y="11355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12"/>
            <p:cNvSpPr/>
            <p:nvPr/>
          </p:nvSpPr>
          <p:spPr>
            <a:xfrm>
              <a:off x="793697" y="2098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12"/>
            <p:cNvSpPr/>
            <p:nvPr/>
          </p:nvSpPr>
          <p:spPr>
            <a:xfrm>
              <a:off x="792445" y="3068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12"/>
            <p:cNvSpPr/>
            <p:nvPr/>
          </p:nvSpPr>
          <p:spPr>
            <a:xfrm>
              <a:off x="791195" y="4031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12"/>
            <p:cNvSpPr/>
            <p:nvPr/>
          </p:nvSpPr>
          <p:spPr>
            <a:xfrm>
              <a:off x="790569" y="50008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12"/>
            <p:cNvSpPr/>
            <p:nvPr/>
          </p:nvSpPr>
          <p:spPr>
            <a:xfrm>
              <a:off x="789318" y="5964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12"/>
            <p:cNvSpPr/>
            <p:nvPr/>
          </p:nvSpPr>
          <p:spPr>
            <a:xfrm>
              <a:off x="788068" y="6933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12"/>
            <p:cNvSpPr/>
            <p:nvPr/>
          </p:nvSpPr>
          <p:spPr>
            <a:xfrm>
              <a:off x="787442" y="78966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12"/>
            <p:cNvSpPr/>
            <p:nvPr/>
          </p:nvSpPr>
          <p:spPr>
            <a:xfrm>
              <a:off x="786190" y="8859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12"/>
            <p:cNvSpPr/>
            <p:nvPr/>
          </p:nvSpPr>
          <p:spPr>
            <a:xfrm>
              <a:off x="704883" y="11230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12"/>
            <p:cNvSpPr/>
            <p:nvPr/>
          </p:nvSpPr>
          <p:spPr>
            <a:xfrm>
              <a:off x="703634" y="20924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12"/>
            <p:cNvSpPr/>
            <p:nvPr/>
          </p:nvSpPr>
          <p:spPr>
            <a:xfrm>
              <a:off x="703008" y="305568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12"/>
            <p:cNvSpPr/>
            <p:nvPr/>
          </p:nvSpPr>
          <p:spPr>
            <a:xfrm>
              <a:off x="701756" y="40251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12"/>
            <p:cNvSpPr/>
            <p:nvPr/>
          </p:nvSpPr>
          <p:spPr>
            <a:xfrm>
              <a:off x="700506" y="49883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12"/>
            <p:cNvSpPr/>
            <p:nvPr/>
          </p:nvSpPr>
          <p:spPr>
            <a:xfrm>
              <a:off x="699881" y="595775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12"/>
            <p:cNvSpPr/>
            <p:nvPr/>
          </p:nvSpPr>
          <p:spPr>
            <a:xfrm>
              <a:off x="698629" y="6920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12"/>
            <p:cNvSpPr/>
            <p:nvPr/>
          </p:nvSpPr>
          <p:spPr>
            <a:xfrm>
              <a:off x="697379" y="78841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12"/>
            <p:cNvSpPr/>
            <p:nvPr/>
          </p:nvSpPr>
          <p:spPr>
            <a:xfrm>
              <a:off x="696127" y="88535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12"/>
            <p:cNvSpPr/>
            <p:nvPr/>
          </p:nvSpPr>
          <p:spPr>
            <a:xfrm>
              <a:off x="615447" y="11168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12"/>
            <p:cNvSpPr/>
            <p:nvPr/>
          </p:nvSpPr>
          <p:spPr>
            <a:xfrm>
              <a:off x="614194" y="20800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12"/>
            <p:cNvSpPr/>
            <p:nvPr/>
          </p:nvSpPr>
          <p:spPr>
            <a:xfrm>
              <a:off x="612944" y="30494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12"/>
            <p:cNvSpPr/>
            <p:nvPr/>
          </p:nvSpPr>
          <p:spPr>
            <a:xfrm>
              <a:off x="612320" y="40126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12"/>
            <p:cNvSpPr/>
            <p:nvPr/>
          </p:nvSpPr>
          <p:spPr>
            <a:xfrm>
              <a:off x="611067" y="49758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12"/>
            <p:cNvSpPr/>
            <p:nvPr/>
          </p:nvSpPr>
          <p:spPr>
            <a:xfrm>
              <a:off x="609817" y="59452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12"/>
            <p:cNvSpPr/>
            <p:nvPr/>
          </p:nvSpPr>
          <p:spPr>
            <a:xfrm>
              <a:off x="608565" y="69084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12"/>
            <p:cNvSpPr/>
            <p:nvPr/>
          </p:nvSpPr>
          <p:spPr>
            <a:xfrm>
              <a:off x="607940" y="78778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12"/>
            <p:cNvSpPr/>
            <p:nvPr/>
          </p:nvSpPr>
          <p:spPr>
            <a:xfrm>
              <a:off x="606690" y="88410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12"/>
            <p:cNvSpPr/>
            <p:nvPr/>
          </p:nvSpPr>
          <p:spPr>
            <a:xfrm>
              <a:off x="525383" y="11043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12"/>
            <p:cNvSpPr/>
            <p:nvPr/>
          </p:nvSpPr>
          <p:spPr>
            <a:xfrm>
              <a:off x="524758" y="207374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12"/>
            <p:cNvSpPr/>
            <p:nvPr/>
          </p:nvSpPr>
          <p:spPr>
            <a:xfrm>
              <a:off x="523505" y="3036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12"/>
            <p:cNvSpPr/>
            <p:nvPr/>
          </p:nvSpPr>
          <p:spPr>
            <a:xfrm>
              <a:off x="522256" y="40001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12"/>
            <p:cNvSpPr/>
            <p:nvPr/>
          </p:nvSpPr>
          <p:spPr>
            <a:xfrm>
              <a:off x="521004" y="49695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12"/>
            <p:cNvSpPr/>
            <p:nvPr/>
          </p:nvSpPr>
          <p:spPr>
            <a:xfrm>
              <a:off x="520378" y="59327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12"/>
            <p:cNvSpPr/>
            <p:nvPr/>
          </p:nvSpPr>
          <p:spPr>
            <a:xfrm>
              <a:off x="519128" y="69021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12"/>
            <p:cNvSpPr/>
            <p:nvPr/>
          </p:nvSpPr>
          <p:spPr>
            <a:xfrm>
              <a:off x="517876" y="78653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12"/>
            <p:cNvSpPr/>
            <p:nvPr/>
          </p:nvSpPr>
          <p:spPr>
            <a:xfrm>
              <a:off x="517251" y="883480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12"/>
            <p:cNvSpPr/>
            <p:nvPr/>
          </p:nvSpPr>
          <p:spPr>
            <a:xfrm>
              <a:off x="435944" y="10917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12"/>
            <p:cNvSpPr/>
            <p:nvPr/>
          </p:nvSpPr>
          <p:spPr>
            <a:xfrm>
              <a:off x="434694" y="20612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12"/>
            <p:cNvSpPr/>
            <p:nvPr/>
          </p:nvSpPr>
          <p:spPr>
            <a:xfrm>
              <a:off x="433442" y="30244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12"/>
            <p:cNvSpPr/>
            <p:nvPr/>
          </p:nvSpPr>
          <p:spPr>
            <a:xfrm>
              <a:off x="432817" y="39938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12"/>
            <p:cNvSpPr/>
            <p:nvPr/>
          </p:nvSpPr>
          <p:spPr>
            <a:xfrm>
              <a:off x="431567" y="4957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12"/>
            <p:cNvSpPr/>
            <p:nvPr/>
          </p:nvSpPr>
          <p:spPr>
            <a:xfrm>
              <a:off x="430315" y="5926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12"/>
            <p:cNvSpPr/>
            <p:nvPr/>
          </p:nvSpPr>
          <p:spPr>
            <a:xfrm>
              <a:off x="429690" y="688966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12"/>
            <p:cNvSpPr/>
            <p:nvPr/>
          </p:nvSpPr>
          <p:spPr>
            <a:xfrm>
              <a:off x="428440" y="78591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12"/>
            <p:cNvSpPr/>
            <p:nvPr/>
          </p:nvSpPr>
          <p:spPr>
            <a:xfrm>
              <a:off x="427188" y="88223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12"/>
            <p:cNvSpPr/>
            <p:nvPr/>
          </p:nvSpPr>
          <p:spPr>
            <a:xfrm>
              <a:off x="345882" y="10855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12"/>
            <p:cNvSpPr/>
            <p:nvPr/>
          </p:nvSpPr>
          <p:spPr>
            <a:xfrm>
              <a:off x="345256" y="20487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12"/>
            <p:cNvSpPr/>
            <p:nvPr/>
          </p:nvSpPr>
          <p:spPr>
            <a:xfrm>
              <a:off x="344006" y="30181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12"/>
            <p:cNvSpPr/>
            <p:nvPr/>
          </p:nvSpPr>
          <p:spPr>
            <a:xfrm>
              <a:off x="342755" y="39813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12"/>
            <p:cNvSpPr/>
            <p:nvPr/>
          </p:nvSpPr>
          <p:spPr>
            <a:xfrm>
              <a:off x="342128" y="49507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12"/>
            <p:cNvSpPr/>
            <p:nvPr/>
          </p:nvSpPr>
          <p:spPr>
            <a:xfrm>
              <a:off x="340878" y="59139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12"/>
            <p:cNvSpPr/>
            <p:nvPr/>
          </p:nvSpPr>
          <p:spPr>
            <a:xfrm>
              <a:off x="339628" y="68834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12"/>
            <p:cNvSpPr/>
            <p:nvPr/>
          </p:nvSpPr>
          <p:spPr>
            <a:xfrm>
              <a:off x="338377" y="78466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12"/>
            <p:cNvSpPr/>
            <p:nvPr/>
          </p:nvSpPr>
          <p:spPr>
            <a:xfrm>
              <a:off x="337751" y="8816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12"/>
            <p:cNvSpPr/>
            <p:nvPr/>
          </p:nvSpPr>
          <p:spPr>
            <a:xfrm>
              <a:off x="256444" y="1073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12"/>
            <p:cNvSpPr/>
            <p:nvPr/>
          </p:nvSpPr>
          <p:spPr>
            <a:xfrm>
              <a:off x="255193" y="2042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12"/>
            <p:cNvSpPr/>
            <p:nvPr/>
          </p:nvSpPr>
          <p:spPr>
            <a:xfrm>
              <a:off x="254567" y="300565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12"/>
            <p:cNvSpPr/>
            <p:nvPr/>
          </p:nvSpPr>
          <p:spPr>
            <a:xfrm>
              <a:off x="253317" y="39750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12"/>
            <p:cNvSpPr/>
            <p:nvPr/>
          </p:nvSpPr>
          <p:spPr>
            <a:xfrm>
              <a:off x="252066" y="49382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12"/>
            <p:cNvSpPr/>
            <p:nvPr/>
          </p:nvSpPr>
          <p:spPr>
            <a:xfrm>
              <a:off x="250815" y="59077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12"/>
            <p:cNvSpPr/>
            <p:nvPr/>
          </p:nvSpPr>
          <p:spPr>
            <a:xfrm>
              <a:off x="250190" y="68709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12"/>
            <p:cNvSpPr/>
            <p:nvPr/>
          </p:nvSpPr>
          <p:spPr>
            <a:xfrm>
              <a:off x="248939" y="78403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12"/>
            <p:cNvSpPr/>
            <p:nvPr/>
          </p:nvSpPr>
          <p:spPr>
            <a:xfrm>
              <a:off x="247688" y="8803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12"/>
            <p:cNvSpPr/>
            <p:nvPr/>
          </p:nvSpPr>
          <p:spPr>
            <a:xfrm>
              <a:off x="167007" y="10667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12"/>
            <p:cNvSpPr/>
            <p:nvPr/>
          </p:nvSpPr>
          <p:spPr>
            <a:xfrm>
              <a:off x="165755" y="20299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12"/>
            <p:cNvSpPr/>
            <p:nvPr/>
          </p:nvSpPr>
          <p:spPr>
            <a:xfrm>
              <a:off x="164505" y="29994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12"/>
            <p:cNvSpPr/>
            <p:nvPr/>
          </p:nvSpPr>
          <p:spPr>
            <a:xfrm>
              <a:off x="163254" y="39625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12"/>
            <p:cNvSpPr/>
            <p:nvPr/>
          </p:nvSpPr>
          <p:spPr>
            <a:xfrm>
              <a:off x="162628" y="4932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12"/>
            <p:cNvSpPr/>
            <p:nvPr/>
          </p:nvSpPr>
          <p:spPr>
            <a:xfrm>
              <a:off x="161378" y="5895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12"/>
            <p:cNvSpPr/>
            <p:nvPr/>
          </p:nvSpPr>
          <p:spPr>
            <a:xfrm>
              <a:off x="160127" y="685839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12"/>
            <p:cNvSpPr/>
            <p:nvPr/>
          </p:nvSpPr>
          <p:spPr>
            <a:xfrm>
              <a:off x="159500" y="78278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12"/>
            <p:cNvSpPr/>
            <p:nvPr/>
          </p:nvSpPr>
          <p:spPr>
            <a:xfrm>
              <a:off x="158251" y="87910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12"/>
            <p:cNvSpPr/>
            <p:nvPr/>
          </p:nvSpPr>
          <p:spPr>
            <a:xfrm>
              <a:off x="76943" y="10542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12"/>
            <p:cNvSpPr/>
            <p:nvPr/>
          </p:nvSpPr>
          <p:spPr>
            <a:xfrm>
              <a:off x="75693" y="20237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12"/>
            <p:cNvSpPr/>
            <p:nvPr/>
          </p:nvSpPr>
          <p:spPr>
            <a:xfrm>
              <a:off x="75066" y="29868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12"/>
            <p:cNvSpPr/>
            <p:nvPr/>
          </p:nvSpPr>
          <p:spPr>
            <a:xfrm>
              <a:off x="73815" y="3956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12"/>
            <p:cNvSpPr/>
            <p:nvPr/>
          </p:nvSpPr>
          <p:spPr>
            <a:xfrm>
              <a:off x="72566" y="49195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12"/>
            <p:cNvSpPr/>
            <p:nvPr/>
          </p:nvSpPr>
          <p:spPr>
            <a:xfrm>
              <a:off x="71939" y="588270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12"/>
            <p:cNvSpPr/>
            <p:nvPr/>
          </p:nvSpPr>
          <p:spPr>
            <a:xfrm>
              <a:off x="70688" y="68521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12"/>
            <p:cNvSpPr/>
            <p:nvPr/>
          </p:nvSpPr>
          <p:spPr>
            <a:xfrm>
              <a:off x="69438" y="78153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12"/>
            <p:cNvSpPr/>
            <p:nvPr/>
          </p:nvSpPr>
          <p:spPr>
            <a:xfrm>
              <a:off x="68188" y="87847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12"/>
            <p:cNvSpPr/>
            <p:nvPr/>
          </p:nvSpPr>
          <p:spPr>
            <a:xfrm>
              <a:off x="-12493" y="10480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12"/>
            <p:cNvSpPr/>
            <p:nvPr/>
          </p:nvSpPr>
          <p:spPr>
            <a:xfrm>
              <a:off x="-13744" y="2011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12"/>
            <p:cNvSpPr/>
            <p:nvPr/>
          </p:nvSpPr>
          <p:spPr>
            <a:xfrm>
              <a:off x="-14996" y="2974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12"/>
            <p:cNvSpPr/>
            <p:nvPr/>
          </p:nvSpPr>
          <p:spPr>
            <a:xfrm>
              <a:off x="-15620" y="394382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12"/>
            <p:cNvSpPr/>
            <p:nvPr/>
          </p:nvSpPr>
          <p:spPr>
            <a:xfrm>
              <a:off x="-16872" y="4907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12"/>
            <p:cNvSpPr/>
            <p:nvPr/>
          </p:nvSpPr>
          <p:spPr>
            <a:xfrm>
              <a:off x="-18123" y="5876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12"/>
            <p:cNvSpPr/>
            <p:nvPr/>
          </p:nvSpPr>
          <p:spPr>
            <a:xfrm>
              <a:off x="-19373" y="68396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12"/>
            <p:cNvSpPr/>
            <p:nvPr/>
          </p:nvSpPr>
          <p:spPr>
            <a:xfrm>
              <a:off x="-19999" y="78090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12"/>
            <p:cNvSpPr/>
            <p:nvPr/>
          </p:nvSpPr>
          <p:spPr>
            <a:xfrm>
              <a:off x="-21250" y="87722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8" name="Google Shape;2118;p12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9" name="Google Shape;2119;p12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0" name="Google Shape;2120;p12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1" name="Google Shape;2121;p12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2" name="Google Shape;2122;p12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3" name="Google Shape;2123;p12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4" name="Google Shape;2124;p12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5" name="Google Shape;2125;p12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6" name="Google Shape;2126;p12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dk1"/>
        </a:solidFill>
        <a:effectLst/>
      </p:bgPr>
    </p:bg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13"/>
          <p:cNvSpPr/>
          <p:nvPr/>
        </p:nvSpPr>
        <p:spPr>
          <a:xfrm>
            <a:off x="8595299" y="11425"/>
            <a:ext cx="548694" cy="5132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9" name="Google Shape;2129;p13"/>
          <p:cNvSpPr/>
          <p:nvPr/>
        </p:nvSpPr>
        <p:spPr>
          <a:xfrm>
            <a:off x="8331983" y="4622447"/>
            <a:ext cx="811998" cy="5210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2606"/>
                </a:lnTo>
                <a:lnTo>
                  <a:pt x="12137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0" name="Google Shape;2130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31" name="Google Shape;2131;p13"/>
          <p:cNvSpPr/>
          <p:nvPr/>
        </p:nvSpPr>
        <p:spPr>
          <a:xfrm>
            <a:off x="-1906" y="43078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07" y="13766"/>
                </a:lnTo>
                <a:lnTo>
                  <a:pt x="15597" y="1338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2" name="Google Shape;2132;p13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3" name="Google Shape;2133;p13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4" name="Google Shape;2134;p13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5" name="Google Shape;2135;p13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Google Shape;2136;p13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7" name="Google Shape;2137;p13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8" name="Google Shape;2138;p13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9" name="Google Shape;2139;p13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0" name="Google Shape;2140;p13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1" name="Google Shape;2141;p13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2" name="Google Shape;2142;p13"/>
          <p:cNvGrpSpPr/>
          <p:nvPr/>
        </p:nvGrpSpPr>
        <p:grpSpPr>
          <a:xfrm>
            <a:off x="-21250" y="104800"/>
            <a:ext cx="1050747" cy="844380"/>
            <a:chOff x="-21250" y="104800"/>
            <a:chExt cx="1050747" cy="844380"/>
          </a:xfrm>
        </p:grpSpPr>
        <p:sp>
          <p:nvSpPr>
            <p:cNvPr id="2143" name="Google Shape;2143;p13"/>
            <p:cNvSpPr/>
            <p:nvPr/>
          </p:nvSpPr>
          <p:spPr>
            <a:xfrm>
              <a:off x="973823" y="1154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973197" y="211751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971946" y="30869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970696" y="40501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970070" y="50195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968819" y="5982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967568" y="6952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966316" y="79154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965692" y="88848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884385" y="1141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883134" y="21112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882509" y="307444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881258" y="40438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880007" y="50070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878755" y="5976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878131" y="69397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876880" y="79091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875628" y="8872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794947" y="11355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793697" y="2098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792445" y="3068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791195" y="4031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790569" y="50008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789318" y="5964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788068" y="6933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787442" y="78966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786190" y="8859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704883" y="11230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703634" y="20924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703008" y="305568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701756" y="40251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700506" y="49883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699881" y="595775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698629" y="6920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697379" y="78841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696127" y="88535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615447" y="11168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614194" y="20800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612944" y="30494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612320" y="40126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611067" y="49758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609817" y="59452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608565" y="69084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607940" y="78778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606690" y="88410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525383" y="11043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524758" y="207374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523505" y="3036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522256" y="40001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521004" y="49695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520378" y="59327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519128" y="69021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517876" y="78653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517251" y="883480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435944" y="10917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434694" y="20612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433442" y="30244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432817" y="39938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431567" y="4957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430315" y="5926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429690" y="688966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428440" y="78591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427188" y="88223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345882" y="10855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345256" y="20487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344006" y="30181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342755" y="39813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342128" y="49507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340878" y="59139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339628" y="68834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338377" y="78466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337751" y="8816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256444" y="1073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255193" y="2042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254567" y="300565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253317" y="39750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252066" y="49382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250815" y="59077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250190" y="68709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248939" y="78403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247688" y="8803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167007" y="10667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165755" y="20299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164505" y="29994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163254" y="39625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162628" y="4932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161378" y="5895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160127" y="685839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159500" y="78278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158251" y="87910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76943" y="10542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75693" y="20237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75066" y="29868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73815" y="3956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72566" y="49195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71939" y="588270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70688" y="68521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69438" y="78153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68188" y="87847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-12493" y="10480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-13744" y="2011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-14996" y="2974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-15620" y="394382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-16872" y="4907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-18123" y="5876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-19373" y="68396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-19999" y="78090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-21250" y="87722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1" name="Google Shape;2251;p13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2" name="Google Shape;2252;p13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p13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4" name="Google Shape;2254;p13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5" name="Google Shape;2255;p13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6" name="Google Shape;2256;p13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7" name="Google Shape;2257;p13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8" name="Google Shape;2258;p13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9" name="Google Shape;2259;p13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476" y="734377"/>
            <a:ext cx="4825818" cy="43114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315"/>
                </a:moveTo>
                <a:lnTo>
                  <a:pt x="0" y="21600"/>
                </a:lnTo>
                <a:lnTo>
                  <a:pt x="17128" y="17544"/>
                </a:lnTo>
                <a:lnTo>
                  <a:pt x="20654" y="11770"/>
                </a:lnTo>
                <a:lnTo>
                  <a:pt x="18530" y="14144"/>
                </a:lnTo>
                <a:lnTo>
                  <a:pt x="21600" y="8115"/>
                </a:lnTo>
                <a:lnTo>
                  <a:pt x="9944" y="0"/>
                </a:lnTo>
                <a:close/>
              </a:path>
            </a:pathLst>
          </a:custGeom>
          <a:solidFill>
            <a:srgbClr val="0B0D18">
              <a:alpha val="22350"/>
            </a:srgb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-1" y="10000"/>
            <a:ext cx="844398" cy="5133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-1" y="712470"/>
            <a:ext cx="4584384" cy="38676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3508"/>
                </a:lnTo>
                <a:lnTo>
                  <a:pt x="6395" y="0"/>
                </a:lnTo>
                <a:lnTo>
                  <a:pt x="21600" y="6993"/>
                </a:lnTo>
                <a:lnTo>
                  <a:pt x="17689" y="193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/>
          <p:nvPr/>
        </p:nvSpPr>
        <p:spPr>
          <a:xfrm>
            <a:off x="7592854" y="0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5677" y="13378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7155666" y="4163377"/>
            <a:ext cx="1699758" cy="9801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1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7635726" y="4243388"/>
            <a:ext cx="1508274" cy="900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-2" y="4048124"/>
            <a:ext cx="1107756" cy="7834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34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-2" y="4342923"/>
            <a:ext cx="1047276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563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-1" y="3853337"/>
            <a:ext cx="1089180" cy="7915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131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475" y="3951921"/>
            <a:ext cx="816318" cy="585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8911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-1" y="4626292"/>
            <a:ext cx="333828" cy="250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9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188593" y="4570094"/>
            <a:ext cx="868698" cy="573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9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293845" y="4740592"/>
            <a:ext cx="611010" cy="4028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32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43813" y="4886800"/>
            <a:ext cx="445284" cy="2567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09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-2" y="3945254"/>
            <a:ext cx="1460160" cy="10268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458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3"/>
          <p:cNvGrpSpPr/>
          <p:nvPr/>
        </p:nvGrpSpPr>
        <p:grpSpPr>
          <a:xfrm>
            <a:off x="6677976" y="4591049"/>
            <a:ext cx="872008" cy="585306"/>
            <a:chOff x="6677976" y="4591049"/>
            <a:chExt cx="872008" cy="585306"/>
          </a:xfrm>
        </p:grpSpPr>
        <p:sp>
          <p:nvSpPr>
            <p:cNvPr id="239" name="Google Shape;239;p3"/>
            <p:cNvSpPr/>
            <p:nvPr/>
          </p:nvSpPr>
          <p:spPr>
            <a:xfrm>
              <a:off x="6780370" y="51034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746556" y="50487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712267" y="499443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677976" y="493966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865143" y="512587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831329" y="50715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797038" y="50172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762749" y="496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728935" y="49082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916101" y="50944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881812" y="503967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847522" y="498538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813231" y="493109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779418" y="487632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7000874" y="51173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966584" y="506253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932293" y="50082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898004" y="49534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864190" y="48991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829900" y="484489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7085647" y="513968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7051356" y="508539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7017067" y="50311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982776" y="497633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948962" y="49220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914673" y="48672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880382" y="481298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7136129" y="51082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7101838" y="50534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7067549" y="499919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7033735" y="494490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999445" y="489013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965155" y="48358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930865" y="478107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7220901" y="5130641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7186612" y="50763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7152322" y="502205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7118507" y="49672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7084218" y="49129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7049928" y="485870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7015637" y="480393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981824" y="474964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7271384" y="509920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7237093" y="504491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7202804" y="499014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7168990" y="493585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7134700" y="48810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7100410" y="48267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7066597" y="477250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7032306" y="47177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7356156" y="512206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7321867" y="506730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7287576" y="501300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7253762" y="495871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7219473" y="49039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7185182" y="484965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7151368" y="479488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7117079" y="474059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7082788" y="46862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7406638" y="509016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7372349" y="503586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7338535" y="49810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7304245" y="49268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7269955" y="48725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7235665" y="48177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7201851" y="476345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7167562" y="47086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7133272" y="465439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7457122" y="5058250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7423307" y="500395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7389018" y="494966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7354728" y="489489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7320437" y="48406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7286624" y="47863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7252334" y="47315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7218043" y="467725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7184230" y="462248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4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7508080" y="502681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7473791" y="497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7439500" y="49177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7405210" y="486346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7371397" y="480869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7337106" y="475440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7302817" y="470011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7268526" y="46453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7234712" y="45910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3"/>
          <p:cNvGrpSpPr/>
          <p:nvPr/>
        </p:nvGrpSpPr>
        <p:grpSpPr>
          <a:xfrm>
            <a:off x="-45720" y="1170144"/>
            <a:ext cx="864886" cy="1040119"/>
            <a:chOff x="-45720" y="1170144"/>
            <a:chExt cx="864886" cy="1040119"/>
          </a:xfrm>
        </p:grpSpPr>
        <p:sp>
          <p:nvSpPr>
            <p:cNvPr id="326" name="Google Shape;326;p3"/>
            <p:cNvSpPr/>
            <p:nvPr/>
          </p:nvSpPr>
          <p:spPr>
            <a:xfrm>
              <a:off x="483394" y="11701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18160" y="124967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53402" y="13287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88169" y="140779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622935" y="1486851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58177" y="1566384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92944" y="16454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728186" y="172450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762952" y="180355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10050" y="120253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444818" y="12820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79583" y="136112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14825" y="144017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49593" y="15192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84358" y="1598770"/>
              <a:ext cx="56700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619601" y="1677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654367" y="175688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689610" y="18359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6232" y="123539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71475" y="13144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406241" y="139350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441007" y="14725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476250" y="155209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511016" y="163115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545782" y="1710212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81025" y="17892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615791" y="18683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62890" y="12677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297656" y="134683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32899" y="142589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7664" y="15049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402431" y="1584482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437674" y="16635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472439" y="174259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507206" y="182165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542449" y="190118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89547" y="13001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224313" y="137921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259080" y="14582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294322" y="1537809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29088" y="161686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363855" y="169592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99097" y="177498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433863" y="18540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68630" y="1933573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15728" y="133254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150971" y="141160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185738" y="14906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20503" y="15701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255746" y="16492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290513" y="172830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5279" y="1807367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60521" y="188690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95288" y="196595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42386" y="136493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77153" y="144398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112395" y="152352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47161" y="16025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181928" y="168163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17169" y="17606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51936" y="18397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86702" y="1919286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321944" y="19983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-31432" y="139731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3810" y="147637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38576" y="15559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73819" y="163496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08584" y="171402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43351" y="17930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78594" y="1872613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213359" y="19516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248125" y="2030728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-34766" y="15882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0" y="166735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5243" y="17464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70008" y="182594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104775" y="19049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140017" y="198405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174784" y="206311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-38576" y="17787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-3333" y="185832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31432" y="19373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66198" y="201644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01441" y="20954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-41910" y="196976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-7144" y="2048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27623" y="21278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-45720" y="2160745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3"/>
          <p:cNvSpPr txBox="1">
            <a:spLocks noGrp="1"/>
          </p:cNvSpPr>
          <p:nvPr>
            <p:ph type="ctrTitle"/>
          </p:nvPr>
        </p:nvSpPr>
        <p:spPr>
          <a:xfrm>
            <a:off x="489100" y="1855563"/>
            <a:ext cx="366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15" name="Google Shape;415;p3"/>
          <p:cNvSpPr txBox="1">
            <a:spLocks noGrp="1"/>
          </p:cNvSpPr>
          <p:nvPr>
            <p:ph type="subTitle" idx="1"/>
          </p:nvPr>
        </p:nvSpPr>
        <p:spPr>
          <a:xfrm>
            <a:off x="489100" y="3036075"/>
            <a:ext cx="3243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inverse">
  <p:cSld name="TITLE_1_2">
    <p:bg>
      <p:bgPr>
        <a:solidFill>
          <a:schemeClr val="dk1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"/>
          <p:cNvSpPr/>
          <p:nvPr/>
        </p:nvSpPr>
        <p:spPr>
          <a:xfrm>
            <a:off x="476" y="734377"/>
            <a:ext cx="4825818" cy="43114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315"/>
                </a:moveTo>
                <a:lnTo>
                  <a:pt x="0" y="21600"/>
                </a:lnTo>
                <a:lnTo>
                  <a:pt x="17128" y="17544"/>
                </a:lnTo>
                <a:lnTo>
                  <a:pt x="20654" y="11770"/>
                </a:lnTo>
                <a:lnTo>
                  <a:pt x="18530" y="14144"/>
                </a:lnTo>
                <a:lnTo>
                  <a:pt x="21600" y="8115"/>
                </a:lnTo>
                <a:lnTo>
                  <a:pt x="9944" y="0"/>
                </a:lnTo>
                <a:close/>
              </a:path>
            </a:pathLst>
          </a:cu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"/>
          <p:cNvSpPr/>
          <p:nvPr/>
        </p:nvSpPr>
        <p:spPr>
          <a:xfrm>
            <a:off x="-1" y="10000"/>
            <a:ext cx="844398" cy="5133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"/>
          <p:cNvSpPr/>
          <p:nvPr/>
        </p:nvSpPr>
        <p:spPr>
          <a:xfrm>
            <a:off x="-1" y="712470"/>
            <a:ext cx="4584384" cy="38676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3508"/>
                </a:lnTo>
                <a:lnTo>
                  <a:pt x="6395" y="0"/>
                </a:lnTo>
                <a:lnTo>
                  <a:pt x="21600" y="6993"/>
                </a:lnTo>
                <a:lnTo>
                  <a:pt x="17689" y="1939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"/>
          <p:cNvSpPr/>
          <p:nvPr/>
        </p:nvSpPr>
        <p:spPr>
          <a:xfrm>
            <a:off x="7592854" y="0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5677" y="133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"/>
          <p:cNvSpPr/>
          <p:nvPr/>
        </p:nvSpPr>
        <p:spPr>
          <a:xfrm>
            <a:off x="7155666" y="4163377"/>
            <a:ext cx="1699758" cy="9801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1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"/>
          <p:cNvSpPr/>
          <p:nvPr/>
        </p:nvSpPr>
        <p:spPr>
          <a:xfrm>
            <a:off x="7635726" y="4243388"/>
            <a:ext cx="1508274" cy="900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"/>
          <p:cNvSpPr/>
          <p:nvPr/>
        </p:nvSpPr>
        <p:spPr>
          <a:xfrm>
            <a:off x="-2" y="4048124"/>
            <a:ext cx="1107756" cy="7834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34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"/>
          <p:cNvSpPr/>
          <p:nvPr/>
        </p:nvSpPr>
        <p:spPr>
          <a:xfrm>
            <a:off x="-2" y="4342923"/>
            <a:ext cx="1047276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563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"/>
          <p:cNvSpPr/>
          <p:nvPr/>
        </p:nvSpPr>
        <p:spPr>
          <a:xfrm>
            <a:off x="-1" y="3853337"/>
            <a:ext cx="1089180" cy="7915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131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"/>
          <p:cNvSpPr/>
          <p:nvPr/>
        </p:nvSpPr>
        <p:spPr>
          <a:xfrm>
            <a:off x="475" y="3951921"/>
            <a:ext cx="816318" cy="585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8911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"/>
          <p:cNvSpPr/>
          <p:nvPr/>
        </p:nvSpPr>
        <p:spPr>
          <a:xfrm>
            <a:off x="-1" y="4626292"/>
            <a:ext cx="333828" cy="250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9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"/>
          <p:cNvSpPr/>
          <p:nvPr/>
        </p:nvSpPr>
        <p:spPr>
          <a:xfrm>
            <a:off x="188593" y="4570094"/>
            <a:ext cx="868698" cy="573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9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"/>
          <p:cNvSpPr/>
          <p:nvPr/>
        </p:nvSpPr>
        <p:spPr>
          <a:xfrm>
            <a:off x="293845" y="4740592"/>
            <a:ext cx="611010" cy="4028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32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"/>
          <p:cNvSpPr/>
          <p:nvPr/>
        </p:nvSpPr>
        <p:spPr>
          <a:xfrm>
            <a:off x="43813" y="4886800"/>
            <a:ext cx="445284" cy="2567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09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"/>
          <p:cNvSpPr/>
          <p:nvPr/>
        </p:nvSpPr>
        <p:spPr>
          <a:xfrm>
            <a:off x="-2" y="3945254"/>
            <a:ext cx="1460160" cy="10268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458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2" name="Google Shape;442;p4"/>
          <p:cNvGrpSpPr/>
          <p:nvPr/>
        </p:nvGrpSpPr>
        <p:grpSpPr>
          <a:xfrm>
            <a:off x="6677976" y="4591049"/>
            <a:ext cx="872008" cy="585306"/>
            <a:chOff x="6677976" y="4591049"/>
            <a:chExt cx="872008" cy="585306"/>
          </a:xfrm>
        </p:grpSpPr>
        <p:sp>
          <p:nvSpPr>
            <p:cNvPr id="443" name="Google Shape;443;p4"/>
            <p:cNvSpPr/>
            <p:nvPr/>
          </p:nvSpPr>
          <p:spPr>
            <a:xfrm>
              <a:off x="6780370" y="51034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6746556" y="50487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6712267" y="499443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6677976" y="493966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6865143" y="512587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6831329" y="50715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6797038" y="50172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6762749" y="496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6728935" y="49082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6916101" y="50944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6881812" y="503967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6847522" y="498538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6813231" y="493109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6779418" y="487632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7000874" y="51173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6966584" y="506253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6932293" y="50082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6898004" y="49534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6864190" y="48991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6829900" y="484489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7085647" y="513968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7051356" y="508539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7017067" y="50311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6982776" y="497633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6948962" y="49220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6914673" y="48672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6880382" y="481298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7136129" y="51082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7101838" y="50534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7067549" y="499919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7033735" y="494490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6999445" y="489013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6965155" y="48358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6930865" y="478107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7220901" y="5130641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7186612" y="50763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7152322" y="502205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7118507" y="49672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7084218" y="49129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7049928" y="485870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7015637" y="480393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6981824" y="474964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7271384" y="509920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7237093" y="504491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7202804" y="499014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7168990" y="493585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7134700" y="48810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7100410" y="48267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7066597" y="477250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7032306" y="47177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7356156" y="512206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7321867" y="506730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7287576" y="501300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7253762" y="495871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7219473" y="49039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7185182" y="484965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7151368" y="479488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7117079" y="474059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7082788" y="46862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7406638" y="509016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7372349" y="503586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7338535" y="49810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7304245" y="49268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7269955" y="48725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7235665" y="48177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7201851" y="476345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7167562" y="47086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7133272" y="465439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7457122" y="5058250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7423307" y="500395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7389018" y="494966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7354728" y="489489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7320437" y="48406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7286624" y="47863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7252334" y="47315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7218043" y="467725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7184230" y="462248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4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7508080" y="502681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7473791" y="497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7439500" y="49177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405210" y="486346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7371397" y="480869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337106" y="475440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302817" y="470011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268526" y="46453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7234712" y="45910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-45720" y="1170144"/>
            <a:ext cx="864886" cy="1040119"/>
            <a:chOff x="-45720" y="1170144"/>
            <a:chExt cx="864886" cy="1040119"/>
          </a:xfrm>
        </p:grpSpPr>
        <p:sp>
          <p:nvSpPr>
            <p:cNvPr id="530" name="Google Shape;530;p4"/>
            <p:cNvSpPr/>
            <p:nvPr/>
          </p:nvSpPr>
          <p:spPr>
            <a:xfrm>
              <a:off x="483394" y="11701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518160" y="124967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553402" y="13287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588169" y="140779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622935" y="1486851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658177" y="1566384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692944" y="16454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728186" y="172450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762952" y="180355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410050" y="120253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444818" y="12820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479583" y="136112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514825" y="144017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549593" y="15192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584358" y="1598770"/>
              <a:ext cx="56700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619601" y="1677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654367" y="175688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689610" y="18359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336232" y="123539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71475" y="13144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406241" y="139350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441007" y="14725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476250" y="155209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511016" y="163115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545782" y="1710212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581025" y="17892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615791" y="18683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890" y="12677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97656" y="134683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332899" y="142589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367664" y="15049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402431" y="1584482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437674" y="16635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472439" y="174259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507206" y="182165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542449" y="190118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189547" y="13001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24313" y="137921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259080" y="14582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294322" y="1537809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329088" y="161686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363855" y="169592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399097" y="177498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433863" y="18540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468630" y="1933573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115728" y="133254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150971" y="141160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185738" y="14906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20503" y="15701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55746" y="16492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90513" y="172830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325279" y="1807367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360521" y="188690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95288" y="196595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42386" y="136493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77153" y="144398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112395" y="152352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147161" y="16025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181928" y="168163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17169" y="17606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51936" y="18397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286702" y="1919286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21944" y="19983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-31432" y="139731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3810" y="147637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38576" y="15559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73819" y="163496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108584" y="171402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43351" y="17930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178594" y="1872613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13359" y="19516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8125" y="2030728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-34766" y="15882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0" y="166735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5243" y="17464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70008" y="182594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104775" y="19049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140017" y="198405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174784" y="206311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-38576" y="17787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-3333" y="185832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1432" y="19373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66198" y="201644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101441" y="20954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-41910" y="196976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-7144" y="2048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27623" y="21278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-45720" y="2160745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8" name="Google Shape;618;p4"/>
          <p:cNvSpPr txBox="1">
            <a:spLocks noGrp="1"/>
          </p:cNvSpPr>
          <p:nvPr>
            <p:ph type="ctrTitle"/>
          </p:nvPr>
        </p:nvSpPr>
        <p:spPr>
          <a:xfrm>
            <a:off x="489100" y="1855563"/>
            <a:ext cx="366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9" name="Google Shape;619;p4"/>
          <p:cNvSpPr txBox="1">
            <a:spLocks noGrp="1"/>
          </p:cNvSpPr>
          <p:nvPr>
            <p:ph type="subTitle" idx="1"/>
          </p:nvPr>
        </p:nvSpPr>
        <p:spPr>
          <a:xfrm>
            <a:off x="489100" y="3036075"/>
            <a:ext cx="3243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"/>
          <p:cNvSpPr/>
          <p:nvPr/>
        </p:nvSpPr>
        <p:spPr>
          <a:xfrm>
            <a:off x="0" y="0"/>
            <a:ext cx="6146928" cy="51329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4716"/>
                </a:moveTo>
                <a:lnTo>
                  <a:pt x="12181" y="0"/>
                </a:lnTo>
                <a:lnTo>
                  <a:pt x="15" y="0"/>
                </a:lnTo>
                <a:lnTo>
                  <a:pt x="0" y="21600"/>
                </a:lnTo>
                <a:lnTo>
                  <a:pt x="16618" y="20680"/>
                </a:lnTo>
                <a:close/>
              </a:path>
            </a:pathLst>
          </a:custGeom>
          <a:gradFill>
            <a:gsLst>
              <a:gs pos="0">
                <a:srgbClr val="FF6146">
                  <a:alpha val="80392"/>
                </a:srgbClr>
              </a:gs>
              <a:gs pos="100000">
                <a:srgbClr val="FFC801">
                  <a:alpha val="7764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"/>
          <p:cNvSpPr/>
          <p:nvPr/>
        </p:nvSpPr>
        <p:spPr>
          <a:xfrm>
            <a:off x="0" y="0"/>
            <a:ext cx="5825898" cy="51329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952" y="5882"/>
                </a:moveTo>
                <a:lnTo>
                  <a:pt x="18212" y="4435"/>
                </a:lnTo>
                <a:lnTo>
                  <a:pt x="21600" y="5635"/>
                </a:lnTo>
                <a:lnTo>
                  <a:pt x="11862" y="0"/>
                </a:lnTo>
                <a:lnTo>
                  <a:pt x="16" y="0"/>
                </a:lnTo>
                <a:lnTo>
                  <a:pt x="0" y="21600"/>
                </a:lnTo>
                <a:lnTo>
                  <a:pt x="17435" y="2000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3" name="Google Shape;623;p5"/>
          <p:cNvGrpSpPr/>
          <p:nvPr/>
        </p:nvGrpSpPr>
        <p:grpSpPr>
          <a:xfrm>
            <a:off x="-50800" y="801997"/>
            <a:ext cx="737709" cy="861534"/>
            <a:chOff x="-1" y="-1"/>
            <a:chExt cx="983612" cy="1148712"/>
          </a:xfrm>
        </p:grpSpPr>
        <p:sp>
          <p:nvSpPr>
            <p:cNvPr id="624" name="Google Shape;624;p5"/>
            <p:cNvSpPr/>
            <p:nvPr/>
          </p:nvSpPr>
          <p:spPr>
            <a:xfrm>
              <a:off x="677544" y="1090931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589914" y="106616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502283" y="104140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415289" y="1017271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327658" y="99250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240028" y="96773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152399" y="94361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64769" y="9188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700405" y="100965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612774" y="984886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525143" y="9601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437514" y="93598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350519" y="9112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262889" y="8864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175259" y="86233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87629" y="83756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-1" y="8127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723265" y="92837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635633" y="90360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548004" y="87883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460374" y="85471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373378" y="829945"/>
              <a:ext cx="54594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7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285749" y="80518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198119" y="78104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110488" y="7562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22859" y="7315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746125" y="84708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658494" y="8223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570864" y="7975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483233" y="77343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395603" y="74866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308608" y="7238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220978" y="69977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133349" y="67500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45719" y="65023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768984" y="76581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681355" y="7410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593724" y="71628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506093" y="69214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418464" y="6673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330833" y="6426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243838" y="61848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156209" y="5937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68578" y="5689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791844" y="68453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704215" y="65976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616583" y="6349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528954" y="61087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41324" y="58610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353694" y="56133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266064" y="53721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179069" y="5124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91439" y="48767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814705" y="60324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727075" y="5784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639443" y="5537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551814" y="52959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464183" y="5048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376553" y="4800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288924" y="45529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201928" y="431165"/>
              <a:ext cx="54594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7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114299" y="4063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837565" y="52197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749934" y="49720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662304" y="47244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574674" y="44767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487043" y="4235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399414" y="39877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11783" y="37401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224153" y="3498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137159" y="3251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860425" y="44005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772794" y="4159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685165" y="3911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597533" y="36639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9904" y="34226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422274" y="3174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334644" y="29273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247013" y="26860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159384" y="24384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883285" y="35877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795655" y="3346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708025" y="30987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620393" y="28511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32764" y="2609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45133" y="2362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357503" y="21145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269874" y="1873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182244" y="1625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905510" y="27749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818515" y="25336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730884" y="2285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43254" y="20383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555624" y="17970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467993" y="15494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380364" y="13017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292733" y="1060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205103" y="8127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928369" y="19621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841374" y="172085"/>
              <a:ext cx="54594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7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753744" y="1473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666114" y="12255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78483" y="984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490854" y="736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403224" y="4889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315594" y="2476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227963" y="-1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1" name="Google Shape;731;p5"/>
          <p:cNvSpPr/>
          <p:nvPr/>
        </p:nvSpPr>
        <p:spPr>
          <a:xfrm>
            <a:off x="35242" y="4788187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418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"/>
          <p:cNvSpPr/>
          <p:nvPr/>
        </p:nvSpPr>
        <p:spPr>
          <a:xfrm>
            <a:off x="220503" y="4022853"/>
            <a:ext cx="1714041" cy="112063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152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"/>
          <p:cNvSpPr/>
          <p:nvPr/>
        </p:nvSpPr>
        <p:spPr>
          <a:xfrm>
            <a:off x="1161573" y="4688651"/>
            <a:ext cx="782460" cy="45481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5338" y="2160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5"/>
          <p:cNvSpPr/>
          <p:nvPr/>
        </p:nvSpPr>
        <p:spPr>
          <a:xfrm>
            <a:off x="0" y="4440524"/>
            <a:ext cx="905823" cy="6377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68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5"/>
          <p:cNvSpPr/>
          <p:nvPr/>
        </p:nvSpPr>
        <p:spPr>
          <a:xfrm>
            <a:off x="330517" y="4462432"/>
            <a:ext cx="1080621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57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5"/>
          <p:cNvSpPr/>
          <p:nvPr/>
        </p:nvSpPr>
        <p:spPr>
          <a:xfrm>
            <a:off x="0" y="4177634"/>
            <a:ext cx="1027769" cy="73151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22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5"/>
          <p:cNvSpPr/>
          <p:nvPr/>
        </p:nvSpPr>
        <p:spPr>
          <a:xfrm>
            <a:off x="0" y="4150488"/>
            <a:ext cx="361017" cy="2514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08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5"/>
          <p:cNvSpPr/>
          <p:nvPr/>
        </p:nvSpPr>
        <p:spPr>
          <a:xfrm>
            <a:off x="1043939" y="5030598"/>
            <a:ext cx="173826" cy="1128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39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5"/>
          <p:cNvSpPr/>
          <p:nvPr/>
        </p:nvSpPr>
        <p:spPr>
          <a:xfrm>
            <a:off x="611981" y="4294316"/>
            <a:ext cx="1309689" cy="8491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08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5"/>
          <p:cNvSpPr/>
          <p:nvPr/>
        </p:nvSpPr>
        <p:spPr>
          <a:xfrm>
            <a:off x="907256" y="4815332"/>
            <a:ext cx="507222" cy="3281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014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5"/>
          <p:cNvSpPr/>
          <p:nvPr/>
        </p:nvSpPr>
        <p:spPr>
          <a:xfrm>
            <a:off x="8407706" y="11431"/>
            <a:ext cx="736290" cy="5132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5"/>
          <p:cNvSpPr/>
          <p:nvPr/>
        </p:nvSpPr>
        <p:spPr>
          <a:xfrm>
            <a:off x="7813825" y="0"/>
            <a:ext cx="1244443" cy="86678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1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5"/>
          <p:cNvSpPr/>
          <p:nvPr/>
        </p:nvSpPr>
        <p:spPr>
          <a:xfrm>
            <a:off x="8063856" y="251936"/>
            <a:ext cx="1080135" cy="8001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93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"/>
          <p:cNvSpPr/>
          <p:nvPr/>
        </p:nvSpPr>
        <p:spPr>
          <a:xfrm>
            <a:off x="8756323" y="437674"/>
            <a:ext cx="387666" cy="2924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86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"/>
          <p:cNvSpPr/>
          <p:nvPr/>
        </p:nvSpPr>
        <p:spPr>
          <a:xfrm>
            <a:off x="8407709" y="62389"/>
            <a:ext cx="736290" cy="564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49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"/>
          <p:cNvSpPr/>
          <p:nvPr/>
        </p:nvSpPr>
        <p:spPr>
          <a:xfrm>
            <a:off x="8064333" y="537686"/>
            <a:ext cx="1079649" cy="82437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32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5"/>
          <p:cNvSpPr/>
          <p:nvPr/>
        </p:nvSpPr>
        <p:spPr>
          <a:xfrm>
            <a:off x="8272930" y="0"/>
            <a:ext cx="240489" cy="1671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1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5"/>
          <p:cNvSpPr/>
          <p:nvPr/>
        </p:nvSpPr>
        <p:spPr>
          <a:xfrm>
            <a:off x="8154821" y="0"/>
            <a:ext cx="636255" cy="398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6378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5"/>
          <p:cNvSpPr/>
          <p:nvPr/>
        </p:nvSpPr>
        <p:spPr>
          <a:xfrm>
            <a:off x="7708574" y="179546"/>
            <a:ext cx="1435401" cy="106344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112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"/>
          <p:cNvSpPr/>
          <p:nvPr/>
        </p:nvSpPr>
        <p:spPr>
          <a:xfrm>
            <a:off x="8029567" y="0"/>
            <a:ext cx="810567" cy="564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0623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5"/>
          <p:cNvSpPr/>
          <p:nvPr/>
        </p:nvSpPr>
        <p:spPr>
          <a:xfrm>
            <a:off x="8331983" y="4622447"/>
            <a:ext cx="811998" cy="5210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2606"/>
                </a:lnTo>
                <a:lnTo>
                  <a:pt x="12137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5"/>
          <p:cNvSpPr txBox="1">
            <a:spLocks noGrp="1"/>
          </p:cNvSpPr>
          <p:nvPr>
            <p:ph type="body" idx="1"/>
          </p:nvPr>
        </p:nvSpPr>
        <p:spPr>
          <a:xfrm>
            <a:off x="895986" y="971875"/>
            <a:ext cx="3621000" cy="4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▰"/>
              <a:defRPr sz="2800" i="1">
                <a:solidFill>
                  <a:schemeClr val="lt1"/>
                </a:solidFill>
              </a:defRPr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▱"/>
              <a:defRPr sz="2800" i="1">
                <a:solidFill>
                  <a:schemeClr val="lt1"/>
                </a:solidFill>
              </a:defRPr>
            </a:lvl2pPr>
            <a:lvl3pPr marL="1371600" lvl="2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▸"/>
              <a:defRPr sz="2800" i="1">
                <a:solidFill>
                  <a:schemeClr val="lt1"/>
                </a:solidFill>
              </a:defRPr>
            </a:lvl3pPr>
            <a:lvl4pPr marL="1828800" lvl="3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 i="1">
                <a:solidFill>
                  <a:schemeClr val="lt1"/>
                </a:solidFill>
              </a:defRPr>
            </a:lvl4pPr>
            <a:lvl5pPr marL="2286000" lvl="4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 i="1">
                <a:solidFill>
                  <a:schemeClr val="lt1"/>
                </a:solidFill>
              </a:defRPr>
            </a:lvl5pPr>
            <a:lvl6pPr marL="2743200" lvl="5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 i="1">
                <a:solidFill>
                  <a:schemeClr val="lt1"/>
                </a:solidFill>
              </a:defRPr>
            </a:lvl6pPr>
            <a:lvl7pPr marL="3200400" lvl="6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 i="1">
                <a:solidFill>
                  <a:schemeClr val="lt1"/>
                </a:solidFill>
              </a:defRPr>
            </a:lvl7pPr>
            <a:lvl8pPr marL="3657600" lvl="7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 i="1">
                <a:solidFill>
                  <a:schemeClr val="lt1"/>
                </a:solidFill>
              </a:defRPr>
            </a:lvl8pPr>
            <a:lvl9pPr marL="4114800" lvl="8" indent="-4064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800"/>
              <a:buChar char="■"/>
              <a:defRPr sz="28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5"/>
          <p:cNvSpPr txBox="1"/>
          <p:nvPr/>
        </p:nvSpPr>
        <p:spPr>
          <a:xfrm>
            <a:off x="96175" y="555975"/>
            <a:ext cx="649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“</a:t>
            </a:r>
            <a:endParaRPr sz="9600" i="1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4" name="Google Shape;754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"/>
          <p:cNvSpPr/>
          <p:nvPr/>
        </p:nvSpPr>
        <p:spPr>
          <a:xfrm>
            <a:off x="-966" y="3888317"/>
            <a:ext cx="8138178" cy="1225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983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6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6"/>
          <p:cNvSpPr/>
          <p:nvPr/>
        </p:nvSpPr>
        <p:spPr>
          <a:xfrm>
            <a:off x="0" y="120976"/>
            <a:ext cx="5398758" cy="15647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330" y="17603"/>
                </a:lnTo>
                <a:lnTo>
                  <a:pt x="21600" y="46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6"/>
          <p:cNvSpPr/>
          <p:nvPr/>
        </p:nvSpPr>
        <p:spPr>
          <a:xfrm>
            <a:off x="-2" y="684846"/>
            <a:ext cx="1204416" cy="865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55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6"/>
          <p:cNvSpPr/>
          <p:nvPr/>
        </p:nvSpPr>
        <p:spPr>
          <a:xfrm>
            <a:off x="-1" y="227645"/>
            <a:ext cx="1679238" cy="11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6"/>
          <p:cNvSpPr/>
          <p:nvPr/>
        </p:nvSpPr>
        <p:spPr>
          <a:xfrm>
            <a:off x="40957" y="235267"/>
            <a:ext cx="898182" cy="6248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83"/>
                </a:moveTo>
                <a:lnTo>
                  <a:pt x="63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6"/>
          <p:cNvSpPr/>
          <p:nvPr/>
        </p:nvSpPr>
        <p:spPr>
          <a:xfrm>
            <a:off x="-2" y="121918"/>
            <a:ext cx="1253016" cy="9101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6"/>
          <p:cNvSpPr/>
          <p:nvPr/>
        </p:nvSpPr>
        <p:spPr>
          <a:xfrm>
            <a:off x="0" y="511492"/>
            <a:ext cx="6746544" cy="6824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10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6"/>
          <p:cNvSpPr/>
          <p:nvPr/>
        </p:nvSpPr>
        <p:spPr>
          <a:xfrm>
            <a:off x="-2" y="1011078"/>
            <a:ext cx="383832" cy="2886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2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6"/>
          <p:cNvSpPr/>
          <p:nvPr/>
        </p:nvSpPr>
        <p:spPr>
          <a:xfrm>
            <a:off x="-2" y="946308"/>
            <a:ext cx="1215864" cy="8410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718" y="18970"/>
                </a:lnTo>
                <a:lnTo>
                  <a:pt x="9992" y="9345"/>
                </a:lnTo>
                <a:lnTo>
                  <a:pt x="0" y="17686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6"/>
          <p:cNvSpPr/>
          <p:nvPr/>
        </p:nvSpPr>
        <p:spPr>
          <a:xfrm>
            <a:off x="-2" y="1142047"/>
            <a:ext cx="1040634" cy="7386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008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6"/>
          <p:cNvSpPr/>
          <p:nvPr/>
        </p:nvSpPr>
        <p:spPr>
          <a:xfrm>
            <a:off x="-1" y="346233"/>
            <a:ext cx="1273968" cy="900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2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6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6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6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6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6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6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6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6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6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6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6"/>
          <p:cNvSpPr/>
          <p:nvPr/>
        </p:nvSpPr>
        <p:spPr>
          <a:xfrm>
            <a:off x="-966" y="43031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6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6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6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6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6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6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6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6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6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6"/>
          <p:cNvSpPr txBox="1">
            <a:spLocks noGrp="1"/>
          </p:cNvSpPr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6"/>
          <p:cNvSpPr txBox="1">
            <a:spLocks noGrp="1"/>
          </p:cNvSpPr>
          <p:nvPr>
            <p:ph type="body" idx="1"/>
          </p:nvPr>
        </p:nvSpPr>
        <p:spPr>
          <a:xfrm>
            <a:off x="846150" y="1418300"/>
            <a:ext cx="6746700" cy="28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▱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▸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90" name="Google Shape;790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91" name="Google Shape;791;p6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2" name="Google Shape;792;p6"/>
          <p:cNvGrpSpPr/>
          <p:nvPr/>
        </p:nvGrpSpPr>
        <p:grpSpPr>
          <a:xfrm>
            <a:off x="-30957" y="164780"/>
            <a:ext cx="618172" cy="798696"/>
            <a:chOff x="-30957" y="164780"/>
            <a:chExt cx="618172" cy="798696"/>
          </a:xfrm>
        </p:grpSpPr>
        <p:sp>
          <p:nvSpPr>
            <p:cNvPr id="793" name="Google Shape;793;p6"/>
            <p:cNvSpPr/>
            <p:nvPr/>
          </p:nvSpPr>
          <p:spPr>
            <a:xfrm>
              <a:off x="552925" y="66722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503872" y="69960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454818" y="7319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405287" y="76390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356234" y="79628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307181" y="828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257650" y="8610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208596" y="89296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159067" y="925352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522922" y="62150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473868" y="65389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424813" y="68627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375284" y="71818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326231" y="75056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277177" y="7829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227646" y="81533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178593" y="84724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129539" y="8796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492918" y="57578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443863" y="60816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394810" y="6405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345280" y="67246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296227" y="70484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247173" y="73723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197643" y="769619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148589" y="80152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99535" y="83391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462913" y="53006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413860" y="56244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364806" y="59483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315276" y="62674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266223" y="65912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217169" y="69151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167639" y="72389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118585" y="755806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69532" y="78819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433387" y="48434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383856" y="51673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334803" y="54911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285749" y="58102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236219" y="61340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187165" y="6457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138112" y="67817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88582" y="71008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39528" y="74247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403382" y="4386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353853" y="47101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304799" y="5033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255745" y="535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206215" y="56768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157162" y="60007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108108" y="6324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58578" y="66484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9524" y="69675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373379" y="39290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323849" y="42529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274795" y="457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225742" y="4900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176212" y="52196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127158" y="5543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78103" y="58673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28574" y="61912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-20479" y="6510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343375" y="34718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293846" y="37956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244792" y="4119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195737" y="44434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146208" y="47624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97154" y="50863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48100" y="54101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-1429" y="57340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313372" y="30146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264318" y="33384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214787" y="36623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165734" y="39861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116681" y="43052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67150" y="46291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18096" y="49529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-30957" y="52768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283368" y="25574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234314" y="28813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184784" y="32051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35731" y="35289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86677" y="38480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37147" y="41719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-11907" y="44957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253364" y="2100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204310" y="24241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154781" y="27479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105727" y="3071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6672" y="33908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7143" y="37147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223360" y="164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174306" y="19668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124777" y="22907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75722" y="2614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26669" y="29384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-22861" y="32575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6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892" name="Google Shape;892;p6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7"/>
          <p:cNvSpPr/>
          <p:nvPr/>
        </p:nvSpPr>
        <p:spPr>
          <a:xfrm>
            <a:off x="1" y="20175"/>
            <a:ext cx="1253664" cy="5132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7"/>
          <p:cNvSpPr/>
          <p:nvPr/>
        </p:nvSpPr>
        <p:spPr>
          <a:xfrm>
            <a:off x="-1906" y="43078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07" y="13766"/>
                </a:lnTo>
                <a:lnTo>
                  <a:pt x="15597" y="1338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7"/>
          <p:cNvSpPr txBox="1">
            <a:spLocks noGrp="1"/>
          </p:cNvSpPr>
          <p:nvPr>
            <p:ph type="body" idx="1"/>
          </p:nvPr>
        </p:nvSpPr>
        <p:spPr>
          <a:xfrm>
            <a:off x="1073400" y="1615600"/>
            <a:ext cx="3511200" cy="220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▰"/>
              <a:defRPr sz="22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▱"/>
              <a:defRPr sz="2200"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▸"/>
              <a:defRPr sz="2200"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984" name="Google Shape;984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85" name="Google Shape;985;p7"/>
          <p:cNvSpPr/>
          <p:nvPr/>
        </p:nvSpPr>
        <p:spPr>
          <a:xfrm>
            <a:off x="114299" y="3996500"/>
            <a:ext cx="1659258" cy="11557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7"/>
          <p:cNvSpPr/>
          <p:nvPr/>
        </p:nvSpPr>
        <p:spPr>
          <a:xfrm>
            <a:off x="-1" y="3749484"/>
            <a:ext cx="1440180" cy="10668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7"/>
          <p:cNvSpPr/>
          <p:nvPr/>
        </p:nvSpPr>
        <p:spPr>
          <a:xfrm>
            <a:off x="-1" y="4178745"/>
            <a:ext cx="516888" cy="389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7"/>
          <p:cNvSpPr/>
          <p:nvPr/>
        </p:nvSpPr>
        <p:spPr>
          <a:xfrm>
            <a:off x="-1" y="4316540"/>
            <a:ext cx="981720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7"/>
          <p:cNvSpPr/>
          <p:nvPr/>
        </p:nvSpPr>
        <p:spPr>
          <a:xfrm>
            <a:off x="-1" y="3336099"/>
            <a:ext cx="1439532" cy="10991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7"/>
          <p:cNvSpPr/>
          <p:nvPr/>
        </p:nvSpPr>
        <p:spPr>
          <a:xfrm>
            <a:off x="840738" y="4929315"/>
            <a:ext cx="320652" cy="2229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7"/>
          <p:cNvSpPr/>
          <p:nvPr/>
        </p:nvSpPr>
        <p:spPr>
          <a:xfrm>
            <a:off x="470534" y="4621340"/>
            <a:ext cx="848340" cy="5308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7"/>
          <p:cNvSpPr/>
          <p:nvPr/>
        </p:nvSpPr>
        <p:spPr>
          <a:xfrm>
            <a:off x="0" y="3494849"/>
            <a:ext cx="1913868" cy="14179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7"/>
          <p:cNvSpPr/>
          <p:nvPr/>
        </p:nvSpPr>
        <p:spPr>
          <a:xfrm>
            <a:off x="405129" y="4399725"/>
            <a:ext cx="1080756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4" name="Google Shape;994;p7"/>
          <p:cNvGrpSpPr/>
          <p:nvPr/>
        </p:nvGrpSpPr>
        <p:grpSpPr>
          <a:xfrm>
            <a:off x="-21250" y="104800"/>
            <a:ext cx="1050747" cy="844380"/>
            <a:chOff x="-21250" y="104800"/>
            <a:chExt cx="1050747" cy="844380"/>
          </a:xfrm>
        </p:grpSpPr>
        <p:sp>
          <p:nvSpPr>
            <p:cNvPr id="995" name="Google Shape;995;p7"/>
            <p:cNvSpPr/>
            <p:nvPr/>
          </p:nvSpPr>
          <p:spPr>
            <a:xfrm>
              <a:off x="973823" y="1154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973197" y="211751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971946" y="30869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970696" y="40501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970070" y="50195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968819" y="5982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967568" y="6952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966316" y="79154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965692" y="88848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884385" y="1141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883134" y="21112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882509" y="307444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881258" y="40438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880007" y="50070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878755" y="5976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878131" y="69397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876880" y="79091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875628" y="8872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794947" y="11355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793697" y="2098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792445" y="3068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791195" y="4031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790569" y="50008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789318" y="5964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788068" y="6933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787442" y="78966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786190" y="8859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704883" y="11230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703634" y="20924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703008" y="305568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701756" y="40251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700506" y="49883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699881" y="595775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698629" y="6920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697379" y="78841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696127" y="88535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615447" y="11168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614194" y="20800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612944" y="30494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612320" y="40126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611067" y="49758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609817" y="59452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608565" y="69084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607940" y="78778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606690" y="88410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525383" y="11043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524758" y="207374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523505" y="3036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522256" y="40001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521004" y="49695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520378" y="59327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519128" y="69021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517876" y="78653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517251" y="883480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435944" y="10917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434694" y="20612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433442" y="30244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432817" y="39938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431567" y="4957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430315" y="5926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429690" y="688966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428440" y="78591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427188" y="88223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345882" y="10855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345256" y="20487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344006" y="30181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342755" y="39813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342128" y="49507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340878" y="59139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339628" y="68834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338377" y="78466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337751" y="8816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256444" y="1073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255193" y="2042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254567" y="300565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253317" y="39750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252066" y="49382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250815" y="59077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250190" y="68709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248939" y="78403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247688" y="8803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167007" y="10667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165755" y="20299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164505" y="29994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163254" y="39625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162628" y="4932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161378" y="5895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160127" y="685839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159500" y="78278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158251" y="87910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76943" y="10542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75693" y="20237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75066" y="29868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73815" y="3956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72566" y="49195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71939" y="588270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70688" y="68521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9438" y="78153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8188" y="87847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-12493" y="10480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-13744" y="2011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-14996" y="2974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-15620" y="394382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-16872" y="4907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-18123" y="5876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-19373" y="68396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-19999" y="78090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-21250" y="87722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3" name="Google Shape;1103;p7"/>
          <p:cNvSpPr txBox="1">
            <a:spLocks noGrp="1"/>
          </p:cNvSpPr>
          <p:nvPr>
            <p:ph type="title"/>
          </p:nvPr>
        </p:nvSpPr>
        <p:spPr>
          <a:xfrm>
            <a:off x="768600" y="785000"/>
            <a:ext cx="3511200" cy="68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8"/>
          <p:cNvSpPr/>
          <p:nvPr/>
        </p:nvSpPr>
        <p:spPr>
          <a:xfrm>
            <a:off x="-966" y="3888317"/>
            <a:ext cx="8138178" cy="1225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983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8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8"/>
          <p:cNvSpPr/>
          <p:nvPr/>
        </p:nvSpPr>
        <p:spPr>
          <a:xfrm>
            <a:off x="0" y="120976"/>
            <a:ext cx="5398758" cy="15647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330" y="17603"/>
                </a:lnTo>
                <a:lnTo>
                  <a:pt x="21600" y="46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8"/>
          <p:cNvSpPr/>
          <p:nvPr/>
        </p:nvSpPr>
        <p:spPr>
          <a:xfrm>
            <a:off x="-2" y="684846"/>
            <a:ext cx="1204416" cy="865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55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8"/>
          <p:cNvSpPr/>
          <p:nvPr/>
        </p:nvSpPr>
        <p:spPr>
          <a:xfrm>
            <a:off x="-1" y="227645"/>
            <a:ext cx="1679238" cy="11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8"/>
          <p:cNvSpPr/>
          <p:nvPr/>
        </p:nvSpPr>
        <p:spPr>
          <a:xfrm>
            <a:off x="40957" y="235267"/>
            <a:ext cx="898182" cy="6248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83"/>
                </a:moveTo>
                <a:lnTo>
                  <a:pt x="63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8"/>
          <p:cNvSpPr/>
          <p:nvPr/>
        </p:nvSpPr>
        <p:spPr>
          <a:xfrm>
            <a:off x="-2" y="121918"/>
            <a:ext cx="1253016" cy="9101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8"/>
          <p:cNvSpPr/>
          <p:nvPr/>
        </p:nvSpPr>
        <p:spPr>
          <a:xfrm>
            <a:off x="0" y="511492"/>
            <a:ext cx="6746544" cy="6824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10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8"/>
          <p:cNvSpPr/>
          <p:nvPr/>
        </p:nvSpPr>
        <p:spPr>
          <a:xfrm>
            <a:off x="-2" y="1011078"/>
            <a:ext cx="383832" cy="2886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2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8"/>
          <p:cNvSpPr/>
          <p:nvPr/>
        </p:nvSpPr>
        <p:spPr>
          <a:xfrm>
            <a:off x="-2" y="946308"/>
            <a:ext cx="1215864" cy="8410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718" y="18970"/>
                </a:lnTo>
                <a:lnTo>
                  <a:pt x="9992" y="9345"/>
                </a:lnTo>
                <a:lnTo>
                  <a:pt x="0" y="17686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8"/>
          <p:cNvSpPr/>
          <p:nvPr/>
        </p:nvSpPr>
        <p:spPr>
          <a:xfrm>
            <a:off x="-2" y="1142047"/>
            <a:ext cx="1040634" cy="7386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008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8"/>
          <p:cNvSpPr/>
          <p:nvPr/>
        </p:nvSpPr>
        <p:spPr>
          <a:xfrm>
            <a:off x="-1" y="346233"/>
            <a:ext cx="1273968" cy="900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2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8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8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8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8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8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8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8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8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8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8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8"/>
          <p:cNvSpPr/>
          <p:nvPr/>
        </p:nvSpPr>
        <p:spPr>
          <a:xfrm>
            <a:off x="-966" y="43031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8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8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8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8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8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8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8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8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8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8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8"/>
          <p:cNvSpPr txBox="1">
            <a:spLocks noGrp="1"/>
          </p:cNvSpPr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8"/>
          <p:cNvSpPr txBox="1">
            <a:spLocks noGrp="1"/>
          </p:cNvSpPr>
          <p:nvPr>
            <p:ph type="body" idx="1"/>
          </p:nvPr>
        </p:nvSpPr>
        <p:spPr>
          <a:xfrm>
            <a:off x="846150" y="1418300"/>
            <a:ext cx="31521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▱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140" name="Google Shape;1140;p8"/>
          <p:cNvSpPr txBox="1">
            <a:spLocks noGrp="1"/>
          </p:cNvSpPr>
          <p:nvPr>
            <p:ph type="body" idx="2"/>
          </p:nvPr>
        </p:nvSpPr>
        <p:spPr>
          <a:xfrm>
            <a:off x="4440553" y="1418300"/>
            <a:ext cx="31521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▱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141" name="Google Shape;1141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42" name="Google Shape;1142;p8"/>
          <p:cNvGrpSpPr/>
          <p:nvPr/>
        </p:nvGrpSpPr>
        <p:grpSpPr>
          <a:xfrm>
            <a:off x="-30957" y="164780"/>
            <a:ext cx="618172" cy="798696"/>
            <a:chOff x="-30957" y="164780"/>
            <a:chExt cx="618172" cy="798696"/>
          </a:xfrm>
        </p:grpSpPr>
        <p:sp>
          <p:nvSpPr>
            <p:cNvPr id="1143" name="Google Shape;1143;p8"/>
            <p:cNvSpPr/>
            <p:nvPr/>
          </p:nvSpPr>
          <p:spPr>
            <a:xfrm>
              <a:off x="552925" y="66722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503872" y="69960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454818" y="7319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05287" y="76390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56234" y="79628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307181" y="828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57650" y="8610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596" y="89296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59067" y="925352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522922" y="62150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473868" y="65389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424813" y="68627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375284" y="71818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326231" y="75056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277177" y="7829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227646" y="81533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178593" y="84724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129539" y="8796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92918" y="57578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443863" y="60816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394810" y="6405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345280" y="67246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96227" y="70484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247173" y="73723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97643" y="769619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48589" y="80152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99535" y="83391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462913" y="53006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413860" y="56244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364806" y="59483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315276" y="62674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266223" y="65912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217169" y="69151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167639" y="72389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118585" y="755806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69532" y="78819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433387" y="48434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383856" y="51673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334803" y="54911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285749" y="58102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236219" y="61340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87165" y="6457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8112" y="67817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88582" y="71008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39528" y="74247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403382" y="4386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353853" y="47101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304799" y="5033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255745" y="535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206215" y="56768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157162" y="60007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108108" y="6324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58578" y="66484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9524" y="69675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373379" y="39290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323849" y="42529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274795" y="457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225742" y="4900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76212" y="52196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27158" y="5543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78103" y="58673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28574" y="61912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-20479" y="6510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343375" y="34718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93846" y="37956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44792" y="4119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195737" y="44434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46208" y="47624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97154" y="50863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48100" y="54101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-1429" y="57340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313372" y="30146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264318" y="33384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214787" y="36623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165734" y="39861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116681" y="43052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7150" y="46291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18096" y="49529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-30957" y="52768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83368" y="25574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234314" y="28813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84784" y="32051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35731" y="35289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86677" y="38480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37147" y="41719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-11907" y="44957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253364" y="2100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204310" y="24241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154781" y="27479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105727" y="3071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56672" y="33908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7143" y="37147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223360" y="164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4306" y="19668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24777" y="22907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75722" y="2614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26669" y="29384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-22861" y="32575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8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1242" name="Google Shape;1242;p8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9"/>
          <p:cNvSpPr/>
          <p:nvPr/>
        </p:nvSpPr>
        <p:spPr>
          <a:xfrm>
            <a:off x="-966" y="3888317"/>
            <a:ext cx="8138178" cy="1225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983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9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9"/>
          <p:cNvSpPr/>
          <p:nvPr/>
        </p:nvSpPr>
        <p:spPr>
          <a:xfrm>
            <a:off x="0" y="120976"/>
            <a:ext cx="5398758" cy="15647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330" y="17603"/>
                </a:lnTo>
                <a:lnTo>
                  <a:pt x="21600" y="46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9"/>
          <p:cNvSpPr/>
          <p:nvPr/>
        </p:nvSpPr>
        <p:spPr>
          <a:xfrm>
            <a:off x="-2" y="684846"/>
            <a:ext cx="1204416" cy="865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55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9"/>
          <p:cNvSpPr/>
          <p:nvPr/>
        </p:nvSpPr>
        <p:spPr>
          <a:xfrm>
            <a:off x="-1" y="227645"/>
            <a:ext cx="1679238" cy="11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9"/>
          <p:cNvSpPr/>
          <p:nvPr/>
        </p:nvSpPr>
        <p:spPr>
          <a:xfrm>
            <a:off x="40957" y="235267"/>
            <a:ext cx="898182" cy="6248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83"/>
                </a:moveTo>
                <a:lnTo>
                  <a:pt x="63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9"/>
          <p:cNvSpPr/>
          <p:nvPr/>
        </p:nvSpPr>
        <p:spPr>
          <a:xfrm>
            <a:off x="-2" y="121918"/>
            <a:ext cx="1253016" cy="9101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9"/>
          <p:cNvSpPr/>
          <p:nvPr/>
        </p:nvSpPr>
        <p:spPr>
          <a:xfrm>
            <a:off x="0" y="511492"/>
            <a:ext cx="6746544" cy="6824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10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9"/>
          <p:cNvSpPr/>
          <p:nvPr/>
        </p:nvSpPr>
        <p:spPr>
          <a:xfrm>
            <a:off x="-2" y="1011078"/>
            <a:ext cx="383832" cy="2886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2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9"/>
          <p:cNvSpPr/>
          <p:nvPr/>
        </p:nvSpPr>
        <p:spPr>
          <a:xfrm>
            <a:off x="-2" y="946308"/>
            <a:ext cx="1215864" cy="8410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718" y="18970"/>
                </a:lnTo>
                <a:lnTo>
                  <a:pt x="9992" y="9345"/>
                </a:lnTo>
                <a:lnTo>
                  <a:pt x="0" y="17686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9"/>
          <p:cNvSpPr/>
          <p:nvPr/>
        </p:nvSpPr>
        <p:spPr>
          <a:xfrm>
            <a:off x="-2" y="1142047"/>
            <a:ext cx="1040634" cy="7386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008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9"/>
          <p:cNvSpPr/>
          <p:nvPr/>
        </p:nvSpPr>
        <p:spPr>
          <a:xfrm>
            <a:off x="-1" y="346233"/>
            <a:ext cx="1273968" cy="900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2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9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9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9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9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9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9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9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9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p9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p9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9"/>
          <p:cNvSpPr/>
          <p:nvPr/>
        </p:nvSpPr>
        <p:spPr>
          <a:xfrm>
            <a:off x="-966" y="43031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9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5" name="Google Shape;1355;p9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9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9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9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9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p9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9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p9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9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9"/>
          <p:cNvSpPr txBox="1">
            <a:spLocks noGrp="1"/>
          </p:cNvSpPr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9"/>
          <p:cNvSpPr txBox="1">
            <a:spLocks noGrp="1"/>
          </p:cNvSpPr>
          <p:nvPr>
            <p:ph type="body" idx="1"/>
          </p:nvPr>
        </p:nvSpPr>
        <p:spPr>
          <a:xfrm>
            <a:off x="855400" y="1418300"/>
            <a:ext cx="21018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▱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66" name="Google Shape;1366;p9"/>
          <p:cNvSpPr txBox="1">
            <a:spLocks noGrp="1"/>
          </p:cNvSpPr>
          <p:nvPr>
            <p:ph type="body" idx="2"/>
          </p:nvPr>
        </p:nvSpPr>
        <p:spPr>
          <a:xfrm>
            <a:off x="3177788" y="1418300"/>
            <a:ext cx="21018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▱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67" name="Google Shape;1367;p9"/>
          <p:cNvSpPr txBox="1">
            <a:spLocks noGrp="1"/>
          </p:cNvSpPr>
          <p:nvPr>
            <p:ph type="body" idx="3"/>
          </p:nvPr>
        </p:nvSpPr>
        <p:spPr>
          <a:xfrm>
            <a:off x="5500177" y="1418300"/>
            <a:ext cx="21018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▱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68" name="Google Shape;1368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369" name="Google Shape;1369;p9"/>
          <p:cNvGrpSpPr/>
          <p:nvPr/>
        </p:nvGrpSpPr>
        <p:grpSpPr>
          <a:xfrm>
            <a:off x="-30957" y="164780"/>
            <a:ext cx="618172" cy="798696"/>
            <a:chOff x="-30957" y="164780"/>
            <a:chExt cx="618172" cy="798696"/>
          </a:xfrm>
        </p:grpSpPr>
        <p:sp>
          <p:nvSpPr>
            <p:cNvPr id="1370" name="Google Shape;1370;p9"/>
            <p:cNvSpPr/>
            <p:nvPr/>
          </p:nvSpPr>
          <p:spPr>
            <a:xfrm>
              <a:off x="552925" y="66722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503872" y="69960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454818" y="7319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405287" y="76390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356234" y="79628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307181" y="828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257650" y="8610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208596" y="89296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159067" y="925352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522922" y="62150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473868" y="65389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424813" y="68627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375284" y="71818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326231" y="75056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277177" y="7829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227646" y="81533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178593" y="84724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129539" y="8796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492918" y="57578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443863" y="60816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394810" y="6405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345280" y="67246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296227" y="70484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247173" y="73723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197643" y="769619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148589" y="80152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99535" y="83391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462913" y="53006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413860" y="56244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364806" y="59483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315276" y="62674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266223" y="65912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217169" y="69151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167639" y="72389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118585" y="755806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69532" y="78819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433387" y="48434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383856" y="51673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334803" y="54911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285749" y="58102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236219" y="61340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187165" y="6457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138112" y="67817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88582" y="71008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39528" y="74247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403382" y="4386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353853" y="47101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304799" y="5033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255745" y="535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206215" y="56768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157162" y="60007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108108" y="6324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58578" y="66484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9524" y="69675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373379" y="39290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323849" y="42529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274795" y="457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225742" y="4900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176212" y="52196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127158" y="5543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78103" y="58673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28574" y="61912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-20479" y="6510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343375" y="34718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293846" y="37956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244792" y="4119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195737" y="44434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146208" y="47624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97154" y="50863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48100" y="54101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-1429" y="57340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313372" y="30146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264318" y="33384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214787" y="36623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165734" y="39861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116681" y="43052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67150" y="46291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18096" y="49529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-30957" y="52768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283368" y="25574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234314" y="28813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84784" y="32051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35731" y="35289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86677" y="38480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37147" y="41719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-11907" y="44957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253364" y="2100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204310" y="24241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154781" y="27479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105727" y="3071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56672" y="33908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7143" y="37147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223360" y="164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174306" y="19668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124777" y="22907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75722" y="2614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26669" y="29384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-22861" y="32575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8" name="Google Shape;1468;p9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1469" name="Google Shape;1469;p9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9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9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9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9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9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9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9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9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9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9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10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10"/>
          <p:cNvSpPr/>
          <p:nvPr/>
        </p:nvSpPr>
        <p:spPr>
          <a:xfrm>
            <a:off x="0" y="120976"/>
            <a:ext cx="5398758" cy="15647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330" y="17603"/>
                </a:lnTo>
                <a:lnTo>
                  <a:pt x="21600" y="46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0" name="Google Shape;1560;p10"/>
          <p:cNvSpPr/>
          <p:nvPr/>
        </p:nvSpPr>
        <p:spPr>
          <a:xfrm>
            <a:off x="-2" y="684846"/>
            <a:ext cx="1204416" cy="865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55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p10"/>
          <p:cNvSpPr/>
          <p:nvPr/>
        </p:nvSpPr>
        <p:spPr>
          <a:xfrm>
            <a:off x="-1" y="227645"/>
            <a:ext cx="1679238" cy="11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2" name="Google Shape;1562;p10"/>
          <p:cNvSpPr/>
          <p:nvPr/>
        </p:nvSpPr>
        <p:spPr>
          <a:xfrm>
            <a:off x="40957" y="235267"/>
            <a:ext cx="898182" cy="6248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83"/>
                </a:moveTo>
                <a:lnTo>
                  <a:pt x="63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3" name="Google Shape;1563;p10"/>
          <p:cNvSpPr/>
          <p:nvPr/>
        </p:nvSpPr>
        <p:spPr>
          <a:xfrm>
            <a:off x="-2" y="121918"/>
            <a:ext cx="1253016" cy="9101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4" name="Google Shape;1564;p10"/>
          <p:cNvSpPr/>
          <p:nvPr/>
        </p:nvSpPr>
        <p:spPr>
          <a:xfrm>
            <a:off x="0" y="511492"/>
            <a:ext cx="6746544" cy="6824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10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5" name="Google Shape;1565;p10"/>
          <p:cNvSpPr/>
          <p:nvPr/>
        </p:nvSpPr>
        <p:spPr>
          <a:xfrm>
            <a:off x="-2" y="1011078"/>
            <a:ext cx="383832" cy="2886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2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10"/>
          <p:cNvSpPr/>
          <p:nvPr/>
        </p:nvSpPr>
        <p:spPr>
          <a:xfrm>
            <a:off x="-2" y="946308"/>
            <a:ext cx="1215864" cy="8410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718" y="18970"/>
                </a:lnTo>
                <a:lnTo>
                  <a:pt x="9992" y="9345"/>
                </a:lnTo>
                <a:lnTo>
                  <a:pt x="0" y="17686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7" name="Google Shape;1567;p10"/>
          <p:cNvSpPr/>
          <p:nvPr/>
        </p:nvSpPr>
        <p:spPr>
          <a:xfrm>
            <a:off x="-2" y="1142047"/>
            <a:ext cx="1040634" cy="7386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008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10"/>
          <p:cNvSpPr/>
          <p:nvPr/>
        </p:nvSpPr>
        <p:spPr>
          <a:xfrm>
            <a:off x="-1" y="346233"/>
            <a:ext cx="1273968" cy="900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2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10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10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1" name="Google Shape;1571;p10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Google Shape;1572;p10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p10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Google Shape;1574;p10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Google Shape;1575;p10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p10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p10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p10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Google Shape;1579;p10"/>
          <p:cNvSpPr/>
          <p:nvPr/>
        </p:nvSpPr>
        <p:spPr>
          <a:xfrm>
            <a:off x="-966" y="43031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p10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Google Shape;1581;p10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10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10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10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Google Shape;1585;p10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p10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p10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10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10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10"/>
          <p:cNvSpPr txBox="1">
            <a:spLocks noGrp="1"/>
          </p:cNvSpPr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1" name="Google Shape;1591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92" name="Google Shape;1592;p10"/>
          <p:cNvGrpSpPr/>
          <p:nvPr/>
        </p:nvGrpSpPr>
        <p:grpSpPr>
          <a:xfrm>
            <a:off x="-30957" y="164780"/>
            <a:ext cx="618172" cy="798696"/>
            <a:chOff x="-30957" y="164780"/>
            <a:chExt cx="618172" cy="798696"/>
          </a:xfrm>
        </p:grpSpPr>
        <p:sp>
          <p:nvSpPr>
            <p:cNvPr id="1593" name="Google Shape;1593;p10"/>
            <p:cNvSpPr/>
            <p:nvPr/>
          </p:nvSpPr>
          <p:spPr>
            <a:xfrm>
              <a:off x="552925" y="66722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503872" y="69960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454818" y="7319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05287" y="76390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356234" y="79628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307181" y="828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257650" y="8610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08596" y="89296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159067" y="925352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522922" y="62150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473868" y="65389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424813" y="68627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375284" y="71818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326231" y="75056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277177" y="7829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227646" y="81533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178593" y="84724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129539" y="8796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492918" y="57578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443863" y="60816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394810" y="6405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345280" y="67246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296227" y="70484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47173" y="73723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197643" y="769619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148589" y="80152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99535" y="83391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62913" y="53006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413860" y="56244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364806" y="59483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315276" y="62674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66223" y="65912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217169" y="69151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167639" y="72389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118585" y="755806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69532" y="78819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433387" y="48434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383856" y="51673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334803" y="54911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85749" y="58102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236219" y="61340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187165" y="6457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138112" y="67817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88582" y="71008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9528" y="74247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403382" y="4386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53853" y="47101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04799" y="5033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255745" y="535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206215" y="56768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157162" y="60007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108108" y="6324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58578" y="66484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9524" y="69675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10"/>
            <p:cNvSpPr/>
            <p:nvPr/>
          </p:nvSpPr>
          <p:spPr>
            <a:xfrm>
              <a:off x="373379" y="39290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10"/>
            <p:cNvSpPr/>
            <p:nvPr/>
          </p:nvSpPr>
          <p:spPr>
            <a:xfrm>
              <a:off x="323849" y="42529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74795" y="457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225742" y="4900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176212" y="52196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127158" y="5543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78103" y="58673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28574" y="61912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-20479" y="6510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43375" y="34718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293846" y="37956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244792" y="4119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195737" y="44434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146208" y="47624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97154" y="50863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8100" y="54101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10"/>
            <p:cNvSpPr/>
            <p:nvPr/>
          </p:nvSpPr>
          <p:spPr>
            <a:xfrm>
              <a:off x="-1429" y="57340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10"/>
            <p:cNvSpPr/>
            <p:nvPr/>
          </p:nvSpPr>
          <p:spPr>
            <a:xfrm>
              <a:off x="313372" y="30146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10"/>
            <p:cNvSpPr/>
            <p:nvPr/>
          </p:nvSpPr>
          <p:spPr>
            <a:xfrm>
              <a:off x="264318" y="33384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10"/>
            <p:cNvSpPr/>
            <p:nvPr/>
          </p:nvSpPr>
          <p:spPr>
            <a:xfrm>
              <a:off x="214787" y="36623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10"/>
            <p:cNvSpPr/>
            <p:nvPr/>
          </p:nvSpPr>
          <p:spPr>
            <a:xfrm>
              <a:off x="165734" y="39861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10"/>
            <p:cNvSpPr/>
            <p:nvPr/>
          </p:nvSpPr>
          <p:spPr>
            <a:xfrm>
              <a:off x="116681" y="43052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10"/>
            <p:cNvSpPr/>
            <p:nvPr/>
          </p:nvSpPr>
          <p:spPr>
            <a:xfrm>
              <a:off x="67150" y="46291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10"/>
            <p:cNvSpPr/>
            <p:nvPr/>
          </p:nvSpPr>
          <p:spPr>
            <a:xfrm>
              <a:off x="18096" y="49529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10"/>
            <p:cNvSpPr/>
            <p:nvPr/>
          </p:nvSpPr>
          <p:spPr>
            <a:xfrm>
              <a:off x="-30957" y="52768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10"/>
            <p:cNvSpPr/>
            <p:nvPr/>
          </p:nvSpPr>
          <p:spPr>
            <a:xfrm>
              <a:off x="283368" y="25574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10"/>
            <p:cNvSpPr/>
            <p:nvPr/>
          </p:nvSpPr>
          <p:spPr>
            <a:xfrm>
              <a:off x="234314" y="28813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10"/>
            <p:cNvSpPr/>
            <p:nvPr/>
          </p:nvSpPr>
          <p:spPr>
            <a:xfrm>
              <a:off x="184784" y="32051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10"/>
            <p:cNvSpPr/>
            <p:nvPr/>
          </p:nvSpPr>
          <p:spPr>
            <a:xfrm>
              <a:off x="135731" y="35289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10"/>
            <p:cNvSpPr/>
            <p:nvPr/>
          </p:nvSpPr>
          <p:spPr>
            <a:xfrm>
              <a:off x="86677" y="38480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10"/>
            <p:cNvSpPr/>
            <p:nvPr/>
          </p:nvSpPr>
          <p:spPr>
            <a:xfrm>
              <a:off x="37147" y="41719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10"/>
            <p:cNvSpPr/>
            <p:nvPr/>
          </p:nvSpPr>
          <p:spPr>
            <a:xfrm>
              <a:off x="-11907" y="44957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10"/>
            <p:cNvSpPr/>
            <p:nvPr/>
          </p:nvSpPr>
          <p:spPr>
            <a:xfrm>
              <a:off x="253364" y="2100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10"/>
            <p:cNvSpPr/>
            <p:nvPr/>
          </p:nvSpPr>
          <p:spPr>
            <a:xfrm>
              <a:off x="204310" y="24241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10"/>
            <p:cNvSpPr/>
            <p:nvPr/>
          </p:nvSpPr>
          <p:spPr>
            <a:xfrm>
              <a:off x="154781" y="27479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10"/>
            <p:cNvSpPr/>
            <p:nvPr/>
          </p:nvSpPr>
          <p:spPr>
            <a:xfrm>
              <a:off x="105727" y="3071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10"/>
            <p:cNvSpPr/>
            <p:nvPr/>
          </p:nvSpPr>
          <p:spPr>
            <a:xfrm>
              <a:off x="56672" y="33908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10"/>
            <p:cNvSpPr/>
            <p:nvPr/>
          </p:nvSpPr>
          <p:spPr>
            <a:xfrm>
              <a:off x="7143" y="37147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10"/>
            <p:cNvSpPr/>
            <p:nvPr/>
          </p:nvSpPr>
          <p:spPr>
            <a:xfrm>
              <a:off x="223360" y="164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10"/>
            <p:cNvSpPr/>
            <p:nvPr/>
          </p:nvSpPr>
          <p:spPr>
            <a:xfrm>
              <a:off x="174306" y="19668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10"/>
            <p:cNvSpPr/>
            <p:nvPr/>
          </p:nvSpPr>
          <p:spPr>
            <a:xfrm>
              <a:off x="124777" y="22907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10"/>
            <p:cNvSpPr/>
            <p:nvPr/>
          </p:nvSpPr>
          <p:spPr>
            <a:xfrm>
              <a:off x="75722" y="2614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10"/>
            <p:cNvSpPr/>
            <p:nvPr/>
          </p:nvSpPr>
          <p:spPr>
            <a:xfrm>
              <a:off x="26669" y="29384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10"/>
            <p:cNvSpPr/>
            <p:nvPr/>
          </p:nvSpPr>
          <p:spPr>
            <a:xfrm>
              <a:off x="-22861" y="32575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1" name="Google Shape;1691;p10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1692" name="Google Shape;1692;p10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10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10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10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10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10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10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10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10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10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10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10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10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10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10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10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10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10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10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10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10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10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10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10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10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10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10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10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10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10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10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10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10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10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10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10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10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10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10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10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10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10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10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10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10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10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10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10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10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10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10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10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10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10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10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10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10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10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10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10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10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10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10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10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10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10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10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10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10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10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10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10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10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10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10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10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10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10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10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10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10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10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10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10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10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10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10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10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6150" y="1418300"/>
            <a:ext cx="6746700" cy="28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lvl="2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lvl="3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lvl="4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lvl="5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lvl="6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lvl="7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lvl="8" indent="-3810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14"/>
          <p:cNvSpPr txBox="1">
            <a:spLocks noGrp="1"/>
          </p:cNvSpPr>
          <p:nvPr>
            <p:ph type="ctrTitle"/>
          </p:nvPr>
        </p:nvSpPr>
        <p:spPr>
          <a:xfrm rot="-420000">
            <a:off x="60716" y="1279541"/>
            <a:ext cx="5094751" cy="290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6600">
                <a:solidFill>
                  <a:schemeClr val="accent1"/>
                </a:solidFill>
              </a:rPr>
              <a:t>MMA</a:t>
            </a:r>
            <a:r>
              <a:rPr lang="en" sz="6600"/>
              <a:t> EN LA </a:t>
            </a:r>
            <a:r>
              <a:rPr lang="en" sz="6600">
                <a:solidFill>
                  <a:schemeClr val="accent1"/>
                </a:solidFill>
              </a:rPr>
              <a:t>UFC</a:t>
            </a:r>
            <a:endParaRPr lang="es-ES" sz="6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8000" b="-8000"/>
          </a:stretch>
        </a:blipFill>
        <a:effectLst/>
      </p:bgPr>
    </p:bg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24"/>
          <p:cNvSpPr txBox="1">
            <a:spLocks noGrp="1"/>
          </p:cNvSpPr>
          <p:nvPr>
            <p:ph type="title" idx="4294967295"/>
          </p:nvPr>
        </p:nvSpPr>
        <p:spPr>
          <a:xfrm>
            <a:off x="2738379" y="246970"/>
            <a:ext cx="5358678" cy="39999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err="1"/>
              <a:t>Alcance</a:t>
            </a:r>
            <a:r>
              <a:rPr lang="en"/>
              <a:t>, </a:t>
            </a:r>
            <a:r>
              <a:rPr lang="en" err="1"/>
              <a:t>Tamaño</a:t>
            </a:r>
            <a:r>
              <a:rPr lang="en"/>
              <a:t> y Clase </a:t>
            </a:r>
            <a:r>
              <a:rPr lang="en" err="1"/>
              <a:t>vienen</a:t>
            </a:r>
            <a:r>
              <a:rPr lang="en"/>
              <a:t> de la mano </a:t>
            </a:r>
          </a:p>
        </p:txBody>
      </p:sp>
      <p:sp>
        <p:nvSpPr>
          <p:cNvPr id="2373" name="Google Shape;2373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17;p20">
            <a:extLst>
              <a:ext uri="{FF2B5EF4-FFF2-40B4-BE49-F238E27FC236}">
                <a16:creationId xmlns:a16="http://schemas.microsoft.com/office/drawing/2014/main" id="{994E5D17-EFC6-412F-856D-24A85F0C0782}"/>
              </a:ext>
            </a:extLst>
          </p:cNvPr>
          <p:cNvSpPr txBox="1">
            <a:spLocks noGrp="1"/>
          </p:cNvSpPr>
          <p:nvPr/>
        </p:nvSpPr>
        <p:spPr>
          <a:xfrm>
            <a:off x="3989938" y="4101447"/>
            <a:ext cx="461478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i="1">
                <a:solidFill>
                  <a:schemeClr val="tx1"/>
                </a:solidFill>
              </a:rPr>
              <a:t>Ultimate Fighting Championship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17"/>
          <p:cNvSpPr txBox="1">
            <a:spLocks noGrp="1"/>
          </p:cNvSpPr>
          <p:nvPr>
            <p:ph type="ctrTitle"/>
          </p:nvPr>
        </p:nvSpPr>
        <p:spPr>
          <a:xfrm rot="-660000">
            <a:off x="74175" y="1628528"/>
            <a:ext cx="366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Mixed Martial Arts</a:t>
            </a:r>
            <a:endParaRPr lang="es-ES">
              <a:solidFill>
                <a:schemeClr val="accent1"/>
              </a:solidFill>
            </a:endParaRPr>
          </a:p>
        </p:txBody>
      </p:sp>
      <p:sp>
        <p:nvSpPr>
          <p:cNvPr id="2298" name="Google Shape;2298;p17"/>
          <p:cNvSpPr txBox="1">
            <a:spLocks noGrp="1"/>
          </p:cNvSpPr>
          <p:nvPr>
            <p:ph type="subTitle" idx="1"/>
          </p:nvPr>
        </p:nvSpPr>
        <p:spPr>
          <a:xfrm rot="20940000">
            <a:off x="368950" y="2777964"/>
            <a:ext cx="3243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1000"/>
              </a:spcAft>
            </a:pPr>
            <a:r>
              <a:rPr lang="en"/>
              <a:t>UFC Fue la </a:t>
            </a:r>
            <a:r>
              <a:rPr lang="en" err="1"/>
              <a:t>primera</a:t>
            </a:r>
            <a:r>
              <a:rPr lang="en"/>
              <a:t> </a:t>
            </a:r>
            <a:r>
              <a:rPr lang="en" err="1"/>
              <a:t>empresa</a:t>
            </a:r>
            <a:r>
              <a:rPr lang="en"/>
              <a:t> </a:t>
            </a:r>
            <a:r>
              <a:rPr lang="en" err="1"/>
              <a:t>creada</a:t>
            </a:r>
            <a:r>
              <a:rPr lang="en"/>
              <a:t> solo para </a:t>
            </a:r>
            <a:r>
              <a:rPr lang="en" err="1"/>
              <a:t>esta</a:t>
            </a:r>
            <a:r>
              <a:rPr lang="en"/>
              <a:t> </a:t>
            </a:r>
            <a:r>
              <a:rPr lang="en" err="1"/>
              <a:t>arte</a:t>
            </a:r>
            <a:r>
              <a:rPr lang="en"/>
              <a:t> </a:t>
            </a:r>
            <a:r>
              <a:rPr lang="en" err="1"/>
              <a:t>marcial</a:t>
            </a:r>
            <a:r>
              <a:rPr lang="en"/>
              <a:t>, en 1993</a:t>
            </a:r>
          </a:p>
        </p:txBody>
      </p:sp>
      <p:pic>
        <p:nvPicPr>
          <p:cNvPr id="2" name="Imagen 7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DEC4E154-4870-4377-AD0D-310146B58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476" y="127609"/>
            <a:ext cx="3573048" cy="3126810"/>
          </a:xfrm>
          <a:prstGeom prst="rect">
            <a:avLst/>
          </a:prstGeom>
        </p:spPr>
      </p:pic>
      <p:pic>
        <p:nvPicPr>
          <p:cNvPr id="4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D8C6988-2C06-413F-A15E-40C6FF459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475" y="3259116"/>
            <a:ext cx="3573049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4000" b="-4000"/>
          </a:stretch>
        </a:blipFill>
        <a:effectLst/>
      </p:bgPr>
    </p:bg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5EC4EA-1FC4-4CDA-BE6C-97CF66DAA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4212" y="964046"/>
            <a:ext cx="3621000" cy="454800"/>
          </a:xfrm>
        </p:spPr>
        <p:txBody>
          <a:bodyPr/>
          <a:lstStyle/>
          <a:p>
            <a:r>
              <a:rPr lang="es-ES"/>
              <a:t>Reglas basicas</a:t>
            </a:r>
          </a:p>
        </p:txBody>
      </p:sp>
      <p:sp>
        <p:nvSpPr>
          <p:cNvPr id="4" name="Google Shape;2317;p20">
            <a:extLst>
              <a:ext uri="{FF2B5EF4-FFF2-40B4-BE49-F238E27FC236}">
                <a16:creationId xmlns:a16="http://schemas.microsoft.com/office/drawing/2014/main" id="{8A5DBE34-D480-4DAA-A1A9-8AFEA1CF9AC2}"/>
              </a:ext>
            </a:extLst>
          </p:cNvPr>
          <p:cNvSpPr txBox="1">
            <a:spLocks/>
          </p:cNvSpPr>
          <p:nvPr/>
        </p:nvSpPr>
        <p:spPr>
          <a:xfrm>
            <a:off x="1265527" y="1447495"/>
            <a:ext cx="3808425" cy="296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s-ES">
                <a:solidFill>
                  <a:schemeClr val="accent2"/>
                </a:solidFill>
              </a:rPr>
              <a:t>- 2 Peleadores, esquinas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s-ES">
                <a:solidFill>
                  <a:schemeClr val="accent2"/>
                </a:solidFill>
              </a:rPr>
              <a:t>- 1 Cuadrilatero, arbitro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s-ES">
                <a:solidFill>
                  <a:schemeClr val="accent2"/>
                </a:solidFill>
              </a:rPr>
              <a:t>- 3 Juzgados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s-ES">
                <a:solidFill>
                  <a:schemeClr val="accent2"/>
                </a:solidFill>
              </a:rPr>
              <a:t>- Estadisticas Personales</a:t>
            </a:r>
            <a:endParaRPr lang="es-ES"/>
          </a:p>
          <a:p>
            <a:pPr marL="0" indent="0">
              <a:spcAft>
                <a:spcPts val="1000"/>
              </a:spcAft>
              <a:buNone/>
            </a:pPr>
            <a:r>
              <a:rPr lang="es-ES">
                <a:solidFill>
                  <a:schemeClr val="accent2"/>
                </a:solidFill>
              </a:rPr>
              <a:t>- Reglas de finalizacion 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s-ES">
                <a:solidFill>
                  <a:schemeClr val="accent2"/>
                </a:solidFill>
              </a:rPr>
              <a:t>- Peleas por clase y genero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19"/>
          <p:cNvSpPr txBox="1">
            <a:spLocks noGrp="1"/>
          </p:cNvSpPr>
          <p:nvPr>
            <p:ph type="title"/>
          </p:nvPr>
        </p:nvSpPr>
        <p:spPr>
          <a:xfrm>
            <a:off x="1539995" y="542815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Estadisticas personales</a:t>
            </a:r>
            <a:endParaRPr/>
          </a:p>
        </p:txBody>
      </p:sp>
      <p:sp>
        <p:nvSpPr>
          <p:cNvPr id="2311" name="Google Shape;2311;p19"/>
          <p:cNvSpPr txBox="1">
            <a:spLocks noGrp="1"/>
          </p:cNvSpPr>
          <p:nvPr>
            <p:ph type="sldNum" idx="12"/>
          </p:nvPr>
        </p:nvSpPr>
        <p:spPr>
          <a:xfrm>
            <a:off x="8427870" y="4822398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F5B7FD4F-54C8-43B3-8FBC-43385B4A8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52" y="125046"/>
            <a:ext cx="4215007" cy="4822946"/>
          </a:xfrm>
          <a:prstGeom prst="rect">
            <a:avLst/>
          </a:prstGeom>
        </p:spPr>
      </p:pic>
      <p:sp>
        <p:nvSpPr>
          <p:cNvPr id="5" name="Google Shape;2345;p22">
            <a:extLst>
              <a:ext uri="{FF2B5EF4-FFF2-40B4-BE49-F238E27FC236}">
                <a16:creationId xmlns:a16="http://schemas.microsoft.com/office/drawing/2014/main" id="{4AECC2C6-5654-4948-BB41-4B6DC52B2A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61030" y="1347841"/>
            <a:ext cx="21018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1- Country</a:t>
            </a:r>
            <a:endParaRPr lang="es-ES" b="1"/>
          </a:p>
          <a:p>
            <a:pPr marL="0" indent="0">
              <a:buNone/>
            </a:pPr>
            <a:endParaRPr lang="en" b="1"/>
          </a:p>
          <a:p>
            <a:pPr marL="0" indent="0">
              <a:buNone/>
            </a:pPr>
            <a:r>
              <a:rPr lang="en" b="1"/>
              <a:t>2- KO / TKO</a:t>
            </a:r>
          </a:p>
          <a:p>
            <a:pPr marL="0" indent="0">
              <a:buNone/>
            </a:pPr>
            <a:endParaRPr lang="en" b="1"/>
          </a:p>
          <a:p>
            <a:pPr marL="0" indent="0">
              <a:buNone/>
            </a:pPr>
            <a:r>
              <a:rPr lang="en" b="1"/>
              <a:t>3- Height</a:t>
            </a:r>
          </a:p>
          <a:p>
            <a:pPr marL="0" indent="0">
              <a:buNone/>
            </a:pPr>
            <a:endParaRPr lang="en" b="1"/>
          </a:p>
          <a:p>
            <a:pPr marL="0" indent="0">
              <a:buNone/>
            </a:pPr>
            <a:r>
              <a:rPr lang="en" b="1"/>
              <a:t>4- Weight</a:t>
            </a:r>
          </a:p>
          <a:p>
            <a:pPr marL="0" indent="0">
              <a:buNone/>
            </a:pPr>
            <a:endParaRPr lang="en" b="1"/>
          </a:p>
          <a:p>
            <a:pPr marL="0" indent="0">
              <a:buNone/>
            </a:pPr>
            <a:r>
              <a:rPr lang="en" b="1"/>
              <a:t>5- Reach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5000" b="-15000"/>
          </a:stretch>
        </a:blipFill>
        <a:effectLst/>
      </p:bgPr>
    </p:bg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328" name="Google Shape;2328;p20"/>
          <p:cNvSpPr/>
          <p:nvPr/>
        </p:nvSpPr>
        <p:spPr>
          <a:xfrm rot="2466717">
            <a:off x="7686041" y="1185323"/>
            <a:ext cx="441400" cy="42146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20"/>
          <p:cNvSpPr/>
          <p:nvPr/>
        </p:nvSpPr>
        <p:spPr>
          <a:xfrm rot="2926477">
            <a:off x="8253461" y="1933490"/>
            <a:ext cx="237895" cy="2271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20"/>
          <p:cNvSpPr/>
          <p:nvPr/>
        </p:nvSpPr>
        <p:spPr>
          <a:xfrm rot="19990888">
            <a:off x="7075635" y="850244"/>
            <a:ext cx="214321" cy="2046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317;p20">
            <a:extLst>
              <a:ext uri="{FF2B5EF4-FFF2-40B4-BE49-F238E27FC236}">
                <a16:creationId xmlns:a16="http://schemas.microsoft.com/office/drawing/2014/main" id="{5D58B225-57AE-4E96-B5A5-574157D3152D}"/>
              </a:ext>
            </a:extLst>
          </p:cNvPr>
          <p:cNvSpPr txBox="1">
            <a:spLocks noGrp="1"/>
          </p:cNvSpPr>
          <p:nvPr/>
        </p:nvSpPr>
        <p:spPr>
          <a:xfrm>
            <a:off x="2267610" y="813364"/>
            <a:ext cx="461478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</a:rPr>
              <a:t>Origenes Mas populares por Genero</a:t>
            </a:r>
          </a:p>
        </p:txBody>
      </p:sp>
      <p:sp>
        <p:nvSpPr>
          <p:cNvPr id="19" name="Google Shape;2317;p20">
            <a:extLst>
              <a:ext uri="{FF2B5EF4-FFF2-40B4-BE49-F238E27FC236}">
                <a16:creationId xmlns:a16="http://schemas.microsoft.com/office/drawing/2014/main" id="{B00B55CE-9590-4FE7-97BD-8E52520B64D5}"/>
              </a:ext>
            </a:extLst>
          </p:cNvPr>
          <p:cNvSpPr txBox="1">
            <a:spLocks noGrp="1"/>
          </p:cNvSpPr>
          <p:nvPr/>
        </p:nvSpPr>
        <p:spPr>
          <a:xfrm>
            <a:off x="3128773" y="327980"/>
            <a:ext cx="2892461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b="1" i="1">
                <a:solidFill>
                  <a:schemeClr val="bg1"/>
                </a:solidFill>
              </a:rPr>
              <a:t>Estadisticas Generales</a:t>
            </a:r>
          </a:p>
        </p:txBody>
      </p:sp>
      <p:sp>
        <p:nvSpPr>
          <p:cNvPr id="20" name="Google Shape;2317;p20">
            <a:extLst>
              <a:ext uri="{FF2B5EF4-FFF2-40B4-BE49-F238E27FC236}">
                <a16:creationId xmlns:a16="http://schemas.microsoft.com/office/drawing/2014/main" id="{BDD95F2E-A5D9-43D3-A232-9803A5A8C5D3}"/>
              </a:ext>
            </a:extLst>
          </p:cNvPr>
          <p:cNvSpPr txBox="1">
            <a:spLocks noGrp="1"/>
          </p:cNvSpPr>
          <p:nvPr/>
        </p:nvSpPr>
        <p:spPr>
          <a:xfrm>
            <a:off x="5375630" y="782048"/>
            <a:ext cx="303337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endParaRPr lang="en">
              <a:solidFill>
                <a:schemeClr val="accent2"/>
              </a:solidFill>
            </a:endParaRPr>
          </a:p>
        </p:txBody>
      </p:sp>
      <p:sp>
        <p:nvSpPr>
          <p:cNvPr id="11" name="Google Shape;2317;p20">
            <a:extLst>
              <a:ext uri="{FF2B5EF4-FFF2-40B4-BE49-F238E27FC236}">
                <a16:creationId xmlns:a16="http://schemas.microsoft.com/office/drawing/2014/main" id="{316ACB8E-8A45-4096-9DD4-E3C384F613AE}"/>
              </a:ext>
            </a:extLst>
          </p:cNvPr>
          <p:cNvSpPr txBox="1">
            <a:spLocks noGrp="1"/>
          </p:cNvSpPr>
          <p:nvPr/>
        </p:nvSpPr>
        <p:spPr>
          <a:xfrm>
            <a:off x="1766568" y="1353548"/>
            <a:ext cx="1256248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</a:rPr>
              <a:t>Hombres</a:t>
            </a:r>
          </a:p>
        </p:txBody>
      </p:sp>
      <p:sp>
        <p:nvSpPr>
          <p:cNvPr id="12" name="Google Shape;2317;p20">
            <a:extLst>
              <a:ext uri="{FF2B5EF4-FFF2-40B4-BE49-F238E27FC236}">
                <a16:creationId xmlns:a16="http://schemas.microsoft.com/office/drawing/2014/main" id="{FD9B2DD0-639A-4C0A-A3F1-18F6DED4D4A8}"/>
              </a:ext>
            </a:extLst>
          </p:cNvPr>
          <p:cNvSpPr txBox="1">
            <a:spLocks noGrp="1"/>
          </p:cNvSpPr>
          <p:nvPr/>
        </p:nvSpPr>
        <p:spPr>
          <a:xfrm>
            <a:off x="6072389" y="1353548"/>
            <a:ext cx="1256248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</a:rPr>
              <a:t>Mujeres</a:t>
            </a:r>
          </a:p>
        </p:txBody>
      </p:sp>
      <p:pic>
        <p:nvPicPr>
          <p:cNvPr id="4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EB02934-465E-4D5F-B6E3-AECD25093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40" y="1732507"/>
            <a:ext cx="4089747" cy="2359590"/>
          </a:xfrm>
          <a:prstGeom prst="rect">
            <a:avLst/>
          </a:prstGeom>
        </p:spPr>
      </p:pic>
      <p:pic>
        <p:nvPicPr>
          <p:cNvPr id="5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F6A7AF5-B9E1-4823-9321-88576CB3B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825" y="1732507"/>
            <a:ext cx="4355925" cy="23595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5000" b="-15000"/>
          </a:stretch>
        </a:blipFill>
        <a:effectLst/>
      </p:bgPr>
    </p:bg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328" name="Google Shape;2328;p20"/>
          <p:cNvSpPr/>
          <p:nvPr/>
        </p:nvSpPr>
        <p:spPr>
          <a:xfrm rot="2466717">
            <a:off x="7686041" y="1185323"/>
            <a:ext cx="441400" cy="42146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20"/>
          <p:cNvSpPr/>
          <p:nvPr/>
        </p:nvSpPr>
        <p:spPr>
          <a:xfrm rot="2926477">
            <a:off x="8253461" y="1933490"/>
            <a:ext cx="237895" cy="2271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20"/>
          <p:cNvSpPr/>
          <p:nvPr/>
        </p:nvSpPr>
        <p:spPr>
          <a:xfrm rot="19990888">
            <a:off x="7075635" y="850244"/>
            <a:ext cx="214321" cy="2046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317;p20">
            <a:extLst>
              <a:ext uri="{FF2B5EF4-FFF2-40B4-BE49-F238E27FC236}">
                <a16:creationId xmlns:a16="http://schemas.microsoft.com/office/drawing/2014/main" id="{5D58B225-57AE-4E96-B5A5-574157D3152D}"/>
              </a:ext>
            </a:extLst>
          </p:cNvPr>
          <p:cNvSpPr txBox="1">
            <a:spLocks noGrp="1"/>
          </p:cNvSpPr>
          <p:nvPr/>
        </p:nvSpPr>
        <p:spPr>
          <a:xfrm>
            <a:off x="130357" y="1095200"/>
            <a:ext cx="3980660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err="1">
                <a:solidFill>
                  <a:schemeClr val="accent2"/>
                </a:solidFill>
              </a:rPr>
              <a:t>Finalizaciones</a:t>
            </a:r>
            <a:r>
              <a:rPr lang="en">
                <a:solidFill>
                  <a:schemeClr val="accent2"/>
                </a:solidFill>
              </a:rPr>
              <a:t> mas </a:t>
            </a:r>
            <a:r>
              <a:rPr lang="en" err="1">
                <a:solidFill>
                  <a:schemeClr val="accent2"/>
                </a:solidFill>
              </a:rPr>
              <a:t>comunes</a:t>
            </a:r>
          </a:p>
        </p:txBody>
      </p:sp>
      <p:sp>
        <p:nvSpPr>
          <p:cNvPr id="19" name="Google Shape;2317;p20">
            <a:extLst>
              <a:ext uri="{FF2B5EF4-FFF2-40B4-BE49-F238E27FC236}">
                <a16:creationId xmlns:a16="http://schemas.microsoft.com/office/drawing/2014/main" id="{B00B55CE-9590-4FE7-97BD-8E52520B64D5}"/>
              </a:ext>
            </a:extLst>
          </p:cNvPr>
          <p:cNvSpPr txBox="1">
            <a:spLocks noGrp="1"/>
          </p:cNvSpPr>
          <p:nvPr/>
        </p:nvSpPr>
        <p:spPr>
          <a:xfrm>
            <a:off x="3128773" y="327980"/>
            <a:ext cx="2892461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b="1" i="1">
                <a:solidFill>
                  <a:schemeClr val="bg1"/>
                </a:solidFill>
              </a:rPr>
              <a:t>Reglas de </a:t>
            </a:r>
            <a:r>
              <a:rPr lang="en" b="1" i="1" err="1">
                <a:solidFill>
                  <a:schemeClr val="bg1"/>
                </a:solidFill>
              </a:rPr>
              <a:t>finalizacion</a:t>
            </a:r>
          </a:p>
        </p:txBody>
      </p:sp>
      <p:sp>
        <p:nvSpPr>
          <p:cNvPr id="20" name="Google Shape;2317;p20">
            <a:extLst>
              <a:ext uri="{FF2B5EF4-FFF2-40B4-BE49-F238E27FC236}">
                <a16:creationId xmlns:a16="http://schemas.microsoft.com/office/drawing/2014/main" id="{BDD95F2E-A5D9-43D3-A232-9803A5A8C5D3}"/>
              </a:ext>
            </a:extLst>
          </p:cNvPr>
          <p:cNvSpPr txBox="1">
            <a:spLocks noGrp="1"/>
          </p:cNvSpPr>
          <p:nvPr/>
        </p:nvSpPr>
        <p:spPr>
          <a:xfrm>
            <a:off x="5375630" y="782048"/>
            <a:ext cx="303337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endParaRPr lang="en">
              <a:solidFill>
                <a:schemeClr val="accent2"/>
              </a:solidFill>
            </a:endParaRPr>
          </a:p>
        </p:txBody>
      </p:sp>
      <p:pic>
        <p:nvPicPr>
          <p:cNvPr id="3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457D379-FFFF-4DDF-977D-0B4080B56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38" y="1489814"/>
            <a:ext cx="4410727" cy="2962405"/>
          </a:xfrm>
          <a:prstGeom prst="rect">
            <a:avLst/>
          </a:prstGeom>
        </p:spPr>
      </p:pic>
      <p:pic>
        <p:nvPicPr>
          <p:cNvPr id="4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47BD2AB-FFBE-439E-B45B-16ABEB98F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38" y="1489814"/>
            <a:ext cx="4410727" cy="2962405"/>
          </a:xfrm>
          <a:prstGeom prst="rect">
            <a:avLst/>
          </a:prstGeom>
        </p:spPr>
      </p:pic>
      <p:pic>
        <p:nvPicPr>
          <p:cNvPr id="2" name="Imagen 2" descr="Imagen que contiene persona, hombre, exterior, sostener&#10;&#10;Descripción generada automáticamente">
            <a:extLst>
              <a:ext uri="{FF2B5EF4-FFF2-40B4-BE49-F238E27FC236}">
                <a16:creationId xmlns:a16="http://schemas.microsoft.com/office/drawing/2014/main" id="{1F01A0C1-0E25-4B4F-90AF-981E9737A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8537" y="1022444"/>
            <a:ext cx="4504672" cy="37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8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328" name="Google Shape;2328;p20"/>
          <p:cNvSpPr/>
          <p:nvPr/>
        </p:nvSpPr>
        <p:spPr>
          <a:xfrm rot="2466717">
            <a:off x="7686041" y="1185323"/>
            <a:ext cx="441400" cy="42146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20"/>
          <p:cNvSpPr/>
          <p:nvPr/>
        </p:nvSpPr>
        <p:spPr>
          <a:xfrm rot="2926477">
            <a:off x="8253461" y="1933490"/>
            <a:ext cx="237895" cy="2271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20"/>
          <p:cNvSpPr/>
          <p:nvPr/>
        </p:nvSpPr>
        <p:spPr>
          <a:xfrm rot="19990888">
            <a:off x="7075635" y="850244"/>
            <a:ext cx="214321" cy="2046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317;p20">
            <a:extLst>
              <a:ext uri="{FF2B5EF4-FFF2-40B4-BE49-F238E27FC236}">
                <a16:creationId xmlns:a16="http://schemas.microsoft.com/office/drawing/2014/main" id="{5D58B225-57AE-4E96-B5A5-574157D3152D}"/>
              </a:ext>
            </a:extLst>
          </p:cNvPr>
          <p:cNvSpPr txBox="1">
            <a:spLocks noGrp="1"/>
          </p:cNvSpPr>
          <p:nvPr/>
        </p:nvSpPr>
        <p:spPr>
          <a:xfrm>
            <a:off x="2267610" y="813364"/>
            <a:ext cx="461478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err="1">
                <a:solidFill>
                  <a:schemeClr val="accent2"/>
                </a:solidFill>
              </a:rPr>
              <a:t>Clases</a:t>
            </a:r>
            <a:r>
              <a:rPr lang="en">
                <a:solidFill>
                  <a:schemeClr val="accent2"/>
                </a:solidFill>
              </a:rPr>
              <a:t> mas </a:t>
            </a:r>
            <a:r>
              <a:rPr lang="en" err="1">
                <a:solidFill>
                  <a:schemeClr val="accent2"/>
                </a:solidFill>
              </a:rPr>
              <a:t>importantes</a:t>
            </a:r>
            <a:r>
              <a:rPr lang="en">
                <a:solidFill>
                  <a:schemeClr val="accent2"/>
                </a:solidFill>
              </a:rPr>
              <a:t> por </a:t>
            </a:r>
            <a:r>
              <a:rPr lang="en" err="1">
                <a:solidFill>
                  <a:schemeClr val="accent2"/>
                </a:solidFill>
              </a:rPr>
              <a:t>genero</a:t>
            </a:r>
          </a:p>
        </p:txBody>
      </p:sp>
      <p:sp>
        <p:nvSpPr>
          <p:cNvPr id="19" name="Google Shape;2317;p20">
            <a:extLst>
              <a:ext uri="{FF2B5EF4-FFF2-40B4-BE49-F238E27FC236}">
                <a16:creationId xmlns:a16="http://schemas.microsoft.com/office/drawing/2014/main" id="{B00B55CE-9590-4FE7-97BD-8E52520B64D5}"/>
              </a:ext>
            </a:extLst>
          </p:cNvPr>
          <p:cNvSpPr txBox="1">
            <a:spLocks noGrp="1"/>
          </p:cNvSpPr>
          <p:nvPr/>
        </p:nvSpPr>
        <p:spPr>
          <a:xfrm>
            <a:off x="3128773" y="327980"/>
            <a:ext cx="2892461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b="1" i="1" err="1">
                <a:solidFill>
                  <a:schemeClr val="bg1"/>
                </a:solidFill>
              </a:rPr>
              <a:t>Estadisticas</a:t>
            </a:r>
            <a:r>
              <a:rPr lang="en" b="1" i="1">
                <a:solidFill>
                  <a:schemeClr val="bg1"/>
                </a:solidFill>
              </a:rPr>
              <a:t> por </a:t>
            </a:r>
            <a:r>
              <a:rPr lang="en" b="1" i="1" err="1">
                <a:solidFill>
                  <a:schemeClr val="bg1"/>
                </a:solidFill>
              </a:rPr>
              <a:t>clase</a:t>
            </a:r>
          </a:p>
        </p:txBody>
      </p:sp>
      <p:sp>
        <p:nvSpPr>
          <p:cNvPr id="20" name="Google Shape;2317;p20">
            <a:extLst>
              <a:ext uri="{FF2B5EF4-FFF2-40B4-BE49-F238E27FC236}">
                <a16:creationId xmlns:a16="http://schemas.microsoft.com/office/drawing/2014/main" id="{BDD95F2E-A5D9-43D3-A232-9803A5A8C5D3}"/>
              </a:ext>
            </a:extLst>
          </p:cNvPr>
          <p:cNvSpPr txBox="1">
            <a:spLocks noGrp="1"/>
          </p:cNvSpPr>
          <p:nvPr/>
        </p:nvSpPr>
        <p:spPr>
          <a:xfrm>
            <a:off x="5375630" y="782048"/>
            <a:ext cx="303337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endParaRPr lang="en">
              <a:solidFill>
                <a:schemeClr val="accent2"/>
              </a:solidFill>
            </a:endParaRPr>
          </a:p>
        </p:txBody>
      </p:sp>
      <p:pic>
        <p:nvPicPr>
          <p:cNvPr id="8" name="Imagen 8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80B61C0E-38FC-445C-8267-9A61072D5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" y="1286266"/>
            <a:ext cx="5121303" cy="2829316"/>
          </a:xfrm>
          <a:prstGeom prst="rect">
            <a:avLst/>
          </a:prstGeom>
        </p:spPr>
      </p:pic>
      <p:pic>
        <p:nvPicPr>
          <p:cNvPr id="9" name="Imagen 9" descr="Tabla&#10;&#10;Descripción generada automáticamente">
            <a:extLst>
              <a:ext uri="{FF2B5EF4-FFF2-40B4-BE49-F238E27FC236}">
                <a16:creationId xmlns:a16="http://schemas.microsoft.com/office/drawing/2014/main" id="{B2E766D8-55DA-4739-AB15-10903680B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126" y="1284105"/>
            <a:ext cx="3674822" cy="283363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7309721-66C9-4A8F-AEC4-507E7605F870}"/>
              </a:ext>
            </a:extLst>
          </p:cNvPr>
          <p:cNvSpPr/>
          <p:nvPr/>
        </p:nvSpPr>
        <p:spPr>
          <a:xfrm>
            <a:off x="4811559" y="2044090"/>
            <a:ext cx="3671690" cy="12917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419BA4A-BC48-4044-95C6-1A28F5EB22E2}"/>
              </a:ext>
            </a:extLst>
          </p:cNvPr>
          <p:cNvSpPr/>
          <p:nvPr/>
        </p:nvSpPr>
        <p:spPr>
          <a:xfrm>
            <a:off x="4813516" y="2570575"/>
            <a:ext cx="3663863" cy="274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11A203B-D2C0-48EF-A657-5A5E047C7AC0}"/>
              </a:ext>
            </a:extLst>
          </p:cNvPr>
          <p:cNvSpPr/>
          <p:nvPr/>
        </p:nvSpPr>
        <p:spPr>
          <a:xfrm>
            <a:off x="4815474" y="1539135"/>
            <a:ext cx="3671691" cy="77504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39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5000" b="-15000"/>
          </a:stretch>
        </a:blipFill>
        <a:effectLst/>
      </p:bgPr>
    </p:bg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328" name="Google Shape;2328;p20"/>
          <p:cNvSpPr/>
          <p:nvPr/>
        </p:nvSpPr>
        <p:spPr>
          <a:xfrm rot="2466717">
            <a:off x="7686041" y="1185323"/>
            <a:ext cx="441400" cy="42146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20"/>
          <p:cNvSpPr/>
          <p:nvPr/>
        </p:nvSpPr>
        <p:spPr>
          <a:xfrm rot="2926477">
            <a:off x="8253461" y="1933490"/>
            <a:ext cx="237895" cy="2271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20"/>
          <p:cNvSpPr/>
          <p:nvPr/>
        </p:nvSpPr>
        <p:spPr>
          <a:xfrm rot="19990888">
            <a:off x="7075635" y="850244"/>
            <a:ext cx="214321" cy="2046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317;p20">
            <a:extLst>
              <a:ext uri="{FF2B5EF4-FFF2-40B4-BE49-F238E27FC236}">
                <a16:creationId xmlns:a16="http://schemas.microsoft.com/office/drawing/2014/main" id="{5D58B225-57AE-4E96-B5A5-574157D3152D}"/>
              </a:ext>
            </a:extLst>
          </p:cNvPr>
          <p:cNvSpPr txBox="1">
            <a:spLocks noGrp="1"/>
          </p:cNvSpPr>
          <p:nvPr/>
        </p:nvSpPr>
        <p:spPr>
          <a:xfrm>
            <a:off x="2267610" y="813364"/>
            <a:ext cx="461478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err="1">
                <a:solidFill>
                  <a:schemeClr val="accent2"/>
                </a:solidFill>
              </a:rPr>
              <a:t>Clases</a:t>
            </a:r>
            <a:r>
              <a:rPr lang="en">
                <a:solidFill>
                  <a:schemeClr val="accent2"/>
                </a:solidFill>
              </a:rPr>
              <a:t> mas </a:t>
            </a:r>
            <a:r>
              <a:rPr lang="en" err="1">
                <a:solidFill>
                  <a:schemeClr val="accent2"/>
                </a:solidFill>
              </a:rPr>
              <a:t>importantes</a:t>
            </a:r>
            <a:r>
              <a:rPr lang="en">
                <a:solidFill>
                  <a:schemeClr val="accent2"/>
                </a:solidFill>
              </a:rPr>
              <a:t> por </a:t>
            </a:r>
            <a:r>
              <a:rPr lang="en" err="1">
                <a:solidFill>
                  <a:schemeClr val="accent2"/>
                </a:solidFill>
              </a:rPr>
              <a:t>genero</a:t>
            </a:r>
          </a:p>
        </p:txBody>
      </p:sp>
      <p:sp>
        <p:nvSpPr>
          <p:cNvPr id="19" name="Google Shape;2317;p20">
            <a:extLst>
              <a:ext uri="{FF2B5EF4-FFF2-40B4-BE49-F238E27FC236}">
                <a16:creationId xmlns:a16="http://schemas.microsoft.com/office/drawing/2014/main" id="{B00B55CE-9590-4FE7-97BD-8E52520B64D5}"/>
              </a:ext>
            </a:extLst>
          </p:cNvPr>
          <p:cNvSpPr txBox="1">
            <a:spLocks noGrp="1"/>
          </p:cNvSpPr>
          <p:nvPr/>
        </p:nvSpPr>
        <p:spPr>
          <a:xfrm>
            <a:off x="3128773" y="327980"/>
            <a:ext cx="2892461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b="1" i="1" err="1">
                <a:solidFill>
                  <a:schemeClr val="bg1"/>
                </a:solidFill>
              </a:rPr>
              <a:t>Estadisticas</a:t>
            </a:r>
            <a:r>
              <a:rPr lang="en" b="1" i="1">
                <a:solidFill>
                  <a:schemeClr val="bg1"/>
                </a:solidFill>
              </a:rPr>
              <a:t> por </a:t>
            </a:r>
            <a:r>
              <a:rPr lang="en" b="1" i="1" err="1">
                <a:solidFill>
                  <a:schemeClr val="bg1"/>
                </a:solidFill>
              </a:rPr>
              <a:t>clase</a:t>
            </a:r>
          </a:p>
        </p:txBody>
      </p:sp>
      <p:sp>
        <p:nvSpPr>
          <p:cNvPr id="20" name="Google Shape;2317;p20">
            <a:extLst>
              <a:ext uri="{FF2B5EF4-FFF2-40B4-BE49-F238E27FC236}">
                <a16:creationId xmlns:a16="http://schemas.microsoft.com/office/drawing/2014/main" id="{BDD95F2E-A5D9-43D3-A232-9803A5A8C5D3}"/>
              </a:ext>
            </a:extLst>
          </p:cNvPr>
          <p:cNvSpPr txBox="1">
            <a:spLocks noGrp="1"/>
          </p:cNvSpPr>
          <p:nvPr/>
        </p:nvSpPr>
        <p:spPr>
          <a:xfrm>
            <a:off x="5375630" y="782048"/>
            <a:ext cx="303337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endParaRPr lang="en">
              <a:solidFill>
                <a:schemeClr val="accent2"/>
              </a:solidFill>
            </a:endParaRPr>
          </a:p>
        </p:txBody>
      </p:sp>
      <p:pic>
        <p:nvPicPr>
          <p:cNvPr id="9" name="Imagen 9" descr="Tabla&#10;&#10;Descripción generada automáticamente">
            <a:extLst>
              <a:ext uri="{FF2B5EF4-FFF2-40B4-BE49-F238E27FC236}">
                <a16:creationId xmlns:a16="http://schemas.microsoft.com/office/drawing/2014/main" id="{B2E766D8-55DA-4739-AB15-10903680B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126" y="1284105"/>
            <a:ext cx="3674822" cy="283363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7309721-66C9-4A8F-AEC4-507E7605F870}"/>
              </a:ext>
            </a:extLst>
          </p:cNvPr>
          <p:cNvSpPr/>
          <p:nvPr/>
        </p:nvSpPr>
        <p:spPr>
          <a:xfrm>
            <a:off x="4811559" y="2044090"/>
            <a:ext cx="3671690" cy="12917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419BA4A-BC48-4044-95C6-1A28F5EB22E2}"/>
              </a:ext>
            </a:extLst>
          </p:cNvPr>
          <p:cNvSpPr/>
          <p:nvPr/>
        </p:nvSpPr>
        <p:spPr>
          <a:xfrm>
            <a:off x="4813516" y="2570575"/>
            <a:ext cx="3663863" cy="274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11A203B-D2C0-48EF-A657-5A5E047C7AC0}"/>
              </a:ext>
            </a:extLst>
          </p:cNvPr>
          <p:cNvSpPr/>
          <p:nvPr/>
        </p:nvSpPr>
        <p:spPr>
          <a:xfrm>
            <a:off x="4815474" y="1539135"/>
            <a:ext cx="3671691" cy="77504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2" descr="Gráfico de barras&#10;&#10;Descripción generada automáticamente">
            <a:extLst>
              <a:ext uri="{FF2B5EF4-FFF2-40B4-BE49-F238E27FC236}">
                <a16:creationId xmlns:a16="http://schemas.microsoft.com/office/drawing/2014/main" id="{F8055AEE-DB48-4BF7-BCC2-1376F4988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297" y="1317582"/>
            <a:ext cx="3158124" cy="1842891"/>
          </a:xfrm>
          <a:prstGeom prst="rect">
            <a:avLst/>
          </a:prstGeom>
        </p:spPr>
      </p:pic>
      <p:pic>
        <p:nvPicPr>
          <p:cNvPr id="3" name="Imagen 3" descr="Imagen que contiene Gráfico de barras&#10;&#10;Descripción generada automáticamente">
            <a:extLst>
              <a:ext uri="{FF2B5EF4-FFF2-40B4-BE49-F238E27FC236}">
                <a16:creationId xmlns:a16="http://schemas.microsoft.com/office/drawing/2014/main" id="{84F8587E-7CB7-47B6-8BE0-958F2C83C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4585" y="3102541"/>
            <a:ext cx="3158124" cy="1842891"/>
          </a:xfrm>
          <a:prstGeom prst="rect">
            <a:avLst/>
          </a:prstGeom>
        </p:spPr>
      </p:pic>
      <p:pic>
        <p:nvPicPr>
          <p:cNvPr id="4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ABE47BF-7D9B-4AC8-BE35-CDDAECD266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4585" y="3102540"/>
            <a:ext cx="3158124" cy="1842891"/>
          </a:xfrm>
          <a:prstGeom prst="rect">
            <a:avLst/>
          </a:prstGeom>
        </p:spPr>
      </p:pic>
      <p:pic>
        <p:nvPicPr>
          <p:cNvPr id="5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CB213AB-5EFF-42CE-9B8C-B62E848979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297" y="1317582"/>
            <a:ext cx="3244241" cy="18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4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5000" b="-15000"/>
          </a:stretch>
        </a:blipFill>
        <a:effectLst/>
      </p:bgPr>
    </p:bg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328" name="Google Shape;2328;p20"/>
          <p:cNvSpPr/>
          <p:nvPr/>
        </p:nvSpPr>
        <p:spPr>
          <a:xfrm rot="2466717">
            <a:off x="7686041" y="1185323"/>
            <a:ext cx="441400" cy="42146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20"/>
          <p:cNvSpPr/>
          <p:nvPr/>
        </p:nvSpPr>
        <p:spPr>
          <a:xfrm rot="2926477">
            <a:off x="8253461" y="1933490"/>
            <a:ext cx="237895" cy="2271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20"/>
          <p:cNvSpPr/>
          <p:nvPr/>
        </p:nvSpPr>
        <p:spPr>
          <a:xfrm rot="19990888">
            <a:off x="7075635" y="850244"/>
            <a:ext cx="214321" cy="2046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317;p20">
            <a:extLst>
              <a:ext uri="{FF2B5EF4-FFF2-40B4-BE49-F238E27FC236}">
                <a16:creationId xmlns:a16="http://schemas.microsoft.com/office/drawing/2014/main" id="{5D58B225-57AE-4E96-B5A5-574157D3152D}"/>
              </a:ext>
            </a:extLst>
          </p:cNvPr>
          <p:cNvSpPr txBox="1">
            <a:spLocks noGrp="1"/>
          </p:cNvSpPr>
          <p:nvPr/>
        </p:nvSpPr>
        <p:spPr>
          <a:xfrm>
            <a:off x="28582" y="1196974"/>
            <a:ext cx="461478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i="1">
                <a:solidFill>
                  <a:schemeClr val="accent2"/>
                </a:solidFill>
              </a:rPr>
              <a:t>% </a:t>
            </a:r>
            <a:r>
              <a:rPr lang="en" i="1" err="1">
                <a:solidFill>
                  <a:schemeClr val="accent2"/>
                </a:solidFill>
              </a:rPr>
              <a:t>Ganadores</a:t>
            </a:r>
            <a:r>
              <a:rPr lang="en" i="1">
                <a:solidFill>
                  <a:schemeClr val="accent2"/>
                </a:solidFill>
              </a:rPr>
              <a:t> por </a:t>
            </a:r>
            <a:r>
              <a:rPr lang="en" i="1" err="1">
                <a:solidFill>
                  <a:schemeClr val="accent2"/>
                </a:solidFill>
              </a:rPr>
              <a:t>tamaño</a:t>
            </a:r>
            <a:endParaRPr lang="en" i="1">
              <a:solidFill>
                <a:schemeClr val="accent2"/>
              </a:solidFill>
            </a:endParaRPr>
          </a:p>
        </p:txBody>
      </p:sp>
      <p:sp>
        <p:nvSpPr>
          <p:cNvPr id="19" name="Google Shape;2317;p20">
            <a:extLst>
              <a:ext uri="{FF2B5EF4-FFF2-40B4-BE49-F238E27FC236}">
                <a16:creationId xmlns:a16="http://schemas.microsoft.com/office/drawing/2014/main" id="{B00B55CE-9590-4FE7-97BD-8E52520B64D5}"/>
              </a:ext>
            </a:extLst>
          </p:cNvPr>
          <p:cNvSpPr txBox="1">
            <a:spLocks noGrp="1"/>
          </p:cNvSpPr>
          <p:nvPr/>
        </p:nvSpPr>
        <p:spPr>
          <a:xfrm>
            <a:off x="2064062" y="312322"/>
            <a:ext cx="5014056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b="1" i="1" err="1">
                <a:solidFill>
                  <a:schemeClr val="bg1"/>
                </a:solidFill>
              </a:rPr>
              <a:t>Estadisticas</a:t>
            </a:r>
            <a:r>
              <a:rPr lang="en" b="1" i="1">
                <a:solidFill>
                  <a:schemeClr val="bg1"/>
                </a:solidFill>
              </a:rPr>
              <a:t> Por </a:t>
            </a:r>
            <a:r>
              <a:rPr lang="en" b="1" i="1" err="1">
                <a:solidFill>
                  <a:schemeClr val="bg1"/>
                </a:solidFill>
              </a:rPr>
              <a:t>Tamaño</a:t>
            </a:r>
            <a:r>
              <a:rPr lang="en" b="1" i="1">
                <a:solidFill>
                  <a:schemeClr val="bg1"/>
                </a:solidFill>
              </a:rPr>
              <a:t> y </a:t>
            </a:r>
            <a:r>
              <a:rPr lang="en" b="1" i="1" err="1">
                <a:solidFill>
                  <a:schemeClr val="bg1"/>
                </a:solidFill>
              </a:rPr>
              <a:t>Alcance</a:t>
            </a:r>
          </a:p>
        </p:txBody>
      </p:sp>
      <p:sp>
        <p:nvSpPr>
          <p:cNvPr id="20" name="Google Shape;2317;p20">
            <a:extLst>
              <a:ext uri="{FF2B5EF4-FFF2-40B4-BE49-F238E27FC236}">
                <a16:creationId xmlns:a16="http://schemas.microsoft.com/office/drawing/2014/main" id="{BDD95F2E-A5D9-43D3-A232-9803A5A8C5D3}"/>
              </a:ext>
            </a:extLst>
          </p:cNvPr>
          <p:cNvSpPr txBox="1">
            <a:spLocks noGrp="1"/>
          </p:cNvSpPr>
          <p:nvPr/>
        </p:nvSpPr>
        <p:spPr>
          <a:xfrm>
            <a:off x="5375630" y="782048"/>
            <a:ext cx="303337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endParaRPr lang="en">
              <a:solidFill>
                <a:schemeClr val="accent2"/>
              </a:solidFill>
            </a:endParaRPr>
          </a:p>
        </p:txBody>
      </p:sp>
      <p:sp>
        <p:nvSpPr>
          <p:cNvPr id="9" name="Google Shape;2317;p20">
            <a:extLst>
              <a:ext uri="{FF2B5EF4-FFF2-40B4-BE49-F238E27FC236}">
                <a16:creationId xmlns:a16="http://schemas.microsoft.com/office/drawing/2014/main" id="{0F27D2EA-E0BC-4782-9602-95F157E65CCC}"/>
              </a:ext>
            </a:extLst>
          </p:cNvPr>
          <p:cNvSpPr txBox="1">
            <a:spLocks noGrp="1"/>
          </p:cNvSpPr>
          <p:nvPr/>
        </p:nvSpPr>
        <p:spPr>
          <a:xfrm>
            <a:off x="4428348" y="1196973"/>
            <a:ext cx="461478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i="1">
                <a:solidFill>
                  <a:schemeClr val="accent2"/>
                </a:solidFill>
              </a:rPr>
              <a:t>% </a:t>
            </a:r>
            <a:r>
              <a:rPr lang="en" i="1" err="1">
                <a:solidFill>
                  <a:schemeClr val="accent2"/>
                </a:solidFill>
              </a:rPr>
              <a:t>Ganadores</a:t>
            </a:r>
            <a:r>
              <a:rPr lang="en" i="1">
                <a:solidFill>
                  <a:schemeClr val="accent2"/>
                </a:solidFill>
              </a:rPr>
              <a:t> por </a:t>
            </a:r>
            <a:r>
              <a:rPr lang="en" i="1" err="1">
                <a:solidFill>
                  <a:schemeClr val="accent2"/>
                </a:solidFill>
              </a:rPr>
              <a:t>alcance</a:t>
            </a:r>
            <a:endParaRPr lang="en" i="1">
              <a:solidFill>
                <a:schemeClr val="accent2"/>
              </a:solidFill>
            </a:endParaRPr>
          </a:p>
        </p:txBody>
      </p:sp>
      <p:sp>
        <p:nvSpPr>
          <p:cNvPr id="10" name="Google Shape;2317;p20">
            <a:extLst>
              <a:ext uri="{FF2B5EF4-FFF2-40B4-BE49-F238E27FC236}">
                <a16:creationId xmlns:a16="http://schemas.microsoft.com/office/drawing/2014/main" id="{99B4CEA3-A618-4DB8-BDC9-75984DCBC178}"/>
              </a:ext>
            </a:extLst>
          </p:cNvPr>
          <p:cNvSpPr txBox="1">
            <a:spLocks noGrp="1"/>
          </p:cNvSpPr>
          <p:nvPr/>
        </p:nvSpPr>
        <p:spPr>
          <a:xfrm>
            <a:off x="1163753" y="4117103"/>
            <a:ext cx="3127323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i="1" u="sng" err="1">
                <a:solidFill>
                  <a:schemeClr val="accent2"/>
                </a:solidFill>
              </a:rPr>
              <a:t>Ventaja</a:t>
            </a:r>
            <a:r>
              <a:rPr lang="en" i="1">
                <a:solidFill>
                  <a:schemeClr val="accent2"/>
                </a:solidFill>
              </a:rPr>
              <a:t> : el mas alto 2%</a:t>
            </a:r>
          </a:p>
        </p:txBody>
      </p:sp>
      <p:sp>
        <p:nvSpPr>
          <p:cNvPr id="11" name="Google Shape;2317;p20">
            <a:extLst>
              <a:ext uri="{FF2B5EF4-FFF2-40B4-BE49-F238E27FC236}">
                <a16:creationId xmlns:a16="http://schemas.microsoft.com/office/drawing/2014/main" id="{8B4B9027-4CED-4428-9854-CA624CFA01BD}"/>
              </a:ext>
            </a:extLst>
          </p:cNvPr>
          <p:cNvSpPr txBox="1">
            <a:spLocks noGrp="1"/>
          </p:cNvSpPr>
          <p:nvPr/>
        </p:nvSpPr>
        <p:spPr>
          <a:xfrm>
            <a:off x="6001930" y="4023157"/>
            <a:ext cx="271239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i="1" u="sng" err="1">
                <a:solidFill>
                  <a:schemeClr val="accent2"/>
                </a:solidFill>
              </a:rPr>
              <a:t>Ventaja</a:t>
            </a:r>
            <a:r>
              <a:rPr lang="en" i="1" u="sng">
                <a:solidFill>
                  <a:schemeClr val="accent2"/>
                </a:solidFill>
              </a:rPr>
              <a:t> :</a:t>
            </a:r>
            <a:r>
              <a:rPr lang="en" i="1">
                <a:solidFill>
                  <a:schemeClr val="accent2"/>
                </a:solidFill>
              </a:rPr>
              <a:t> el que </a:t>
            </a:r>
            <a:r>
              <a:rPr lang="en" i="1" err="1">
                <a:solidFill>
                  <a:schemeClr val="accent2"/>
                </a:solidFill>
              </a:rPr>
              <a:t>tenga</a:t>
            </a:r>
            <a:r>
              <a:rPr lang="en" i="1" dirty="0">
                <a:solidFill>
                  <a:schemeClr val="accent2"/>
                </a:solidFill>
              </a:rPr>
              <a:t> </a:t>
            </a:r>
            <a:r>
              <a:rPr lang="en" i="1">
                <a:solidFill>
                  <a:schemeClr val="accent2"/>
                </a:solidFill>
              </a:rPr>
              <a:t>mayor rango 0,5%</a:t>
            </a:r>
          </a:p>
        </p:txBody>
      </p:sp>
      <p:pic>
        <p:nvPicPr>
          <p:cNvPr id="2" name="Imagen 3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4D388B69-EA9B-458D-9F94-2D164E4C7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52" y="1584386"/>
            <a:ext cx="4152378" cy="2499255"/>
          </a:xfrm>
          <a:prstGeom prst="rect">
            <a:avLst/>
          </a:prstGeom>
        </p:spPr>
      </p:pic>
      <p:pic>
        <p:nvPicPr>
          <p:cNvPr id="4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CD0C0364-5B41-4975-8B27-C3373F7F5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283" y="1584387"/>
            <a:ext cx="4152378" cy="249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39612"/>
      </p:ext>
    </p:extLst>
  </p:cSld>
  <p:clrMapOvr>
    <a:masterClrMapping/>
  </p:clrMapOvr>
</p:sld>
</file>

<file path=ppt/theme/theme1.xml><?xml version="1.0" encoding="utf-8"?>
<a:theme xmlns:a="http://schemas.openxmlformats.org/drawingml/2006/main" name="Regan template">
  <a:themeElements>
    <a:clrScheme name="Custom 347">
      <a:dk1>
        <a:srgbClr val="0B0D18"/>
      </a:dk1>
      <a:lt1>
        <a:srgbClr val="FFFFFF"/>
      </a:lt1>
      <a:dk2>
        <a:srgbClr val="868791"/>
      </a:dk2>
      <a:lt2>
        <a:srgbClr val="EBECF0"/>
      </a:lt2>
      <a:accent1>
        <a:srgbClr val="FFC801"/>
      </a:accent1>
      <a:accent2>
        <a:srgbClr val="FF6146"/>
      </a:accent2>
      <a:accent3>
        <a:srgbClr val="8FBD27"/>
      </a:accent3>
      <a:accent4>
        <a:srgbClr val="3DB8B4"/>
      </a:accent4>
      <a:accent5>
        <a:srgbClr val="5D92EC"/>
      </a:accent5>
      <a:accent6>
        <a:srgbClr val="C575C1"/>
      </a:accent6>
      <a:hlink>
        <a:srgbClr val="8A09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11</Slides>
  <Notes>11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Regan template</vt:lpstr>
      <vt:lpstr>MMA EN LA UFC</vt:lpstr>
      <vt:lpstr>Mixed Martial Arts</vt:lpstr>
      <vt:lpstr>Presentación de PowerPoint</vt:lpstr>
      <vt:lpstr>Estadisticas personales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Alcance, Tamaño y Clase vienen de la mano 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revision>42</cp:revision>
  <dcterms:modified xsi:type="dcterms:W3CDTF">2021-05-07T08:42:55Z</dcterms:modified>
</cp:coreProperties>
</file>