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diagrams/colors4.xml" ContentType="application/vnd.openxmlformats-officedocument.drawingml.diagramColors+xml"/>
  <Override PartName="/ppt/diagrams/layout4.xml" ContentType="application/vnd.openxmlformats-officedocument.drawingml.diagramLayout+xml"/>
  <Override PartName="/ppt/diagrams/quickStyle4.xml" ContentType="application/vnd.openxmlformats-officedocument.drawingml.diagramStyle+xml"/>
  <Override PartName="/ppt/diagrams/drawing3.xml" ContentType="application/vnd.ms-office.drawingml.diagramDrawing+xml"/>
  <Override PartName="/ppt/diagrams/drawing4.xml" ContentType="application/vnd.ms-office.drawingml.diagramDrawing+xml"/>
  <Override PartName="/ppt/diagrams/drawing2.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quickStyle3.xml" ContentType="application/vnd.openxmlformats-officedocument.drawingml.diagramStyle+xml"/>
  <Override PartName="/ppt/diagrams/layout3.xml" ContentType="application/vnd.openxmlformats-officedocument.drawingml.diagramLayout+xml"/>
  <Override PartName="/ppt/diagrams/colors2.xml" ContentType="application/vnd.openxmlformats-officedocument.drawingml.diagramColors+xml"/>
  <Override PartName="/ppt/diagrams/colors3.xml" ContentType="application/vnd.openxmlformats-officedocument.drawingml.diagramColors+xml"/>
  <Override PartName="/ppt/diagrams/colors8.xml" ContentType="application/vnd.openxmlformats-officedocument.drawingml.diagramColors+xml"/>
  <Override PartName="/ppt/diagrams/drawing8.xml" ContentType="application/vnd.ms-office.drawingml.diagramDrawing+xml"/>
  <Override PartName="/ppt/diagrams/drawing6.xml" ContentType="application/vnd.ms-office.drawingml.diagramDrawing+xml"/>
  <Override PartName="/ppt/diagrams/colors6.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drawing5.xml" ContentType="application/vnd.ms-office.drawingml.diagramDrawing+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layout6.xml" ContentType="application/vnd.openxmlformats-officedocument.drawingml.diagramLayout+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0" r:id="rId3"/>
    <p:sldId id="261" r:id="rId4"/>
    <p:sldId id="262" r:id="rId5"/>
    <p:sldId id="278" r:id="rId6"/>
    <p:sldId id="279" r:id="rId7"/>
    <p:sldId id="263" r:id="rId8"/>
    <p:sldId id="288" r:id="rId9"/>
    <p:sldId id="289" r:id="rId10"/>
    <p:sldId id="264" r:id="rId11"/>
    <p:sldId id="277" r:id="rId12"/>
    <p:sldId id="276" r:id="rId13"/>
    <p:sldId id="265" r:id="rId14"/>
    <p:sldId id="282" r:id="rId15"/>
    <p:sldId id="283" r:id="rId16"/>
    <p:sldId id="266" r:id="rId17"/>
    <p:sldId id="284" r:id="rId18"/>
    <p:sldId id="285" r:id="rId19"/>
    <p:sldId id="269" r:id="rId20"/>
    <p:sldId id="286" r:id="rId21"/>
    <p:sldId id="287" r:id="rId22"/>
    <p:sldId id="290" r:id="rId23"/>
    <p:sldId id="291" r:id="rId24"/>
    <p:sldId id="292" r:id="rId2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showGuides="1">
      <p:cViewPr>
        <p:scale>
          <a:sx n="66" d="100"/>
          <a:sy n="66" d="100"/>
        </p:scale>
        <p:origin x="856"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D88CA9-C81B-4906-A679-B79B30796E29}"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8391DEC6-C4C5-4BA0-8197-F182351B194A}">
      <dgm:prSet phldrT="[Text]" custT="1"/>
      <dgm:spPr/>
      <dgm:t>
        <a:bodyPr/>
        <a:lstStyle/>
        <a:p>
          <a:r>
            <a:rPr lang="ro-RO" sz="2300" b="1" i="0" dirty="0" smtClean="0">
              <a:latin typeface="Palatino Linotype" panose="02040502050505030304" pitchFamily="18" charset="0"/>
            </a:rPr>
            <a:t>Type of the elements</a:t>
          </a:r>
          <a:endParaRPr lang="en-US" sz="2300" b="1" i="0" dirty="0">
            <a:latin typeface="Palatino Linotype" panose="02040502050505030304" pitchFamily="18" charset="0"/>
          </a:endParaRPr>
        </a:p>
      </dgm:t>
    </dgm:pt>
    <dgm:pt modelId="{9267E02D-4B15-49A4-8C83-BD44F23B1629}" type="parTrans" cxnId="{CBCEB9C6-07A2-4246-99B8-45FDF945F82D}">
      <dgm:prSet/>
      <dgm:spPr/>
      <dgm:t>
        <a:bodyPr/>
        <a:lstStyle/>
        <a:p>
          <a:endParaRPr lang="en-US"/>
        </a:p>
      </dgm:t>
    </dgm:pt>
    <dgm:pt modelId="{74948C07-8091-4E21-894E-65628DEB29D8}" type="sibTrans" cxnId="{CBCEB9C6-07A2-4246-99B8-45FDF945F82D}">
      <dgm:prSet/>
      <dgm:spPr/>
      <dgm:t>
        <a:bodyPr/>
        <a:lstStyle/>
        <a:p>
          <a:endParaRPr lang="en-US"/>
        </a:p>
      </dgm:t>
    </dgm:pt>
    <dgm:pt modelId="{D4160064-B1A9-4750-AC96-E29569DA73DF}">
      <dgm:prSet phldrT="[Text]" custT="1"/>
      <dgm:spPr/>
      <dgm:t>
        <a:bodyPr/>
        <a:lstStyle/>
        <a:p>
          <a:r>
            <a:rPr lang="ro-RO" sz="2300" dirty="0" smtClean="0">
              <a:latin typeface="Palatino Linotype" panose="02040502050505030304" pitchFamily="18" charset="0"/>
            </a:rPr>
            <a:t>Bytes (B)</a:t>
          </a:r>
          <a:endParaRPr lang="en-US" sz="2300" dirty="0">
            <a:latin typeface="Palatino Linotype" panose="02040502050505030304" pitchFamily="18" charset="0"/>
          </a:endParaRPr>
        </a:p>
      </dgm:t>
    </dgm:pt>
    <dgm:pt modelId="{47599C00-4C9C-4C5D-952C-B87F5EE57930}" type="parTrans" cxnId="{A49CB057-8F75-4FBE-B627-EE111B86F041}">
      <dgm:prSet/>
      <dgm:spPr/>
      <dgm:t>
        <a:bodyPr/>
        <a:lstStyle/>
        <a:p>
          <a:endParaRPr lang="en-US"/>
        </a:p>
      </dgm:t>
    </dgm:pt>
    <dgm:pt modelId="{4ADE0F2A-5300-44A1-8282-A68F7D7CB426}" type="sibTrans" cxnId="{A49CB057-8F75-4FBE-B627-EE111B86F041}">
      <dgm:prSet/>
      <dgm:spPr/>
      <dgm:t>
        <a:bodyPr/>
        <a:lstStyle/>
        <a:p>
          <a:endParaRPr lang="en-US"/>
        </a:p>
      </dgm:t>
    </dgm:pt>
    <dgm:pt modelId="{0E9C96A8-FF40-442A-B21B-E38D888BC7C4}">
      <dgm:prSet phldrT="[Text]" custT="1"/>
      <dgm:spPr/>
      <dgm:t>
        <a:bodyPr/>
        <a:lstStyle/>
        <a:p>
          <a:r>
            <a:rPr lang="ro-RO" sz="2300" dirty="0" smtClean="0">
              <a:latin typeface="Palatino Linotype" panose="02040502050505030304" pitchFamily="18" charset="0"/>
            </a:rPr>
            <a:t>Words (W)</a:t>
          </a:r>
          <a:endParaRPr lang="en-US" sz="2300" dirty="0">
            <a:latin typeface="Palatino Linotype" panose="02040502050505030304" pitchFamily="18" charset="0"/>
          </a:endParaRPr>
        </a:p>
      </dgm:t>
    </dgm:pt>
    <dgm:pt modelId="{B7B45A7C-C4A1-496C-8A23-029C8C517455}" type="parTrans" cxnId="{9483ACD5-4136-4273-90D4-93D1C0BAE0BA}">
      <dgm:prSet/>
      <dgm:spPr/>
      <dgm:t>
        <a:bodyPr/>
        <a:lstStyle/>
        <a:p>
          <a:endParaRPr lang="en-US"/>
        </a:p>
      </dgm:t>
    </dgm:pt>
    <dgm:pt modelId="{FBE540AA-705B-4BD2-A6BD-85AF2E83A2F8}" type="sibTrans" cxnId="{9483ACD5-4136-4273-90D4-93D1C0BAE0BA}">
      <dgm:prSet/>
      <dgm:spPr/>
      <dgm:t>
        <a:bodyPr/>
        <a:lstStyle/>
        <a:p>
          <a:endParaRPr lang="en-US"/>
        </a:p>
      </dgm:t>
    </dgm:pt>
    <dgm:pt modelId="{7AF3F148-1AE1-4621-8E87-03F27309D94C}">
      <dgm:prSet phldrT="[Text]" custT="1"/>
      <dgm:spPr/>
      <dgm:t>
        <a:bodyPr/>
        <a:lstStyle/>
        <a:p>
          <a:r>
            <a:rPr lang="ro-RO" sz="2300" b="1" i="0" dirty="0" smtClean="0">
              <a:latin typeface="Palatino Linotype" panose="02040502050505030304" pitchFamily="18" charset="0"/>
            </a:rPr>
            <a:t>Address of the first element </a:t>
          </a:r>
          <a:endParaRPr lang="en-US" sz="2300" b="1" i="0" dirty="0">
            <a:latin typeface="Palatino Linotype" panose="02040502050505030304" pitchFamily="18" charset="0"/>
          </a:endParaRPr>
        </a:p>
      </dgm:t>
    </dgm:pt>
    <dgm:pt modelId="{27F555F1-D095-479F-8057-E573F22013C3}" type="parTrans" cxnId="{F926FCF4-00F5-4416-902F-88E95303F5CE}">
      <dgm:prSet/>
      <dgm:spPr/>
      <dgm:t>
        <a:bodyPr/>
        <a:lstStyle/>
        <a:p>
          <a:endParaRPr lang="en-US"/>
        </a:p>
      </dgm:t>
    </dgm:pt>
    <dgm:pt modelId="{AD4C8F1B-FE5C-429A-AFCF-D0C82CC13B8F}" type="sibTrans" cxnId="{F926FCF4-00F5-4416-902F-88E95303F5CE}">
      <dgm:prSet/>
      <dgm:spPr/>
      <dgm:t>
        <a:bodyPr/>
        <a:lstStyle/>
        <a:p>
          <a:endParaRPr lang="en-US"/>
        </a:p>
      </dgm:t>
    </dgm:pt>
    <dgm:pt modelId="{9FF11FC8-E5A1-4323-A519-C485E82FEA90}">
      <dgm:prSet phldrT="[Text]" custT="1"/>
      <dgm:spPr/>
      <dgm:t>
        <a:bodyPr/>
        <a:lstStyle/>
        <a:p>
          <a:r>
            <a:rPr lang="ro-RO" sz="2300" dirty="0" smtClean="0">
              <a:latin typeface="Palatino Linotype" panose="02040502050505030304" pitchFamily="18" charset="0"/>
            </a:rPr>
            <a:t>in DS:ESI - for the source string </a:t>
          </a:r>
          <a:endParaRPr lang="en-US" sz="2300" dirty="0">
            <a:latin typeface="Palatino Linotype" panose="02040502050505030304" pitchFamily="18" charset="0"/>
          </a:endParaRPr>
        </a:p>
      </dgm:t>
    </dgm:pt>
    <dgm:pt modelId="{A2B04481-51F5-4924-B1E8-BAD5BDC6883E}" type="parTrans" cxnId="{2F40C53A-4856-4B1E-86C8-D5262866D5EC}">
      <dgm:prSet/>
      <dgm:spPr/>
      <dgm:t>
        <a:bodyPr/>
        <a:lstStyle/>
        <a:p>
          <a:endParaRPr lang="en-US"/>
        </a:p>
      </dgm:t>
    </dgm:pt>
    <dgm:pt modelId="{1E261884-0835-440C-8E0C-9521C8DFFDD3}" type="sibTrans" cxnId="{2F40C53A-4856-4B1E-86C8-D5262866D5EC}">
      <dgm:prSet/>
      <dgm:spPr/>
      <dgm:t>
        <a:bodyPr/>
        <a:lstStyle/>
        <a:p>
          <a:endParaRPr lang="en-US"/>
        </a:p>
      </dgm:t>
    </dgm:pt>
    <dgm:pt modelId="{3FE938D4-7A0C-40FD-9C61-3905D2DBE17A}">
      <dgm:prSet phldrT="[Text]" custT="1"/>
      <dgm:spPr/>
      <dgm:t>
        <a:bodyPr/>
        <a:lstStyle/>
        <a:p>
          <a:r>
            <a:rPr lang="ro-RO" sz="2300" b="1" i="0" dirty="0" smtClean="0">
              <a:latin typeface="Palatino Linotype" panose="02040502050505030304" pitchFamily="18" charset="0"/>
            </a:rPr>
            <a:t>The parsing direction </a:t>
          </a:r>
          <a:endParaRPr lang="en-US" sz="2300" b="1" i="0" dirty="0">
            <a:latin typeface="Palatino Linotype" panose="02040502050505030304" pitchFamily="18" charset="0"/>
          </a:endParaRPr>
        </a:p>
      </dgm:t>
    </dgm:pt>
    <dgm:pt modelId="{544D400A-F81B-4E4A-9BE9-30E6F436692E}" type="parTrans" cxnId="{9E98F6C8-4F27-45C9-9BED-057954DBE1F0}">
      <dgm:prSet/>
      <dgm:spPr/>
      <dgm:t>
        <a:bodyPr/>
        <a:lstStyle/>
        <a:p>
          <a:endParaRPr lang="en-US"/>
        </a:p>
      </dgm:t>
    </dgm:pt>
    <dgm:pt modelId="{ADB626C3-AD97-482C-B886-30782CEF6202}" type="sibTrans" cxnId="{9E98F6C8-4F27-45C9-9BED-057954DBE1F0}">
      <dgm:prSet/>
      <dgm:spPr/>
      <dgm:t>
        <a:bodyPr/>
        <a:lstStyle/>
        <a:p>
          <a:endParaRPr lang="en-US"/>
        </a:p>
      </dgm:t>
    </dgm:pt>
    <dgm:pt modelId="{82CDAD97-A131-420B-AF59-3559B5DA9D7B}">
      <dgm:prSet phldrT="[Text]" custT="1"/>
      <dgm:spPr/>
      <dgm:t>
        <a:bodyPr/>
        <a:lstStyle/>
        <a:p>
          <a:r>
            <a:rPr lang="ro-RO" sz="2300" dirty="0" smtClean="0">
              <a:latin typeface="Palatino Linotype" panose="02040502050505030304" pitchFamily="18" charset="0"/>
            </a:rPr>
            <a:t>from small addresses to large addresses -&gt; DF=0 &lt;-&gt; CLD</a:t>
          </a:r>
          <a:endParaRPr lang="en-US" sz="2300" dirty="0">
            <a:latin typeface="Palatino Linotype" panose="02040502050505030304" pitchFamily="18" charset="0"/>
          </a:endParaRPr>
        </a:p>
      </dgm:t>
    </dgm:pt>
    <dgm:pt modelId="{BD7ABF44-8A85-414E-95C3-E7191BDCFBDD}" type="parTrans" cxnId="{92E24E3D-3A43-4D56-8390-DF109D12CD5F}">
      <dgm:prSet/>
      <dgm:spPr/>
      <dgm:t>
        <a:bodyPr/>
        <a:lstStyle/>
        <a:p>
          <a:endParaRPr lang="en-US"/>
        </a:p>
      </dgm:t>
    </dgm:pt>
    <dgm:pt modelId="{716756F3-E9DC-40B6-B03A-01A5615F90FE}" type="sibTrans" cxnId="{92E24E3D-3A43-4D56-8390-DF109D12CD5F}">
      <dgm:prSet/>
      <dgm:spPr/>
      <dgm:t>
        <a:bodyPr/>
        <a:lstStyle/>
        <a:p>
          <a:endParaRPr lang="en-US"/>
        </a:p>
      </dgm:t>
    </dgm:pt>
    <dgm:pt modelId="{579BCBB2-2A8A-4645-98AF-7AD58C369BF0}">
      <dgm:prSet phldrT="[Text]" custT="1"/>
      <dgm:spPr/>
      <dgm:t>
        <a:bodyPr/>
        <a:lstStyle/>
        <a:p>
          <a:r>
            <a:rPr lang="ro-RO" sz="2300" dirty="0" smtClean="0">
              <a:latin typeface="Palatino Linotype" panose="02040502050505030304" pitchFamily="18" charset="0"/>
            </a:rPr>
            <a:t>from large addresses to small addresses -&gt; DF=1 &lt;-&gt; STD</a:t>
          </a:r>
          <a:endParaRPr lang="en-US" sz="2300" dirty="0">
            <a:latin typeface="Palatino Linotype" panose="02040502050505030304" pitchFamily="18" charset="0"/>
          </a:endParaRPr>
        </a:p>
      </dgm:t>
    </dgm:pt>
    <dgm:pt modelId="{980A75AE-77E3-4DC2-BCA8-5156B61F5E3F}" type="parTrans" cxnId="{62838942-59A7-4F12-9E75-8F4DB344419D}">
      <dgm:prSet/>
      <dgm:spPr/>
      <dgm:t>
        <a:bodyPr/>
        <a:lstStyle/>
        <a:p>
          <a:endParaRPr lang="en-US"/>
        </a:p>
      </dgm:t>
    </dgm:pt>
    <dgm:pt modelId="{CE25111F-0275-49A5-9EFD-8C0C274C5E5D}" type="sibTrans" cxnId="{62838942-59A7-4F12-9E75-8F4DB344419D}">
      <dgm:prSet/>
      <dgm:spPr/>
      <dgm:t>
        <a:bodyPr/>
        <a:lstStyle/>
        <a:p>
          <a:endParaRPr lang="en-US"/>
        </a:p>
      </dgm:t>
    </dgm:pt>
    <dgm:pt modelId="{185167E0-E706-46B5-B809-E65A3D9C53F8}">
      <dgm:prSet phldrT="[Text]" custT="1"/>
      <dgm:spPr/>
      <dgm:t>
        <a:bodyPr/>
        <a:lstStyle/>
        <a:p>
          <a:r>
            <a:rPr lang="ro-RO" sz="2300" dirty="0" smtClean="0">
              <a:latin typeface="Palatino Linotype" panose="02040502050505030304" pitchFamily="18" charset="0"/>
            </a:rPr>
            <a:t>Doublewords (D)</a:t>
          </a:r>
          <a:endParaRPr lang="en-US" sz="2300" dirty="0">
            <a:latin typeface="Palatino Linotype" panose="02040502050505030304" pitchFamily="18" charset="0"/>
          </a:endParaRPr>
        </a:p>
      </dgm:t>
    </dgm:pt>
    <dgm:pt modelId="{FACF194D-7802-43A9-979A-5CF7D8DFCD27}" type="parTrans" cxnId="{80C0EE39-713B-4959-942C-2345E7A2F443}">
      <dgm:prSet/>
      <dgm:spPr/>
      <dgm:t>
        <a:bodyPr/>
        <a:lstStyle/>
        <a:p>
          <a:endParaRPr lang="en-US"/>
        </a:p>
      </dgm:t>
    </dgm:pt>
    <dgm:pt modelId="{37414CF2-1815-44ED-A459-C7E17E7C5518}" type="sibTrans" cxnId="{80C0EE39-713B-4959-942C-2345E7A2F443}">
      <dgm:prSet/>
      <dgm:spPr/>
      <dgm:t>
        <a:bodyPr/>
        <a:lstStyle/>
        <a:p>
          <a:endParaRPr lang="en-US"/>
        </a:p>
      </dgm:t>
    </dgm:pt>
    <dgm:pt modelId="{C3DACA91-99F6-47DD-8051-77DE3C6CDB37}">
      <dgm:prSet custT="1"/>
      <dgm:spPr/>
      <dgm:t>
        <a:bodyPr/>
        <a:lstStyle/>
        <a:p>
          <a:r>
            <a:rPr lang="ro-RO" sz="2300" dirty="0" smtClean="0">
              <a:latin typeface="Palatino Linotype" panose="02040502050505030304" pitchFamily="18" charset="0"/>
            </a:rPr>
            <a:t>in ES:EDI - for the destination string </a:t>
          </a:r>
        </a:p>
      </dgm:t>
    </dgm:pt>
    <dgm:pt modelId="{6B4B319E-E807-4DE5-9123-8EF228156FC8}" type="parTrans" cxnId="{E45A00F3-C111-4A77-A140-B95DF636AB43}">
      <dgm:prSet/>
      <dgm:spPr/>
      <dgm:t>
        <a:bodyPr/>
        <a:lstStyle/>
        <a:p>
          <a:endParaRPr lang="en-US"/>
        </a:p>
      </dgm:t>
    </dgm:pt>
    <dgm:pt modelId="{79BB548E-0801-405B-B667-293E4F74FF4C}" type="sibTrans" cxnId="{E45A00F3-C111-4A77-A140-B95DF636AB43}">
      <dgm:prSet/>
      <dgm:spPr/>
      <dgm:t>
        <a:bodyPr/>
        <a:lstStyle/>
        <a:p>
          <a:endParaRPr lang="en-US"/>
        </a:p>
      </dgm:t>
    </dgm:pt>
    <dgm:pt modelId="{EEF884BD-6087-4AD4-B773-2BEA1030341A}">
      <dgm:prSet phldrT="[Text]" custT="1"/>
      <dgm:spPr>
        <a:ln>
          <a:solidFill>
            <a:schemeClr val="lt1">
              <a:hueOff val="0"/>
              <a:satOff val="0"/>
              <a:lumOff val="0"/>
              <a:alpha val="97000"/>
            </a:schemeClr>
          </a:solidFill>
        </a:ln>
      </dgm:spPr>
      <dgm:t>
        <a:bodyPr/>
        <a:lstStyle/>
        <a:p>
          <a:r>
            <a:rPr lang="ro-RO" sz="2300" b="1" i="0" dirty="0" smtClean="0">
              <a:latin typeface="Palatino Linotype" panose="02040502050505030304" pitchFamily="18" charset="0"/>
            </a:rPr>
            <a:t>The number of elements </a:t>
          </a:r>
          <a:endParaRPr lang="en-US" sz="2300" b="1" i="0" dirty="0">
            <a:latin typeface="Palatino Linotype" panose="02040502050505030304" pitchFamily="18" charset="0"/>
          </a:endParaRPr>
        </a:p>
      </dgm:t>
    </dgm:pt>
    <dgm:pt modelId="{601F43E1-FE64-458B-882D-3AE97DBB74FC}" type="parTrans" cxnId="{9EF0AF3E-4834-4A37-BD8A-18F68874DA23}">
      <dgm:prSet/>
      <dgm:spPr/>
      <dgm:t>
        <a:bodyPr/>
        <a:lstStyle/>
        <a:p>
          <a:endParaRPr lang="en-US"/>
        </a:p>
      </dgm:t>
    </dgm:pt>
    <dgm:pt modelId="{B1FDC218-4123-408B-BA8F-DD5D6289C04B}" type="sibTrans" cxnId="{9EF0AF3E-4834-4A37-BD8A-18F68874DA23}">
      <dgm:prSet/>
      <dgm:spPr/>
      <dgm:t>
        <a:bodyPr/>
        <a:lstStyle/>
        <a:p>
          <a:endParaRPr lang="en-US"/>
        </a:p>
      </dgm:t>
    </dgm:pt>
    <dgm:pt modelId="{5375792E-A877-4EAF-AC23-D69EB509442E}" type="pres">
      <dgm:prSet presAssocID="{1DD88CA9-C81B-4906-A679-B79B30796E29}" presName="linear" presStyleCnt="0">
        <dgm:presLayoutVars>
          <dgm:dir/>
          <dgm:animLvl val="lvl"/>
          <dgm:resizeHandles val="exact"/>
        </dgm:presLayoutVars>
      </dgm:prSet>
      <dgm:spPr/>
      <dgm:t>
        <a:bodyPr/>
        <a:lstStyle/>
        <a:p>
          <a:endParaRPr lang="en-US"/>
        </a:p>
      </dgm:t>
    </dgm:pt>
    <dgm:pt modelId="{4EFAA6BA-9C72-491C-836F-D5519ABB01AD}" type="pres">
      <dgm:prSet presAssocID="{8391DEC6-C4C5-4BA0-8197-F182351B194A}" presName="parentLin" presStyleCnt="0"/>
      <dgm:spPr/>
    </dgm:pt>
    <dgm:pt modelId="{DF505294-B6A2-41AA-87A3-4530B6B54148}" type="pres">
      <dgm:prSet presAssocID="{8391DEC6-C4C5-4BA0-8197-F182351B194A}" presName="parentLeftMargin" presStyleLbl="node1" presStyleIdx="0" presStyleCnt="4"/>
      <dgm:spPr/>
      <dgm:t>
        <a:bodyPr/>
        <a:lstStyle/>
        <a:p>
          <a:endParaRPr lang="en-US"/>
        </a:p>
      </dgm:t>
    </dgm:pt>
    <dgm:pt modelId="{69CC39B1-AA08-4D72-863F-BF67886828F3}" type="pres">
      <dgm:prSet presAssocID="{8391DEC6-C4C5-4BA0-8197-F182351B194A}" presName="parentText" presStyleLbl="node1" presStyleIdx="0" presStyleCnt="4">
        <dgm:presLayoutVars>
          <dgm:chMax val="0"/>
          <dgm:bulletEnabled val="1"/>
        </dgm:presLayoutVars>
      </dgm:prSet>
      <dgm:spPr/>
      <dgm:t>
        <a:bodyPr/>
        <a:lstStyle/>
        <a:p>
          <a:endParaRPr lang="en-US"/>
        </a:p>
      </dgm:t>
    </dgm:pt>
    <dgm:pt modelId="{57B30A46-E675-48DF-80AC-A179E4979BC0}" type="pres">
      <dgm:prSet presAssocID="{8391DEC6-C4C5-4BA0-8197-F182351B194A}" presName="negativeSpace" presStyleCnt="0"/>
      <dgm:spPr/>
    </dgm:pt>
    <dgm:pt modelId="{63577FD8-4ED7-47BD-BE37-3FC3AD2F01C1}" type="pres">
      <dgm:prSet presAssocID="{8391DEC6-C4C5-4BA0-8197-F182351B194A}" presName="childText" presStyleLbl="conFgAcc1" presStyleIdx="0" presStyleCnt="4">
        <dgm:presLayoutVars>
          <dgm:bulletEnabled val="1"/>
        </dgm:presLayoutVars>
      </dgm:prSet>
      <dgm:spPr/>
      <dgm:t>
        <a:bodyPr/>
        <a:lstStyle/>
        <a:p>
          <a:endParaRPr lang="en-US"/>
        </a:p>
      </dgm:t>
    </dgm:pt>
    <dgm:pt modelId="{09AB4E00-7CD2-426B-B11C-27A04FD66A89}" type="pres">
      <dgm:prSet presAssocID="{74948C07-8091-4E21-894E-65628DEB29D8}" presName="spaceBetweenRectangles" presStyleCnt="0"/>
      <dgm:spPr/>
    </dgm:pt>
    <dgm:pt modelId="{00EA5D60-AE49-4DA0-B8E0-8C370A24A56A}" type="pres">
      <dgm:prSet presAssocID="{7AF3F148-1AE1-4621-8E87-03F27309D94C}" presName="parentLin" presStyleCnt="0"/>
      <dgm:spPr/>
    </dgm:pt>
    <dgm:pt modelId="{2125C4DE-0CAC-45EA-AAB8-1DA060E89ABC}" type="pres">
      <dgm:prSet presAssocID="{7AF3F148-1AE1-4621-8E87-03F27309D94C}" presName="parentLeftMargin" presStyleLbl="node1" presStyleIdx="0" presStyleCnt="4"/>
      <dgm:spPr/>
      <dgm:t>
        <a:bodyPr/>
        <a:lstStyle/>
        <a:p>
          <a:endParaRPr lang="en-US"/>
        </a:p>
      </dgm:t>
    </dgm:pt>
    <dgm:pt modelId="{5BA37FFA-1258-4598-B1FF-7CF36EB207E2}" type="pres">
      <dgm:prSet presAssocID="{7AF3F148-1AE1-4621-8E87-03F27309D94C}" presName="parentText" presStyleLbl="node1" presStyleIdx="1" presStyleCnt="4">
        <dgm:presLayoutVars>
          <dgm:chMax val="0"/>
          <dgm:bulletEnabled val="1"/>
        </dgm:presLayoutVars>
      </dgm:prSet>
      <dgm:spPr/>
      <dgm:t>
        <a:bodyPr/>
        <a:lstStyle/>
        <a:p>
          <a:endParaRPr lang="en-US"/>
        </a:p>
      </dgm:t>
    </dgm:pt>
    <dgm:pt modelId="{1C443D3D-936F-4BC4-A99D-698A94B5AC99}" type="pres">
      <dgm:prSet presAssocID="{7AF3F148-1AE1-4621-8E87-03F27309D94C}" presName="negativeSpace" presStyleCnt="0"/>
      <dgm:spPr/>
    </dgm:pt>
    <dgm:pt modelId="{593B9D31-C9FE-42B6-97A8-B85DA9827DC0}" type="pres">
      <dgm:prSet presAssocID="{7AF3F148-1AE1-4621-8E87-03F27309D94C}" presName="childText" presStyleLbl="conFgAcc1" presStyleIdx="1" presStyleCnt="4">
        <dgm:presLayoutVars>
          <dgm:bulletEnabled val="1"/>
        </dgm:presLayoutVars>
      </dgm:prSet>
      <dgm:spPr/>
      <dgm:t>
        <a:bodyPr/>
        <a:lstStyle/>
        <a:p>
          <a:endParaRPr lang="en-US"/>
        </a:p>
      </dgm:t>
    </dgm:pt>
    <dgm:pt modelId="{7303237C-864A-46B3-B0DF-5E58AA307FC2}" type="pres">
      <dgm:prSet presAssocID="{AD4C8F1B-FE5C-429A-AFCF-D0C82CC13B8F}" presName="spaceBetweenRectangles" presStyleCnt="0"/>
      <dgm:spPr/>
    </dgm:pt>
    <dgm:pt modelId="{6D6A619A-0824-4D63-92AB-29F78B2A267D}" type="pres">
      <dgm:prSet presAssocID="{3FE938D4-7A0C-40FD-9C61-3905D2DBE17A}" presName="parentLin" presStyleCnt="0"/>
      <dgm:spPr/>
    </dgm:pt>
    <dgm:pt modelId="{13E536DD-F0F9-4990-BEAA-A9318809B929}" type="pres">
      <dgm:prSet presAssocID="{3FE938D4-7A0C-40FD-9C61-3905D2DBE17A}" presName="parentLeftMargin" presStyleLbl="node1" presStyleIdx="1" presStyleCnt="4"/>
      <dgm:spPr/>
      <dgm:t>
        <a:bodyPr/>
        <a:lstStyle/>
        <a:p>
          <a:endParaRPr lang="en-US"/>
        </a:p>
      </dgm:t>
    </dgm:pt>
    <dgm:pt modelId="{822C1B8B-D437-4E9D-9D3A-CC1EFAB6C9AA}" type="pres">
      <dgm:prSet presAssocID="{3FE938D4-7A0C-40FD-9C61-3905D2DBE17A}" presName="parentText" presStyleLbl="node1" presStyleIdx="2" presStyleCnt="4">
        <dgm:presLayoutVars>
          <dgm:chMax val="0"/>
          <dgm:bulletEnabled val="1"/>
        </dgm:presLayoutVars>
      </dgm:prSet>
      <dgm:spPr/>
      <dgm:t>
        <a:bodyPr/>
        <a:lstStyle/>
        <a:p>
          <a:endParaRPr lang="en-US"/>
        </a:p>
      </dgm:t>
    </dgm:pt>
    <dgm:pt modelId="{40BB0F88-B1FE-4B63-B28E-894CE6C93637}" type="pres">
      <dgm:prSet presAssocID="{3FE938D4-7A0C-40FD-9C61-3905D2DBE17A}" presName="negativeSpace" presStyleCnt="0"/>
      <dgm:spPr/>
    </dgm:pt>
    <dgm:pt modelId="{7B5ECFE7-B1B8-416F-991D-FFC8409B8FA8}" type="pres">
      <dgm:prSet presAssocID="{3FE938D4-7A0C-40FD-9C61-3905D2DBE17A}" presName="childText" presStyleLbl="conFgAcc1" presStyleIdx="2" presStyleCnt="4">
        <dgm:presLayoutVars>
          <dgm:bulletEnabled val="1"/>
        </dgm:presLayoutVars>
      </dgm:prSet>
      <dgm:spPr/>
      <dgm:t>
        <a:bodyPr/>
        <a:lstStyle/>
        <a:p>
          <a:endParaRPr lang="en-US"/>
        </a:p>
      </dgm:t>
    </dgm:pt>
    <dgm:pt modelId="{2EBA042F-E2CA-4419-8798-023BD0CC50EA}" type="pres">
      <dgm:prSet presAssocID="{ADB626C3-AD97-482C-B886-30782CEF6202}" presName="spaceBetweenRectangles" presStyleCnt="0"/>
      <dgm:spPr/>
    </dgm:pt>
    <dgm:pt modelId="{38E09FDE-7E4F-4CF7-BF93-752AE1A62422}" type="pres">
      <dgm:prSet presAssocID="{EEF884BD-6087-4AD4-B773-2BEA1030341A}" presName="parentLin" presStyleCnt="0"/>
      <dgm:spPr/>
    </dgm:pt>
    <dgm:pt modelId="{37377AC5-0034-4A71-AD4F-A73B66F24BF1}" type="pres">
      <dgm:prSet presAssocID="{EEF884BD-6087-4AD4-B773-2BEA1030341A}" presName="parentLeftMargin" presStyleLbl="node1" presStyleIdx="2" presStyleCnt="4"/>
      <dgm:spPr/>
      <dgm:t>
        <a:bodyPr/>
        <a:lstStyle/>
        <a:p>
          <a:endParaRPr lang="en-US"/>
        </a:p>
      </dgm:t>
    </dgm:pt>
    <dgm:pt modelId="{1E272253-3A7A-4D9F-A239-831F79CC64E4}" type="pres">
      <dgm:prSet presAssocID="{EEF884BD-6087-4AD4-B773-2BEA1030341A}" presName="parentText" presStyleLbl="node1" presStyleIdx="3" presStyleCnt="4">
        <dgm:presLayoutVars>
          <dgm:chMax val="0"/>
          <dgm:bulletEnabled val="1"/>
        </dgm:presLayoutVars>
      </dgm:prSet>
      <dgm:spPr/>
      <dgm:t>
        <a:bodyPr/>
        <a:lstStyle/>
        <a:p>
          <a:endParaRPr lang="en-US"/>
        </a:p>
      </dgm:t>
    </dgm:pt>
    <dgm:pt modelId="{DF6DF6CD-4758-4198-8101-17F8E6C660BE}" type="pres">
      <dgm:prSet presAssocID="{EEF884BD-6087-4AD4-B773-2BEA1030341A}" presName="negativeSpace" presStyleCnt="0"/>
      <dgm:spPr/>
    </dgm:pt>
    <dgm:pt modelId="{FC3F9F4F-3BF0-43F3-9908-41DC89510945}" type="pres">
      <dgm:prSet presAssocID="{EEF884BD-6087-4AD4-B773-2BEA1030341A}" presName="childText" presStyleLbl="conFgAcc1" presStyleIdx="3" presStyleCnt="4">
        <dgm:presLayoutVars>
          <dgm:bulletEnabled val="1"/>
        </dgm:presLayoutVars>
      </dgm:prSet>
      <dgm:spPr/>
    </dgm:pt>
  </dgm:ptLst>
  <dgm:cxnLst>
    <dgm:cxn modelId="{1E643FDD-7CF5-4F0D-9E0A-3BC18C0F68AA}" type="presOf" srcId="{8391DEC6-C4C5-4BA0-8197-F182351B194A}" destId="{DF505294-B6A2-41AA-87A3-4530B6B54148}" srcOrd="0" destOrd="0" presId="urn:microsoft.com/office/officeart/2005/8/layout/list1"/>
    <dgm:cxn modelId="{ABC2276A-D574-4E72-864E-3711A19DB220}" type="presOf" srcId="{8391DEC6-C4C5-4BA0-8197-F182351B194A}" destId="{69CC39B1-AA08-4D72-863F-BF67886828F3}" srcOrd="1" destOrd="0" presId="urn:microsoft.com/office/officeart/2005/8/layout/list1"/>
    <dgm:cxn modelId="{F926FCF4-00F5-4416-902F-88E95303F5CE}" srcId="{1DD88CA9-C81B-4906-A679-B79B30796E29}" destId="{7AF3F148-1AE1-4621-8E87-03F27309D94C}" srcOrd="1" destOrd="0" parTransId="{27F555F1-D095-479F-8057-E573F22013C3}" sibTransId="{AD4C8F1B-FE5C-429A-AFCF-D0C82CC13B8F}"/>
    <dgm:cxn modelId="{9EF0AF3E-4834-4A37-BD8A-18F68874DA23}" srcId="{1DD88CA9-C81B-4906-A679-B79B30796E29}" destId="{EEF884BD-6087-4AD4-B773-2BEA1030341A}" srcOrd="3" destOrd="0" parTransId="{601F43E1-FE64-458B-882D-3AE97DBB74FC}" sibTransId="{B1FDC218-4123-408B-BA8F-DD5D6289C04B}"/>
    <dgm:cxn modelId="{59C60B66-7097-4FE4-9F54-EF01252E940B}" type="presOf" srcId="{EEF884BD-6087-4AD4-B773-2BEA1030341A}" destId="{1E272253-3A7A-4D9F-A239-831F79CC64E4}" srcOrd="1" destOrd="0" presId="urn:microsoft.com/office/officeart/2005/8/layout/list1"/>
    <dgm:cxn modelId="{2F40C53A-4856-4B1E-86C8-D5262866D5EC}" srcId="{7AF3F148-1AE1-4621-8E87-03F27309D94C}" destId="{9FF11FC8-E5A1-4323-A519-C485E82FEA90}" srcOrd="0" destOrd="0" parTransId="{A2B04481-51F5-4924-B1E8-BAD5BDC6883E}" sibTransId="{1E261884-0835-440C-8E0C-9521C8DFFDD3}"/>
    <dgm:cxn modelId="{0294B3D1-A3B4-48B7-AE1C-EB42057947B5}" type="presOf" srcId="{C3DACA91-99F6-47DD-8051-77DE3C6CDB37}" destId="{593B9D31-C9FE-42B6-97A8-B85DA9827DC0}" srcOrd="0" destOrd="1" presId="urn:microsoft.com/office/officeart/2005/8/layout/list1"/>
    <dgm:cxn modelId="{DB3917D6-8560-40D3-AD3C-99AAD0C15B0C}" type="presOf" srcId="{0E9C96A8-FF40-442A-B21B-E38D888BC7C4}" destId="{63577FD8-4ED7-47BD-BE37-3FC3AD2F01C1}" srcOrd="0" destOrd="1" presId="urn:microsoft.com/office/officeart/2005/8/layout/list1"/>
    <dgm:cxn modelId="{A768032E-52A6-40BF-94AA-5EE95F86B555}" type="presOf" srcId="{7AF3F148-1AE1-4621-8E87-03F27309D94C}" destId="{5BA37FFA-1258-4598-B1FF-7CF36EB207E2}" srcOrd="1" destOrd="0" presId="urn:microsoft.com/office/officeart/2005/8/layout/list1"/>
    <dgm:cxn modelId="{1C5E2093-44B0-4FA7-822C-78BE823F30F1}" type="presOf" srcId="{D4160064-B1A9-4750-AC96-E29569DA73DF}" destId="{63577FD8-4ED7-47BD-BE37-3FC3AD2F01C1}" srcOrd="0" destOrd="0" presId="urn:microsoft.com/office/officeart/2005/8/layout/list1"/>
    <dgm:cxn modelId="{9E98F6C8-4F27-45C9-9BED-057954DBE1F0}" srcId="{1DD88CA9-C81B-4906-A679-B79B30796E29}" destId="{3FE938D4-7A0C-40FD-9C61-3905D2DBE17A}" srcOrd="2" destOrd="0" parTransId="{544D400A-F81B-4E4A-9BE9-30E6F436692E}" sibTransId="{ADB626C3-AD97-482C-B886-30782CEF6202}"/>
    <dgm:cxn modelId="{C1E80A3B-5E22-4A76-AA91-0DFC9C886E69}" type="presOf" srcId="{7AF3F148-1AE1-4621-8E87-03F27309D94C}" destId="{2125C4DE-0CAC-45EA-AAB8-1DA060E89ABC}" srcOrd="0" destOrd="0" presId="urn:microsoft.com/office/officeart/2005/8/layout/list1"/>
    <dgm:cxn modelId="{CBCEB9C6-07A2-4246-99B8-45FDF945F82D}" srcId="{1DD88CA9-C81B-4906-A679-B79B30796E29}" destId="{8391DEC6-C4C5-4BA0-8197-F182351B194A}" srcOrd="0" destOrd="0" parTransId="{9267E02D-4B15-49A4-8C83-BD44F23B1629}" sibTransId="{74948C07-8091-4E21-894E-65628DEB29D8}"/>
    <dgm:cxn modelId="{A6C6A63E-3DD3-4D21-8BDC-26462C4B5878}" type="presOf" srcId="{185167E0-E706-46B5-B809-E65A3D9C53F8}" destId="{63577FD8-4ED7-47BD-BE37-3FC3AD2F01C1}" srcOrd="0" destOrd="2" presId="urn:microsoft.com/office/officeart/2005/8/layout/list1"/>
    <dgm:cxn modelId="{A49CB057-8F75-4FBE-B627-EE111B86F041}" srcId="{8391DEC6-C4C5-4BA0-8197-F182351B194A}" destId="{D4160064-B1A9-4750-AC96-E29569DA73DF}" srcOrd="0" destOrd="0" parTransId="{47599C00-4C9C-4C5D-952C-B87F5EE57930}" sibTransId="{4ADE0F2A-5300-44A1-8282-A68F7D7CB426}"/>
    <dgm:cxn modelId="{CC69F1A7-34F4-40A0-8556-F42C5A78EF1B}" type="presOf" srcId="{1DD88CA9-C81B-4906-A679-B79B30796E29}" destId="{5375792E-A877-4EAF-AC23-D69EB509442E}" srcOrd="0" destOrd="0" presId="urn:microsoft.com/office/officeart/2005/8/layout/list1"/>
    <dgm:cxn modelId="{E45A00F3-C111-4A77-A140-B95DF636AB43}" srcId="{7AF3F148-1AE1-4621-8E87-03F27309D94C}" destId="{C3DACA91-99F6-47DD-8051-77DE3C6CDB37}" srcOrd="1" destOrd="0" parTransId="{6B4B319E-E807-4DE5-9123-8EF228156FC8}" sibTransId="{79BB548E-0801-405B-B667-293E4F74FF4C}"/>
    <dgm:cxn modelId="{62838942-59A7-4F12-9E75-8F4DB344419D}" srcId="{3FE938D4-7A0C-40FD-9C61-3905D2DBE17A}" destId="{579BCBB2-2A8A-4645-98AF-7AD58C369BF0}" srcOrd="1" destOrd="0" parTransId="{980A75AE-77E3-4DC2-BCA8-5156B61F5E3F}" sibTransId="{CE25111F-0275-49A5-9EFD-8C0C274C5E5D}"/>
    <dgm:cxn modelId="{008F589D-E660-4BCC-AAE3-50A34D4111B9}" type="presOf" srcId="{3FE938D4-7A0C-40FD-9C61-3905D2DBE17A}" destId="{822C1B8B-D437-4E9D-9D3A-CC1EFAB6C9AA}" srcOrd="1" destOrd="0" presId="urn:microsoft.com/office/officeart/2005/8/layout/list1"/>
    <dgm:cxn modelId="{9483ACD5-4136-4273-90D4-93D1C0BAE0BA}" srcId="{8391DEC6-C4C5-4BA0-8197-F182351B194A}" destId="{0E9C96A8-FF40-442A-B21B-E38D888BC7C4}" srcOrd="1" destOrd="0" parTransId="{B7B45A7C-C4A1-496C-8A23-029C8C517455}" sibTransId="{FBE540AA-705B-4BD2-A6BD-85AF2E83A2F8}"/>
    <dgm:cxn modelId="{80C0EE39-713B-4959-942C-2345E7A2F443}" srcId="{8391DEC6-C4C5-4BA0-8197-F182351B194A}" destId="{185167E0-E706-46B5-B809-E65A3D9C53F8}" srcOrd="2" destOrd="0" parTransId="{FACF194D-7802-43A9-979A-5CF7D8DFCD27}" sibTransId="{37414CF2-1815-44ED-A459-C7E17E7C5518}"/>
    <dgm:cxn modelId="{45DDC604-AF67-4B5A-9DA4-94CF5878910F}" type="presOf" srcId="{EEF884BD-6087-4AD4-B773-2BEA1030341A}" destId="{37377AC5-0034-4A71-AD4F-A73B66F24BF1}" srcOrd="0" destOrd="0" presId="urn:microsoft.com/office/officeart/2005/8/layout/list1"/>
    <dgm:cxn modelId="{83D69829-A27B-4EB1-A7C6-40C60A22B158}" type="presOf" srcId="{3FE938D4-7A0C-40FD-9C61-3905D2DBE17A}" destId="{13E536DD-F0F9-4990-BEAA-A9318809B929}" srcOrd="0" destOrd="0" presId="urn:microsoft.com/office/officeart/2005/8/layout/list1"/>
    <dgm:cxn modelId="{98C89BE5-58B3-4D82-9EEA-AF880AC1AF99}" type="presOf" srcId="{579BCBB2-2A8A-4645-98AF-7AD58C369BF0}" destId="{7B5ECFE7-B1B8-416F-991D-FFC8409B8FA8}" srcOrd="0" destOrd="1" presId="urn:microsoft.com/office/officeart/2005/8/layout/list1"/>
    <dgm:cxn modelId="{7E495A9F-3324-4505-8130-7673DBFD5884}" type="presOf" srcId="{9FF11FC8-E5A1-4323-A519-C485E82FEA90}" destId="{593B9D31-C9FE-42B6-97A8-B85DA9827DC0}" srcOrd="0" destOrd="0" presId="urn:microsoft.com/office/officeart/2005/8/layout/list1"/>
    <dgm:cxn modelId="{92E24E3D-3A43-4D56-8390-DF109D12CD5F}" srcId="{3FE938D4-7A0C-40FD-9C61-3905D2DBE17A}" destId="{82CDAD97-A131-420B-AF59-3559B5DA9D7B}" srcOrd="0" destOrd="0" parTransId="{BD7ABF44-8A85-414E-95C3-E7191BDCFBDD}" sibTransId="{716756F3-E9DC-40B6-B03A-01A5615F90FE}"/>
    <dgm:cxn modelId="{75A0EC79-C9D4-49A8-BA37-8897FE47B6F4}" type="presOf" srcId="{82CDAD97-A131-420B-AF59-3559B5DA9D7B}" destId="{7B5ECFE7-B1B8-416F-991D-FFC8409B8FA8}" srcOrd="0" destOrd="0" presId="urn:microsoft.com/office/officeart/2005/8/layout/list1"/>
    <dgm:cxn modelId="{4E5C5EFD-C80C-4DFD-BF00-8A7F51A2B550}" type="presParOf" srcId="{5375792E-A877-4EAF-AC23-D69EB509442E}" destId="{4EFAA6BA-9C72-491C-836F-D5519ABB01AD}" srcOrd="0" destOrd="0" presId="urn:microsoft.com/office/officeart/2005/8/layout/list1"/>
    <dgm:cxn modelId="{3FC8D928-E99B-4700-9968-4C462D5A580B}" type="presParOf" srcId="{4EFAA6BA-9C72-491C-836F-D5519ABB01AD}" destId="{DF505294-B6A2-41AA-87A3-4530B6B54148}" srcOrd="0" destOrd="0" presId="urn:microsoft.com/office/officeart/2005/8/layout/list1"/>
    <dgm:cxn modelId="{C8037805-71DA-4C10-BA2A-D47228EB7351}" type="presParOf" srcId="{4EFAA6BA-9C72-491C-836F-D5519ABB01AD}" destId="{69CC39B1-AA08-4D72-863F-BF67886828F3}" srcOrd="1" destOrd="0" presId="urn:microsoft.com/office/officeart/2005/8/layout/list1"/>
    <dgm:cxn modelId="{A174E7CD-B9EB-4406-9DAC-C1A58AAC6316}" type="presParOf" srcId="{5375792E-A877-4EAF-AC23-D69EB509442E}" destId="{57B30A46-E675-48DF-80AC-A179E4979BC0}" srcOrd="1" destOrd="0" presId="urn:microsoft.com/office/officeart/2005/8/layout/list1"/>
    <dgm:cxn modelId="{5D77E2EC-8DB5-406F-BA5A-F7E7A92F01AC}" type="presParOf" srcId="{5375792E-A877-4EAF-AC23-D69EB509442E}" destId="{63577FD8-4ED7-47BD-BE37-3FC3AD2F01C1}" srcOrd="2" destOrd="0" presId="urn:microsoft.com/office/officeart/2005/8/layout/list1"/>
    <dgm:cxn modelId="{96D28C2E-6646-43CD-8F99-8E32B14A3414}" type="presParOf" srcId="{5375792E-A877-4EAF-AC23-D69EB509442E}" destId="{09AB4E00-7CD2-426B-B11C-27A04FD66A89}" srcOrd="3" destOrd="0" presId="urn:microsoft.com/office/officeart/2005/8/layout/list1"/>
    <dgm:cxn modelId="{B7FE1E57-A4AF-4AC8-AF28-A79364D7D116}" type="presParOf" srcId="{5375792E-A877-4EAF-AC23-D69EB509442E}" destId="{00EA5D60-AE49-4DA0-B8E0-8C370A24A56A}" srcOrd="4" destOrd="0" presId="urn:microsoft.com/office/officeart/2005/8/layout/list1"/>
    <dgm:cxn modelId="{AD7E7529-636E-4E2C-B9BF-EFD0D8858DBD}" type="presParOf" srcId="{00EA5D60-AE49-4DA0-B8E0-8C370A24A56A}" destId="{2125C4DE-0CAC-45EA-AAB8-1DA060E89ABC}" srcOrd="0" destOrd="0" presId="urn:microsoft.com/office/officeart/2005/8/layout/list1"/>
    <dgm:cxn modelId="{14F8A004-6CF3-471D-A9C4-AB9C06BDADB1}" type="presParOf" srcId="{00EA5D60-AE49-4DA0-B8E0-8C370A24A56A}" destId="{5BA37FFA-1258-4598-B1FF-7CF36EB207E2}" srcOrd="1" destOrd="0" presId="urn:microsoft.com/office/officeart/2005/8/layout/list1"/>
    <dgm:cxn modelId="{CF785CB3-0F1C-451D-A645-1CDA42859EEF}" type="presParOf" srcId="{5375792E-A877-4EAF-AC23-D69EB509442E}" destId="{1C443D3D-936F-4BC4-A99D-698A94B5AC99}" srcOrd="5" destOrd="0" presId="urn:microsoft.com/office/officeart/2005/8/layout/list1"/>
    <dgm:cxn modelId="{4B29D7CA-6996-4EBA-97AE-4391D055475D}" type="presParOf" srcId="{5375792E-A877-4EAF-AC23-D69EB509442E}" destId="{593B9D31-C9FE-42B6-97A8-B85DA9827DC0}" srcOrd="6" destOrd="0" presId="urn:microsoft.com/office/officeart/2005/8/layout/list1"/>
    <dgm:cxn modelId="{7964B5EB-F418-4F0C-B438-DC0868DADEF2}" type="presParOf" srcId="{5375792E-A877-4EAF-AC23-D69EB509442E}" destId="{7303237C-864A-46B3-B0DF-5E58AA307FC2}" srcOrd="7" destOrd="0" presId="urn:microsoft.com/office/officeart/2005/8/layout/list1"/>
    <dgm:cxn modelId="{D625DD6D-BACE-49F9-AE6E-C90B9533A1E1}" type="presParOf" srcId="{5375792E-A877-4EAF-AC23-D69EB509442E}" destId="{6D6A619A-0824-4D63-92AB-29F78B2A267D}" srcOrd="8" destOrd="0" presId="urn:microsoft.com/office/officeart/2005/8/layout/list1"/>
    <dgm:cxn modelId="{F180D5C3-51A7-4232-A0BD-F87CB1152DD2}" type="presParOf" srcId="{6D6A619A-0824-4D63-92AB-29F78B2A267D}" destId="{13E536DD-F0F9-4990-BEAA-A9318809B929}" srcOrd="0" destOrd="0" presId="urn:microsoft.com/office/officeart/2005/8/layout/list1"/>
    <dgm:cxn modelId="{64EB57CD-6064-48AC-A922-1CA3FE3581E1}" type="presParOf" srcId="{6D6A619A-0824-4D63-92AB-29F78B2A267D}" destId="{822C1B8B-D437-4E9D-9D3A-CC1EFAB6C9AA}" srcOrd="1" destOrd="0" presId="urn:microsoft.com/office/officeart/2005/8/layout/list1"/>
    <dgm:cxn modelId="{165AE2ED-7D07-4CCF-8F7D-D304B05DB020}" type="presParOf" srcId="{5375792E-A877-4EAF-AC23-D69EB509442E}" destId="{40BB0F88-B1FE-4B63-B28E-894CE6C93637}" srcOrd="9" destOrd="0" presId="urn:microsoft.com/office/officeart/2005/8/layout/list1"/>
    <dgm:cxn modelId="{34B41831-4C1C-4AA4-9D9E-1F342EDFA42D}" type="presParOf" srcId="{5375792E-A877-4EAF-AC23-D69EB509442E}" destId="{7B5ECFE7-B1B8-416F-991D-FFC8409B8FA8}" srcOrd="10" destOrd="0" presId="urn:microsoft.com/office/officeart/2005/8/layout/list1"/>
    <dgm:cxn modelId="{D8E9D897-47AE-4016-AD02-E2AB8C565B43}" type="presParOf" srcId="{5375792E-A877-4EAF-AC23-D69EB509442E}" destId="{2EBA042F-E2CA-4419-8798-023BD0CC50EA}" srcOrd="11" destOrd="0" presId="urn:microsoft.com/office/officeart/2005/8/layout/list1"/>
    <dgm:cxn modelId="{E3B111A2-9435-4D46-B79B-E73D7BB2A1B6}" type="presParOf" srcId="{5375792E-A877-4EAF-AC23-D69EB509442E}" destId="{38E09FDE-7E4F-4CF7-BF93-752AE1A62422}" srcOrd="12" destOrd="0" presId="urn:microsoft.com/office/officeart/2005/8/layout/list1"/>
    <dgm:cxn modelId="{DA12A77F-B029-4F07-8FF2-3B375103FC36}" type="presParOf" srcId="{38E09FDE-7E4F-4CF7-BF93-752AE1A62422}" destId="{37377AC5-0034-4A71-AD4F-A73B66F24BF1}" srcOrd="0" destOrd="0" presId="urn:microsoft.com/office/officeart/2005/8/layout/list1"/>
    <dgm:cxn modelId="{34535F3E-C058-4DE9-AAA5-9397DD24026C}" type="presParOf" srcId="{38E09FDE-7E4F-4CF7-BF93-752AE1A62422}" destId="{1E272253-3A7A-4D9F-A239-831F79CC64E4}" srcOrd="1" destOrd="0" presId="urn:microsoft.com/office/officeart/2005/8/layout/list1"/>
    <dgm:cxn modelId="{2FD7B54A-18DA-4884-849F-C5A675FD75AF}" type="presParOf" srcId="{5375792E-A877-4EAF-AC23-D69EB509442E}" destId="{DF6DF6CD-4758-4198-8101-17F8E6C660BE}" srcOrd="13" destOrd="0" presId="urn:microsoft.com/office/officeart/2005/8/layout/list1"/>
    <dgm:cxn modelId="{0D45F027-3604-4768-8EED-DD32B0B52A7E}" type="presParOf" srcId="{5375792E-A877-4EAF-AC23-D69EB509442E}" destId="{FC3F9F4F-3BF0-43F3-9908-41DC89510945}"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420424-869D-484D-8C47-41D9D6095A0C}" type="doc">
      <dgm:prSet loTypeId="urn:microsoft.com/office/officeart/2011/layout/TabList" loCatId="list" qsTypeId="urn:microsoft.com/office/officeart/2005/8/quickstyle/3d2" qsCatId="3D" csTypeId="urn:microsoft.com/office/officeart/2005/8/colors/accent2_1" csCatId="accent2" phldr="1"/>
      <dgm:spPr/>
      <dgm:t>
        <a:bodyPr/>
        <a:lstStyle/>
        <a:p>
          <a:endParaRPr lang="en-US"/>
        </a:p>
      </dgm:t>
    </dgm:pt>
    <dgm:pt modelId="{4B121271-257E-49AE-9478-39227FAE3A6C}">
      <dgm:prSet phldrT="[Text]" custT="1"/>
      <dgm:spPr/>
      <dgm:t>
        <a:bodyPr anchor="ctr" anchorCtr="0"/>
        <a:lstStyle/>
        <a:p>
          <a:pPr algn="l"/>
          <a:r>
            <a:rPr lang="ro-RO" sz="2100" b="1" dirty="0" smtClean="0">
              <a:latin typeface="Palatino Linotype" panose="02040502050505030304" pitchFamily="18" charset="0"/>
            </a:rPr>
            <a:t>LODS </a:t>
          </a:r>
          <a:r>
            <a:rPr lang="ro-RO" sz="2100" b="0" dirty="0" smtClean="0">
              <a:latin typeface="Palatino Linotype" panose="02040502050505030304" pitchFamily="18" charset="0"/>
            </a:rPr>
            <a:t>(Load from string)</a:t>
          </a:r>
          <a:endParaRPr lang="en-US" sz="2100" b="0" dirty="0">
            <a:latin typeface="Palatino Linotype" panose="02040502050505030304" pitchFamily="18" charset="0"/>
          </a:endParaRPr>
        </a:p>
      </dgm:t>
    </dgm:pt>
    <dgm:pt modelId="{F06F3552-2CA2-4CF8-B8E0-4171C114CBCC}" type="parTrans" cxnId="{3E323671-0D65-4BE0-B50D-2B66E7C4E35C}">
      <dgm:prSet/>
      <dgm:spPr/>
      <dgm:t>
        <a:bodyPr/>
        <a:lstStyle/>
        <a:p>
          <a:endParaRPr lang="en-US"/>
        </a:p>
      </dgm:t>
    </dgm:pt>
    <dgm:pt modelId="{E4239399-047F-49DE-8DE5-1B9C626EF1EB}" type="sibTrans" cxnId="{3E323671-0D65-4BE0-B50D-2B66E7C4E35C}">
      <dgm:prSet/>
      <dgm:spPr/>
      <dgm:t>
        <a:bodyPr/>
        <a:lstStyle/>
        <a:p>
          <a:endParaRPr lang="en-US"/>
        </a:p>
      </dgm:t>
    </dgm:pt>
    <dgm:pt modelId="{B5F36F29-79F4-4CAB-B1DD-7B355A895184}">
      <dgm:prSet phldrT="[Text]" custT="1"/>
      <dgm:spPr/>
      <dgm:t>
        <a:bodyPr anchor="ctr" anchorCtr="0"/>
        <a:lstStyle/>
        <a:p>
          <a:pPr algn="just"/>
          <a:r>
            <a:rPr lang="ro-RO" sz="2300" dirty="0" smtClean="0">
              <a:latin typeface="Palatino Linotype" panose="02040502050505030304" pitchFamily="18" charset="0"/>
            </a:rPr>
            <a:t>Load memory addressed by ESI into the register</a:t>
          </a:r>
          <a:endParaRPr lang="en-US" sz="2300" dirty="0">
            <a:latin typeface="Palatino Linotype" panose="02040502050505030304" pitchFamily="18" charset="0"/>
          </a:endParaRPr>
        </a:p>
      </dgm:t>
    </dgm:pt>
    <dgm:pt modelId="{149F5166-8E44-4B17-B032-6BBB864EC233}" type="parTrans" cxnId="{2AA9D5E6-C1C1-4DB2-98F0-8FBE0B97CCC1}">
      <dgm:prSet/>
      <dgm:spPr/>
      <dgm:t>
        <a:bodyPr/>
        <a:lstStyle/>
        <a:p>
          <a:endParaRPr lang="en-US"/>
        </a:p>
      </dgm:t>
    </dgm:pt>
    <dgm:pt modelId="{FFC3B0C4-3273-48DB-B6F0-0357F2D0D4B1}" type="sibTrans" cxnId="{2AA9D5E6-C1C1-4DB2-98F0-8FBE0B97CCC1}">
      <dgm:prSet/>
      <dgm:spPr/>
      <dgm:t>
        <a:bodyPr/>
        <a:lstStyle/>
        <a:p>
          <a:endParaRPr lang="en-US"/>
        </a:p>
      </dgm:t>
    </dgm:pt>
    <dgm:pt modelId="{CC2474E2-D8E8-44AC-A57A-9C6B5B03D884}">
      <dgm:prSet custT="1"/>
      <dgm:spPr/>
      <dgm:t>
        <a:bodyPr anchor="ctr" anchorCtr="0"/>
        <a:lstStyle/>
        <a:p>
          <a:pPr algn="l"/>
          <a:r>
            <a:rPr lang="ro-RO" sz="2100" b="1" dirty="0" smtClean="0">
              <a:latin typeface="Palatino Linotype" panose="02040502050505030304" pitchFamily="18" charset="0"/>
            </a:rPr>
            <a:t>STOS </a:t>
          </a:r>
          <a:r>
            <a:rPr lang="ro-RO" sz="2100" b="0" dirty="0" smtClean="0">
              <a:latin typeface="Palatino Linotype" panose="02040502050505030304" pitchFamily="18" charset="0"/>
            </a:rPr>
            <a:t>(Store string data)</a:t>
          </a:r>
          <a:endParaRPr lang="ro-RO" sz="2100" b="0" dirty="0">
            <a:latin typeface="Palatino Linotype" panose="02040502050505030304" pitchFamily="18" charset="0"/>
          </a:endParaRPr>
        </a:p>
      </dgm:t>
    </dgm:pt>
    <dgm:pt modelId="{7A7B358E-4A9F-4DE0-8297-0998BDE31C65}" type="parTrans" cxnId="{B279AB35-392F-4392-B483-CEE1155872E3}">
      <dgm:prSet/>
      <dgm:spPr/>
      <dgm:t>
        <a:bodyPr/>
        <a:lstStyle/>
        <a:p>
          <a:endParaRPr lang="en-US"/>
        </a:p>
      </dgm:t>
    </dgm:pt>
    <dgm:pt modelId="{B28BB957-2387-479F-93DF-2E1EEA6E7392}" type="sibTrans" cxnId="{B279AB35-392F-4392-B483-CEE1155872E3}">
      <dgm:prSet/>
      <dgm:spPr/>
      <dgm:t>
        <a:bodyPr/>
        <a:lstStyle/>
        <a:p>
          <a:endParaRPr lang="en-US"/>
        </a:p>
      </dgm:t>
    </dgm:pt>
    <dgm:pt modelId="{341CD99F-812E-433F-A7AA-859BF939C8A7}">
      <dgm:prSet custT="1"/>
      <dgm:spPr/>
      <dgm:t>
        <a:bodyPr anchor="ctr" anchorCtr="0"/>
        <a:lstStyle/>
        <a:p>
          <a:pPr algn="just"/>
          <a:r>
            <a:rPr lang="ro-RO" sz="2300" dirty="0" smtClean="0">
              <a:latin typeface="Palatino Linotype" panose="02040502050505030304" pitchFamily="18" charset="0"/>
            </a:rPr>
            <a:t> Store the register contents into memory addressed by EDI</a:t>
          </a:r>
          <a:endParaRPr lang="ro-RO" sz="2300" dirty="0">
            <a:latin typeface="Palatino Linotype" panose="02040502050505030304" pitchFamily="18" charset="0"/>
          </a:endParaRPr>
        </a:p>
      </dgm:t>
    </dgm:pt>
    <dgm:pt modelId="{2C6CF7B6-8B02-4F13-8C8A-CAAFC1650B1A}" type="parTrans" cxnId="{F60035AC-1FD3-4035-AC4D-D03A1AD9D022}">
      <dgm:prSet/>
      <dgm:spPr/>
      <dgm:t>
        <a:bodyPr/>
        <a:lstStyle/>
        <a:p>
          <a:endParaRPr lang="en-US"/>
        </a:p>
      </dgm:t>
    </dgm:pt>
    <dgm:pt modelId="{1B41F0E9-8535-4647-8EF8-BDE62B7A4A93}" type="sibTrans" cxnId="{F60035AC-1FD3-4035-AC4D-D03A1AD9D022}">
      <dgm:prSet/>
      <dgm:spPr/>
      <dgm:t>
        <a:bodyPr/>
        <a:lstStyle/>
        <a:p>
          <a:endParaRPr lang="en-US"/>
        </a:p>
      </dgm:t>
    </dgm:pt>
    <dgm:pt modelId="{22150F99-6B63-466D-9BC3-71A4C81B94C0}">
      <dgm:prSet custT="1"/>
      <dgm:spPr/>
      <dgm:t>
        <a:bodyPr anchor="ctr" anchorCtr="0"/>
        <a:lstStyle/>
        <a:p>
          <a:pPr algn="l"/>
          <a:r>
            <a:rPr lang="ro-RO" sz="2100" b="1" dirty="0" smtClean="0">
              <a:latin typeface="Palatino Linotype" panose="02040502050505030304" pitchFamily="18" charset="0"/>
            </a:rPr>
            <a:t>MOVS </a:t>
          </a:r>
          <a:r>
            <a:rPr lang="ro-RO" sz="2100" b="0" dirty="0" smtClean="0">
              <a:latin typeface="Palatino Linotype" panose="02040502050505030304" pitchFamily="18" charset="0"/>
            </a:rPr>
            <a:t>(Move string data)</a:t>
          </a:r>
          <a:endParaRPr lang="ro-RO" sz="2100" b="0" dirty="0">
            <a:latin typeface="Palatino Linotype" panose="02040502050505030304" pitchFamily="18" charset="0"/>
          </a:endParaRPr>
        </a:p>
      </dgm:t>
    </dgm:pt>
    <dgm:pt modelId="{779FD351-D24D-4DAA-BA22-53185BB80B86}" type="parTrans" cxnId="{F068566D-98FD-4D3D-947E-B37FF5C1933E}">
      <dgm:prSet/>
      <dgm:spPr/>
      <dgm:t>
        <a:bodyPr/>
        <a:lstStyle/>
        <a:p>
          <a:endParaRPr lang="en-US"/>
        </a:p>
      </dgm:t>
    </dgm:pt>
    <dgm:pt modelId="{B845B68D-0A27-40CD-8D62-0E0575456EBC}" type="sibTrans" cxnId="{F068566D-98FD-4D3D-947E-B37FF5C1933E}">
      <dgm:prSet/>
      <dgm:spPr/>
      <dgm:t>
        <a:bodyPr/>
        <a:lstStyle/>
        <a:p>
          <a:endParaRPr lang="en-US"/>
        </a:p>
      </dgm:t>
    </dgm:pt>
    <dgm:pt modelId="{4E78B778-BFF4-46A5-8C5D-F6F31010B6C5}">
      <dgm:prSet custT="1"/>
      <dgm:spPr/>
      <dgm:t>
        <a:bodyPr anchor="ctr" anchorCtr="0"/>
        <a:lstStyle/>
        <a:p>
          <a:pPr algn="just"/>
          <a:r>
            <a:rPr lang="ro-RO" sz="2300" dirty="0" smtClean="0">
              <a:latin typeface="Palatino Linotype" panose="02040502050505030304" pitchFamily="18" charset="0"/>
            </a:rPr>
            <a:t>Copy data from memory addressed by ESI to memory addressed by EDI</a:t>
          </a:r>
          <a:endParaRPr lang="ro-RO" sz="2300" dirty="0">
            <a:latin typeface="Palatino Linotype" panose="02040502050505030304" pitchFamily="18" charset="0"/>
          </a:endParaRPr>
        </a:p>
      </dgm:t>
    </dgm:pt>
    <dgm:pt modelId="{A254EA6A-C425-4A3B-A05A-B4237656D430}" type="parTrans" cxnId="{DB77DE4F-0E90-4095-B083-F8205EBC24B8}">
      <dgm:prSet/>
      <dgm:spPr/>
      <dgm:t>
        <a:bodyPr/>
        <a:lstStyle/>
        <a:p>
          <a:endParaRPr lang="en-US"/>
        </a:p>
      </dgm:t>
    </dgm:pt>
    <dgm:pt modelId="{12B13FAE-4202-47E1-B070-AF0DBE069196}" type="sibTrans" cxnId="{DB77DE4F-0E90-4095-B083-F8205EBC24B8}">
      <dgm:prSet/>
      <dgm:spPr/>
      <dgm:t>
        <a:bodyPr/>
        <a:lstStyle/>
        <a:p>
          <a:endParaRPr lang="en-US"/>
        </a:p>
      </dgm:t>
    </dgm:pt>
    <dgm:pt modelId="{FD1C1FC0-DBB8-4100-955D-7FC350AADAC9}">
      <dgm:prSet custT="1"/>
      <dgm:spPr/>
      <dgm:t>
        <a:bodyPr anchor="ctr" anchorCtr="0"/>
        <a:lstStyle/>
        <a:p>
          <a:pPr algn="l"/>
          <a:r>
            <a:rPr lang="ro-RO" sz="2100" b="1" dirty="0" smtClean="0">
              <a:latin typeface="Palatino Linotype" panose="02040502050505030304" pitchFamily="18" charset="0"/>
            </a:rPr>
            <a:t>CMPS </a:t>
          </a:r>
          <a:r>
            <a:rPr lang="ro-RO" sz="2100" b="0" dirty="0" smtClean="0">
              <a:latin typeface="Palatino Linotype" panose="02040502050505030304" pitchFamily="18" charset="0"/>
            </a:rPr>
            <a:t>(Compare strings)</a:t>
          </a:r>
          <a:endParaRPr lang="ro-RO" sz="2100" b="0" dirty="0">
            <a:latin typeface="Palatino Linotype" panose="02040502050505030304" pitchFamily="18" charset="0"/>
          </a:endParaRPr>
        </a:p>
      </dgm:t>
    </dgm:pt>
    <dgm:pt modelId="{F2C729AD-3169-4551-A739-8D608CD33E89}" type="parTrans" cxnId="{381AA66C-C6E8-4E54-8B5A-1F23556CA085}">
      <dgm:prSet/>
      <dgm:spPr/>
      <dgm:t>
        <a:bodyPr/>
        <a:lstStyle/>
        <a:p>
          <a:endParaRPr lang="en-US"/>
        </a:p>
      </dgm:t>
    </dgm:pt>
    <dgm:pt modelId="{E40A124D-4B5D-4C04-8065-94C4E650F6CA}" type="sibTrans" cxnId="{381AA66C-C6E8-4E54-8B5A-1F23556CA085}">
      <dgm:prSet/>
      <dgm:spPr/>
      <dgm:t>
        <a:bodyPr/>
        <a:lstStyle/>
        <a:p>
          <a:endParaRPr lang="en-US"/>
        </a:p>
      </dgm:t>
    </dgm:pt>
    <dgm:pt modelId="{88FBAF76-D57F-4572-8447-522485498A1D}">
      <dgm:prSet custT="1"/>
      <dgm:spPr/>
      <dgm:t>
        <a:bodyPr anchor="ctr" anchorCtr="0"/>
        <a:lstStyle/>
        <a:p>
          <a:pPr algn="just"/>
          <a:r>
            <a:rPr lang="ro-RO" sz="2300" dirty="0" smtClean="0">
              <a:latin typeface="Palatino Linotype" panose="02040502050505030304" pitchFamily="18" charset="0"/>
            </a:rPr>
            <a:t>Compare the contents of two memory locations addressed by ESI and EDI</a:t>
          </a:r>
          <a:endParaRPr lang="ro-RO" sz="2300" dirty="0">
            <a:latin typeface="Palatino Linotype" panose="02040502050505030304" pitchFamily="18" charset="0"/>
          </a:endParaRPr>
        </a:p>
      </dgm:t>
    </dgm:pt>
    <dgm:pt modelId="{A42C8317-5800-4F5B-ACFE-4620B24A9C8A}" type="parTrans" cxnId="{EF509E72-AF89-4A0F-B5A3-A4D698A7FCA3}">
      <dgm:prSet/>
      <dgm:spPr/>
      <dgm:t>
        <a:bodyPr/>
        <a:lstStyle/>
        <a:p>
          <a:endParaRPr lang="en-US"/>
        </a:p>
      </dgm:t>
    </dgm:pt>
    <dgm:pt modelId="{9CEDC195-72B8-4174-8BF0-01F62D5DA438}" type="sibTrans" cxnId="{EF509E72-AF89-4A0F-B5A3-A4D698A7FCA3}">
      <dgm:prSet/>
      <dgm:spPr/>
      <dgm:t>
        <a:bodyPr/>
        <a:lstStyle/>
        <a:p>
          <a:endParaRPr lang="en-US"/>
        </a:p>
      </dgm:t>
    </dgm:pt>
    <dgm:pt modelId="{6F041F85-931B-4875-881A-F90AD6AB2451}">
      <dgm:prSet custT="1"/>
      <dgm:spPr/>
      <dgm:t>
        <a:bodyPr anchor="ctr" anchorCtr="0"/>
        <a:lstStyle/>
        <a:p>
          <a:pPr algn="l"/>
          <a:r>
            <a:rPr lang="ro-RO" sz="2100" b="1" dirty="0" smtClean="0">
              <a:latin typeface="Palatino Linotype" panose="02040502050505030304" pitchFamily="18" charset="0"/>
            </a:rPr>
            <a:t>SCAS </a:t>
          </a:r>
          <a:r>
            <a:rPr lang="ro-RO" sz="2100" b="0" dirty="0" smtClean="0">
              <a:latin typeface="Palatino Linotype" panose="02040502050505030304" pitchFamily="18" charset="0"/>
            </a:rPr>
            <a:t>(Scan string)</a:t>
          </a:r>
          <a:endParaRPr lang="ro-RO" sz="2100" b="0" dirty="0">
            <a:latin typeface="Palatino Linotype" panose="02040502050505030304" pitchFamily="18" charset="0"/>
          </a:endParaRPr>
        </a:p>
      </dgm:t>
    </dgm:pt>
    <dgm:pt modelId="{22D28DB3-7F00-4B15-AE03-1A934E40AE23}" type="parTrans" cxnId="{9CC7BCCE-B7DF-4823-B766-0E1D4212F0D0}">
      <dgm:prSet/>
      <dgm:spPr/>
      <dgm:t>
        <a:bodyPr/>
        <a:lstStyle/>
        <a:p>
          <a:endParaRPr lang="en-US"/>
        </a:p>
      </dgm:t>
    </dgm:pt>
    <dgm:pt modelId="{98CBBE50-825E-4DD4-A2F7-2EE1306FB684}" type="sibTrans" cxnId="{9CC7BCCE-B7DF-4823-B766-0E1D4212F0D0}">
      <dgm:prSet/>
      <dgm:spPr/>
      <dgm:t>
        <a:bodyPr/>
        <a:lstStyle/>
        <a:p>
          <a:endParaRPr lang="en-US"/>
        </a:p>
      </dgm:t>
    </dgm:pt>
    <dgm:pt modelId="{4E3689EC-C404-4682-87B9-335E7514298C}">
      <dgm:prSet custT="1"/>
      <dgm:spPr/>
      <dgm:t>
        <a:bodyPr anchor="ctr" anchorCtr="0"/>
        <a:lstStyle/>
        <a:p>
          <a:pPr algn="just"/>
          <a:r>
            <a:rPr lang="ro-RO" sz="2300" dirty="0" smtClean="0">
              <a:latin typeface="Palatino Linotype" panose="02040502050505030304" pitchFamily="18" charset="0"/>
            </a:rPr>
            <a:t> Compare the register to the contents of memory addressed by EDI</a:t>
          </a:r>
          <a:endParaRPr lang="ro-RO" sz="2300" dirty="0">
            <a:latin typeface="Palatino Linotype" panose="02040502050505030304" pitchFamily="18" charset="0"/>
          </a:endParaRPr>
        </a:p>
      </dgm:t>
    </dgm:pt>
    <dgm:pt modelId="{69ACE71D-A1EF-4D69-9C0C-A4CA20760798}" type="parTrans" cxnId="{3BBB4037-85E8-4C84-82E2-4913E4772731}">
      <dgm:prSet/>
      <dgm:spPr/>
      <dgm:t>
        <a:bodyPr/>
        <a:lstStyle/>
        <a:p>
          <a:endParaRPr lang="en-US"/>
        </a:p>
      </dgm:t>
    </dgm:pt>
    <dgm:pt modelId="{B9DD941F-5579-455C-96AC-D2C09EAED594}" type="sibTrans" cxnId="{3BBB4037-85E8-4C84-82E2-4913E4772731}">
      <dgm:prSet/>
      <dgm:spPr/>
      <dgm:t>
        <a:bodyPr/>
        <a:lstStyle/>
        <a:p>
          <a:endParaRPr lang="en-US"/>
        </a:p>
      </dgm:t>
    </dgm:pt>
    <dgm:pt modelId="{76CE475F-61EA-48B1-A70B-0A3B6A5CDA18}" type="pres">
      <dgm:prSet presAssocID="{38420424-869D-484D-8C47-41D9D6095A0C}" presName="Name0" presStyleCnt="0">
        <dgm:presLayoutVars>
          <dgm:chMax/>
          <dgm:chPref val="3"/>
          <dgm:dir/>
          <dgm:animOne val="branch"/>
          <dgm:animLvl val="lvl"/>
        </dgm:presLayoutVars>
      </dgm:prSet>
      <dgm:spPr/>
      <dgm:t>
        <a:bodyPr/>
        <a:lstStyle/>
        <a:p>
          <a:endParaRPr lang="en-US"/>
        </a:p>
      </dgm:t>
    </dgm:pt>
    <dgm:pt modelId="{E4C0304F-70AD-497A-8351-5F6492BF4003}" type="pres">
      <dgm:prSet presAssocID="{4B121271-257E-49AE-9478-39227FAE3A6C}" presName="composite" presStyleCnt="0"/>
      <dgm:spPr/>
    </dgm:pt>
    <dgm:pt modelId="{FECEC7C8-68D1-446E-8219-F4EA7888BD82}" type="pres">
      <dgm:prSet presAssocID="{4B121271-257E-49AE-9478-39227FAE3A6C}" presName="FirstChild" presStyleLbl="revTx" presStyleIdx="0" presStyleCnt="5">
        <dgm:presLayoutVars>
          <dgm:chMax val="0"/>
          <dgm:chPref val="0"/>
          <dgm:bulletEnabled val="1"/>
        </dgm:presLayoutVars>
      </dgm:prSet>
      <dgm:spPr/>
      <dgm:t>
        <a:bodyPr/>
        <a:lstStyle/>
        <a:p>
          <a:endParaRPr lang="en-US"/>
        </a:p>
      </dgm:t>
    </dgm:pt>
    <dgm:pt modelId="{E774A041-FB10-4F27-BE74-AD811077619F}" type="pres">
      <dgm:prSet presAssocID="{4B121271-257E-49AE-9478-39227FAE3A6C}" presName="Parent" presStyleLbl="alignNode1" presStyleIdx="0" presStyleCnt="5">
        <dgm:presLayoutVars>
          <dgm:chMax val="3"/>
          <dgm:chPref val="3"/>
          <dgm:bulletEnabled val="1"/>
        </dgm:presLayoutVars>
      </dgm:prSet>
      <dgm:spPr/>
      <dgm:t>
        <a:bodyPr/>
        <a:lstStyle/>
        <a:p>
          <a:endParaRPr lang="en-US"/>
        </a:p>
      </dgm:t>
    </dgm:pt>
    <dgm:pt modelId="{AF686715-1F7B-44D7-9D55-E30428162452}" type="pres">
      <dgm:prSet presAssocID="{4B121271-257E-49AE-9478-39227FAE3A6C}" presName="Accent" presStyleLbl="parChTrans1D1" presStyleIdx="0" presStyleCnt="5"/>
      <dgm:spPr/>
    </dgm:pt>
    <dgm:pt modelId="{D6F0CF7D-BDD9-4BC9-859E-1415F5BDF4FC}" type="pres">
      <dgm:prSet presAssocID="{E4239399-047F-49DE-8DE5-1B9C626EF1EB}" presName="sibTrans" presStyleCnt="0"/>
      <dgm:spPr/>
    </dgm:pt>
    <dgm:pt modelId="{B26CAA87-323A-469A-B50E-CCF2290133E9}" type="pres">
      <dgm:prSet presAssocID="{CC2474E2-D8E8-44AC-A57A-9C6B5B03D884}" presName="composite" presStyleCnt="0"/>
      <dgm:spPr/>
    </dgm:pt>
    <dgm:pt modelId="{5937A449-5444-419D-B17A-0ACB670B5F96}" type="pres">
      <dgm:prSet presAssocID="{CC2474E2-D8E8-44AC-A57A-9C6B5B03D884}" presName="FirstChild" presStyleLbl="revTx" presStyleIdx="1" presStyleCnt="5">
        <dgm:presLayoutVars>
          <dgm:chMax val="0"/>
          <dgm:chPref val="0"/>
          <dgm:bulletEnabled val="1"/>
        </dgm:presLayoutVars>
      </dgm:prSet>
      <dgm:spPr/>
      <dgm:t>
        <a:bodyPr/>
        <a:lstStyle/>
        <a:p>
          <a:endParaRPr lang="en-US"/>
        </a:p>
      </dgm:t>
    </dgm:pt>
    <dgm:pt modelId="{229E8F74-E476-4E04-9D89-2D93330ACC8D}" type="pres">
      <dgm:prSet presAssocID="{CC2474E2-D8E8-44AC-A57A-9C6B5B03D884}" presName="Parent" presStyleLbl="alignNode1" presStyleIdx="1" presStyleCnt="5">
        <dgm:presLayoutVars>
          <dgm:chMax val="3"/>
          <dgm:chPref val="3"/>
          <dgm:bulletEnabled val="1"/>
        </dgm:presLayoutVars>
      </dgm:prSet>
      <dgm:spPr/>
      <dgm:t>
        <a:bodyPr/>
        <a:lstStyle/>
        <a:p>
          <a:endParaRPr lang="en-US"/>
        </a:p>
      </dgm:t>
    </dgm:pt>
    <dgm:pt modelId="{20AFEB07-35C6-4755-901D-33C394535EC6}" type="pres">
      <dgm:prSet presAssocID="{CC2474E2-D8E8-44AC-A57A-9C6B5B03D884}" presName="Accent" presStyleLbl="parChTrans1D1" presStyleIdx="1" presStyleCnt="5"/>
      <dgm:spPr/>
    </dgm:pt>
    <dgm:pt modelId="{7A289C58-FEDC-4C0D-94CC-483283F426DD}" type="pres">
      <dgm:prSet presAssocID="{B28BB957-2387-479F-93DF-2E1EEA6E7392}" presName="sibTrans" presStyleCnt="0"/>
      <dgm:spPr/>
    </dgm:pt>
    <dgm:pt modelId="{0E509800-3EF6-495C-A8E3-86CE2AE5A1DB}" type="pres">
      <dgm:prSet presAssocID="{22150F99-6B63-466D-9BC3-71A4C81B94C0}" presName="composite" presStyleCnt="0"/>
      <dgm:spPr/>
    </dgm:pt>
    <dgm:pt modelId="{1F0D42D1-B4A9-450F-98DD-98933AA314F8}" type="pres">
      <dgm:prSet presAssocID="{22150F99-6B63-466D-9BC3-71A4C81B94C0}" presName="FirstChild" presStyleLbl="revTx" presStyleIdx="2" presStyleCnt="5">
        <dgm:presLayoutVars>
          <dgm:chMax val="0"/>
          <dgm:chPref val="0"/>
          <dgm:bulletEnabled val="1"/>
        </dgm:presLayoutVars>
      </dgm:prSet>
      <dgm:spPr/>
      <dgm:t>
        <a:bodyPr/>
        <a:lstStyle/>
        <a:p>
          <a:endParaRPr lang="en-US"/>
        </a:p>
      </dgm:t>
    </dgm:pt>
    <dgm:pt modelId="{D11D846B-680C-4D23-B681-6B67812B2633}" type="pres">
      <dgm:prSet presAssocID="{22150F99-6B63-466D-9BC3-71A4C81B94C0}" presName="Parent" presStyleLbl="alignNode1" presStyleIdx="2" presStyleCnt="5">
        <dgm:presLayoutVars>
          <dgm:chMax val="3"/>
          <dgm:chPref val="3"/>
          <dgm:bulletEnabled val="1"/>
        </dgm:presLayoutVars>
      </dgm:prSet>
      <dgm:spPr/>
      <dgm:t>
        <a:bodyPr/>
        <a:lstStyle/>
        <a:p>
          <a:endParaRPr lang="en-US"/>
        </a:p>
      </dgm:t>
    </dgm:pt>
    <dgm:pt modelId="{9C3E2721-2FD0-4281-B80B-5D7C50A87023}" type="pres">
      <dgm:prSet presAssocID="{22150F99-6B63-466D-9BC3-71A4C81B94C0}" presName="Accent" presStyleLbl="parChTrans1D1" presStyleIdx="2" presStyleCnt="5"/>
      <dgm:spPr/>
    </dgm:pt>
    <dgm:pt modelId="{B4A37F22-C253-4DBB-ABA9-0786A87CD48D}" type="pres">
      <dgm:prSet presAssocID="{B845B68D-0A27-40CD-8D62-0E0575456EBC}" presName="sibTrans" presStyleCnt="0"/>
      <dgm:spPr/>
    </dgm:pt>
    <dgm:pt modelId="{BB741673-E764-438D-8EFD-2F0F631A95FB}" type="pres">
      <dgm:prSet presAssocID="{FD1C1FC0-DBB8-4100-955D-7FC350AADAC9}" presName="composite" presStyleCnt="0"/>
      <dgm:spPr/>
    </dgm:pt>
    <dgm:pt modelId="{42429364-22D0-4502-9803-CCBE0844D72B}" type="pres">
      <dgm:prSet presAssocID="{FD1C1FC0-DBB8-4100-955D-7FC350AADAC9}" presName="FirstChild" presStyleLbl="revTx" presStyleIdx="3" presStyleCnt="5">
        <dgm:presLayoutVars>
          <dgm:chMax val="0"/>
          <dgm:chPref val="0"/>
          <dgm:bulletEnabled val="1"/>
        </dgm:presLayoutVars>
      </dgm:prSet>
      <dgm:spPr/>
      <dgm:t>
        <a:bodyPr/>
        <a:lstStyle/>
        <a:p>
          <a:endParaRPr lang="en-US"/>
        </a:p>
      </dgm:t>
    </dgm:pt>
    <dgm:pt modelId="{C152BBE1-3E39-4A6E-B835-5DA3E53034A7}" type="pres">
      <dgm:prSet presAssocID="{FD1C1FC0-DBB8-4100-955D-7FC350AADAC9}" presName="Parent" presStyleLbl="alignNode1" presStyleIdx="3" presStyleCnt="5">
        <dgm:presLayoutVars>
          <dgm:chMax val="3"/>
          <dgm:chPref val="3"/>
          <dgm:bulletEnabled val="1"/>
        </dgm:presLayoutVars>
      </dgm:prSet>
      <dgm:spPr/>
      <dgm:t>
        <a:bodyPr/>
        <a:lstStyle/>
        <a:p>
          <a:endParaRPr lang="en-US"/>
        </a:p>
      </dgm:t>
    </dgm:pt>
    <dgm:pt modelId="{BAF04D6C-5567-46A9-8293-AE393057A1A9}" type="pres">
      <dgm:prSet presAssocID="{FD1C1FC0-DBB8-4100-955D-7FC350AADAC9}" presName="Accent" presStyleLbl="parChTrans1D1" presStyleIdx="3" presStyleCnt="5"/>
      <dgm:spPr/>
    </dgm:pt>
    <dgm:pt modelId="{8898B560-5F61-4876-B742-70BD2184F585}" type="pres">
      <dgm:prSet presAssocID="{E40A124D-4B5D-4C04-8065-94C4E650F6CA}" presName="sibTrans" presStyleCnt="0"/>
      <dgm:spPr/>
    </dgm:pt>
    <dgm:pt modelId="{CFA89161-CFA8-4523-914B-C541C7C43CD3}" type="pres">
      <dgm:prSet presAssocID="{6F041F85-931B-4875-881A-F90AD6AB2451}" presName="composite" presStyleCnt="0"/>
      <dgm:spPr/>
    </dgm:pt>
    <dgm:pt modelId="{2D52FDA6-97DE-4B93-8C82-13A64D3605C7}" type="pres">
      <dgm:prSet presAssocID="{6F041F85-931B-4875-881A-F90AD6AB2451}" presName="FirstChild" presStyleLbl="revTx" presStyleIdx="4" presStyleCnt="5">
        <dgm:presLayoutVars>
          <dgm:chMax val="0"/>
          <dgm:chPref val="0"/>
          <dgm:bulletEnabled val="1"/>
        </dgm:presLayoutVars>
      </dgm:prSet>
      <dgm:spPr/>
      <dgm:t>
        <a:bodyPr/>
        <a:lstStyle/>
        <a:p>
          <a:endParaRPr lang="en-US"/>
        </a:p>
      </dgm:t>
    </dgm:pt>
    <dgm:pt modelId="{CEE59F61-8AC1-42C9-9360-2782173CA0DA}" type="pres">
      <dgm:prSet presAssocID="{6F041F85-931B-4875-881A-F90AD6AB2451}" presName="Parent" presStyleLbl="alignNode1" presStyleIdx="4" presStyleCnt="5">
        <dgm:presLayoutVars>
          <dgm:chMax val="3"/>
          <dgm:chPref val="3"/>
          <dgm:bulletEnabled val="1"/>
        </dgm:presLayoutVars>
      </dgm:prSet>
      <dgm:spPr/>
      <dgm:t>
        <a:bodyPr/>
        <a:lstStyle/>
        <a:p>
          <a:endParaRPr lang="en-US"/>
        </a:p>
      </dgm:t>
    </dgm:pt>
    <dgm:pt modelId="{8F6C451C-71B9-44BD-983B-765683554DB1}" type="pres">
      <dgm:prSet presAssocID="{6F041F85-931B-4875-881A-F90AD6AB2451}" presName="Accent" presStyleLbl="parChTrans1D1" presStyleIdx="4" presStyleCnt="5"/>
      <dgm:spPr/>
    </dgm:pt>
  </dgm:ptLst>
  <dgm:cxnLst>
    <dgm:cxn modelId="{3E323671-0D65-4BE0-B50D-2B66E7C4E35C}" srcId="{38420424-869D-484D-8C47-41D9D6095A0C}" destId="{4B121271-257E-49AE-9478-39227FAE3A6C}" srcOrd="0" destOrd="0" parTransId="{F06F3552-2CA2-4CF8-B8E0-4171C114CBCC}" sibTransId="{E4239399-047F-49DE-8DE5-1B9C626EF1EB}"/>
    <dgm:cxn modelId="{F068566D-98FD-4D3D-947E-B37FF5C1933E}" srcId="{38420424-869D-484D-8C47-41D9D6095A0C}" destId="{22150F99-6B63-466D-9BC3-71A4C81B94C0}" srcOrd="2" destOrd="0" parTransId="{779FD351-D24D-4DAA-BA22-53185BB80B86}" sibTransId="{B845B68D-0A27-40CD-8D62-0E0575456EBC}"/>
    <dgm:cxn modelId="{DD3792D5-33B0-4D57-965A-90402186E1F0}" type="presOf" srcId="{22150F99-6B63-466D-9BC3-71A4C81B94C0}" destId="{D11D846B-680C-4D23-B681-6B67812B2633}" srcOrd="0" destOrd="0" presId="urn:microsoft.com/office/officeart/2011/layout/TabList"/>
    <dgm:cxn modelId="{0AE6BF7C-1ACD-4857-8C8C-8B98DBEBEEED}" type="presOf" srcId="{FD1C1FC0-DBB8-4100-955D-7FC350AADAC9}" destId="{C152BBE1-3E39-4A6E-B835-5DA3E53034A7}" srcOrd="0" destOrd="0" presId="urn:microsoft.com/office/officeart/2011/layout/TabList"/>
    <dgm:cxn modelId="{78F4F3CE-2CAB-454E-88B0-7D3246C31AF2}" type="presOf" srcId="{B5F36F29-79F4-4CAB-B1DD-7B355A895184}" destId="{FECEC7C8-68D1-446E-8219-F4EA7888BD82}" srcOrd="0" destOrd="0" presId="urn:microsoft.com/office/officeart/2011/layout/TabList"/>
    <dgm:cxn modelId="{F60035AC-1FD3-4035-AC4D-D03A1AD9D022}" srcId="{CC2474E2-D8E8-44AC-A57A-9C6B5B03D884}" destId="{341CD99F-812E-433F-A7AA-859BF939C8A7}" srcOrd="0" destOrd="0" parTransId="{2C6CF7B6-8B02-4F13-8C8A-CAAFC1650B1A}" sibTransId="{1B41F0E9-8535-4647-8EF8-BDE62B7A4A93}"/>
    <dgm:cxn modelId="{DB77DE4F-0E90-4095-B083-F8205EBC24B8}" srcId="{22150F99-6B63-466D-9BC3-71A4C81B94C0}" destId="{4E78B778-BFF4-46A5-8C5D-F6F31010B6C5}" srcOrd="0" destOrd="0" parTransId="{A254EA6A-C425-4A3B-A05A-B4237656D430}" sibTransId="{12B13FAE-4202-47E1-B070-AF0DBE069196}"/>
    <dgm:cxn modelId="{87EB52BB-34E9-44BE-94F6-0CE237A89CF1}" type="presOf" srcId="{341CD99F-812E-433F-A7AA-859BF939C8A7}" destId="{5937A449-5444-419D-B17A-0ACB670B5F96}" srcOrd="0" destOrd="0" presId="urn:microsoft.com/office/officeart/2011/layout/TabList"/>
    <dgm:cxn modelId="{587CAFAC-77DD-4DB6-A3BF-4B47B74ECF36}" type="presOf" srcId="{4E3689EC-C404-4682-87B9-335E7514298C}" destId="{2D52FDA6-97DE-4B93-8C82-13A64D3605C7}" srcOrd="0" destOrd="0" presId="urn:microsoft.com/office/officeart/2011/layout/TabList"/>
    <dgm:cxn modelId="{302015A3-FC90-4928-B1D0-B5E86D7D969D}" type="presOf" srcId="{88FBAF76-D57F-4572-8447-522485498A1D}" destId="{42429364-22D0-4502-9803-CCBE0844D72B}" srcOrd="0" destOrd="0" presId="urn:microsoft.com/office/officeart/2011/layout/TabList"/>
    <dgm:cxn modelId="{9CC7BCCE-B7DF-4823-B766-0E1D4212F0D0}" srcId="{38420424-869D-484D-8C47-41D9D6095A0C}" destId="{6F041F85-931B-4875-881A-F90AD6AB2451}" srcOrd="4" destOrd="0" parTransId="{22D28DB3-7F00-4B15-AE03-1A934E40AE23}" sibTransId="{98CBBE50-825E-4DD4-A2F7-2EE1306FB684}"/>
    <dgm:cxn modelId="{3BBB4037-85E8-4C84-82E2-4913E4772731}" srcId="{6F041F85-931B-4875-881A-F90AD6AB2451}" destId="{4E3689EC-C404-4682-87B9-335E7514298C}" srcOrd="0" destOrd="0" parTransId="{69ACE71D-A1EF-4D69-9C0C-A4CA20760798}" sibTransId="{B9DD941F-5579-455C-96AC-D2C09EAED594}"/>
    <dgm:cxn modelId="{2AA9D5E6-C1C1-4DB2-98F0-8FBE0B97CCC1}" srcId="{4B121271-257E-49AE-9478-39227FAE3A6C}" destId="{B5F36F29-79F4-4CAB-B1DD-7B355A895184}" srcOrd="0" destOrd="0" parTransId="{149F5166-8E44-4B17-B032-6BBB864EC233}" sibTransId="{FFC3B0C4-3273-48DB-B6F0-0357F2D0D4B1}"/>
    <dgm:cxn modelId="{388FCD38-C6D6-4026-9026-ECD35BB33939}" type="presOf" srcId="{4B121271-257E-49AE-9478-39227FAE3A6C}" destId="{E774A041-FB10-4F27-BE74-AD811077619F}" srcOrd="0" destOrd="0" presId="urn:microsoft.com/office/officeart/2011/layout/TabList"/>
    <dgm:cxn modelId="{3E8A84EC-F4EF-437C-B239-C1CC3F8CC3F1}" type="presOf" srcId="{6F041F85-931B-4875-881A-F90AD6AB2451}" destId="{CEE59F61-8AC1-42C9-9360-2782173CA0DA}" srcOrd="0" destOrd="0" presId="urn:microsoft.com/office/officeart/2011/layout/TabList"/>
    <dgm:cxn modelId="{B279AB35-392F-4392-B483-CEE1155872E3}" srcId="{38420424-869D-484D-8C47-41D9D6095A0C}" destId="{CC2474E2-D8E8-44AC-A57A-9C6B5B03D884}" srcOrd="1" destOrd="0" parTransId="{7A7B358E-4A9F-4DE0-8297-0998BDE31C65}" sibTransId="{B28BB957-2387-479F-93DF-2E1EEA6E7392}"/>
    <dgm:cxn modelId="{0757FBF8-8551-4C57-858A-FC9F5CC147EF}" type="presOf" srcId="{4E78B778-BFF4-46A5-8C5D-F6F31010B6C5}" destId="{1F0D42D1-B4A9-450F-98DD-98933AA314F8}" srcOrd="0" destOrd="0" presId="urn:microsoft.com/office/officeart/2011/layout/TabList"/>
    <dgm:cxn modelId="{381AA66C-C6E8-4E54-8B5A-1F23556CA085}" srcId="{38420424-869D-484D-8C47-41D9D6095A0C}" destId="{FD1C1FC0-DBB8-4100-955D-7FC350AADAC9}" srcOrd="3" destOrd="0" parTransId="{F2C729AD-3169-4551-A739-8D608CD33E89}" sibTransId="{E40A124D-4B5D-4C04-8065-94C4E650F6CA}"/>
    <dgm:cxn modelId="{EF509E72-AF89-4A0F-B5A3-A4D698A7FCA3}" srcId="{FD1C1FC0-DBB8-4100-955D-7FC350AADAC9}" destId="{88FBAF76-D57F-4572-8447-522485498A1D}" srcOrd="0" destOrd="0" parTransId="{A42C8317-5800-4F5B-ACFE-4620B24A9C8A}" sibTransId="{9CEDC195-72B8-4174-8BF0-01F62D5DA438}"/>
    <dgm:cxn modelId="{D70B345F-2322-4AE0-9DBD-9106DF628111}" type="presOf" srcId="{38420424-869D-484D-8C47-41D9D6095A0C}" destId="{76CE475F-61EA-48B1-A70B-0A3B6A5CDA18}" srcOrd="0" destOrd="0" presId="urn:microsoft.com/office/officeart/2011/layout/TabList"/>
    <dgm:cxn modelId="{164FAFBC-EF1F-4B28-A25A-12C75329F222}" type="presOf" srcId="{CC2474E2-D8E8-44AC-A57A-9C6B5B03D884}" destId="{229E8F74-E476-4E04-9D89-2D93330ACC8D}" srcOrd="0" destOrd="0" presId="urn:microsoft.com/office/officeart/2011/layout/TabList"/>
    <dgm:cxn modelId="{E5392EB9-5F1F-4B18-86F2-9674B8120B5D}" type="presParOf" srcId="{76CE475F-61EA-48B1-A70B-0A3B6A5CDA18}" destId="{E4C0304F-70AD-497A-8351-5F6492BF4003}" srcOrd="0" destOrd="0" presId="urn:microsoft.com/office/officeart/2011/layout/TabList"/>
    <dgm:cxn modelId="{2138A54B-EC74-4BB6-9A11-C769C06A56EC}" type="presParOf" srcId="{E4C0304F-70AD-497A-8351-5F6492BF4003}" destId="{FECEC7C8-68D1-446E-8219-F4EA7888BD82}" srcOrd="0" destOrd="0" presId="urn:microsoft.com/office/officeart/2011/layout/TabList"/>
    <dgm:cxn modelId="{61F067F2-86A9-424A-9538-AAE6FE2EA366}" type="presParOf" srcId="{E4C0304F-70AD-497A-8351-5F6492BF4003}" destId="{E774A041-FB10-4F27-BE74-AD811077619F}" srcOrd="1" destOrd="0" presId="urn:microsoft.com/office/officeart/2011/layout/TabList"/>
    <dgm:cxn modelId="{626051F7-8991-4F4B-A410-F383F08561C4}" type="presParOf" srcId="{E4C0304F-70AD-497A-8351-5F6492BF4003}" destId="{AF686715-1F7B-44D7-9D55-E30428162452}" srcOrd="2" destOrd="0" presId="urn:microsoft.com/office/officeart/2011/layout/TabList"/>
    <dgm:cxn modelId="{006A0313-7785-4325-9C59-B8C2572E4DFC}" type="presParOf" srcId="{76CE475F-61EA-48B1-A70B-0A3B6A5CDA18}" destId="{D6F0CF7D-BDD9-4BC9-859E-1415F5BDF4FC}" srcOrd="1" destOrd="0" presId="urn:microsoft.com/office/officeart/2011/layout/TabList"/>
    <dgm:cxn modelId="{1B94306D-9752-4F7F-80A9-99D3C6357671}" type="presParOf" srcId="{76CE475F-61EA-48B1-A70B-0A3B6A5CDA18}" destId="{B26CAA87-323A-469A-B50E-CCF2290133E9}" srcOrd="2" destOrd="0" presId="urn:microsoft.com/office/officeart/2011/layout/TabList"/>
    <dgm:cxn modelId="{9C621E3C-B0C5-4B24-9AE0-9B4A38325737}" type="presParOf" srcId="{B26CAA87-323A-469A-B50E-CCF2290133E9}" destId="{5937A449-5444-419D-B17A-0ACB670B5F96}" srcOrd="0" destOrd="0" presId="urn:microsoft.com/office/officeart/2011/layout/TabList"/>
    <dgm:cxn modelId="{8CDE7FEA-7D1D-4245-9797-7497714A20FA}" type="presParOf" srcId="{B26CAA87-323A-469A-B50E-CCF2290133E9}" destId="{229E8F74-E476-4E04-9D89-2D93330ACC8D}" srcOrd="1" destOrd="0" presId="urn:microsoft.com/office/officeart/2011/layout/TabList"/>
    <dgm:cxn modelId="{6138BA47-3625-4DEF-9C5B-156216D85EF3}" type="presParOf" srcId="{B26CAA87-323A-469A-B50E-CCF2290133E9}" destId="{20AFEB07-35C6-4755-901D-33C394535EC6}" srcOrd="2" destOrd="0" presId="urn:microsoft.com/office/officeart/2011/layout/TabList"/>
    <dgm:cxn modelId="{FE00561D-BFC2-43F9-8241-4F500D00C375}" type="presParOf" srcId="{76CE475F-61EA-48B1-A70B-0A3B6A5CDA18}" destId="{7A289C58-FEDC-4C0D-94CC-483283F426DD}" srcOrd="3" destOrd="0" presId="urn:microsoft.com/office/officeart/2011/layout/TabList"/>
    <dgm:cxn modelId="{2C7F6183-7CEE-4B9D-B9E2-7AE8FB335969}" type="presParOf" srcId="{76CE475F-61EA-48B1-A70B-0A3B6A5CDA18}" destId="{0E509800-3EF6-495C-A8E3-86CE2AE5A1DB}" srcOrd="4" destOrd="0" presId="urn:microsoft.com/office/officeart/2011/layout/TabList"/>
    <dgm:cxn modelId="{3DC12E6B-F742-4B5C-9EBF-3BCB8442C9FF}" type="presParOf" srcId="{0E509800-3EF6-495C-A8E3-86CE2AE5A1DB}" destId="{1F0D42D1-B4A9-450F-98DD-98933AA314F8}" srcOrd="0" destOrd="0" presId="urn:microsoft.com/office/officeart/2011/layout/TabList"/>
    <dgm:cxn modelId="{4638C4CD-D1EF-428A-932C-730FB3E607D3}" type="presParOf" srcId="{0E509800-3EF6-495C-A8E3-86CE2AE5A1DB}" destId="{D11D846B-680C-4D23-B681-6B67812B2633}" srcOrd="1" destOrd="0" presId="urn:microsoft.com/office/officeart/2011/layout/TabList"/>
    <dgm:cxn modelId="{C3C7A08D-B7DD-4921-8486-F3DAF143A6BD}" type="presParOf" srcId="{0E509800-3EF6-495C-A8E3-86CE2AE5A1DB}" destId="{9C3E2721-2FD0-4281-B80B-5D7C50A87023}" srcOrd="2" destOrd="0" presId="urn:microsoft.com/office/officeart/2011/layout/TabList"/>
    <dgm:cxn modelId="{67729713-02E0-44EE-A439-F6C68FB66256}" type="presParOf" srcId="{76CE475F-61EA-48B1-A70B-0A3B6A5CDA18}" destId="{B4A37F22-C253-4DBB-ABA9-0786A87CD48D}" srcOrd="5" destOrd="0" presId="urn:microsoft.com/office/officeart/2011/layout/TabList"/>
    <dgm:cxn modelId="{8B4E2586-C6DA-4AF8-BC53-3C38E7298CD2}" type="presParOf" srcId="{76CE475F-61EA-48B1-A70B-0A3B6A5CDA18}" destId="{BB741673-E764-438D-8EFD-2F0F631A95FB}" srcOrd="6" destOrd="0" presId="urn:microsoft.com/office/officeart/2011/layout/TabList"/>
    <dgm:cxn modelId="{CD9AE276-C6AF-4915-AC19-215ACA040A6F}" type="presParOf" srcId="{BB741673-E764-438D-8EFD-2F0F631A95FB}" destId="{42429364-22D0-4502-9803-CCBE0844D72B}" srcOrd="0" destOrd="0" presId="urn:microsoft.com/office/officeart/2011/layout/TabList"/>
    <dgm:cxn modelId="{63B17BFB-44EF-48B7-B8C3-3607951B1DD0}" type="presParOf" srcId="{BB741673-E764-438D-8EFD-2F0F631A95FB}" destId="{C152BBE1-3E39-4A6E-B835-5DA3E53034A7}" srcOrd="1" destOrd="0" presId="urn:microsoft.com/office/officeart/2011/layout/TabList"/>
    <dgm:cxn modelId="{4D52F91F-867C-4021-90C3-8919EA0CE629}" type="presParOf" srcId="{BB741673-E764-438D-8EFD-2F0F631A95FB}" destId="{BAF04D6C-5567-46A9-8293-AE393057A1A9}" srcOrd="2" destOrd="0" presId="urn:microsoft.com/office/officeart/2011/layout/TabList"/>
    <dgm:cxn modelId="{F97EC884-79DB-470D-B39D-8EA4AB134CF7}" type="presParOf" srcId="{76CE475F-61EA-48B1-A70B-0A3B6A5CDA18}" destId="{8898B560-5F61-4876-B742-70BD2184F585}" srcOrd="7" destOrd="0" presId="urn:microsoft.com/office/officeart/2011/layout/TabList"/>
    <dgm:cxn modelId="{3617AEC4-0B72-45DE-B97A-63D9A7839BE6}" type="presParOf" srcId="{76CE475F-61EA-48B1-A70B-0A3B6A5CDA18}" destId="{CFA89161-CFA8-4523-914B-C541C7C43CD3}" srcOrd="8" destOrd="0" presId="urn:microsoft.com/office/officeart/2011/layout/TabList"/>
    <dgm:cxn modelId="{998E0C51-B713-43D7-88B7-4E2F1003B310}" type="presParOf" srcId="{CFA89161-CFA8-4523-914B-C541C7C43CD3}" destId="{2D52FDA6-97DE-4B93-8C82-13A64D3605C7}" srcOrd="0" destOrd="0" presId="urn:microsoft.com/office/officeart/2011/layout/TabList"/>
    <dgm:cxn modelId="{096E8231-6970-4255-8385-F76A41E1909B}" type="presParOf" srcId="{CFA89161-CFA8-4523-914B-C541C7C43CD3}" destId="{CEE59F61-8AC1-42C9-9360-2782173CA0DA}" srcOrd="1" destOrd="0" presId="urn:microsoft.com/office/officeart/2011/layout/TabList"/>
    <dgm:cxn modelId="{3B5773DA-DB87-43E7-BB58-295386134E54}" type="presParOf" srcId="{CFA89161-CFA8-4523-914B-C541C7C43CD3}" destId="{8F6C451C-71B9-44BD-983B-765683554DB1}"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10F656-E349-427C-B8D2-2B66CDDCC4D2}"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997F4A87-0094-4D51-9FCF-D41684A0E894}">
      <dgm:prSet phldrT="[Tex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B </a:t>
          </a:r>
          <a:r>
            <a:rPr lang="ro-RO" sz="2400" dirty="0" smtClean="0">
              <a:latin typeface="Palatino Linotype" panose="02040502050505030304" pitchFamily="18" charset="0"/>
            </a:rPr>
            <a:t>- The byte from the address &lt;DS:ESI&gt; is loaded in AL</a:t>
          </a:r>
          <a:endParaRPr lang="en-US" sz="2400" dirty="0"/>
        </a:p>
      </dgm:t>
    </dgm:pt>
    <dgm:pt modelId="{7A213CBD-491D-4BE3-8C4A-C2759733BE9C}" type="parTrans" cxnId="{213C1816-CD54-46D1-A807-7F08CBCA321C}">
      <dgm:prSet/>
      <dgm:spPr/>
      <dgm:t>
        <a:bodyPr/>
        <a:lstStyle/>
        <a:p>
          <a:endParaRPr lang="en-US"/>
        </a:p>
      </dgm:t>
    </dgm:pt>
    <dgm:pt modelId="{34EC09E1-FA83-4C08-930F-40E17C73DE66}" type="sibTrans" cxnId="{213C1816-CD54-46D1-A807-7F08CBCA321C}">
      <dgm:prSet/>
      <dgm:spPr/>
      <dgm:t>
        <a:bodyPr/>
        <a:lstStyle/>
        <a:p>
          <a:endParaRPr lang="en-US"/>
        </a:p>
      </dgm:t>
    </dgm:pt>
    <dgm:pt modelId="{B3586EC4-9ABD-490D-90AE-BE11C6965C1F}">
      <dgm:prSet custT="1"/>
      <dgm:spPr/>
      <dgm:t>
        <a:bodyPr/>
        <a:lstStyle/>
        <a:p>
          <a:pPr algn="just"/>
          <a:r>
            <a:rPr lang="ro-RO" sz="2400" dirty="0" smtClean="0">
              <a:latin typeface="Palatino Linotype" panose="02040502050505030304" pitchFamily="18" charset="0"/>
            </a:rPr>
            <a:t>If DF=0 then inc(ESI), else dec(ESI)</a:t>
          </a:r>
          <a:endParaRPr lang="ro-RO" sz="2400" dirty="0">
            <a:latin typeface="Palatino Linotype" panose="02040502050505030304" pitchFamily="18" charset="0"/>
          </a:endParaRPr>
        </a:p>
      </dgm:t>
    </dgm:pt>
    <dgm:pt modelId="{02E24239-1A88-45F9-B8E7-36346C089C3F}" type="parTrans" cxnId="{ECD51286-69A4-4F42-B5C4-0FC9A888270E}">
      <dgm:prSet/>
      <dgm:spPr/>
      <dgm:t>
        <a:bodyPr/>
        <a:lstStyle/>
        <a:p>
          <a:endParaRPr lang="en-US"/>
        </a:p>
      </dgm:t>
    </dgm:pt>
    <dgm:pt modelId="{236CE037-43B1-4B3D-8A02-CC6464C1F4CD}" type="sibTrans" cxnId="{ECD51286-69A4-4F42-B5C4-0FC9A888270E}">
      <dgm:prSet/>
      <dgm:spPr/>
      <dgm:t>
        <a:bodyPr/>
        <a:lstStyle/>
        <a:p>
          <a:endParaRPr lang="en-US"/>
        </a:p>
      </dgm:t>
    </dgm:pt>
    <dgm:pt modelId="{9FB6742F-F09A-4D6B-865C-FC8BB2CE6307}">
      <dgm:prSe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W</a:t>
          </a:r>
          <a:r>
            <a:rPr lang="ro-RO" sz="2400" dirty="0" smtClean="0">
              <a:latin typeface="Palatino Linotype" panose="02040502050505030304" pitchFamily="18" charset="0"/>
            </a:rPr>
            <a:t> - The word from the address &lt;DS:ESI&gt; is loaded in AX</a:t>
          </a:r>
          <a:endParaRPr lang="ro-RO" sz="2400" dirty="0">
            <a:latin typeface="Palatino Linotype" panose="02040502050505030304" pitchFamily="18" charset="0"/>
          </a:endParaRPr>
        </a:p>
      </dgm:t>
    </dgm:pt>
    <dgm:pt modelId="{0D5BCB10-4D75-4564-8FD7-DE1A46C3B5D2}" type="parTrans" cxnId="{04AC955B-F0B9-4168-A5E3-C66BE587C50A}">
      <dgm:prSet/>
      <dgm:spPr/>
      <dgm:t>
        <a:bodyPr/>
        <a:lstStyle/>
        <a:p>
          <a:endParaRPr lang="en-US"/>
        </a:p>
      </dgm:t>
    </dgm:pt>
    <dgm:pt modelId="{15543800-6916-4618-A177-91DFD899C7D8}" type="sibTrans" cxnId="{04AC955B-F0B9-4168-A5E3-C66BE587C50A}">
      <dgm:prSet/>
      <dgm:spPr/>
      <dgm:t>
        <a:bodyPr/>
        <a:lstStyle/>
        <a:p>
          <a:endParaRPr lang="en-US"/>
        </a:p>
      </dgm:t>
    </dgm:pt>
    <dgm:pt modelId="{DF5338FF-C303-46E0-909C-73EB5106E853}">
      <dgm:prSet custT="1"/>
      <dgm:spPr/>
      <dgm:t>
        <a:bodyPr/>
        <a:lstStyle/>
        <a:p>
          <a:pPr algn="just"/>
          <a:r>
            <a:rPr lang="ro-RO" sz="2400" dirty="0" smtClean="0">
              <a:latin typeface="Palatino Linotype" panose="02040502050505030304" pitchFamily="18" charset="0"/>
            </a:rPr>
            <a:t>if DF=0 then ESI:=ESI+2, else ESI:=ESI-2</a:t>
          </a:r>
          <a:endParaRPr lang="ro-RO" sz="2400" dirty="0">
            <a:latin typeface="Palatino Linotype" panose="02040502050505030304" pitchFamily="18" charset="0"/>
          </a:endParaRPr>
        </a:p>
      </dgm:t>
    </dgm:pt>
    <dgm:pt modelId="{346E2E63-178D-43E6-A18B-57CC07FD2FF2}" type="parTrans" cxnId="{18E3570E-6F46-4C75-B0E6-231F7F83EBE9}">
      <dgm:prSet/>
      <dgm:spPr/>
      <dgm:t>
        <a:bodyPr/>
        <a:lstStyle/>
        <a:p>
          <a:endParaRPr lang="en-US"/>
        </a:p>
      </dgm:t>
    </dgm:pt>
    <dgm:pt modelId="{BFF18A08-A39B-48D8-9D94-5340AA4DE3E3}" type="sibTrans" cxnId="{18E3570E-6F46-4C75-B0E6-231F7F83EBE9}">
      <dgm:prSet/>
      <dgm:spPr/>
      <dgm:t>
        <a:bodyPr/>
        <a:lstStyle/>
        <a:p>
          <a:endParaRPr lang="en-US"/>
        </a:p>
      </dgm:t>
    </dgm:pt>
    <dgm:pt modelId="{34B14922-4C6F-42BA-BDC3-F5108AD5CB4D}">
      <dgm:prSet custT="1"/>
      <dgm:spPr/>
      <dgm:t>
        <a:bodyPr/>
        <a:lstStyle/>
        <a:p>
          <a:pPr algn="just"/>
          <a:r>
            <a:rPr lang="ro-RO" sz="2400" dirty="0" smtClean="0">
              <a:latin typeface="Palatino Linotype" panose="02040502050505030304" pitchFamily="18" charset="0"/>
            </a:rPr>
            <a:t>LODS</a:t>
          </a:r>
          <a:r>
            <a:rPr lang="ro-RO" sz="2400" b="1" dirty="0" smtClean="0">
              <a:latin typeface="Palatino Linotype" panose="02040502050505030304" pitchFamily="18" charset="0"/>
            </a:rPr>
            <a:t>D</a:t>
          </a:r>
          <a:r>
            <a:rPr lang="ro-RO" sz="2400" dirty="0" smtClean="0">
              <a:latin typeface="Palatino Linotype" panose="02040502050505030304" pitchFamily="18" charset="0"/>
            </a:rPr>
            <a:t> - The double word from the address &lt;DS:ESI&gt; is loaded in EAX</a:t>
          </a:r>
          <a:endParaRPr lang="ro-RO" sz="2400" dirty="0">
            <a:latin typeface="Palatino Linotype" panose="02040502050505030304" pitchFamily="18" charset="0"/>
          </a:endParaRPr>
        </a:p>
      </dgm:t>
    </dgm:pt>
    <dgm:pt modelId="{8E107D9C-874A-4E09-B0D0-7351583AF50B}" type="parTrans" cxnId="{0E3F220A-8983-4D01-AD45-229D4AAA8CA6}">
      <dgm:prSet/>
      <dgm:spPr/>
      <dgm:t>
        <a:bodyPr/>
        <a:lstStyle/>
        <a:p>
          <a:endParaRPr lang="en-US"/>
        </a:p>
      </dgm:t>
    </dgm:pt>
    <dgm:pt modelId="{DED46F1D-FF88-4F2A-9C93-2C6AE90BD25F}" type="sibTrans" cxnId="{0E3F220A-8983-4D01-AD45-229D4AAA8CA6}">
      <dgm:prSet/>
      <dgm:spPr/>
      <dgm:t>
        <a:bodyPr/>
        <a:lstStyle/>
        <a:p>
          <a:endParaRPr lang="en-US"/>
        </a:p>
      </dgm:t>
    </dgm:pt>
    <dgm:pt modelId="{8B44E372-2921-4524-914F-D70E73196B9F}">
      <dgm:prSet custT="1"/>
      <dgm:spPr/>
      <dgm:t>
        <a:bodyPr/>
        <a:lstStyle/>
        <a:p>
          <a:pPr algn="just"/>
          <a:r>
            <a:rPr lang="ro-RO" sz="2400" dirty="0" smtClean="0">
              <a:latin typeface="Palatino Linotype" panose="02040502050505030304" pitchFamily="18" charset="0"/>
            </a:rPr>
            <a:t>If DF=0 then ESI:=ESI+4, else ESI:=ESI-4</a:t>
          </a:r>
          <a:endParaRPr lang="ro-RO" sz="2400" dirty="0">
            <a:latin typeface="Palatino Linotype" panose="02040502050505030304" pitchFamily="18" charset="0"/>
          </a:endParaRPr>
        </a:p>
      </dgm:t>
    </dgm:pt>
    <dgm:pt modelId="{AE1B682D-90D1-4391-93ED-6F71C8D6D997}" type="parTrans" cxnId="{5DC54114-4526-4E01-813A-4C0412B2377D}">
      <dgm:prSet/>
      <dgm:spPr/>
      <dgm:t>
        <a:bodyPr/>
        <a:lstStyle/>
        <a:p>
          <a:endParaRPr lang="en-US"/>
        </a:p>
      </dgm:t>
    </dgm:pt>
    <dgm:pt modelId="{B05FE691-D50E-4118-AA32-992246D49CAA}" type="sibTrans" cxnId="{5DC54114-4526-4E01-813A-4C0412B2377D}">
      <dgm:prSet/>
      <dgm:spPr/>
      <dgm:t>
        <a:bodyPr/>
        <a:lstStyle/>
        <a:p>
          <a:endParaRPr lang="en-US"/>
        </a:p>
      </dgm:t>
    </dgm:pt>
    <dgm:pt modelId="{6A16FF6A-B2EA-4F4A-9ACA-4F7375960514}" type="pres">
      <dgm:prSet presAssocID="{FF10F656-E349-427C-B8D2-2B66CDDCC4D2}" presName="linear" presStyleCnt="0">
        <dgm:presLayoutVars>
          <dgm:animLvl val="lvl"/>
          <dgm:resizeHandles val="exact"/>
        </dgm:presLayoutVars>
      </dgm:prSet>
      <dgm:spPr/>
      <dgm:t>
        <a:bodyPr/>
        <a:lstStyle/>
        <a:p>
          <a:endParaRPr lang="en-US"/>
        </a:p>
      </dgm:t>
    </dgm:pt>
    <dgm:pt modelId="{FD79797B-365F-43CF-84A6-C1AA295FCB36}" type="pres">
      <dgm:prSet presAssocID="{997F4A87-0094-4D51-9FCF-D41684A0E894}" presName="parentText" presStyleLbl="node1" presStyleIdx="0" presStyleCnt="3">
        <dgm:presLayoutVars>
          <dgm:chMax val="0"/>
          <dgm:bulletEnabled val="1"/>
        </dgm:presLayoutVars>
      </dgm:prSet>
      <dgm:spPr/>
      <dgm:t>
        <a:bodyPr/>
        <a:lstStyle/>
        <a:p>
          <a:endParaRPr lang="en-US"/>
        </a:p>
      </dgm:t>
    </dgm:pt>
    <dgm:pt modelId="{02B8DB04-60B6-4618-B998-8B69D9E4DB4F}" type="pres">
      <dgm:prSet presAssocID="{997F4A87-0094-4D51-9FCF-D41684A0E894}" presName="childText" presStyleLbl="revTx" presStyleIdx="0" presStyleCnt="3">
        <dgm:presLayoutVars>
          <dgm:bulletEnabled val="1"/>
        </dgm:presLayoutVars>
      </dgm:prSet>
      <dgm:spPr/>
      <dgm:t>
        <a:bodyPr/>
        <a:lstStyle/>
        <a:p>
          <a:endParaRPr lang="en-US"/>
        </a:p>
      </dgm:t>
    </dgm:pt>
    <dgm:pt modelId="{5FDF649D-98D2-4011-8130-ED8830887211}" type="pres">
      <dgm:prSet presAssocID="{9FB6742F-F09A-4D6B-865C-FC8BB2CE6307}" presName="parentText" presStyleLbl="node1" presStyleIdx="1" presStyleCnt="3">
        <dgm:presLayoutVars>
          <dgm:chMax val="0"/>
          <dgm:bulletEnabled val="1"/>
        </dgm:presLayoutVars>
      </dgm:prSet>
      <dgm:spPr/>
      <dgm:t>
        <a:bodyPr/>
        <a:lstStyle/>
        <a:p>
          <a:endParaRPr lang="en-US"/>
        </a:p>
      </dgm:t>
    </dgm:pt>
    <dgm:pt modelId="{B3284880-45AA-475B-8707-3E5BEE0392B7}" type="pres">
      <dgm:prSet presAssocID="{9FB6742F-F09A-4D6B-865C-FC8BB2CE6307}" presName="childText" presStyleLbl="revTx" presStyleIdx="1" presStyleCnt="3">
        <dgm:presLayoutVars>
          <dgm:bulletEnabled val="1"/>
        </dgm:presLayoutVars>
      </dgm:prSet>
      <dgm:spPr/>
      <dgm:t>
        <a:bodyPr/>
        <a:lstStyle/>
        <a:p>
          <a:endParaRPr lang="en-US"/>
        </a:p>
      </dgm:t>
    </dgm:pt>
    <dgm:pt modelId="{6B439F9A-F1F0-4E60-8EC6-01352E892D89}" type="pres">
      <dgm:prSet presAssocID="{34B14922-4C6F-42BA-BDC3-F5108AD5CB4D}" presName="parentText" presStyleLbl="node1" presStyleIdx="2" presStyleCnt="3">
        <dgm:presLayoutVars>
          <dgm:chMax val="0"/>
          <dgm:bulletEnabled val="1"/>
        </dgm:presLayoutVars>
      </dgm:prSet>
      <dgm:spPr/>
      <dgm:t>
        <a:bodyPr/>
        <a:lstStyle/>
        <a:p>
          <a:endParaRPr lang="en-US"/>
        </a:p>
      </dgm:t>
    </dgm:pt>
    <dgm:pt modelId="{06C1A7B7-F9EF-480C-AF89-4DA8CE55C1F0}" type="pres">
      <dgm:prSet presAssocID="{34B14922-4C6F-42BA-BDC3-F5108AD5CB4D}" presName="childText" presStyleLbl="revTx" presStyleIdx="2" presStyleCnt="3">
        <dgm:presLayoutVars>
          <dgm:bulletEnabled val="1"/>
        </dgm:presLayoutVars>
      </dgm:prSet>
      <dgm:spPr/>
      <dgm:t>
        <a:bodyPr/>
        <a:lstStyle/>
        <a:p>
          <a:endParaRPr lang="en-US"/>
        </a:p>
      </dgm:t>
    </dgm:pt>
  </dgm:ptLst>
  <dgm:cxnLst>
    <dgm:cxn modelId="{66828E71-B0E1-4000-B39C-EC06CFA80F00}" type="presOf" srcId="{B3586EC4-9ABD-490D-90AE-BE11C6965C1F}" destId="{02B8DB04-60B6-4618-B998-8B69D9E4DB4F}" srcOrd="0" destOrd="0" presId="urn:microsoft.com/office/officeart/2005/8/layout/vList2"/>
    <dgm:cxn modelId="{ECD51286-69A4-4F42-B5C4-0FC9A888270E}" srcId="{997F4A87-0094-4D51-9FCF-D41684A0E894}" destId="{B3586EC4-9ABD-490D-90AE-BE11C6965C1F}" srcOrd="0" destOrd="0" parTransId="{02E24239-1A88-45F9-B8E7-36346C089C3F}" sibTransId="{236CE037-43B1-4B3D-8A02-CC6464C1F4CD}"/>
    <dgm:cxn modelId="{D26ABDB9-4FAF-4F6F-A836-FB88B624EE5A}" type="presOf" srcId="{34B14922-4C6F-42BA-BDC3-F5108AD5CB4D}" destId="{6B439F9A-F1F0-4E60-8EC6-01352E892D89}" srcOrd="0" destOrd="0" presId="urn:microsoft.com/office/officeart/2005/8/layout/vList2"/>
    <dgm:cxn modelId="{6CBD516F-1B21-4D5F-B4BE-5453C4D3E5D4}" type="presOf" srcId="{FF10F656-E349-427C-B8D2-2B66CDDCC4D2}" destId="{6A16FF6A-B2EA-4F4A-9ACA-4F7375960514}" srcOrd="0" destOrd="0" presId="urn:microsoft.com/office/officeart/2005/8/layout/vList2"/>
    <dgm:cxn modelId="{1909E044-4576-40F3-9B7F-CFB43778EE94}" type="presOf" srcId="{8B44E372-2921-4524-914F-D70E73196B9F}" destId="{06C1A7B7-F9EF-480C-AF89-4DA8CE55C1F0}" srcOrd="0" destOrd="0" presId="urn:microsoft.com/office/officeart/2005/8/layout/vList2"/>
    <dgm:cxn modelId="{04AC955B-F0B9-4168-A5E3-C66BE587C50A}" srcId="{FF10F656-E349-427C-B8D2-2B66CDDCC4D2}" destId="{9FB6742F-F09A-4D6B-865C-FC8BB2CE6307}" srcOrd="1" destOrd="0" parTransId="{0D5BCB10-4D75-4564-8FD7-DE1A46C3B5D2}" sibTransId="{15543800-6916-4618-A177-91DFD899C7D8}"/>
    <dgm:cxn modelId="{BCDC2879-ED21-43D9-9970-E2F4178C2D2C}" type="presOf" srcId="{997F4A87-0094-4D51-9FCF-D41684A0E894}" destId="{FD79797B-365F-43CF-84A6-C1AA295FCB36}" srcOrd="0" destOrd="0" presId="urn:microsoft.com/office/officeart/2005/8/layout/vList2"/>
    <dgm:cxn modelId="{5DC54114-4526-4E01-813A-4C0412B2377D}" srcId="{34B14922-4C6F-42BA-BDC3-F5108AD5CB4D}" destId="{8B44E372-2921-4524-914F-D70E73196B9F}" srcOrd="0" destOrd="0" parTransId="{AE1B682D-90D1-4391-93ED-6F71C8D6D997}" sibTransId="{B05FE691-D50E-4118-AA32-992246D49CAA}"/>
    <dgm:cxn modelId="{1C3A7EDF-024F-45EC-A289-79D783A0757D}" type="presOf" srcId="{DF5338FF-C303-46E0-909C-73EB5106E853}" destId="{B3284880-45AA-475B-8707-3E5BEE0392B7}" srcOrd="0" destOrd="0" presId="urn:microsoft.com/office/officeart/2005/8/layout/vList2"/>
    <dgm:cxn modelId="{213C1816-CD54-46D1-A807-7F08CBCA321C}" srcId="{FF10F656-E349-427C-B8D2-2B66CDDCC4D2}" destId="{997F4A87-0094-4D51-9FCF-D41684A0E894}" srcOrd="0" destOrd="0" parTransId="{7A213CBD-491D-4BE3-8C4A-C2759733BE9C}" sibTransId="{34EC09E1-FA83-4C08-930F-40E17C73DE66}"/>
    <dgm:cxn modelId="{0E3F220A-8983-4D01-AD45-229D4AAA8CA6}" srcId="{FF10F656-E349-427C-B8D2-2B66CDDCC4D2}" destId="{34B14922-4C6F-42BA-BDC3-F5108AD5CB4D}" srcOrd="2" destOrd="0" parTransId="{8E107D9C-874A-4E09-B0D0-7351583AF50B}" sibTransId="{DED46F1D-FF88-4F2A-9C93-2C6AE90BD25F}"/>
    <dgm:cxn modelId="{18E3570E-6F46-4C75-B0E6-231F7F83EBE9}" srcId="{9FB6742F-F09A-4D6B-865C-FC8BB2CE6307}" destId="{DF5338FF-C303-46E0-909C-73EB5106E853}" srcOrd="0" destOrd="0" parTransId="{346E2E63-178D-43E6-A18B-57CC07FD2FF2}" sibTransId="{BFF18A08-A39B-48D8-9D94-5340AA4DE3E3}"/>
    <dgm:cxn modelId="{6EDD2DAB-391D-4405-9AC8-F98718EC2076}" type="presOf" srcId="{9FB6742F-F09A-4D6B-865C-FC8BB2CE6307}" destId="{5FDF649D-98D2-4011-8130-ED8830887211}" srcOrd="0" destOrd="0" presId="urn:microsoft.com/office/officeart/2005/8/layout/vList2"/>
    <dgm:cxn modelId="{32EF8E31-2FA1-4FC9-82A1-039C82A8123B}" type="presParOf" srcId="{6A16FF6A-B2EA-4F4A-9ACA-4F7375960514}" destId="{FD79797B-365F-43CF-84A6-C1AA295FCB36}" srcOrd="0" destOrd="0" presId="urn:microsoft.com/office/officeart/2005/8/layout/vList2"/>
    <dgm:cxn modelId="{D24D492C-CF8C-4A46-A15B-428792B9F6A3}" type="presParOf" srcId="{6A16FF6A-B2EA-4F4A-9ACA-4F7375960514}" destId="{02B8DB04-60B6-4618-B998-8B69D9E4DB4F}" srcOrd="1" destOrd="0" presId="urn:microsoft.com/office/officeart/2005/8/layout/vList2"/>
    <dgm:cxn modelId="{8FE76730-CDA1-49C1-AA41-BAB2A8DCCBB6}" type="presParOf" srcId="{6A16FF6A-B2EA-4F4A-9ACA-4F7375960514}" destId="{5FDF649D-98D2-4011-8130-ED8830887211}" srcOrd="2" destOrd="0" presId="urn:microsoft.com/office/officeart/2005/8/layout/vList2"/>
    <dgm:cxn modelId="{E2D347F1-BEB3-4293-A747-F8BD6DD81D1C}" type="presParOf" srcId="{6A16FF6A-B2EA-4F4A-9ACA-4F7375960514}" destId="{B3284880-45AA-475B-8707-3E5BEE0392B7}" srcOrd="3" destOrd="0" presId="urn:microsoft.com/office/officeart/2005/8/layout/vList2"/>
    <dgm:cxn modelId="{C8233551-FC3D-4563-BEBA-B3464974D434}" type="presParOf" srcId="{6A16FF6A-B2EA-4F4A-9ACA-4F7375960514}" destId="{6B439F9A-F1F0-4E60-8EC6-01352E892D89}" srcOrd="4" destOrd="0" presId="urn:microsoft.com/office/officeart/2005/8/layout/vList2"/>
    <dgm:cxn modelId="{6744A962-9DCC-43A9-BD16-A9BABB544EAE}" type="presParOf" srcId="{6A16FF6A-B2EA-4F4A-9ACA-4F7375960514}" destId="{06C1A7B7-F9EF-480C-AF89-4DA8CE55C1F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04937D-4C34-40B5-B23E-98B0BC880A8B}"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8EA1DB4A-28A5-4D8C-AFF1-653749E313A1}">
      <dgm:prSet phldrT="[Tex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B </a:t>
          </a:r>
          <a:r>
            <a:rPr lang="ro-RO" sz="2400" dirty="0" smtClean="0">
              <a:latin typeface="Palatino Linotype" panose="02040502050505030304" pitchFamily="18" charset="0"/>
            </a:rPr>
            <a:t>- Store AL into the byte from the address &lt;ES:EDI&gt;</a:t>
          </a:r>
          <a:endParaRPr lang="en-US" sz="2400" dirty="0"/>
        </a:p>
      </dgm:t>
    </dgm:pt>
    <dgm:pt modelId="{A6AD1394-D9E2-480E-8943-D03FC5530EE6}" type="parTrans" cxnId="{9AF24B5E-DCDC-45E5-9345-31D32E4F1A69}">
      <dgm:prSet/>
      <dgm:spPr/>
      <dgm:t>
        <a:bodyPr/>
        <a:lstStyle/>
        <a:p>
          <a:endParaRPr lang="en-US"/>
        </a:p>
      </dgm:t>
    </dgm:pt>
    <dgm:pt modelId="{C0116001-D786-49C5-AF83-2C33680404FD}" type="sibTrans" cxnId="{9AF24B5E-DCDC-45E5-9345-31D32E4F1A69}">
      <dgm:prSet/>
      <dgm:spPr/>
      <dgm:t>
        <a:bodyPr/>
        <a:lstStyle/>
        <a:p>
          <a:endParaRPr lang="en-US"/>
        </a:p>
      </dgm:t>
    </dgm:pt>
    <dgm:pt modelId="{F0B63E9C-725D-4D03-AA1A-E07715757A1A}">
      <dgm:prSet custT="1"/>
      <dgm:spPr/>
      <dgm:t>
        <a:bodyPr/>
        <a:lstStyle/>
        <a:p>
          <a:pPr algn="just"/>
          <a:r>
            <a:rPr lang="ro-RO" sz="2400" dirty="0" smtClean="0">
              <a:latin typeface="Palatino Linotype" panose="02040502050505030304" pitchFamily="18" charset="0"/>
            </a:rPr>
            <a:t>If DF=0 then inc(EDI), else dec(EDI)</a:t>
          </a:r>
          <a:endParaRPr lang="ro-RO" sz="2400" dirty="0">
            <a:latin typeface="Palatino Linotype" panose="02040502050505030304" pitchFamily="18" charset="0"/>
          </a:endParaRPr>
        </a:p>
      </dgm:t>
    </dgm:pt>
    <dgm:pt modelId="{CBE0C346-501B-4A10-8F4B-39BBCD85EC1C}" type="parTrans" cxnId="{E76A516D-62A0-451A-A9D5-8810D227A69B}">
      <dgm:prSet/>
      <dgm:spPr/>
      <dgm:t>
        <a:bodyPr/>
        <a:lstStyle/>
        <a:p>
          <a:endParaRPr lang="en-US"/>
        </a:p>
      </dgm:t>
    </dgm:pt>
    <dgm:pt modelId="{DE6CEA5A-F99F-464D-AD6F-3FC71953EBFC}" type="sibTrans" cxnId="{E76A516D-62A0-451A-A9D5-8810D227A69B}">
      <dgm:prSet/>
      <dgm:spPr/>
      <dgm:t>
        <a:bodyPr/>
        <a:lstStyle/>
        <a:p>
          <a:endParaRPr lang="en-US"/>
        </a:p>
      </dgm:t>
    </dgm:pt>
    <dgm:pt modelId="{4DC60EDB-2776-4DAC-93EB-2AB49A53B92E}">
      <dgm:prSe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W</a:t>
          </a:r>
          <a:r>
            <a:rPr lang="ro-RO" sz="2400" dirty="0" smtClean="0">
              <a:latin typeface="Palatino Linotype" panose="02040502050505030304" pitchFamily="18" charset="0"/>
            </a:rPr>
            <a:t>	 - Store AX into the word from the address &lt;ES:EDI&gt;</a:t>
          </a:r>
          <a:endParaRPr lang="ro-RO" sz="2400" dirty="0">
            <a:latin typeface="Palatino Linotype" panose="02040502050505030304" pitchFamily="18" charset="0"/>
          </a:endParaRPr>
        </a:p>
      </dgm:t>
    </dgm:pt>
    <dgm:pt modelId="{6B22F6CA-109A-427B-B5AB-91D1FAF28EE0}" type="parTrans" cxnId="{25469D77-E093-49FA-83E4-2932F456907A}">
      <dgm:prSet/>
      <dgm:spPr/>
      <dgm:t>
        <a:bodyPr/>
        <a:lstStyle/>
        <a:p>
          <a:endParaRPr lang="en-US"/>
        </a:p>
      </dgm:t>
    </dgm:pt>
    <dgm:pt modelId="{6A40BA3D-825D-4B89-8588-1FD721574B3C}" type="sibTrans" cxnId="{25469D77-E093-49FA-83E4-2932F456907A}">
      <dgm:prSet/>
      <dgm:spPr/>
      <dgm:t>
        <a:bodyPr/>
        <a:lstStyle/>
        <a:p>
          <a:endParaRPr lang="en-US"/>
        </a:p>
      </dgm:t>
    </dgm:pt>
    <dgm:pt modelId="{34ED0074-991A-42B5-BF6E-5B099F3749EA}">
      <dgm:prSet custT="1"/>
      <dgm:spPr/>
      <dgm:t>
        <a:bodyPr/>
        <a:lstStyle/>
        <a:p>
          <a:pPr algn="just"/>
          <a:r>
            <a:rPr lang="ro-RO" sz="2400" smtClean="0">
              <a:latin typeface="Palatino Linotype" panose="02040502050505030304" pitchFamily="18" charset="0"/>
            </a:rPr>
            <a:t>If DF=0 then EDI:= EDI+2, else EDI:= EDI-2</a:t>
          </a:r>
          <a:endParaRPr lang="ro-RO" sz="2400" dirty="0">
            <a:latin typeface="Palatino Linotype" panose="02040502050505030304" pitchFamily="18" charset="0"/>
          </a:endParaRPr>
        </a:p>
      </dgm:t>
    </dgm:pt>
    <dgm:pt modelId="{C8C53780-AF25-4ED1-8D58-C66475B9C2B1}" type="parTrans" cxnId="{406E24DF-E49A-4334-9DEF-2D88C7E637F1}">
      <dgm:prSet/>
      <dgm:spPr/>
      <dgm:t>
        <a:bodyPr/>
        <a:lstStyle/>
        <a:p>
          <a:endParaRPr lang="en-US"/>
        </a:p>
      </dgm:t>
    </dgm:pt>
    <dgm:pt modelId="{0CED95BB-DF3C-4E33-BBF2-668C02B231F4}" type="sibTrans" cxnId="{406E24DF-E49A-4334-9DEF-2D88C7E637F1}">
      <dgm:prSet/>
      <dgm:spPr/>
      <dgm:t>
        <a:bodyPr/>
        <a:lstStyle/>
        <a:p>
          <a:endParaRPr lang="en-US"/>
        </a:p>
      </dgm:t>
    </dgm:pt>
    <dgm:pt modelId="{35AF0A7C-25C6-4F1F-AD6D-5925FFEB6CDB}">
      <dgm:prSet custT="1"/>
      <dgm:spPr/>
      <dgm:t>
        <a:bodyPr/>
        <a:lstStyle/>
        <a:p>
          <a:pPr algn="just"/>
          <a:r>
            <a:rPr lang="ro-RO" sz="2400" dirty="0" smtClean="0">
              <a:latin typeface="Palatino Linotype" panose="02040502050505030304" pitchFamily="18" charset="0"/>
            </a:rPr>
            <a:t>STOS</a:t>
          </a:r>
          <a:r>
            <a:rPr lang="ro-RO" sz="2400" b="1" dirty="0" smtClean="0">
              <a:latin typeface="Palatino Linotype" panose="02040502050505030304" pitchFamily="18" charset="0"/>
            </a:rPr>
            <a:t>D</a:t>
          </a:r>
          <a:r>
            <a:rPr lang="ro-RO" sz="2400" dirty="0" smtClean="0">
              <a:latin typeface="Palatino Linotype" panose="02040502050505030304" pitchFamily="18" charset="0"/>
            </a:rPr>
            <a:t> - Store EAX into the double word from the address &lt;ES:EDI&gt;</a:t>
          </a:r>
          <a:endParaRPr lang="ro-RO" sz="2400" dirty="0">
            <a:latin typeface="Palatino Linotype" panose="02040502050505030304" pitchFamily="18" charset="0"/>
          </a:endParaRPr>
        </a:p>
      </dgm:t>
    </dgm:pt>
    <dgm:pt modelId="{0F5A472A-8AB1-4C94-A521-54A7BCBCFDED}" type="parTrans" cxnId="{DB975C3F-5CF0-4FC5-BC5E-FF4B61D0236F}">
      <dgm:prSet/>
      <dgm:spPr/>
      <dgm:t>
        <a:bodyPr/>
        <a:lstStyle/>
        <a:p>
          <a:endParaRPr lang="en-US"/>
        </a:p>
      </dgm:t>
    </dgm:pt>
    <dgm:pt modelId="{E8B89DE8-8095-404B-A17E-04C76360CC5A}" type="sibTrans" cxnId="{DB975C3F-5CF0-4FC5-BC5E-FF4B61D0236F}">
      <dgm:prSet/>
      <dgm:spPr/>
      <dgm:t>
        <a:bodyPr/>
        <a:lstStyle/>
        <a:p>
          <a:endParaRPr lang="en-US"/>
        </a:p>
      </dgm:t>
    </dgm:pt>
    <dgm:pt modelId="{CC8B4A44-56C0-48C6-A228-B731BF1D15E5}">
      <dgm:prSet custT="1"/>
      <dgm:spPr/>
      <dgm:t>
        <a:bodyPr/>
        <a:lstStyle/>
        <a:p>
          <a:pPr algn="just"/>
          <a:r>
            <a:rPr lang="ro-RO" sz="2400" dirty="0" smtClean="0">
              <a:latin typeface="Palatino Linotype" panose="02040502050505030304" pitchFamily="18" charset="0"/>
            </a:rPr>
            <a:t>If DF=0 then EDI:= EDI+4, else EDI:= EDI-4</a:t>
          </a:r>
          <a:endParaRPr lang="ro-RO" sz="2400" dirty="0">
            <a:latin typeface="Palatino Linotype" panose="02040502050505030304" pitchFamily="18" charset="0"/>
          </a:endParaRPr>
        </a:p>
      </dgm:t>
    </dgm:pt>
    <dgm:pt modelId="{E54EEF66-2D23-4D54-9256-86E289F77045}" type="parTrans" cxnId="{BBFDAE42-E96C-4CD0-9D76-953492D8F6B9}">
      <dgm:prSet/>
      <dgm:spPr/>
      <dgm:t>
        <a:bodyPr/>
        <a:lstStyle/>
        <a:p>
          <a:endParaRPr lang="en-US"/>
        </a:p>
      </dgm:t>
    </dgm:pt>
    <dgm:pt modelId="{9D432EB1-A9B1-4136-90CD-0DFB783A8A94}" type="sibTrans" cxnId="{BBFDAE42-E96C-4CD0-9D76-953492D8F6B9}">
      <dgm:prSet/>
      <dgm:spPr/>
      <dgm:t>
        <a:bodyPr/>
        <a:lstStyle/>
        <a:p>
          <a:endParaRPr lang="en-US"/>
        </a:p>
      </dgm:t>
    </dgm:pt>
    <dgm:pt modelId="{6343FE8E-A975-464D-BBD7-C5E365A41CB7}" type="pres">
      <dgm:prSet presAssocID="{1C04937D-4C34-40B5-B23E-98B0BC880A8B}" presName="linear" presStyleCnt="0">
        <dgm:presLayoutVars>
          <dgm:animLvl val="lvl"/>
          <dgm:resizeHandles val="exact"/>
        </dgm:presLayoutVars>
      </dgm:prSet>
      <dgm:spPr/>
      <dgm:t>
        <a:bodyPr/>
        <a:lstStyle/>
        <a:p>
          <a:endParaRPr lang="en-US"/>
        </a:p>
      </dgm:t>
    </dgm:pt>
    <dgm:pt modelId="{616B4555-ABD9-499C-A0B7-99E6E2F351FC}" type="pres">
      <dgm:prSet presAssocID="{8EA1DB4A-28A5-4D8C-AFF1-653749E313A1}" presName="parentText" presStyleLbl="node1" presStyleIdx="0" presStyleCnt="3">
        <dgm:presLayoutVars>
          <dgm:chMax val="0"/>
          <dgm:bulletEnabled val="1"/>
        </dgm:presLayoutVars>
      </dgm:prSet>
      <dgm:spPr/>
      <dgm:t>
        <a:bodyPr/>
        <a:lstStyle/>
        <a:p>
          <a:endParaRPr lang="en-US"/>
        </a:p>
      </dgm:t>
    </dgm:pt>
    <dgm:pt modelId="{0464A176-FD4C-4EA8-BB05-D99570F3F672}" type="pres">
      <dgm:prSet presAssocID="{8EA1DB4A-28A5-4D8C-AFF1-653749E313A1}" presName="childText" presStyleLbl="revTx" presStyleIdx="0" presStyleCnt="3">
        <dgm:presLayoutVars>
          <dgm:bulletEnabled val="1"/>
        </dgm:presLayoutVars>
      </dgm:prSet>
      <dgm:spPr/>
      <dgm:t>
        <a:bodyPr/>
        <a:lstStyle/>
        <a:p>
          <a:endParaRPr lang="en-US"/>
        </a:p>
      </dgm:t>
    </dgm:pt>
    <dgm:pt modelId="{71B27564-99F5-4326-B31F-5FDF54F7E921}" type="pres">
      <dgm:prSet presAssocID="{4DC60EDB-2776-4DAC-93EB-2AB49A53B92E}" presName="parentText" presStyleLbl="node1" presStyleIdx="1" presStyleCnt="3">
        <dgm:presLayoutVars>
          <dgm:chMax val="0"/>
          <dgm:bulletEnabled val="1"/>
        </dgm:presLayoutVars>
      </dgm:prSet>
      <dgm:spPr/>
      <dgm:t>
        <a:bodyPr/>
        <a:lstStyle/>
        <a:p>
          <a:endParaRPr lang="en-US"/>
        </a:p>
      </dgm:t>
    </dgm:pt>
    <dgm:pt modelId="{8CA88958-7171-4CB3-9C74-9088A4DD457F}" type="pres">
      <dgm:prSet presAssocID="{4DC60EDB-2776-4DAC-93EB-2AB49A53B92E}" presName="childText" presStyleLbl="revTx" presStyleIdx="1" presStyleCnt="3">
        <dgm:presLayoutVars>
          <dgm:bulletEnabled val="1"/>
        </dgm:presLayoutVars>
      </dgm:prSet>
      <dgm:spPr/>
      <dgm:t>
        <a:bodyPr/>
        <a:lstStyle/>
        <a:p>
          <a:endParaRPr lang="en-US"/>
        </a:p>
      </dgm:t>
    </dgm:pt>
    <dgm:pt modelId="{A5EBCA02-B06C-40BD-BD37-2164185D6E2D}" type="pres">
      <dgm:prSet presAssocID="{35AF0A7C-25C6-4F1F-AD6D-5925FFEB6CDB}" presName="parentText" presStyleLbl="node1" presStyleIdx="2" presStyleCnt="3">
        <dgm:presLayoutVars>
          <dgm:chMax val="0"/>
          <dgm:bulletEnabled val="1"/>
        </dgm:presLayoutVars>
      </dgm:prSet>
      <dgm:spPr/>
      <dgm:t>
        <a:bodyPr/>
        <a:lstStyle/>
        <a:p>
          <a:endParaRPr lang="en-US"/>
        </a:p>
      </dgm:t>
    </dgm:pt>
    <dgm:pt modelId="{C5CA955E-5DEF-4918-B0A1-13FCBA57B528}" type="pres">
      <dgm:prSet presAssocID="{35AF0A7C-25C6-4F1F-AD6D-5925FFEB6CDB}" presName="childText" presStyleLbl="revTx" presStyleIdx="2" presStyleCnt="3">
        <dgm:presLayoutVars>
          <dgm:bulletEnabled val="1"/>
        </dgm:presLayoutVars>
      </dgm:prSet>
      <dgm:spPr/>
      <dgm:t>
        <a:bodyPr/>
        <a:lstStyle/>
        <a:p>
          <a:endParaRPr lang="en-US"/>
        </a:p>
      </dgm:t>
    </dgm:pt>
  </dgm:ptLst>
  <dgm:cxnLst>
    <dgm:cxn modelId="{36CD78F3-868F-4238-A307-27A2491CBBBD}" type="presOf" srcId="{CC8B4A44-56C0-48C6-A228-B731BF1D15E5}" destId="{C5CA955E-5DEF-4918-B0A1-13FCBA57B528}" srcOrd="0" destOrd="0" presId="urn:microsoft.com/office/officeart/2005/8/layout/vList2"/>
    <dgm:cxn modelId="{25469D77-E093-49FA-83E4-2932F456907A}" srcId="{1C04937D-4C34-40B5-B23E-98B0BC880A8B}" destId="{4DC60EDB-2776-4DAC-93EB-2AB49A53B92E}" srcOrd="1" destOrd="0" parTransId="{6B22F6CA-109A-427B-B5AB-91D1FAF28EE0}" sibTransId="{6A40BA3D-825D-4B89-8588-1FD721574B3C}"/>
    <dgm:cxn modelId="{2ED32375-B8B8-4F85-9A0A-E10ED7AD72BF}" type="presOf" srcId="{8EA1DB4A-28A5-4D8C-AFF1-653749E313A1}" destId="{616B4555-ABD9-499C-A0B7-99E6E2F351FC}" srcOrd="0" destOrd="0" presId="urn:microsoft.com/office/officeart/2005/8/layout/vList2"/>
    <dgm:cxn modelId="{BBFDAE42-E96C-4CD0-9D76-953492D8F6B9}" srcId="{35AF0A7C-25C6-4F1F-AD6D-5925FFEB6CDB}" destId="{CC8B4A44-56C0-48C6-A228-B731BF1D15E5}" srcOrd="0" destOrd="0" parTransId="{E54EEF66-2D23-4D54-9256-86E289F77045}" sibTransId="{9D432EB1-A9B1-4136-90CD-0DFB783A8A94}"/>
    <dgm:cxn modelId="{283A51DD-D635-485E-8A40-6900049C6E5D}" type="presOf" srcId="{1C04937D-4C34-40B5-B23E-98B0BC880A8B}" destId="{6343FE8E-A975-464D-BBD7-C5E365A41CB7}" srcOrd="0" destOrd="0" presId="urn:microsoft.com/office/officeart/2005/8/layout/vList2"/>
    <dgm:cxn modelId="{C909E092-CC8E-46F8-9E4B-3B22A7D7E8FD}" type="presOf" srcId="{35AF0A7C-25C6-4F1F-AD6D-5925FFEB6CDB}" destId="{A5EBCA02-B06C-40BD-BD37-2164185D6E2D}" srcOrd="0" destOrd="0" presId="urn:microsoft.com/office/officeart/2005/8/layout/vList2"/>
    <dgm:cxn modelId="{DB975C3F-5CF0-4FC5-BC5E-FF4B61D0236F}" srcId="{1C04937D-4C34-40B5-B23E-98B0BC880A8B}" destId="{35AF0A7C-25C6-4F1F-AD6D-5925FFEB6CDB}" srcOrd="2" destOrd="0" parTransId="{0F5A472A-8AB1-4C94-A521-54A7BCBCFDED}" sibTransId="{E8B89DE8-8095-404B-A17E-04C76360CC5A}"/>
    <dgm:cxn modelId="{F39BB016-DB90-4AC5-93C0-CC88B505BA2E}" type="presOf" srcId="{34ED0074-991A-42B5-BF6E-5B099F3749EA}" destId="{8CA88958-7171-4CB3-9C74-9088A4DD457F}" srcOrd="0" destOrd="0" presId="urn:microsoft.com/office/officeart/2005/8/layout/vList2"/>
    <dgm:cxn modelId="{9AF24B5E-DCDC-45E5-9345-31D32E4F1A69}" srcId="{1C04937D-4C34-40B5-B23E-98B0BC880A8B}" destId="{8EA1DB4A-28A5-4D8C-AFF1-653749E313A1}" srcOrd="0" destOrd="0" parTransId="{A6AD1394-D9E2-480E-8943-D03FC5530EE6}" sibTransId="{C0116001-D786-49C5-AF83-2C33680404FD}"/>
    <dgm:cxn modelId="{6486B182-8AEF-48C4-BBB0-D09FA7D16998}" type="presOf" srcId="{4DC60EDB-2776-4DAC-93EB-2AB49A53B92E}" destId="{71B27564-99F5-4326-B31F-5FDF54F7E921}" srcOrd="0" destOrd="0" presId="urn:microsoft.com/office/officeart/2005/8/layout/vList2"/>
    <dgm:cxn modelId="{E76A516D-62A0-451A-A9D5-8810D227A69B}" srcId="{8EA1DB4A-28A5-4D8C-AFF1-653749E313A1}" destId="{F0B63E9C-725D-4D03-AA1A-E07715757A1A}" srcOrd="0" destOrd="0" parTransId="{CBE0C346-501B-4A10-8F4B-39BBCD85EC1C}" sibTransId="{DE6CEA5A-F99F-464D-AD6F-3FC71953EBFC}"/>
    <dgm:cxn modelId="{406E24DF-E49A-4334-9DEF-2D88C7E637F1}" srcId="{4DC60EDB-2776-4DAC-93EB-2AB49A53B92E}" destId="{34ED0074-991A-42B5-BF6E-5B099F3749EA}" srcOrd="0" destOrd="0" parTransId="{C8C53780-AF25-4ED1-8D58-C66475B9C2B1}" sibTransId="{0CED95BB-DF3C-4E33-BBF2-668C02B231F4}"/>
    <dgm:cxn modelId="{114C3BFA-2B83-4DDB-8419-A921A67F7915}" type="presOf" srcId="{F0B63E9C-725D-4D03-AA1A-E07715757A1A}" destId="{0464A176-FD4C-4EA8-BB05-D99570F3F672}" srcOrd="0" destOrd="0" presId="urn:microsoft.com/office/officeart/2005/8/layout/vList2"/>
    <dgm:cxn modelId="{7DD138EB-AB97-4160-88BD-42116E7CB8A0}" type="presParOf" srcId="{6343FE8E-A975-464D-BBD7-C5E365A41CB7}" destId="{616B4555-ABD9-499C-A0B7-99E6E2F351FC}" srcOrd="0" destOrd="0" presId="urn:microsoft.com/office/officeart/2005/8/layout/vList2"/>
    <dgm:cxn modelId="{505CE641-4B5C-49B8-9675-782EA52DB931}" type="presParOf" srcId="{6343FE8E-A975-464D-BBD7-C5E365A41CB7}" destId="{0464A176-FD4C-4EA8-BB05-D99570F3F672}" srcOrd="1" destOrd="0" presId="urn:microsoft.com/office/officeart/2005/8/layout/vList2"/>
    <dgm:cxn modelId="{8BD83FAC-E9E8-4F2D-83C6-D7A4292906E9}" type="presParOf" srcId="{6343FE8E-A975-464D-BBD7-C5E365A41CB7}" destId="{71B27564-99F5-4326-B31F-5FDF54F7E921}" srcOrd="2" destOrd="0" presId="urn:microsoft.com/office/officeart/2005/8/layout/vList2"/>
    <dgm:cxn modelId="{BE786D7B-C203-4646-9A8D-8408FECF43BF}" type="presParOf" srcId="{6343FE8E-A975-464D-BBD7-C5E365A41CB7}" destId="{8CA88958-7171-4CB3-9C74-9088A4DD457F}" srcOrd="3" destOrd="0" presId="urn:microsoft.com/office/officeart/2005/8/layout/vList2"/>
    <dgm:cxn modelId="{2C52E784-6360-4C5A-AA07-4CF351FFDC05}" type="presParOf" srcId="{6343FE8E-A975-464D-BBD7-C5E365A41CB7}" destId="{A5EBCA02-B06C-40BD-BD37-2164185D6E2D}" srcOrd="4" destOrd="0" presId="urn:microsoft.com/office/officeart/2005/8/layout/vList2"/>
    <dgm:cxn modelId="{56948776-3362-4ECE-BD93-82EFEB992691}" type="presParOf" srcId="{6343FE8E-A975-464D-BBD7-C5E365A41CB7}" destId="{C5CA955E-5DEF-4918-B0A1-13FCBA57B52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192033-E6EC-4293-B038-E74CAAC70CA1}" type="doc">
      <dgm:prSet loTypeId="urn:microsoft.com/office/officeart/2005/8/layout/vList2" loCatId="list" qsTypeId="urn:microsoft.com/office/officeart/2005/8/quickstyle/simple2" qsCatId="simple" csTypeId="urn:microsoft.com/office/officeart/2005/8/colors/accent2_1" csCatId="accent2" phldr="1"/>
      <dgm:spPr/>
      <dgm:t>
        <a:bodyPr/>
        <a:lstStyle/>
        <a:p>
          <a:endParaRPr lang="en-US"/>
        </a:p>
      </dgm:t>
    </dgm:pt>
    <dgm:pt modelId="{9548A917-4714-427B-841C-A1B5A3CC68A2}">
      <dgm:prSet phldrT="[Tex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a:t>
          </a:r>
          <a:r>
            <a:rPr lang="ro-RO" sz="2300" b="0" dirty="0" smtClean="0">
              <a:latin typeface="Palatino Linotype" panose="02040502050505030304" pitchFamily="18" charset="0"/>
            </a:rPr>
            <a:t>Copy</a:t>
          </a:r>
          <a:r>
            <a:rPr lang="ro-RO" sz="2300" dirty="0" smtClean="0">
              <a:latin typeface="Palatino Linotype" panose="02040502050505030304" pitchFamily="18" charset="0"/>
            </a:rPr>
            <a:t> the byte from the address &lt;DS:ESI&gt; to the address &lt;ES:EDI&gt;</a:t>
          </a:r>
          <a:endParaRPr lang="en-US" sz="2300" dirty="0"/>
        </a:p>
      </dgm:t>
    </dgm:pt>
    <dgm:pt modelId="{EB761BF4-F805-4992-9708-898A3D791471}" type="parTrans" cxnId="{58521999-F34C-4314-AB67-6C8F2D3F8631}">
      <dgm:prSet/>
      <dgm:spPr/>
      <dgm:t>
        <a:bodyPr/>
        <a:lstStyle/>
        <a:p>
          <a:endParaRPr lang="en-US"/>
        </a:p>
      </dgm:t>
    </dgm:pt>
    <dgm:pt modelId="{EE0C84E1-5FC0-4015-A963-0FDF25B07C14}" type="sibTrans" cxnId="{58521999-F34C-4314-AB67-6C8F2D3F8631}">
      <dgm:prSet/>
      <dgm:spPr/>
      <dgm:t>
        <a:bodyPr/>
        <a:lstStyle/>
        <a:p>
          <a:endParaRPr lang="en-US"/>
        </a:p>
      </dgm:t>
    </dgm:pt>
    <dgm:pt modelId="{F1E3652C-539D-436B-BCC4-2C4AE79CB824}">
      <dgm:prSet custT="1"/>
      <dgm:spPr/>
      <dgm:t>
        <a:bodyPr/>
        <a:lstStyle/>
        <a:p>
          <a:r>
            <a:rPr lang="ro-RO" sz="2300" dirty="0" smtClean="0">
              <a:latin typeface="Palatino Linotype" panose="02040502050505030304" pitchFamily="18" charset="0"/>
            </a:rPr>
            <a:t>If DF=0 then inc(ESI), inc(EDI), else dec(ESI), dec(EDI)</a:t>
          </a:r>
          <a:endParaRPr lang="ro-RO" sz="2300" dirty="0">
            <a:latin typeface="Palatino Linotype" panose="02040502050505030304" pitchFamily="18" charset="0"/>
          </a:endParaRPr>
        </a:p>
      </dgm:t>
    </dgm:pt>
    <dgm:pt modelId="{AE12CF9B-43F8-4D41-B8CD-67E554AA831B}" type="parTrans" cxnId="{1391D5EF-16BE-4049-BF4B-6BF320A34965}">
      <dgm:prSet/>
      <dgm:spPr/>
      <dgm:t>
        <a:bodyPr/>
        <a:lstStyle/>
        <a:p>
          <a:endParaRPr lang="en-US"/>
        </a:p>
      </dgm:t>
    </dgm:pt>
    <dgm:pt modelId="{B3EB546C-2CE4-4F85-8359-288C90A968CF}" type="sibTrans" cxnId="{1391D5EF-16BE-4049-BF4B-6BF320A34965}">
      <dgm:prSet/>
      <dgm:spPr/>
      <dgm:t>
        <a:bodyPr/>
        <a:lstStyle/>
        <a:p>
          <a:endParaRPr lang="en-US"/>
        </a:p>
      </dgm:t>
    </dgm:pt>
    <dgm:pt modelId="{47F316AD-DE1F-45C2-95BE-9273ADCF2429}">
      <dgm:prSe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W </a:t>
          </a:r>
          <a:r>
            <a:rPr lang="ro-RO" sz="2300" dirty="0" smtClean="0">
              <a:latin typeface="Palatino Linotype" panose="02040502050505030304" pitchFamily="18" charset="0"/>
            </a:rPr>
            <a:t>- </a:t>
          </a:r>
          <a:r>
            <a:rPr lang="ro-RO" sz="2300" b="0" dirty="0" smtClean="0">
              <a:latin typeface="Palatino Linotype" panose="02040502050505030304" pitchFamily="18" charset="0"/>
            </a:rPr>
            <a:t>Copy</a:t>
          </a:r>
          <a:r>
            <a:rPr lang="ro-RO" sz="2300" dirty="0" smtClean="0">
              <a:latin typeface="Palatino Linotype" panose="02040502050505030304" pitchFamily="18" charset="0"/>
            </a:rPr>
            <a:t> the word from the address &lt;DS:ESI&gt; to the address &lt;ES:EDI&gt;</a:t>
          </a:r>
          <a:endParaRPr lang="ro-RO" sz="2300" dirty="0">
            <a:latin typeface="Palatino Linotype" panose="02040502050505030304" pitchFamily="18" charset="0"/>
          </a:endParaRPr>
        </a:p>
      </dgm:t>
    </dgm:pt>
    <dgm:pt modelId="{4705E282-DE26-4E73-A080-8AF2FF4A1036}" type="parTrans" cxnId="{1C8DB24A-4649-490D-8B33-DA6304907179}">
      <dgm:prSet/>
      <dgm:spPr/>
      <dgm:t>
        <a:bodyPr/>
        <a:lstStyle/>
        <a:p>
          <a:endParaRPr lang="en-US"/>
        </a:p>
      </dgm:t>
    </dgm:pt>
    <dgm:pt modelId="{18746953-C124-48D8-8574-24F9125BBDDD}" type="sibTrans" cxnId="{1C8DB24A-4649-490D-8B33-DA6304907179}">
      <dgm:prSet/>
      <dgm:spPr/>
      <dgm:t>
        <a:bodyPr/>
        <a:lstStyle/>
        <a:p>
          <a:endParaRPr lang="en-US"/>
        </a:p>
      </dgm:t>
    </dgm:pt>
    <dgm:pt modelId="{6D8F2964-6599-4785-AD68-ABE24BD30673}">
      <dgm:prSet custT="1"/>
      <dgm:spPr/>
      <dgm:t>
        <a:bodyPr/>
        <a:lstStyle/>
        <a:p>
          <a:r>
            <a:rPr lang="ro-RO" sz="2300" smtClean="0">
              <a:latin typeface="Palatino Linotype" panose="02040502050505030304" pitchFamily="18" charset="0"/>
            </a:rPr>
            <a:t>If DF=0 then ESI:= ESI+2, EDI:= EDI+2, else ESI:= ESI-2, EDI:= EDI-2</a:t>
          </a:r>
          <a:endParaRPr lang="ro-RO" sz="2300" dirty="0">
            <a:latin typeface="Palatino Linotype" panose="02040502050505030304" pitchFamily="18" charset="0"/>
          </a:endParaRPr>
        </a:p>
      </dgm:t>
    </dgm:pt>
    <dgm:pt modelId="{DB2C72AC-1041-4956-8E3E-61A250814D8F}" type="parTrans" cxnId="{CA5987F4-290B-41C9-AC2A-EC220F232ECA}">
      <dgm:prSet/>
      <dgm:spPr/>
      <dgm:t>
        <a:bodyPr/>
        <a:lstStyle/>
        <a:p>
          <a:endParaRPr lang="en-US"/>
        </a:p>
      </dgm:t>
    </dgm:pt>
    <dgm:pt modelId="{CEE25CED-E4D8-44F0-A403-2DA2AC2E56FB}" type="sibTrans" cxnId="{CA5987F4-290B-41C9-AC2A-EC220F232ECA}">
      <dgm:prSet/>
      <dgm:spPr/>
      <dgm:t>
        <a:bodyPr/>
        <a:lstStyle/>
        <a:p>
          <a:endParaRPr lang="en-US"/>
        </a:p>
      </dgm:t>
    </dgm:pt>
    <dgm:pt modelId="{1B9C1AD5-986D-4013-B098-2FE563F8EBA0}">
      <dgm:prSet custT="1"/>
      <dgm:spPr/>
      <dgm:t>
        <a:bodyPr/>
        <a:lstStyle/>
        <a:p>
          <a:r>
            <a:rPr lang="ro-RO" sz="2300" dirty="0" smtClean="0">
              <a:latin typeface="Palatino Linotype" panose="02040502050505030304" pitchFamily="18" charset="0"/>
            </a:rPr>
            <a:t>MOVS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Copy the doubleword from the address &lt;DS:ESI&gt; to the address &lt;ES:EDI&gt;</a:t>
          </a:r>
          <a:endParaRPr lang="ro-RO" sz="2300" dirty="0">
            <a:latin typeface="Palatino Linotype" panose="02040502050505030304" pitchFamily="18" charset="0"/>
          </a:endParaRPr>
        </a:p>
      </dgm:t>
    </dgm:pt>
    <dgm:pt modelId="{3B5E158C-0EC5-49D9-A440-4E1A11DDF3BD}" type="parTrans" cxnId="{95FD9BE1-DB15-4F50-94DB-144FFF57CD17}">
      <dgm:prSet/>
      <dgm:spPr/>
      <dgm:t>
        <a:bodyPr/>
        <a:lstStyle/>
        <a:p>
          <a:endParaRPr lang="en-US"/>
        </a:p>
      </dgm:t>
    </dgm:pt>
    <dgm:pt modelId="{93278A7E-FB1F-4082-A88B-736F29EE42FF}" type="sibTrans" cxnId="{95FD9BE1-DB15-4F50-94DB-144FFF57CD17}">
      <dgm:prSet/>
      <dgm:spPr/>
      <dgm:t>
        <a:bodyPr/>
        <a:lstStyle/>
        <a:p>
          <a:endParaRPr lang="en-US"/>
        </a:p>
      </dgm:t>
    </dgm:pt>
    <dgm:pt modelId="{66367031-808D-4ECB-967C-923506106FA0}">
      <dgm:prSet custT="1"/>
      <dgm:spPr/>
      <dgm:t>
        <a:bodyPr/>
        <a:lstStyle/>
        <a:p>
          <a:r>
            <a:rPr lang="ro-RO" sz="2300" dirty="0" smtClean="0">
              <a:latin typeface="Palatino Linotype" panose="02040502050505030304" pitchFamily="18" charset="0"/>
            </a:rPr>
            <a:t>If DF=0 then ESI:= ESI+4, EDI:= EDI+4, else ESI:= ESI-4, EDI:= EDI-4</a:t>
          </a:r>
          <a:endParaRPr lang="ro-RO" sz="2300" dirty="0">
            <a:latin typeface="Palatino Linotype" panose="02040502050505030304" pitchFamily="18" charset="0"/>
          </a:endParaRPr>
        </a:p>
      </dgm:t>
    </dgm:pt>
    <dgm:pt modelId="{81241209-6E37-40B7-9FF4-BB473876BA6D}" type="parTrans" cxnId="{F839D817-4CB9-4099-B070-43AB37BD6CF6}">
      <dgm:prSet/>
      <dgm:spPr/>
      <dgm:t>
        <a:bodyPr/>
        <a:lstStyle/>
        <a:p>
          <a:endParaRPr lang="en-US"/>
        </a:p>
      </dgm:t>
    </dgm:pt>
    <dgm:pt modelId="{A0632A94-10DB-4AAB-8F77-9B8BA3CCA0D1}" type="sibTrans" cxnId="{F839D817-4CB9-4099-B070-43AB37BD6CF6}">
      <dgm:prSet/>
      <dgm:spPr/>
      <dgm:t>
        <a:bodyPr/>
        <a:lstStyle/>
        <a:p>
          <a:endParaRPr lang="en-US"/>
        </a:p>
      </dgm:t>
    </dgm:pt>
    <dgm:pt modelId="{5696D0B5-C748-4AAC-A612-A87668A3B2B2}" type="pres">
      <dgm:prSet presAssocID="{8A192033-E6EC-4293-B038-E74CAAC70CA1}" presName="linear" presStyleCnt="0">
        <dgm:presLayoutVars>
          <dgm:animLvl val="lvl"/>
          <dgm:resizeHandles val="exact"/>
        </dgm:presLayoutVars>
      </dgm:prSet>
      <dgm:spPr/>
      <dgm:t>
        <a:bodyPr/>
        <a:lstStyle/>
        <a:p>
          <a:endParaRPr lang="en-US"/>
        </a:p>
      </dgm:t>
    </dgm:pt>
    <dgm:pt modelId="{E572B592-4CA3-4587-9E15-700BE19B6D5D}" type="pres">
      <dgm:prSet presAssocID="{9548A917-4714-427B-841C-A1B5A3CC68A2}" presName="parentText" presStyleLbl="node1" presStyleIdx="0" presStyleCnt="3">
        <dgm:presLayoutVars>
          <dgm:chMax val="0"/>
          <dgm:bulletEnabled val="1"/>
        </dgm:presLayoutVars>
      </dgm:prSet>
      <dgm:spPr/>
      <dgm:t>
        <a:bodyPr/>
        <a:lstStyle/>
        <a:p>
          <a:endParaRPr lang="en-US"/>
        </a:p>
      </dgm:t>
    </dgm:pt>
    <dgm:pt modelId="{7FCF2E90-173D-482F-8EA3-491D2B36CF08}" type="pres">
      <dgm:prSet presAssocID="{9548A917-4714-427B-841C-A1B5A3CC68A2}" presName="childText" presStyleLbl="revTx" presStyleIdx="0" presStyleCnt="3">
        <dgm:presLayoutVars>
          <dgm:bulletEnabled val="1"/>
        </dgm:presLayoutVars>
      </dgm:prSet>
      <dgm:spPr/>
      <dgm:t>
        <a:bodyPr/>
        <a:lstStyle/>
        <a:p>
          <a:endParaRPr lang="en-US"/>
        </a:p>
      </dgm:t>
    </dgm:pt>
    <dgm:pt modelId="{E75D0C6D-D0BF-4BA2-BFF9-A77662CA7651}" type="pres">
      <dgm:prSet presAssocID="{47F316AD-DE1F-45C2-95BE-9273ADCF2429}" presName="parentText" presStyleLbl="node1" presStyleIdx="1" presStyleCnt="3">
        <dgm:presLayoutVars>
          <dgm:chMax val="0"/>
          <dgm:bulletEnabled val="1"/>
        </dgm:presLayoutVars>
      </dgm:prSet>
      <dgm:spPr/>
      <dgm:t>
        <a:bodyPr/>
        <a:lstStyle/>
        <a:p>
          <a:endParaRPr lang="en-US"/>
        </a:p>
      </dgm:t>
    </dgm:pt>
    <dgm:pt modelId="{D020C522-61D4-4BE2-9C1E-BE7C27229882}" type="pres">
      <dgm:prSet presAssocID="{47F316AD-DE1F-45C2-95BE-9273ADCF2429}" presName="childText" presStyleLbl="revTx" presStyleIdx="1" presStyleCnt="3">
        <dgm:presLayoutVars>
          <dgm:bulletEnabled val="1"/>
        </dgm:presLayoutVars>
      </dgm:prSet>
      <dgm:spPr/>
      <dgm:t>
        <a:bodyPr/>
        <a:lstStyle/>
        <a:p>
          <a:endParaRPr lang="en-US"/>
        </a:p>
      </dgm:t>
    </dgm:pt>
    <dgm:pt modelId="{769A9AE0-3DB9-459C-8359-BA432D3DA2B6}" type="pres">
      <dgm:prSet presAssocID="{1B9C1AD5-986D-4013-B098-2FE563F8EBA0}" presName="parentText" presStyleLbl="node1" presStyleIdx="2" presStyleCnt="3">
        <dgm:presLayoutVars>
          <dgm:chMax val="0"/>
          <dgm:bulletEnabled val="1"/>
        </dgm:presLayoutVars>
      </dgm:prSet>
      <dgm:spPr/>
      <dgm:t>
        <a:bodyPr/>
        <a:lstStyle/>
        <a:p>
          <a:endParaRPr lang="en-US"/>
        </a:p>
      </dgm:t>
    </dgm:pt>
    <dgm:pt modelId="{3F5415FF-47BB-474B-AC0C-8B69F4D9D659}" type="pres">
      <dgm:prSet presAssocID="{1B9C1AD5-986D-4013-B098-2FE563F8EBA0}" presName="childText" presStyleLbl="revTx" presStyleIdx="2" presStyleCnt="3">
        <dgm:presLayoutVars>
          <dgm:bulletEnabled val="1"/>
        </dgm:presLayoutVars>
      </dgm:prSet>
      <dgm:spPr/>
      <dgm:t>
        <a:bodyPr/>
        <a:lstStyle/>
        <a:p>
          <a:endParaRPr lang="en-US"/>
        </a:p>
      </dgm:t>
    </dgm:pt>
  </dgm:ptLst>
  <dgm:cxnLst>
    <dgm:cxn modelId="{2BAF223A-68D0-48B1-9987-2CE93C1E06D0}" type="presOf" srcId="{F1E3652C-539D-436B-BCC4-2C4AE79CB824}" destId="{7FCF2E90-173D-482F-8EA3-491D2B36CF08}" srcOrd="0" destOrd="0" presId="urn:microsoft.com/office/officeart/2005/8/layout/vList2"/>
    <dgm:cxn modelId="{CA5987F4-290B-41C9-AC2A-EC220F232ECA}" srcId="{47F316AD-DE1F-45C2-95BE-9273ADCF2429}" destId="{6D8F2964-6599-4785-AD68-ABE24BD30673}" srcOrd="0" destOrd="0" parTransId="{DB2C72AC-1041-4956-8E3E-61A250814D8F}" sibTransId="{CEE25CED-E4D8-44F0-A403-2DA2AC2E56FB}"/>
    <dgm:cxn modelId="{F5C6A2FC-4158-4CC4-90DA-C91A24E8B303}" type="presOf" srcId="{1B9C1AD5-986D-4013-B098-2FE563F8EBA0}" destId="{769A9AE0-3DB9-459C-8359-BA432D3DA2B6}" srcOrd="0" destOrd="0" presId="urn:microsoft.com/office/officeart/2005/8/layout/vList2"/>
    <dgm:cxn modelId="{0265BEDA-1332-4CAD-A900-8E24DD97C867}" type="presOf" srcId="{6D8F2964-6599-4785-AD68-ABE24BD30673}" destId="{D020C522-61D4-4BE2-9C1E-BE7C27229882}" srcOrd="0" destOrd="0" presId="urn:microsoft.com/office/officeart/2005/8/layout/vList2"/>
    <dgm:cxn modelId="{1C8DB24A-4649-490D-8B33-DA6304907179}" srcId="{8A192033-E6EC-4293-B038-E74CAAC70CA1}" destId="{47F316AD-DE1F-45C2-95BE-9273ADCF2429}" srcOrd="1" destOrd="0" parTransId="{4705E282-DE26-4E73-A080-8AF2FF4A1036}" sibTransId="{18746953-C124-48D8-8574-24F9125BBDDD}"/>
    <dgm:cxn modelId="{531DC40F-E615-4F27-B92C-F216D0125EB5}" type="presOf" srcId="{8A192033-E6EC-4293-B038-E74CAAC70CA1}" destId="{5696D0B5-C748-4AAC-A612-A87668A3B2B2}" srcOrd="0" destOrd="0" presId="urn:microsoft.com/office/officeart/2005/8/layout/vList2"/>
    <dgm:cxn modelId="{F126A6F1-00ED-471F-B26B-A9C2FF54BA60}" type="presOf" srcId="{66367031-808D-4ECB-967C-923506106FA0}" destId="{3F5415FF-47BB-474B-AC0C-8B69F4D9D659}" srcOrd="0" destOrd="0" presId="urn:microsoft.com/office/officeart/2005/8/layout/vList2"/>
    <dgm:cxn modelId="{1391D5EF-16BE-4049-BF4B-6BF320A34965}" srcId="{9548A917-4714-427B-841C-A1B5A3CC68A2}" destId="{F1E3652C-539D-436B-BCC4-2C4AE79CB824}" srcOrd="0" destOrd="0" parTransId="{AE12CF9B-43F8-4D41-B8CD-67E554AA831B}" sibTransId="{B3EB546C-2CE4-4F85-8359-288C90A968CF}"/>
    <dgm:cxn modelId="{58521999-F34C-4314-AB67-6C8F2D3F8631}" srcId="{8A192033-E6EC-4293-B038-E74CAAC70CA1}" destId="{9548A917-4714-427B-841C-A1B5A3CC68A2}" srcOrd="0" destOrd="0" parTransId="{EB761BF4-F805-4992-9708-898A3D791471}" sibTransId="{EE0C84E1-5FC0-4015-A963-0FDF25B07C14}"/>
    <dgm:cxn modelId="{F839D817-4CB9-4099-B070-43AB37BD6CF6}" srcId="{1B9C1AD5-986D-4013-B098-2FE563F8EBA0}" destId="{66367031-808D-4ECB-967C-923506106FA0}" srcOrd="0" destOrd="0" parTransId="{81241209-6E37-40B7-9FF4-BB473876BA6D}" sibTransId="{A0632A94-10DB-4AAB-8F77-9B8BA3CCA0D1}"/>
    <dgm:cxn modelId="{388093DF-0878-46BE-824F-101D588F5A60}" type="presOf" srcId="{47F316AD-DE1F-45C2-95BE-9273ADCF2429}" destId="{E75D0C6D-D0BF-4BA2-BFF9-A77662CA7651}" srcOrd="0" destOrd="0" presId="urn:microsoft.com/office/officeart/2005/8/layout/vList2"/>
    <dgm:cxn modelId="{95FD9BE1-DB15-4F50-94DB-144FFF57CD17}" srcId="{8A192033-E6EC-4293-B038-E74CAAC70CA1}" destId="{1B9C1AD5-986D-4013-B098-2FE563F8EBA0}" srcOrd="2" destOrd="0" parTransId="{3B5E158C-0EC5-49D9-A440-4E1A11DDF3BD}" sibTransId="{93278A7E-FB1F-4082-A88B-736F29EE42FF}"/>
    <dgm:cxn modelId="{656F2F45-4747-407B-8DE9-B67126F7395C}" type="presOf" srcId="{9548A917-4714-427B-841C-A1B5A3CC68A2}" destId="{E572B592-4CA3-4587-9E15-700BE19B6D5D}" srcOrd="0" destOrd="0" presId="urn:microsoft.com/office/officeart/2005/8/layout/vList2"/>
    <dgm:cxn modelId="{E23EFB01-6EA0-436E-A859-2E0CA9AF0126}" type="presParOf" srcId="{5696D0B5-C748-4AAC-A612-A87668A3B2B2}" destId="{E572B592-4CA3-4587-9E15-700BE19B6D5D}" srcOrd="0" destOrd="0" presId="urn:microsoft.com/office/officeart/2005/8/layout/vList2"/>
    <dgm:cxn modelId="{0615E419-AACF-4704-B34D-3BFE9EE3AC28}" type="presParOf" srcId="{5696D0B5-C748-4AAC-A612-A87668A3B2B2}" destId="{7FCF2E90-173D-482F-8EA3-491D2B36CF08}" srcOrd="1" destOrd="0" presId="urn:microsoft.com/office/officeart/2005/8/layout/vList2"/>
    <dgm:cxn modelId="{AFE18F37-4EC1-42B8-9DC4-0FCBDD8E4A27}" type="presParOf" srcId="{5696D0B5-C748-4AAC-A612-A87668A3B2B2}" destId="{E75D0C6D-D0BF-4BA2-BFF9-A77662CA7651}" srcOrd="2" destOrd="0" presId="urn:microsoft.com/office/officeart/2005/8/layout/vList2"/>
    <dgm:cxn modelId="{198C6098-2EDA-4E5B-97A3-BB1ADDD39C06}" type="presParOf" srcId="{5696D0B5-C748-4AAC-A612-A87668A3B2B2}" destId="{D020C522-61D4-4BE2-9C1E-BE7C27229882}" srcOrd="3" destOrd="0" presId="urn:microsoft.com/office/officeart/2005/8/layout/vList2"/>
    <dgm:cxn modelId="{F547861D-5AAA-49E6-A848-BD2E67937736}" type="presParOf" srcId="{5696D0B5-C748-4AAC-A612-A87668A3B2B2}" destId="{769A9AE0-3DB9-459C-8359-BA432D3DA2B6}" srcOrd="4" destOrd="0" presId="urn:microsoft.com/office/officeart/2005/8/layout/vList2"/>
    <dgm:cxn modelId="{0AB0FAE3-07AB-4E1F-B7BB-7664F7E05D59}" type="presParOf" srcId="{5696D0B5-C748-4AAC-A612-A87668A3B2B2}" destId="{3F5415FF-47BB-474B-AC0C-8B69F4D9D65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01E39E-A8CE-4243-8085-444FCC02CF1C}"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602D7A9C-7B1F-4DA4-8AE4-C28D65496B11}">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Compare a byte from &lt;DS:ESI&gt; with a byte from &lt;ES:EDI&gt;</a:t>
          </a:r>
          <a:endParaRPr lang="ro-RO" sz="2300" dirty="0">
            <a:latin typeface="Palatino Linotype" panose="02040502050505030304" pitchFamily="18" charset="0"/>
          </a:endParaRPr>
        </a:p>
      </dgm:t>
    </dgm:pt>
    <dgm:pt modelId="{0FEB0E61-50A2-48A2-B20D-5F05255DCE41}" type="parTrans" cxnId="{09347281-A968-4749-B24F-8D757B84424E}">
      <dgm:prSet/>
      <dgm:spPr/>
      <dgm:t>
        <a:bodyPr/>
        <a:lstStyle/>
        <a:p>
          <a:endParaRPr lang="en-US"/>
        </a:p>
      </dgm:t>
    </dgm:pt>
    <dgm:pt modelId="{DD543719-5315-4B5F-9319-8152346CBEAD}" type="sibTrans" cxnId="{09347281-A968-4749-B24F-8D757B84424E}">
      <dgm:prSet/>
      <dgm:spPr/>
      <dgm:t>
        <a:bodyPr/>
        <a:lstStyle/>
        <a:p>
          <a:endParaRPr lang="en-US"/>
        </a:p>
      </dgm:t>
    </dgm:pt>
    <dgm:pt modelId="{FEA70E07-FF64-4026-921D-6C36711709F2}">
      <dgm:prSet custT="1"/>
      <dgm:spPr/>
      <dgm:t>
        <a:bodyPr/>
        <a:lstStyle/>
        <a:p>
          <a:r>
            <a:rPr lang="ro-RO" sz="2300" dirty="0" smtClean="0">
              <a:latin typeface="Palatino Linotype" panose="02040502050505030304" pitchFamily="18" charset="0"/>
            </a:rPr>
            <a:t>If DF=0 Then inc(ESI), inc(EDI), Else dec(ESI), dec(EDI)</a:t>
          </a:r>
          <a:endParaRPr lang="ro-RO" sz="2300" dirty="0">
            <a:latin typeface="Palatino Linotype" panose="02040502050505030304" pitchFamily="18" charset="0"/>
          </a:endParaRPr>
        </a:p>
      </dgm:t>
    </dgm:pt>
    <dgm:pt modelId="{8BDDB59C-D06C-4D20-864A-C5A9DFBD1A1B}" type="parTrans" cxnId="{D607D2E7-38D6-453C-A15A-6E2CC02738F6}">
      <dgm:prSet/>
      <dgm:spPr/>
      <dgm:t>
        <a:bodyPr/>
        <a:lstStyle/>
        <a:p>
          <a:endParaRPr lang="en-US"/>
        </a:p>
      </dgm:t>
    </dgm:pt>
    <dgm:pt modelId="{48B1FFBE-20E3-4C4A-BE26-4C7394AA1A08}" type="sibTrans" cxnId="{D607D2E7-38D6-453C-A15A-6E2CC02738F6}">
      <dgm:prSet/>
      <dgm:spPr/>
      <dgm:t>
        <a:bodyPr/>
        <a:lstStyle/>
        <a:p>
          <a:endParaRPr lang="en-US"/>
        </a:p>
      </dgm:t>
    </dgm:pt>
    <dgm:pt modelId="{7A291387-660D-4FAD-8300-2345060A4253}">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W</a:t>
          </a:r>
          <a:r>
            <a:rPr lang="ro-RO" sz="2300" dirty="0" smtClean="0">
              <a:latin typeface="Palatino Linotype" panose="02040502050505030304" pitchFamily="18" charset="0"/>
            </a:rPr>
            <a:t> - Compare a word from  &lt;DS:ESI&gt; with a word from &lt;ES:EDI&gt;</a:t>
          </a:r>
          <a:endParaRPr lang="ro-RO" sz="2300" dirty="0">
            <a:latin typeface="Palatino Linotype" panose="02040502050505030304" pitchFamily="18" charset="0"/>
          </a:endParaRPr>
        </a:p>
      </dgm:t>
    </dgm:pt>
    <dgm:pt modelId="{92E8C7ED-149D-4DD5-A7D5-8BC58B2B90D9}" type="parTrans" cxnId="{0621E610-FAEF-4361-BE8C-5673268D0507}">
      <dgm:prSet/>
      <dgm:spPr/>
      <dgm:t>
        <a:bodyPr/>
        <a:lstStyle/>
        <a:p>
          <a:endParaRPr lang="en-US"/>
        </a:p>
      </dgm:t>
    </dgm:pt>
    <dgm:pt modelId="{FB18BF9D-0121-4BA7-AB0C-6DC232769482}" type="sibTrans" cxnId="{0621E610-FAEF-4361-BE8C-5673268D0507}">
      <dgm:prSet/>
      <dgm:spPr/>
      <dgm:t>
        <a:bodyPr/>
        <a:lstStyle/>
        <a:p>
          <a:endParaRPr lang="en-US"/>
        </a:p>
      </dgm:t>
    </dgm:pt>
    <dgm:pt modelId="{49828B87-1B72-4182-84B9-75E8114853A6}">
      <dgm:prSet custT="1"/>
      <dgm:spPr/>
      <dgm:t>
        <a:bodyPr/>
        <a:lstStyle/>
        <a:p>
          <a:r>
            <a:rPr lang="ro-RO" sz="2300" smtClean="0">
              <a:latin typeface="Palatino Linotype" panose="02040502050505030304" pitchFamily="18" charset="0"/>
            </a:rPr>
            <a:t>If DF=0 Then ESI:= ESI+2, EDI:= EDI+2, Else ESI:= ESI-2, EDI:= EDI-2</a:t>
          </a:r>
          <a:endParaRPr lang="ro-RO" sz="2300" dirty="0">
            <a:latin typeface="Palatino Linotype" panose="02040502050505030304" pitchFamily="18" charset="0"/>
          </a:endParaRPr>
        </a:p>
      </dgm:t>
    </dgm:pt>
    <dgm:pt modelId="{F0C4F083-1681-401E-A0E0-5CBE20186E47}" type="parTrans" cxnId="{C9528E76-882B-4A42-8B34-CCBDBE808713}">
      <dgm:prSet/>
      <dgm:spPr/>
      <dgm:t>
        <a:bodyPr/>
        <a:lstStyle/>
        <a:p>
          <a:endParaRPr lang="en-US"/>
        </a:p>
      </dgm:t>
    </dgm:pt>
    <dgm:pt modelId="{7F723F01-80FE-4C5E-8221-DD6A057BB9B2}" type="sibTrans" cxnId="{C9528E76-882B-4A42-8B34-CCBDBE808713}">
      <dgm:prSet/>
      <dgm:spPr/>
      <dgm:t>
        <a:bodyPr/>
        <a:lstStyle/>
        <a:p>
          <a:endParaRPr lang="en-US"/>
        </a:p>
      </dgm:t>
    </dgm:pt>
    <dgm:pt modelId="{0BFA70E0-7646-4700-9ADD-766C72B92058}">
      <dgm:prSet custT="1"/>
      <dgm:spPr/>
      <dgm:t>
        <a:bodyPr/>
        <a:lstStyle/>
        <a:p>
          <a:r>
            <a:rPr lang="ro-RO" sz="2300" dirty="0" smtClean="0">
              <a:latin typeface="Palatino Linotype" panose="02040502050505030304" pitchFamily="18" charset="0"/>
            </a:rPr>
            <a:t>CMPS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Compare a doubleword from  &lt;DS:ESI&gt; with a doubleword from &lt;ES:EDI&gt;</a:t>
          </a:r>
          <a:endParaRPr lang="ro-RO" sz="2300" dirty="0">
            <a:latin typeface="Palatino Linotype" panose="02040502050505030304" pitchFamily="18" charset="0"/>
          </a:endParaRPr>
        </a:p>
      </dgm:t>
    </dgm:pt>
    <dgm:pt modelId="{18FBAAF8-10AC-4FDE-B637-3C27A90E3449}" type="parTrans" cxnId="{B649A961-A767-494B-9EF4-C2F8C39A33F1}">
      <dgm:prSet/>
      <dgm:spPr/>
      <dgm:t>
        <a:bodyPr/>
        <a:lstStyle/>
        <a:p>
          <a:endParaRPr lang="en-US"/>
        </a:p>
      </dgm:t>
    </dgm:pt>
    <dgm:pt modelId="{921D8A77-692E-489C-9137-27776FF9141A}" type="sibTrans" cxnId="{B649A961-A767-494B-9EF4-C2F8C39A33F1}">
      <dgm:prSet/>
      <dgm:spPr/>
      <dgm:t>
        <a:bodyPr/>
        <a:lstStyle/>
        <a:p>
          <a:endParaRPr lang="en-US"/>
        </a:p>
      </dgm:t>
    </dgm:pt>
    <dgm:pt modelId="{2386A5A7-14E2-403A-9271-74226A4D50A7}">
      <dgm:prSet custT="1"/>
      <dgm:spPr/>
      <dgm:t>
        <a:bodyPr/>
        <a:lstStyle/>
        <a:p>
          <a:r>
            <a:rPr lang="ro-RO" sz="2300" dirty="0" smtClean="0">
              <a:latin typeface="Palatino Linotype" panose="02040502050505030304" pitchFamily="18" charset="0"/>
            </a:rPr>
            <a:t>If DF=0 Then ESI:= ESI+4, EDI:= EDI+4, Else ESI:= ESI-4, EDI:= EDI-4</a:t>
          </a:r>
          <a:endParaRPr lang="ro-RO" sz="2300" dirty="0">
            <a:latin typeface="Palatino Linotype" panose="02040502050505030304" pitchFamily="18" charset="0"/>
          </a:endParaRPr>
        </a:p>
      </dgm:t>
    </dgm:pt>
    <dgm:pt modelId="{9847E0FE-CA1A-4188-9990-35C0C42FF99B}" type="parTrans" cxnId="{4BFAECDB-3EF3-470D-BE68-89FED27AE2D1}">
      <dgm:prSet/>
      <dgm:spPr/>
      <dgm:t>
        <a:bodyPr/>
        <a:lstStyle/>
        <a:p>
          <a:endParaRPr lang="en-US"/>
        </a:p>
      </dgm:t>
    </dgm:pt>
    <dgm:pt modelId="{9EF253F6-8D43-4908-A8A3-04E6B8ED7ECB}" type="sibTrans" cxnId="{4BFAECDB-3EF3-470D-BE68-89FED27AE2D1}">
      <dgm:prSet/>
      <dgm:spPr/>
      <dgm:t>
        <a:bodyPr/>
        <a:lstStyle/>
        <a:p>
          <a:endParaRPr lang="en-US"/>
        </a:p>
      </dgm:t>
    </dgm:pt>
    <dgm:pt modelId="{3BB34C57-7F06-4B9D-A908-A2B788CD753A}" type="pres">
      <dgm:prSet presAssocID="{A501E39E-A8CE-4243-8085-444FCC02CF1C}" presName="linear" presStyleCnt="0">
        <dgm:presLayoutVars>
          <dgm:animLvl val="lvl"/>
          <dgm:resizeHandles val="exact"/>
        </dgm:presLayoutVars>
      </dgm:prSet>
      <dgm:spPr/>
      <dgm:t>
        <a:bodyPr/>
        <a:lstStyle/>
        <a:p>
          <a:endParaRPr lang="en-US"/>
        </a:p>
      </dgm:t>
    </dgm:pt>
    <dgm:pt modelId="{44AFD529-4B98-4811-819C-9A83AB894D90}" type="pres">
      <dgm:prSet presAssocID="{602D7A9C-7B1F-4DA4-8AE4-C28D65496B11}" presName="parentText" presStyleLbl="node1" presStyleIdx="0" presStyleCnt="3">
        <dgm:presLayoutVars>
          <dgm:chMax val="0"/>
          <dgm:bulletEnabled val="1"/>
        </dgm:presLayoutVars>
      </dgm:prSet>
      <dgm:spPr/>
      <dgm:t>
        <a:bodyPr/>
        <a:lstStyle/>
        <a:p>
          <a:endParaRPr lang="en-US"/>
        </a:p>
      </dgm:t>
    </dgm:pt>
    <dgm:pt modelId="{E2954752-C00F-412C-BB35-E88796AA8FFD}" type="pres">
      <dgm:prSet presAssocID="{602D7A9C-7B1F-4DA4-8AE4-C28D65496B11}" presName="childText" presStyleLbl="revTx" presStyleIdx="0" presStyleCnt="3">
        <dgm:presLayoutVars>
          <dgm:bulletEnabled val="1"/>
        </dgm:presLayoutVars>
      </dgm:prSet>
      <dgm:spPr/>
      <dgm:t>
        <a:bodyPr/>
        <a:lstStyle/>
        <a:p>
          <a:endParaRPr lang="en-US"/>
        </a:p>
      </dgm:t>
    </dgm:pt>
    <dgm:pt modelId="{AECA65C0-9EA3-46E5-ACD5-2CDF8AEF9A49}" type="pres">
      <dgm:prSet presAssocID="{7A291387-660D-4FAD-8300-2345060A4253}" presName="parentText" presStyleLbl="node1" presStyleIdx="1" presStyleCnt="3">
        <dgm:presLayoutVars>
          <dgm:chMax val="0"/>
          <dgm:bulletEnabled val="1"/>
        </dgm:presLayoutVars>
      </dgm:prSet>
      <dgm:spPr/>
      <dgm:t>
        <a:bodyPr/>
        <a:lstStyle/>
        <a:p>
          <a:endParaRPr lang="en-US"/>
        </a:p>
      </dgm:t>
    </dgm:pt>
    <dgm:pt modelId="{AD2A2ABA-F87C-4734-8E26-D6969B344F63}" type="pres">
      <dgm:prSet presAssocID="{7A291387-660D-4FAD-8300-2345060A4253}" presName="childText" presStyleLbl="revTx" presStyleIdx="1" presStyleCnt="3">
        <dgm:presLayoutVars>
          <dgm:bulletEnabled val="1"/>
        </dgm:presLayoutVars>
      </dgm:prSet>
      <dgm:spPr/>
      <dgm:t>
        <a:bodyPr/>
        <a:lstStyle/>
        <a:p>
          <a:endParaRPr lang="en-US"/>
        </a:p>
      </dgm:t>
    </dgm:pt>
    <dgm:pt modelId="{0875E0F1-72DE-4008-8B60-F79748A97EA4}" type="pres">
      <dgm:prSet presAssocID="{0BFA70E0-7646-4700-9ADD-766C72B92058}" presName="parentText" presStyleLbl="node1" presStyleIdx="2" presStyleCnt="3">
        <dgm:presLayoutVars>
          <dgm:chMax val="0"/>
          <dgm:bulletEnabled val="1"/>
        </dgm:presLayoutVars>
      </dgm:prSet>
      <dgm:spPr/>
      <dgm:t>
        <a:bodyPr/>
        <a:lstStyle/>
        <a:p>
          <a:endParaRPr lang="en-US"/>
        </a:p>
      </dgm:t>
    </dgm:pt>
    <dgm:pt modelId="{F8EE7859-5472-4641-9A63-60253F5D6B0D}" type="pres">
      <dgm:prSet presAssocID="{0BFA70E0-7646-4700-9ADD-766C72B92058}" presName="childText" presStyleLbl="revTx" presStyleIdx="2" presStyleCnt="3">
        <dgm:presLayoutVars>
          <dgm:bulletEnabled val="1"/>
        </dgm:presLayoutVars>
      </dgm:prSet>
      <dgm:spPr/>
      <dgm:t>
        <a:bodyPr/>
        <a:lstStyle/>
        <a:p>
          <a:endParaRPr lang="en-US"/>
        </a:p>
      </dgm:t>
    </dgm:pt>
  </dgm:ptLst>
  <dgm:cxnLst>
    <dgm:cxn modelId="{C8C6F8E9-B0E5-433F-9D3C-2CA079CD08AB}" type="presOf" srcId="{2386A5A7-14E2-403A-9271-74226A4D50A7}" destId="{F8EE7859-5472-4641-9A63-60253F5D6B0D}" srcOrd="0" destOrd="0" presId="urn:microsoft.com/office/officeart/2005/8/layout/vList2"/>
    <dgm:cxn modelId="{B649A961-A767-494B-9EF4-C2F8C39A33F1}" srcId="{A501E39E-A8CE-4243-8085-444FCC02CF1C}" destId="{0BFA70E0-7646-4700-9ADD-766C72B92058}" srcOrd="2" destOrd="0" parTransId="{18FBAAF8-10AC-4FDE-B637-3C27A90E3449}" sibTransId="{921D8A77-692E-489C-9137-27776FF9141A}"/>
    <dgm:cxn modelId="{C9528E76-882B-4A42-8B34-CCBDBE808713}" srcId="{7A291387-660D-4FAD-8300-2345060A4253}" destId="{49828B87-1B72-4182-84B9-75E8114853A6}" srcOrd="0" destOrd="0" parTransId="{F0C4F083-1681-401E-A0E0-5CBE20186E47}" sibTransId="{7F723F01-80FE-4C5E-8221-DD6A057BB9B2}"/>
    <dgm:cxn modelId="{4BFAECDB-3EF3-470D-BE68-89FED27AE2D1}" srcId="{0BFA70E0-7646-4700-9ADD-766C72B92058}" destId="{2386A5A7-14E2-403A-9271-74226A4D50A7}" srcOrd="0" destOrd="0" parTransId="{9847E0FE-CA1A-4188-9990-35C0C42FF99B}" sibTransId="{9EF253F6-8D43-4908-A8A3-04E6B8ED7ECB}"/>
    <dgm:cxn modelId="{D607D2E7-38D6-453C-A15A-6E2CC02738F6}" srcId="{602D7A9C-7B1F-4DA4-8AE4-C28D65496B11}" destId="{FEA70E07-FF64-4026-921D-6C36711709F2}" srcOrd="0" destOrd="0" parTransId="{8BDDB59C-D06C-4D20-864A-C5A9DFBD1A1B}" sibTransId="{48B1FFBE-20E3-4C4A-BE26-4C7394AA1A08}"/>
    <dgm:cxn modelId="{0621E610-FAEF-4361-BE8C-5673268D0507}" srcId="{A501E39E-A8CE-4243-8085-444FCC02CF1C}" destId="{7A291387-660D-4FAD-8300-2345060A4253}" srcOrd="1" destOrd="0" parTransId="{92E8C7ED-149D-4DD5-A7D5-8BC58B2B90D9}" sibTransId="{FB18BF9D-0121-4BA7-AB0C-6DC232769482}"/>
    <dgm:cxn modelId="{4F0E2A59-00C2-4E64-B516-7A83CF7A5DA1}" type="presOf" srcId="{A501E39E-A8CE-4243-8085-444FCC02CF1C}" destId="{3BB34C57-7F06-4B9D-A908-A2B788CD753A}" srcOrd="0" destOrd="0" presId="urn:microsoft.com/office/officeart/2005/8/layout/vList2"/>
    <dgm:cxn modelId="{59BEACF1-0C80-4493-A7E2-D005002A75EB}" type="presOf" srcId="{FEA70E07-FF64-4026-921D-6C36711709F2}" destId="{E2954752-C00F-412C-BB35-E88796AA8FFD}" srcOrd="0" destOrd="0" presId="urn:microsoft.com/office/officeart/2005/8/layout/vList2"/>
    <dgm:cxn modelId="{1E71E23A-6989-4DB0-96F2-568DB1B8D593}" type="presOf" srcId="{49828B87-1B72-4182-84B9-75E8114853A6}" destId="{AD2A2ABA-F87C-4734-8E26-D6969B344F63}" srcOrd="0" destOrd="0" presId="urn:microsoft.com/office/officeart/2005/8/layout/vList2"/>
    <dgm:cxn modelId="{FE47A65E-49FD-4335-A81D-FBE7E3B3640E}" type="presOf" srcId="{7A291387-660D-4FAD-8300-2345060A4253}" destId="{AECA65C0-9EA3-46E5-ACD5-2CDF8AEF9A49}" srcOrd="0" destOrd="0" presId="urn:microsoft.com/office/officeart/2005/8/layout/vList2"/>
    <dgm:cxn modelId="{09347281-A968-4749-B24F-8D757B84424E}" srcId="{A501E39E-A8CE-4243-8085-444FCC02CF1C}" destId="{602D7A9C-7B1F-4DA4-8AE4-C28D65496B11}" srcOrd="0" destOrd="0" parTransId="{0FEB0E61-50A2-48A2-B20D-5F05255DCE41}" sibTransId="{DD543719-5315-4B5F-9319-8152346CBEAD}"/>
    <dgm:cxn modelId="{004C730B-931D-4C2D-A42A-22E94F24D0D9}" type="presOf" srcId="{602D7A9C-7B1F-4DA4-8AE4-C28D65496B11}" destId="{44AFD529-4B98-4811-819C-9A83AB894D90}" srcOrd="0" destOrd="0" presId="urn:microsoft.com/office/officeart/2005/8/layout/vList2"/>
    <dgm:cxn modelId="{F55DB666-9374-4713-97EB-4D244A92A259}" type="presOf" srcId="{0BFA70E0-7646-4700-9ADD-766C72B92058}" destId="{0875E0F1-72DE-4008-8B60-F79748A97EA4}" srcOrd="0" destOrd="0" presId="urn:microsoft.com/office/officeart/2005/8/layout/vList2"/>
    <dgm:cxn modelId="{3CEE7C39-1494-4548-8C80-45697F02F295}" type="presParOf" srcId="{3BB34C57-7F06-4B9D-A908-A2B788CD753A}" destId="{44AFD529-4B98-4811-819C-9A83AB894D90}" srcOrd="0" destOrd="0" presId="urn:microsoft.com/office/officeart/2005/8/layout/vList2"/>
    <dgm:cxn modelId="{E91C0E66-ED94-4C76-8DCF-5F213258099F}" type="presParOf" srcId="{3BB34C57-7F06-4B9D-A908-A2B788CD753A}" destId="{E2954752-C00F-412C-BB35-E88796AA8FFD}" srcOrd="1" destOrd="0" presId="urn:microsoft.com/office/officeart/2005/8/layout/vList2"/>
    <dgm:cxn modelId="{7515E11B-E73D-4982-A5DA-9C412FDCB42D}" type="presParOf" srcId="{3BB34C57-7F06-4B9D-A908-A2B788CD753A}" destId="{AECA65C0-9EA3-46E5-ACD5-2CDF8AEF9A49}" srcOrd="2" destOrd="0" presId="urn:microsoft.com/office/officeart/2005/8/layout/vList2"/>
    <dgm:cxn modelId="{27CB5940-177F-4BE6-AB49-D2B7BC0670F4}" type="presParOf" srcId="{3BB34C57-7F06-4B9D-A908-A2B788CD753A}" destId="{AD2A2ABA-F87C-4734-8E26-D6969B344F63}" srcOrd="3" destOrd="0" presId="urn:microsoft.com/office/officeart/2005/8/layout/vList2"/>
    <dgm:cxn modelId="{7E4BDC14-AB54-4FFB-8500-1232F587B9E7}" type="presParOf" srcId="{3BB34C57-7F06-4B9D-A908-A2B788CD753A}" destId="{0875E0F1-72DE-4008-8B60-F79748A97EA4}" srcOrd="4" destOrd="0" presId="urn:microsoft.com/office/officeart/2005/8/layout/vList2"/>
    <dgm:cxn modelId="{5695B96E-5476-437C-83D4-965D1E2D0EFA}" type="presParOf" srcId="{3BB34C57-7F06-4B9D-A908-A2B788CD753A}" destId="{F8EE7859-5472-4641-9A63-60253F5D6B0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7C13BF9-DB17-4658-8A2A-7D0D3851E6F7}"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C8BE1E77-912B-463F-8F6A-2DDB51516A83}">
      <dgm:prSet phldrT="[Tex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B</a:t>
          </a:r>
          <a:r>
            <a:rPr lang="ro-RO" sz="2300" dirty="0" smtClean="0">
              <a:latin typeface="Palatino Linotype" panose="02040502050505030304" pitchFamily="18" charset="0"/>
            </a:rPr>
            <a:t>	- Compare AL with a byte from &lt;ES:EDI&gt;</a:t>
          </a:r>
          <a:endParaRPr lang="en-US" sz="2300" dirty="0"/>
        </a:p>
      </dgm:t>
    </dgm:pt>
    <dgm:pt modelId="{753BC4A8-6E56-4B44-A877-25F8819DF52E}" type="parTrans" cxnId="{5141A732-4D80-445C-9EED-31C70D798BE0}">
      <dgm:prSet/>
      <dgm:spPr/>
      <dgm:t>
        <a:bodyPr/>
        <a:lstStyle/>
        <a:p>
          <a:endParaRPr lang="en-US"/>
        </a:p>
      </dgm:t>
    </dgm:pt>
    <dgm:pt modelId="{A92C7F02-8501-4213-B05A-BE0311D2337C}" type="sibTrans" cxnId="{5141A732-4D80-445C-9EED-31C70D798BE0}">
      <dgm:prSet/>
      <dgm:spPr/>
      <dgm:t>
        <a:bodyPr/>
        <a:lstStyle/>
        <a:p>
          <a:endParaRPr lang="en-US"/>
        </a:p>
      </dgm:t>
    </dgm:pt>
    <dgm:pt modelId="{B48064E1-89BD-4AAE-BC4C-E1E4F798E1E9}">
      <dgm:prSet custT="1"/>
      <dgm:spPr/>
      <dgm:t>
        <a:bodyPr/>
        <a:lstStyle/>
        <a:p>
          <a:r>
            <a:rPr lang="ro-RO" sz="2300" dirty="0" smtClean="0">
              <a:latin typeface="Palatino Linotype" panose="02040502050505030304" pitchFamily="18" charset="0"/>
            </a:rPr>
            <a:t>If DF=0 then inc(EDI), else dec(EDI)</a:t>
          </a:r>
          <a:endParaRPr lang="ro-RO" sz="2300" dirty="0">
            <a:latin typeface="Palatino Linotype" panose="02040502050505030304" pitchFamily="18" charset="0"/>
          </a:endParaRPr>
        </a:p>
      </dgm:t>
    </dgm:pt>
    <dgm:pt modelId="{5FF0B912-70CE-4F35-9943-5BDE088EFB80}" type="parTrans" cxnId="{4567022C-F27B-42E4-B33C-C45A7BE7991E}">
      <dgm:prSet/>
      <dgm:spPr/>
      <dgm:t>
        <a:bodyPr/>
        <a:lstStyle/>
        <a:p>
          <a:endParaRPr lang="en-US"/>
        </a:p>
      </dgm:t>
    </dgm:pt>
    <dgm:pt modelId="{3227CA50-5047-4D73-952C-231264E99C98}" type="sibTrans" cxnId="{4567022C-F27B-42E4-B33C-C45A7BE7991E}">
      <dgm:prSet/>
      <dgm:spPr/>
      <dgm:t>
        <a:bodyPr/>
        <a:lstStyle/>
        <a:p>
          <a:endParaRPr lang="en-US"/>
        </a:p>
      </dgm:t>
    </dgm:pt>
    <dgm:pt modelId="{E5A65391-84A4-410E-848C-D7139117FDAB}">
      <dgm:prSe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W</a:t>
          </a:r>
          <a:r>
            <a:rPr lang="ro-RO" sz="2300" dirty="0" smtClean="0">
              <a:latin typeface="Palatino Linotype" panose="02040502050505030304" pitchFamily="18" charset="0"/>
            </a:rPr>
            <a:t> - Compare AX with a word from &lt;ES:EDI&gt;</a:t>
          </a:r>
          <a:endParaRPr lang="ro-RO" sz="2300" dirty="0">
            <a:latin typeface="Palatino Linotype" panose="02040502050505030304" pitchFamily="18" charset="0"/>
          </a:endParaRPr>
        </a:p>
      </dgm:t>
    </dgm:pt>
    <dgm:pt modelId="{51B1D3B8-BC41-4F21-817A-EEEEDF420094}" type="parTrans" cxnId="{517D0C18-6AB0-426D-B35F-5A6140C325F5}">
      <dgm:prSet/>
      <dgm:spPr/>
      <dgm:t>
        <a:bodyPr/>
        <a:lstStyle/>
        <a:p>
          <a:endParaRPr lang="en-US"/>
        </a:p>
      </dgm:t>
    </dgm:pt>
    <dgm:pt modelId="{5CD929A2-8FA0-4557-BE76-03C8A618E81C}" type="sibTrans" cxnId="{517D0C18-6AB0-426D-B35F-5A6140C325F5}">
      <dgm:prSet/>
      <dgm:spPr/>
      <dgm:t>
        <a:bodyPr/>
        <a:lstStyle/>
        <a:p>
          <a:endParaRPr lang="en-US"/>
        </a:p>
      </dgm:t>
    </dgm:pt>
    <dgm:pt modelId="{73E620EE-10F0-4737-AA92-F245CFA81C06}">
      <dgm:prSet custT="1"/>
      <dgm:spPr/>
      <dgm:t>
        <a:bodyPr/>
        <a:lstStyle/>
        <a:p>
          <a:r>
            <a:rPr lang="ro-RO" sz="2300" dirty="0" smtClean="0">
              <a:latin typeface="Palatino Linotype" panose="02040502050505030304" pitchFamily="18" charset="0"/>
            </a:rPr>
            <a:t>If DF=0 then EDI:= EDI+2, else EDI:= EDI-2</a:t>
          </a:r>
          <a:endParaRPr lang="ro-RO" sz="2300" dirty="0">
            <a:latin typeface="Palatino Linotype" panose="02040502050505030304" pitchFamily="18" charset="0"/>
          </a:endParaRPr>
        </a:p>
      </dgm:t>
    </dgm:pt>
    <dgm:pt modelId="{17EAD0C2-F024-4E87-AFBD-2C9EB046DEEF}" type="parTrans" cxnId="{A5DB5286-7609-4FB4-8EF4-37B15AD93A08}">
      <dgm:prSet/>
      <dgm:spPr/>
      <dgm:t>
        <a:bodyPr/>
        <a:lstStyle/>
        <a:p>
          <a:endParaRPr lang="en-US"/>
        </a:p>
      </dgm:t>
    </dgm:pt>
    <dgm:pt modelId="{CE9B66E1-1057-4B69-A32B-28B0374E1AC8}" type="sibTrans" cxnId="{A5DB5286-7609-4FB4-8EF4-37B15AD93A08}">
      <dgm:prSet/>
      <dgm:spPr/>
      <dgm:t>
        <a:bodyPr/>
        <a:lstStyle/>
        <a:p>
          <a:endParaRPr lang="en-US"/>
        </a:p>
      </dgm:t>
    </dgm:pt>
    <dgm:pt modelId="{4A6C42F0-2B27-471D-B08D-EF258B021324}">
      <dgm:prSet custT="1"/>
      <dgm:spPr/>
      <dgm:t>
        <a:bodyPr/>
        <a:lstStyle/>
        <a:p>
          <a:r>
            <a:rPr lang="ro-RO" sz="2300" dirty="0" smtClean="0">
              <a:latin typeface="Palatino Linotype" panose="02040502050505030304" pitchFamily="18" charset="0"/>
            </a:rPr>
            <a:t>SCAS</a:t>
          </a:r>
          <a:r>
            <a:rPr lang="ro-RO" sz="2300" b="1" dirty="0" smtClean="0">
              <a:latin typeface="Palatino Linotype" panose="02040502050505030304" pitchFamily="18" charset="0"/>
            </a:rPr>
            <a:t>D</a:t>
          </a:r>
          <a:r>
            <a:rPr lang="ro-RO" sz="2300" dirty="0" smtClean="0">
              <a:latin typeface="Palatino Linotype" panose="02040502050505030304" pitchFamily="18" charset="0"/>
            </a:rPr>
            <a:t>	- Compare EAX with a doubleword from &lt;ES:EDI&gt;</a:t>
          </a:r>
          <a:endParaRPr lang="ro-RO" sz="2300" dirty="0">
            <a:latin typeface="Palatino Linotype" panose="02040502050505030304" pitchFamily="18" charset="0"/>
          </a:endParaRPr>
        </a:p>
      </dgm:t>
    </dgm:pt>
    <dgm:pt modelId="{03F2052E-ABD8-41F2-BE2D-E4E358FD84C8}" type="parTrans" cxnId="{69275DF3-9012-42EE-BC74-B1CE2230EDE1}">
      <dgm:prSet/>
      <dgm:spPr/>
      <dgm:t>
        <a:bodyPr/>
        <a:lstStyle/>
        <a:p>
          <a:endParaRPr lang="en-US"/>
        </a:p>
      </dgm:t>
    </dgm:pt>
    <dgm:pt modelId="{E9E97C7B-8395-4CFD-9C79-9F2DA5699485}" type="sibTrans" cxnId="{69275DF3-9012-42EE-BC74-B1CE2230EDE1}">
      <dgm:prSet/>
      <dgm:spPr/>
      <dgm:t>
        <a:bodyPr/>
        <a:lstStyle/>
        <a:p>
          <a:endParaRPr lang="en-US"/>
        </a:p>
      </dgm:t>
    </dgm:pt>
    <dgm:pt modelId="{2796D47B-91AA-4254-B993-A860FA71E09C}">
      <dgm:prSet custT="1"/>
      <dgm:spPr/>
      <dgm:t>
        <a:bodyPr/>
        <a:lstStyle/>
        <a:p>
          <a:r>
            <a:rPr lang="ro-RO" sz="2300" dirty="0" smtClean="0">
              <a:latin typeface="Palatino Linotype" panose="02040502050505030304" pitchFamily="18" charset="0"/>
            </a:rPr>
            <a:t>If DF=0 then EDI:= EDI+4, else EDI:= EDI-4</a:t>
          </a:r>
          <a:endParaRPr lang="ro-RO" sz="2300" dirty="0">
            <a:latin typeface="Palatino Linotype" panose="02040502050505030304" pitchFamily="18" charset="0"/>
          </a:endParaRPr>
        </a:p>
      </dgm:t>
    </dgm:pt>
    <dgm:pt modelId="{11EF3028-4650-4783-9002-21E9ABB2139C}" type="parTrans" cxnId="{F7DAEEE6-88CD-4438-917D-2FF50BBFE63E}">
      <dgm:prSet/>
      <dgm:spPr/>
      <dgm:t>
        <a:bodyPr/>
        <a:lstStyle/>
        <a:p>
          <a:endParaRPr lang="en-US"/>
        </a:p>
      </dgm:t>
    </dgm:pt>
    <dgm:pt modelId="{1EAE71E3-76F8-4435-8C61-FCDD841CC8A8}" type="sibTrans" cxnId="{F7DAEEE6-88CD-4438-917D-2FF50BBFE63E}">
      <dgm:prSet/>
      <dgm:spPr/>
      <dgm:t>
        <a:bodyPr/>
        <a:lstStyle/>
        <a:p>
          <a:endParaRPr lang="en-US"/>
        </a:p>
      </dgm:t>
    </dgm:pt>
    <dgm:pt modelId="{4493EB7F-15A5-49E3-B829-AA2D5371E943}" type="pres">
      <dgm:prSet presAssocID="{B7C13BF9-DB17-4658-8A2A-7D0D3851E6F7}" presName="linear" presStyleCnt="0">
        <dgm:presLayoutVars>
          <dgm:animLvl val="lvl"/>
          <dgm:resizeHandles val="exact"/>
        </dgm:presLayoutVars>
      </dgm:prSet>
      <dgm:spPr/>
      <dgm:t>
        <a:bodyPr/>
        <a:lstStyle/>
        <a:p>
          <a:endParaRPr lang="en-US"/>
        </a:p>
      </dgm:t>
    </dgm:pt>
    <dgm:pt modelId="{778C136A-0FFC-43B0-951D-AB6AFB048F64}" type="pres">
      <dgm:prSet presAssocID="{C8BE1E77-912B-463F-8F6A-2DDB51516A83}" presName="parentText" presStyleLbl="node1" presStyleIdx="0" presStyleCnt="3">
        <dgm:presLayoutVars>
          <dgm:chMax val="0"/>
          <dgm:bulletEnabled val="1"/>
        </dgm:presLayoutVars>
      </dgm:prSet>
      <dgm:spPr/>
      <dgm:t>
        <a:bodyPr/>
        <a:lstStyle/>
        <a:p>
          <a:endParaRPr lang="en-US"/>
        </a:p>
      </dgm:t>
    </dgm:pt>
    <dgm:pt modelId="{BBAD529D-5BC8-4D33-91D6-8B2A0CE758F2}" type="pres">
      <dgm:prSet presAssocID="{C8BE1E77-912B-463F-8F6A-2DDB51516A83}" presName="childText" presStyleLbl="revTx" presStyleIdx="0" presStyleCnt="3">
        <dgm:presLayoutVars>
          <dgm:bulletEnabled val="1"/>
        </dgm:presLayoutVars>
      </dgm:prSet>
      <dgm:spPr/>
      <dgm:t>
        <a:bodyPr/>
        <a:lstStyle/>
        <a:p>
          <a:endParaRPr lang="en-US"/>
        </a:p>
      </dgm:t>
    </dgm:pt>
    <dgm:pt modelId="{0F25D23D-CE38-4859-B1AA-07A056117338}" type="pres">
      <dgm:prSet presAssocID="{E5A65391-84A4-410E-848C-D7139117FDAB}" presName="parentText" presStyleLbl="node1" presStyleIdx="1" presStyleCnt="3">
        <dgm:presLayoutVars>
          <dgm:chMax val="0"/>
          <dgm:bulletEnabled val="1"/>
        </dgm:presLayoutVars>
      </dgm:prSet>
      <dgm:spPr/>
      <dgm:t>
        <a:bodyPr/>
        <a:lstStyle/>
        <a:p>
          <a:endParaRPr lang="en-US"/>
        </a:p>
      </dgm:t>
    </dgm:pt>
    <dgm:pt modelId="{FBE503DD-CE79-4286-B445-F77BA8EF60D1}" type="pres">
      <dgm:prSet presAssocID="{E5A65391-84A4-410E-848C-D7139117FDAB}" presName="childText" presStyleLbl="revTx" presStyleIdx="1" presStyleCnt="3">
        <dgm:presLayoutVars>
          <dgm:bulletEnabled val="1"/>
        </dgm:presLayoutVars>
      </dgm:prSet>
      <dgm:spPr/>
      <dgm:t>
        <a:bodyPr/>
        <a:lstStyle/>
        <a:p>
          <a:endParaRPr lang="en-US"/>
        </a:p>
      </dgm:t>
    </dgm:pt>
    <dgm:pt modelId="{41F72F3F-BDA5-4FBC-8604-D0135590B05C}" type="pres">
      <dgm:prSet presAssocID="{4A6C42F0-2B27-471D-B08D-EF258B021324}" presName="parentText" presStyleLbl="node1" presStyleIdx="2" presStyleCnt="3">
        <dgm:presLayoutVars>
          <dgm:chMax val="0"/>
          <dgm:bulletEnabled val="1"/>
        </dgm:presLayoutVars>
      </dgm:prSet>
      <dgm:spPr/>
      <dgm:t>
        <a:bodyPr/>
        <a:lstStyle/>
        <a:p>
          <a:endParaRPr lang="en-US"/>
        </a:p>
      </dgm:t>
    </dgm:pt>
    <dgm:pt modelId="{AE00523D-4035-4B0C-9D2E-DEC95121539C}" type="pres">
      <dgm:prSet presAssocID="{4A6C42F0-2B27-471D-B08D-EF258B021324}" presName="childText" presStyleLbl="revTx" presStyleIdx="2" presStyleCnt="3">
        <dgm:presLayoutVars>
          <dgm:bulletEnabled val="1"/>
        </dgm:presLayoutVars>
      </dgm:prSet>
      <dgm:spPr/>
      <dgm:t>
        <a:bodyPr/>
        <a:lstStyle/>
        <a:p>
          <a:endParaRPr lang="en-US"/>
        </a:p>
      </dgm:t>
    </dgm:pt>
  </dgm:ptLst>
  <dgm:cxnLst>
    <dgm:cxn modelId="{A5DB5286-7609-4FB4-8EF4-37B15AD93A08}" srcId="{E5A65391-84A4-410E-848C-D7139117FDAB}" destId="{73E620EE-10F0-4737-AA92-F245CFA81C06}" srcOrd="0" destOrd="0" parTransId="{17EAD0C2-F024-4E87-AFBD-2C9EB046DEEF}" sibTransId="{CE9B66E1-1057-4B69-A32B-28B0374E1AC8}"/>
    <dgm:cxn modelId="{789BF312-57FB-4631-A903-923B0E753653}" type="presOf" srcId="{B7C13BF9-DB17-4658-8A2A-7D0D3851E6F7}" destId="{4493EB7F-15A5-49E3-B829-AA2D5371E943}" srcOrd="0" destOrd="0" presId="urn:microsoft.com/office/officeart/2005/8/layout/vList2"/>
    <dgm:cxn modelId="{F7DAEEE6-88CD-4438-917D-2FF50BBFE63E}" srcId="{4A6C42F0-2B27-471D-B08D-EF258B021324}" destId="{2796D47B-91AA-4254-B993-A860FA71E09C}" srcOrd="0" destOrd="0" parTransId="{11EF3028-4650-4783-9002-21E9ABB2139C}" sibTransId="{1EAE71E3-76F8-4435-8C61-FCDD841CC8A8}"/>
    <dgm:cxn modelId="{25EDB1E6-089F-4DEC-83D3-728A91F277D8}" type="presOf" srcId="{C8BE1E77-912B-463F-8F6A-2DDB51516A83}" destId="{778C136A-0FFC-43B0-951D-AB6AFB048F64}" srcOrd="0" destOrd="0" presId="urn:microsoft.com/office/officeart/2005/8/layout/vList2"/>
    <dgm:cxn modelId="{D54D0039-E884-44FA-BB14-607F119AD976}" type="presOf" srcId="{B48064E1-89BD-4AAE-BC4C-E1E4F798E1E9}" destId="{BBAD529D-5BC8-4D33-91D6-8B2A0CE758F2}" srcOrd="0" destOrd="0" presId="urn:microsoft.com/office/officeart/2005/8/layout/vList2"/>
    <dgm:cxn modelId="{69275DF3-9012-42EE-BC74-B1CE2230EDE1}" srcId="{B7C13BF9-DB17-4658-8A2A-7D0D3851E6F7}" destId="{4A6C42F0-2B27-471D-B08D-EF258B021324}" srcOrd="2" destOrd="0" parTransId="{03F2052E-ABD8-41F2-BE2D-E4E358FD84C8}" sibTransId="{E9E97C7B-8395-4CFD-9C79-9F2DA5699485}"/>
    <dgm:cxn modelId="{517D0C18-6AB0-426D-B35F-5A6140C325F5}" srcId="{B7C13BF9-DB17-4658-8A2A-7D0D3851E6F7}" destId="{E5A65391-84A4-410E-848C-D7139117FDAB}" srcOrd="1" destOrd="0" parTransId="{51B1D3B8-BC41-4F21-817A-EEEEDF420094}" sibTransId="{5CD929A2-8FA0-4557-BE76-03C8A618E81C}"/>
    <dgm:cxn modelId="{78216514-BC35-478F-BE3C-46C5DA3F8073}" type="presOf" srcId="{4A6C42F0-2B27-471D-B08D-EF258B021324}" destId="{41F72F3F-BDA5-4FBC-8604-D0135590B05C}" srcOrd="0" destOrd="0" presId="urn:microsoft.com/office/officeart/2005/8/layout/vList2"/>
    <dgm:cxn modelId="{AE2F86B1-93A8-4534-A904-A0673C904424}" type="presOf" srcId="{E5A65391-84A4-410E-848C-D7139117FDAB}" destId="{0F25D23D-CE38-4859-B1AA-07A056117338}" srcOrd="0" destOrd="0" presId="urn:microsoft.com/office/officeart/2005/8/layout/vList2"/>
    <dgm:cxn modelId="{C9AA412E-0CCE-4DF8-9F2A-7FB060909106}" type="presOf" srcId="{2796D47B-91AA-4254-B993-A860FA71E09C}" destId="{AE00523D-4035-4B0C-9D2E-DEC95121539C}" srcOrd="0" destOrd="0" presId="urn:microsoft.com/office/officeart/2005/8/layout/vList2"/>
    <dgm:cxn modelId="{4567022C-F27B-42E4-B33C-C45A7BE7991E}" srcId="{C8BE1E77-912B-463F-8F6A-2DDB51516A83}" destId="{B48064E1-89BD-4AAE-BC4C-E1E4F798E1E9}" srcOrd="0" destOrd="0" parTransId="{5FF0B912-70CE-4F35-9943-5BDE088EFB80}" sibTransId="{3227CA50-5047-4D73-952C-231264E99C98}"/>
    <dgm:cxn modelId="{6F1CF439-B74D-4C24-84C8-E710D5920965}" type="presOf" srcId="{73E620EE-10F0-4737-AA92-F245CFA81C06}" destId="{FBE503DD-CE79-4286-B445-F77BA8EF60D1}" srcOrd="0" destOrd="0" presId="urn:microsoft.com/office/officeart/2005/8/layout/vList2"/>
    <dgm:cxn modelId="{5141A732-4D80-445C-9EED-31C70D798BE0}" srcId="{B7C13BF9-DB17-4658-8A2A-7D0D3851E6F7}" destId="{C8BE1E77-912B-463F-8F6A-2DDB51516A83}" srcOrd="0" destOrd="0" parTransId="{753BC4A8-6E56-4B44-A877-25F8819DF52E}" sibTransId="{A92C7F02-8501-4213-B05A-BE0311D2337C}"/>
    <dgm:cxn modelId="{423F5DD5-2DEF-4AD0-B3CC-304C2719BD50}" type="presParOf" srcId="{4493EB7F-15A5-49E3-B829-AA2D5371E943}" destId="{778C136A-0FFC-43B0-951D-AB6AFB048F64}" srcOrd="0" destOrd="0" presId="urn:microsoft.com/office/officeart/2005/8/layout/vList2"/>
    <dgm:cxn modelId="{EE3D7E38-B482-4162-BAFE-BD6AB2B662B5}" type="presParOf" srcId="{4493EB7F-15A5-49E3-B829-AA2D5371E943}" destId="{BBAD529D-5BC8-4D33-91D6-8B2A0CE758F2}" srcOrd="1" destOrd="0" presId="urn:microsoft.com/office/officeart/2005/8/layout/vList2"/>
    <dgm:cxn modelId="{EFE7A3FB-9FB4-46D6-92F8-C5DAA6F934E8}" type="presParOf" srcId="{4493EB7F-15A5-49E3-B829-AA2D5371E943}" destId="{0F25D23D-CE38-4859-B1AA-07A056117338}" srcOrd="2" destOrd="0" presId="urn:microsoft.com/office/officeart/2005/8/layout/vList2"/>
    <dgm:cxn modelId="{201004DB-E515-4B8D-A5A4-03E850C3AED0}" type="presParOf" srcId="{4493EB7F-15A5-49E3-B829-AA2D5371E943}" destId="{FBE503DD-CE79-4286-B445-F77BA8EF60D1}" srcOrd="3" destOrd="0" presId="urn:microsoft.com/office/officeart/2005/8/layout/vList2"/>
    <dgm:cxn modelId="{EC0C632C-616D-4695-8382-6FB625A38E38}" type="presParOf" srcId="{4493EB7F-15A5-49E3-B829-AA2D5371E943}" destId="{41F72F3F-BDA5-4FBC-8604-D0135590B05C}" srcOrd="4" destOrd="0" presId="urn:microsoft.com/office/officeart/2005/8/layout/vList2"/>
    <dgm:cxn modelId="{B91B9CA1-8118-412D-B09F-5E447F785FC1}" type="presParOf" srcId="{4493EB7F-15A5-49E3-B829-AA2D5371E943}" destId="{AE00523D-4035-4B0C-9D2E-DEC95121539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1F464A-BF91-461C-A75D-5233365DF199}" type="doc">
      <dgm:prSet loTypeId="urn:microsoft.com/office/officeart/2011/layout/TabList" loCatId="list" qsTypeId="urn:microsoft.com/office/officeart/2005/8/quickstyle/3d2" qsCatId="3D" csTypeId="urn:microsoft.com/office/officeart/2005/8/colors/accent2_1" csCatId="accent2" phldr="1"/>
      <dgm:spPr/>
      <dgm:t>
        <a:bodyPr/>
        <a:lstStyle/>
        <a:p>
          <a:endParaRPr lang="en-US"/>
        </a:p>
      </dgm:t>
    </dgm:pt>
    <dgm:pt modelId="{D274D50E-CA87-461E-97CE-DD2AAF5F8F8F}">
      <dgm:prSet phldrT="[Text]" custT="1"/>
      <dgm:spPr/>
      <dgm:t>
        <a:bodyPr/>
        <a:lstStyle/>
        <a:p>
          <a:pPr algn="l"/>
          <a:r>
            <a:rPr lang="ro-RO" sz="2500" b="1" dirty="0" smtClean="0">
              <a:latin typeface="Palatino Linotype" panose="02040502050505030304" pitchFamily="18" charset="0"/>
            </a:rPr>
            <a:t>REP	 </a:t>
          </a:r>
          <a:endParaRPr lang="en-US" sz="2500" b="1" dirty="0">
            <a:latin typeface="Palatino Linotype" panose="02040502050505030304" pitchFamily="18" charset="0"/>
          </a:endParaRPr>
        </a:p>
      </dgm:t>
    </dgm:pt>
    <dgm:pt modelId="{2A65C918-8706-4661-AE3B-42390730E289}" type="parTrans" cxnId="{AA43BC37-7868-456A-8D48-B7626052F4A5}">
      <dgm:prSet/>
      <dgm:spPr/>
      <dgm:t>
        <a:bodyPr/>
        <a:lstStyle/>
        <a:p>
          <a:endParaRPr lang="en-US"/>
        </a:p>
      </dgm:t>
    </dgm:pt>
    <dgm:pt modelId="{805CF21A-3CB6-459D-A5D6-6B5DF5B3813D}" type="sibTrans" cxnId="{AA43BC37-7868-456A-8D48-B7626052F4A5}">
      <dgm:prSet/>
      <dgm:spPr/>
      <dgm:t>
        <a:bodyPr/>
        <a:lstStyle/>
        <a:p>
          <a:endParaRPr lang="en-US"/>
        </a:p>
      </dgm:t>
    </dgm:pt>
    <dgm:pt modelId="{8468D132-FDD1-432C-9594-E102A8B18469}">
      <dgm:prSet custT="1"/>
      <dgm:spPr/>
      <dgm:t>
        <a:bodyPr anchor="ctr" anchorCtr="0"/>
        <a:lstStyle/>
        <a:p>
          <a:pPr algn="l"/>
          <a:r>
            <a:rPr lang="ro-RO" sz="2500" dirty="0" smtClean="0">
              <a:latin typeface="Palatino Linotype" panose="02040502050505030304" pitchFamily="18" charset="0"/>
            </a:rPr>
            <a:t>Repeat while ECX &gt; 0</a:t>
          </a:r>
          <a:endParaRPr lang="ro-RO" sz="2500" dirty="0">
            <a:latin typeface="Palatino Linotype" panose="02040502050505030304" pitchFamily="18" charset="0"/>
          </a:endParaRPr>
        </a:p>
      </dgm:t>
    </dgm:pt>
    <dgm:pt modelId="{29872C3A-5723-4AFE-BB45-5BE12FCEF837}" type="parTrans" cxnId="{5B30E4D1-C135-42C4-BA5F-55F6E2DDE7F0}">
      <dgm:prSet/>
      <dgm:spPr/>
      <dgm:t>
        <a:bodyPr/>
        <a:lstStyle/>
        <a:p>
          <a:endParaRPr lang="en-US"/>
        </a:p>
      </dgm:t>
    </dgm:pt>
    <dgm:pt modelId="{9AD398F2-1D21-4728-884B-43FF6D13516A}" type="sibTrans" cxnId="{5B30E4D1-C135-42C4-BA5F-55F6E2DDE7F0}">
      <dgm:prSet/>
      <dgm:spPr/>
      <dgm:t>
        <a:bodyPr/>
        <a:lstStyle/>
        <a:p>
          <a:endParaRPr lang="en-US"/>
        </a:p>
      </dgm:t>
    </dgm:pt>
    <dgm:pt modelId="{85D8C50D-534A-4217-8E6F-9348F4595D4A}">
      <dgm:prSet custT="1"/>
      <dgm:spPr/>
      <dgm:t>
        <a:bodyPr/>
        <a:lstStyle/>
        <a:p>
          <a:pPr algn="l"/>
          <a:r>
            <a:rPr lang="ro-RO" sz="2500" b="1" dirty="0" smtClean="0">
              <a:latin typeface="Palatino Linotype" panose="02040502050505030304" pitchFamily="18" charset="0"/>
            </a:rPr>
            <a:t>REPZ, REPE</a:t>
          </a:r>
          <a:r>
            <a:rPr lang="ro-RO" sz="2500" dirty="0" smtClean="0">
              <a:latin typeface="Palatino Linotype" panose="02040502050505030304" pitchFamily="18" charset="0"/>
            </a:rPr>
            <a:t>	 </a:t>
          </a:r>
          <a:endParaRPr lang="ro-RO" sz="2500" dirty="0">
            <a:latin typeface="Palatino Linotype" panose="02040502050505030304" pitchFamily="18" charset="0"/>
          </a:endParaRPr>
        </a:p>
      </dgm:t>
    </dgm:pt>
    <dgm:pt modelId="{EC8DD2C1-EDD1-407C-B5BA-868B8ABB817F}" type="parTrans" cxnId="{7BD239C4-F9F3-4897-BCFA-BA99445A2C6C}">
      <dgm:prSet/>
      <dgm:spPr/>
      <dgm:t>
        <a:bodyPr/>
        <a:lstStyle/>
        <a:p>
          <a:endParaRPr lang="en-US"/>
        </a:p>
      </dgm:t>
    </dgm:pt>
    <dgm:pt modelId="{8CE10C35-032F-46C0-BC59-82BB9338C413}" type="sibTrans" cxnId="{7BD239C4-F9F3-4897-BCFA-BA99445A2C6C}">
      <dgm:prSet/>
      <dgm:spPr/>
      <dgm:t>
        <a:bodyPr/>
        <a:lstStyle/>
        <a:p>
          <a:endParaRPr lang="en-US"/>
        </a:p>
      </dgm:t>
    </dgm:pt>
    <dgm:pt modelId="{6F0A3870-D3C1-4B21-AF32-127A99E07907}">
      <dgm:prSet custT="1"/>
      <dgm:spPr/>
      <dgm:t>
        <a:bodyPr anchor="ctr" anchorCtr="0"/>
        <a:lstStyle/>
        <a:p>
          <a:pPr algn="l"/>
          <a:r>
            <a:rPr lang="ro-RO" sz="2500" dirty="0" smtClean="0">
              <a:latin typeface="Palatino Linotype" panose="02040502050505030304" pitchFamily="18" charset="0"/>
            </a:rPr>
            <a:t>Repeat while the ZF=1 and ECX &gt; 0</a:t>
          </a:r>
          <a:endParaRPr lang="ro-RO" sz="2500" dirty="0">
            <a:latin typeface="Palatino Linotype" panose="02040502050505030304" pitchFamily="18" charset="0"/>
          </a:endParaRPr>
        </a:p>
      </dgm:t>
    </dgm:pt>
    <dgm:pt modelId="{E2085AB2-8A28-4B0D-8725-7AC329B0B54F}" type="parTrans" cxnId="{876F6A86-07F7-486A-BABB-83EF549AA7DD}">
      <dgm:prSet/>
      <dgm:spPr/>
      <dgm:t>
        <a:bodyPr/>
        <a:lstStyle/>
        <a:p>
          <a:endParaRPr lang="en-US"/>
        </a:p>
      </dgm:t>
    </dgm:pt>
    <dgm:pt modelId="{1DE2C0BE-C980-442F-9DA5-9F30193E2649}" type="sibTrans" cxnId="{876F6A86-07F7-486A-BABB-83EF549AA7DD}">
      <dgm:prSet/>
      <dgm:spPr/>
      <dgm:t>
        <a:bodyPr/>
        <a:lstStyle/>
        <a:p>
          <a:endParaRPr lang="en-US"/>
        </a:p>
      </dgm:t>
    </dgm:pt>
    <dgm:pt modelId="{5B8CB56C-326F-4629-A966-C9998598EB5B}">
      <dgm:prSet custT="1"/>
      <dgm:spPr/>
      <dgm:t>
        <a:bodyPr/>
        <a:lstStyle/>
        <a:p>
          <a:pPr algn="l"/>
          <a:r>
            <a:rPr lang="ro-RO" sz="2500" b="1" dirty="0" smtClean="0">
              <a:latin typeface="Palatino Linotype" panose="02040502050505030304" pitchFamily="18" charset="0"/>
            </a:rPr>
            <a:t>REPNZ, REPNE	 </a:t>
          </a:r>
          <a:endParaRPr lang="ro-RO" sz="2500" b="1" dirty="0">
            <a:latin typeface="Palatino Linotype" panose="02040502050505030304" pitchFamily="18" charset="0"/>
          </a:endParaRPr>
        </a:p>
      </dgm:t>
    </dgm:pt>
    <dgm:pt modelId="{BEDAC905-F19B-471D-9AAE-8292DDCC5506}" type="parTrans" cxnId="{EFBD112B-5DE2-4B2F-AFC2-16CEF35E66E2}">
      <dgm:prSet/>
      <dgm:spPr/>
      <dgm:t>
        <a:bodyPr/>
        <a:lstStyle/>
        <a:p>
          <a:endParaRPr lang="en-US"/>
        </a:p>
      </dgm:t>
    </dgm:pt>
    <dgm:pt modelId="{DA18C114-A150-4256-BA14-CDB1A4E57281}" type="sibTrans" cxnId="{EFBD112B-5DE2-4B2F-AFC2-16CEF35E66E2}">
      <dgm:prSet/>
      <dgm:spPr/>
      <dgm:t>
        <a:bodyPr/>
        <a:lstStyle/>
        <a:p>
          <a:endParaRPr lang="en-US"/>
        </a:p>
      </dgm:t>
    </dgm:pt>
    <dgm:pt modelId="{26EF17E2-02DD-4008-B06D-B1BD6C8656DA}">
      <dgm:prSet custT="1"/>
      <dgm:spPr/>
      <dgm:t>
        <a:bodyPr anchor="ctr" anchorCtr="0"/>
        <a:lstStyle/>
        <a:p>
          <a:pPr algn="l"/>
          <a:r>
            <a:rPr lang="ro-RO" sz="2500" dirty="0" smtClean="0">
              <a:latin typeface="Palatino Linotype" panose="02040502050505030304" pitchFamily="18" charset="0"/>
            </a:rPr>
            <a:t>Repeat while the ZF=0 and ECX &gt; 0</a:t>
          </a:r>
          <a:endParaRPr lang="ro-RO" sz="2500" dirty="0">
            <a:latin typeface="Palatino Linotype" panose="02040502050505030304" pitchFamily="18" charset="0"/>
          </a:endParaRPr>
        </a:p>
      </dgm:t>
    </dgm:pt>
    <dgm:pt modelId="{EFA7EC59-8A36-4DA7-BFF8-AEA4B0FBF9C0}" type="parTrans" cxnId="{3FBCE247-719B-446B-B4C9-4665A53C50DF}">
      <dgm:prSet/>
      <dgm:spPr/>
      <dgm:t>
        <a:bodyPr/>
        <a:lstStyle/>
        <a:p>
          <a:endParaRPr lang="en-US"/>
        </a:p>
      </dgm:t>
    </dgm:pt>
    <dgm:pt modelId="{13CE6BD0-8E1A-452D-A6FB-E4230D80990B}" type="sibTrans" cxnId="{3FBCE247-719B-446B-B4C9-4665A53C50DF}">
      <dgm:prSet/>
      <dgm:spPr/>
      <dgm:t>
        <a:bodyPr/>
        <a:lstStyle/>
        <a:p>
          <a:endParaRPr lang="en-US"/>
        </a:p>
      </dgm:t>
    </dgm:pt>
    <dgm:pt modelId="{A40179B6-6AF5-455E-ADF7-2BEF5AF03AD0}" type="pres">
      <dgm:prSet presAssocID="{201F464A-BF91-461C-A75D-5233365DF199}" presName="Name0" presStyleCnt="0">
        <dgm:presLayoutVars>
          <dgm:chMax/>
          <dgm:chPref val="3"/>
          <dgm:dir/>
          <dgm:animOne val="branch"/>
          <dgm:animLvl val="lvl"/>
        </dgm:presLayoutVars>
      </dgm:prSet>
      <dgm:spPr/>
      <dgm:t>
        <a:bodyPr/>
        <a:lstStyle/>
        <a:p>
          <a:endParaRPr lang="en-US"/>
        </a:p>
      </dgm:t>
    </dgm:pt>
    <dgm:pt modelId="{0855BCA2-E78D-4BCF-8A31-F2F94FC6636E}" type="pres">
      <dgm:prSet presAssocID="{D274D50E-CA87-461E-97CE-DD2AAF5F8F8F}" presName="composite" presStyleCnt="0"/>
      <dgm:spPr/>
    </dgm:pt>
    <dgm:pt modelId="{218D1CFD-73D5-49A8-95B5-6F3DE0E2ABDC}" type="pres">
      <dgm:prSet presAssocID="{D274D50E-CA87-461E-97CE-DD2AAF5F8F8F}" presName="FirstChild" presStyleLbl="revTx" presStyleIdx="0" presStyleCnt="3">
        <dgm:presLayoutVars>
          <dgm:chMax val="0"/>
          <dgm:chPref val="0"/>
          <dgm:bulletEnabled val="1"/>
        </dgm:presLayoutVars>
      </dgm:prSet>
      <dgm:spPr/>
      <dgm:t>
        <a:bodyPr/>
        <a:lstStyle/>
        <a:p>
          <a:endParaRPr lang="en-US"/>
        </a:p>
      </dgm:t>
    </dgm:pt>
    <dgm:pt modelId="{C762BF05-7703-48A9-BC2E-C11A8E00BAF9}" type="pres">
      <dgm:prSet presAssocID="{D274D50E-CA87-461E-97CE-DD2AAF5F8F8F}" presName="Parent" presStyleLbl="alignNode1" presStyleIdx="0" presStyleCnt="3">
        <dgm:presLayoutVars>
          <dgm:chMax val="3"/>
          <dgm:chPref val="3"/>
          <dgm:bulletEnabled val="1"/>
        </dgm:presLayoutVars>
      </dgm:prSet>
      <dgm:spPr/>
      <dgm:t>
        <a:bodyPr/>
        <a:lstStyle/>
        <a:p>
          <a:endParaRPr lang="en-US"/>
        </a:p>
      </dgm:t>
    </dgm:pt>
    <dgm:pt modelId="{8D914B34-AF5C-4964-8338-55ABCF7C84DB}" type="pres">
      <dgm:prSet presAssocID="{D274D50E-CA87-461E-97CE-DD2AAF5F8F8F}" presName="Accent" presStyleLbl="parChTrans1D1" presStyleIdx="0" presStyleCnt="3"/>
      <dgm:spPr/>
    </dgm:pt>
    <dgm:pt modelId="{0A38EC02-8647-4375-8028-B1CE167A1ACB}" type="pres">
      <dgm:prSet presAssocID="{805CF21A-3CB6-459D-A5D6-6B5DF5B3813D}" presName="sibTrans" presStyleCnt="0"/>
      <dgm:spPr/>
    </dgm:pt>
    <dgm:pt modelId="{FB28D392-B79F-4353-A710-236FF379EC9C}" type="pres">
      <dgm:prSet presAssocID="{85D8C50D-534A-4217-8E6F-9348F4595D4A}" presName="composite" presStyleCnt="0"/>
      <dgm:spPr/>
    </dgm:pt>
    <dgm:pt modelId="{F5669DC4-6DCF-4304-9F66-090F0D17834A}" type="pres">
      <dgm:prSet presAssocID="{85D8C50D-534A-4217-8E6F-9348F4595D4A}" presName="FirstChild" presStyleLbl="revTx" presStyleIdx="1" presStyleCnt="3">
        <dgm:presLayoutVars>
          <dgm:chMax val="0"/>
          <dgm:chPref val="0"/>
          <dgm:bulletEnabled val="1"/>
        </dgm:presLayoutVars>
      </dgm:prSet>
      <dgm:spPr/>
      <dgm:t>
        <a:bodyPr/>
        <a:lstStyle/>
        <a:p>
          <a:endParaRPr lang="en-US"/>
        </a:p>
      </dgm:t>
    </dgm:pt>
    <dgm:pt modelId="{82CF5454-FBB5-44A4-B65F-5D967A5BB793}" type="pres">
      <dgm:prSet presAssocID="{85D8C50D-534A-4217-8E6F-9348F4595D4A}" presName="Parent" presStyleLbl="alignNode1" presStyleIdx="1" presStyleCnt="3">
        <dgm:presLayoutVars>
          <dgm:chMax val="3"/>
          <dgm:chPref val="3"/>
          <dgm:bulletEnabled val="1"/>
        </dgm:presLayoutVars>
      </dgm:prSet>
      <dgm:spPr/>
      <dgm:t>
        <a:bodyPr/>
        <a:lstStyle/>
        <a:p>
          <a:endParaRPr lang="en-US"/>
        </a:p>
      </dgm:t>
    </dgm:pt>
    <dgm:pt modelId="{F04B865F-34C5-49D9-894F-278E6CCA872C}" type="pres">
      <dgm:prSet presAssocID="{85D8C50D-534A-4217-8E6F-9348F4595D4A}" presName="Accent" presStyleLbl="parChTrans1D1" presStyleIdx="1" presStyleCnt="3"/>
      <dgm:spPr/>
    </dgm:pt>
    <dgm:pt modelId="{9E674213-DBAC-4269-A233-5F39E7E792B4}" type="pres">
      <dgm:prSet presAssocID="{8CE10C35-032F-46C0-BC59-82BB9338C413}" presName="sibTrans" presStyleCnt="0"/>
      <dgm:spPr/>
    </dgm:pt>
    <dgm:pt modelId="{6FD33918-920D-4630-9086-1CA4E791617B}" type="pres">
      <dgm:prSet presAssocID="{5B8CB56C-326F-4629-A966-C9998598EB5B}" presName="composite" presStyleCnt="0"/>
      <dgm:spPr/>
    </dgm:pt>
    <dgm:pt modelId="{CB13FF45-C910-4F48-8F05-1FDF201BCE29}" type="pres">
      <dgm:prSet presAssocID="{5B8CB56C-326F-4629-A966-C9998598EB5B}" presName="FirstChild" presStyleLbl="revTx" presStyleIdx="2" presStyleCnt="3">
        <dgm:presLayoutVars>
          <dgm:chMax val="0"/>
          <dgm:chPref val="0"/>
          <dgm:bulletEnabled val="1"/>
        </dgm:presLayoutVars>
      </dgm:prSet>
      <dgm:spPr/>
      <dgm:t>
        <a:bodyPr/>
        <a:lstStyle/>
        <a:p>
          <a:endParaRPr lang="en-US"/>
        </a:p>
      </dgm:t>
    </dgm:pt>
    <dgm:pt modelId="{22268312-A613-4201-82FC-BE40F0FF640D}" type="pres">
      <dgm:prSet presAssocID="{5B8CB56C-326F-4629-A966-C9998598EB5B}" presName="Parent" presStyleLbl="alignNode1" presStyleIdx="2" presStyleCnt="3">
        <dgm:presLayoutVars>
          <dgm:chMax val="3"/>
          <dgm:chPref val="3"/>
          <dgm:bulletEnabled val="1"/>
        </dgm:presLayoutVars>
      </dgm:prSet>
      <dgm:spPr/>
      <dgm:t>
        <a:bodyPr/>
        <a:lstStyle/>
        <a:p>
          <a:endParaRPr lang="en-US"/>
        </a:p>
      </dgm:t>
    </dgm:pt>
    <dgm:pt modelId="{21B11C11-1594-4601-B7C0-75B23738271B}" type="pres">
      <dgm:prSet presAssocID="{5B8CB56C-326F-4629-A966-C9998598EB5B}" presName="Accent" presStyleLbl="parChTrans1D1" presStyleIdx="2" presStyleCnt="3"/>
      <dgm:spPr/>
    </dgm:pt>
  </dgm:ptLst>
  <dgm:cxnLst>
    <dgm:cxn modelId="{B16D9249-CACE-4539-984F-41C547DBADD6}" type="presOf" srcId="{201F464A-BF91-461C-A75D-5233365DF199}" destId="{A40179B6-6AF5-455E-ADF7-2BEF5AF03AD0}" srcOrd="0" destOrd="0" presId="urn:microsoft.com/office/officeart/2011/layout/TabList"/>
    <dgm:cxn modelId="{AA43BC37-7868-456A-8D48-B7626052F4A5}" srcId="{201F464A-BF91-461C-A75D-5233365DF199}" destId="{D274D50E-CA87-461E-97CE-DD2AAF5F8F8F}" srcOrd="0" destOrd="0" parTransId="{2A65C918-8706-4661-AE3B-42390730E289}" sibTransId="{805CF21A-3CB6-459D-A5D6-6B5DF5B3813D}"/>
    <dgm:cxn modelId="{DD6D80B5-9611-437A-8CDC-62BB3BF4A7F3}" type="presOf" srcId="{8468D132-FDD1-432C-9594-E102A8B18469}" destId="{218D1CFD-73D5-49A8-95B5-6F3DE0E2ABDC}" srcOrd="0" destOrd="0" presId="urn:microsoft.com/office/officeart/2011/layout/TabList"/>
    <dgm:cxn modelId="{D5AB03B2-30CC-48AA-B357-D27163B16C88}" type="presOf" srcId="{5B8CB56C-326F-4629-A966-C9998598EB5B}" destId="{22268312-A613-4201-82FC-BE40F0FF640D}" srcOrd="0" destOrd="0" presId="urn:microsoft.com/office/officeart/2011/layout/TabList"/>
    <dgm:cxn modelId="{331A2F18-2019-4D1F-B2CA-ED0191C864F0}" type="presOf" srcId="{D274D50E-CA87-461E-97CE-DD2AAF5F8F8F}" destId="{C762BF05-7703-48A9-BC2E-C11A8E00BAF9}" srcOrd="0" destOrd="0" presId="urn:microsoft.com/office/officeart/2011/layout/TabList"/>
    <dgm:cxn modelId="{EFBD112B-5DE2-4B2F-AFC2-16CEF35E66E2}" srcId="{201F464A-BF91-461C-A75D-5233365DF199}" destId="{5B8CB56C-326F-4629-A966-C9998598EB5B}" srcOrd="2" destOrd="0" parTransId="{BEDAC905-F19B-471D-9AAE-8292DDCC5506}" sibTransId="{DA18C114-A150-4256-BA14-CDB1A4E57281}"/>
    <dgm:cxn modelId="{876F6A86-07F7-486A-BABB-83EF549AA7DD}" srcId="{85D8C50D-534A-4217-8E6F-9348F4595D4A}" destId="{6F0A3870-D3C1-4B21-AF32-127A99E07907}" srcOrd="0" destOrd="0" parTransId="{E2085AB2-8A28-4B0D-8725-7AC329B0B54F}" sibTransId="{1DE2C0BE-C980-442F-9DA5-9F30193E2649}"/>
    <dgm:cxn modelId="{7BD239C4-F9F3-4897-BCFA-BA99445A2C6C}" srcId="{201F464A-BF91-461C-A75D-5233365DF199}" destId="{85D8C50D-534A-4217-8E6F-9348F4595D4A}" srcOrd="1" destOrd="0" parTransId="{EC8DD2C1-EDD1-407C-B5BA-868B8ABB817F}" sibTransId="{8CE10C35-032F-46C0-BC59-82BB9338C413}"/>
    <dgm:cxn modelId="{55E2F477-FFDB-4795-817E-5418BE8FBEB5}" type="presOf" srcId="{85D8C50D-534A-4217-8E6F-9348F4595D4A}" destId="{82CF5454-FBB5-44A4-B65F-5D967A5BB793}" srcOrd="0" destOrd="0" presId="urn:microsoft.com/office/officeart/2011/layout/TabList"/>
    <dgm:cxn modelId="{5B30E4D1-C135-42C4-BA5F-55F6E2DDE7F0}" srcId="{D274D50E-CA87-461E-97CE-DD2AAF5F8F8F}" destId="{8468D132-FDD1-432C-9594-E102A8B18469}" srcOrd="0" destOrd="0" parTransId="{29872C3A-5723-4AFE-BB45-5BE12FCEF837}" sibTransId="{9AD398F2-1D21-4728-884B-43FF6D13516A}"/>
    <dgm:cxn modelId="{70771F82-B237-487A-BA2B-9A5BEEA83694}" type="presOf" srcId="{6F0A3870-D3C1-4B21-AF32-127A99E07907}" destId="{F5669DC4-6DCF-4304-9F66-090F0D17834A}" srcOrd="0" destOrd="0" presId="urn:microsoft.com/office/officeart/2011/layout/TabList"/>
    <dgm:cxn modelId="{3FBCE247-719B-446B-B4C9-4665A53C50DF}" srcId="{5B8CB56C-326F-4629-A966-C9998598EB5B}" destId="{26EF17E2-02DD-4008-B06D-B1BD6C8656DA}" srcOrd="0" destOrd="0" parTransId="{EFA7EC59-8A36-4DA7-BFF8-AEA4B0FBF9C0}" sibTransId="{13CE6BD0-8E1A-452D-A6FB-E4230D80990B}"/>
    <dgm:cxn modelId="{92E619D2-A68B-43CF-BB87-6F836CE18FA5}" type="presOf" srcId="{26EF17E2-02DD-4008-B06D-B1BD6C8656DA}" destId="{CB13FF45-C910-4F48-8F05-1FDF201BCE29}" srcOrd="0" destOrd="0" presId="urn:microsoft.com/office/officeart/2011/layout/TabList"/>
    <dgm:cxn modelId="{5D509413-7DE3-4FCD-A2FC-519861F68318}" type="presParOf" srcId="{A40179B6-6AF5-455E-ADF7-2BEF5AF03AD0}" destId="{0855BCA2-E78D-4BCF-8A31-F2F94FC6636E}" srcOrd="0" destOrd="0" presId="urn:microsoft.com/office/officeart/2011/layout/TabList"/>
    <dgm:cxn modelId="{292CA40E-0214-486F-97F4-5620E61C5A6C}" type="presParOf" srcId="{0855BCA2-E78D-4BCF-8A31-F2F94FC6636E}" destId="{218D1CFD-73D5-49A8-95B5-6F3DE0E2ABDC}" srcOrd="0" destOrd="0" presId="urn:microsoft.com/office/officeart/2011/layout/TabList"/>
    <dgm:cxn modelId="{CF6476AD-7985-4CF0-A2B4-7CBD95E64DC7}" type="presParOf" srcId="{0855BCA2-E78D-4BCF-8A31-F2F94FC6636E}" destId="{C762BF05-7703-48A9-BC2E-C11A8E00BAF9}" srcOrd="1" destOrd="0" presId="urn:microsoft.com/office/officeart/2011/layout/TabList"/>
    <dgm:cxn modelId="{64E7A832-3B0D-4503-B44F-30B075151B67}" type="presParOf" srcId="{0855BCA2-E78D-4BCF-8A31-F2F94FC6636E}" destId="{8D914B34-AF5C-4964-8338-55ABCF7C84DB}" srcOrd="2" destOrd="0" presId="urn:microsoft.com/office/officeart/2011/layout/TabList"/>
    <dgm:cxn modelId="{EF0C0AD2-8A44-430F-B5E2-EE610CF30F59}" type="presParOf" srcId="{A40179B6-6AF5-455E-ADF7-2BEF5AF03AD0}" destId="{0A38EC02-8647-4375-8028-B1CE167A1ACB}" srcOrd="1" destOrd="0" presId="urn:microsoft.com/office/officeart/2011/layout/TabList"/>
    <dgm:cxn modelId="{E36470DB-E38E-4570-8C0A-D32BE1FA3F19}" type="presParOf" srcId="{A40179B6-6AF5-455E-ADF7-2BEF5AF03AD0}" destId="{FB28D392-B79F-4353-A710-236FF379EC9C}" srcOrd="2" destOrd="0" presId="urn:microsoft.com/office/officeart/2011/layout/TabList"/>
    <dgm:cxn modelId="{A0158505-AFEB-48E1-A4D9-8619B1982653}" type="presParOf" srcId="{FB28D392-B79F-4353-A710-236FF379EC9C}" destId="{F5669DC4-6DCF-4304-9F66-090F0D17834A}" srcOrd="0" destOrd="0" presId="urn:microsoft.com/office/officeart/2011/layout/TabList"/>
    <dgm:cxn modelId="{49B3F9F3-35ED-42C0-A1C5-0E4CA0DAF1A1}" type="presParOf" srcId="{FB28D392-B79F-4353-A710-236FF379EC9C}" destId="{82CF5454-FBB5-44A4-B65F-5D967A5BB793}" srcOrd="1" destOrd="0" presId="urn:microsoft.com/office/officeart/2011/layout/TabList"/>
    <dgm:cxn modelId="{946B9EBB-92EB-44BD-9AE2-85F36EA5E8BD}" type="presParOf" srcId="{FB28D392-B79F-4353-A710-236FF379EC9C}" destId="{F04B865F-34C5-49D9-894F-278E6CCA872C}" srcOrd="2" destOrd="0" presId="urn:microsoft.com/office/officeart/2011/layout/TabList"/>
    <dgm:cxn modelId="{314224D5-EB02-49F5-8D05-9F41194A6D30}" type="presParOf" srcId="{A40179B6-6AF5-455E-ADF7-2BEF5AF03AD0}" destId="{9E674213-DBAC-4269-A233-5F39E7E792B4}" srcOrd="3" destOrd="0" presId="urn:microsoft.com/office/officeart/2011/layout/TabList"/>
    <dgm:cxn modelId="{73F2F819-840E-4993-8C27-F355BE723BEE}" type="presParOf" srcId="{A40179B6-6AF5-455E-ADF7-2BEF5AF03AD0}" destId="{6FD33918-920D-4630-9086-1CA4E791617B}" srcOrd="4" destOrd="0" presId="urn:microsoft.com/office/officeart/2011/layout/TabList"/>
    <dgm:cxn modelId="{AC5A9995-2FE3-4CCD-85C2-E9E6A675C6B5}" type="presParOf" srcId="{6FD33918-920D-4630-9086-1CA4E791617B}" destId="{CB13FF45-C910-4F48-8F05-1FDF201BCE29}" srcOrd="0" destOrd="0" presId="urn:microsoft.com/office/officeart/2011/layout/TabList"/>
    <dgm:cxn modelId="{8ADD190C-019A-4E14-9409-BFCE82364D0C}" type="presParOf" srcId="{6FD33918-920D-4630-9086-1CA4E791617B}" destId="{22268312-A613-4201-82FC-BE40F0FF640D}" srcOrd="1" destOrd="0" presId="urn:microsoft.com/office/officeart/2011/layout/TabList"/>
    <dgm:cxn modelId="{84458272-5904-4219-95ED-3D68C2900A1C}" type="presParOf" srcId="{6FD33918-920D-4630-9086-1CA4E791617B}" destId="{21B11C11-1594-4601-B7C0-75B23738271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77FD8-4ED7-47BD-BE37-3FC3AD2F01C1}">
      <dsp:nvSpPr>
        <dsp:cNvPr id="0" name=""/>
        <dsp:cNvSpPr/>
      </dsp:nvSpPr>
      <dsp:spPr>
        <a:xfrm>
          <a:off x="0" y="164261"/>
          <a:ext cx="10177834" cy="1593900"/>
        </a:xfrm>
        <a:prstGeom prst="rect">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Bytes (B)</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Words (W)</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Doublewords (D)</a:t>
          </a:r>
          <a:endParaRPr lang="en-US" sz="2300" kern="1200" dirty="0">
            <a:latin typeface="Palatino Linotype" panose="02040502050505030304" pitchFamily="18" charset="0"/>
          </a:endParaRPr>
        </a:p>
      </dsp:txBody>
      <dsp:txXfrm>
        <a:off x="0" y="164261"/>
        <a:ext cx="10177834" cy="1593900"/>
      </dsp:txXfrm>
    </dsp:sp>
    <dsp:sp modelId="{69CC39B1-AA08-4D72-863F-BF67886828F3}">
      <dsp:nvSpPr>
        <dsp:cNvPr id="0" name=""/>
        <dsp:cNvSpPr/>
      </dsp:nvSpPr>
      <dsp:spPr>
        <a:xfrm>
          <a:off x="508891" y="1901"/>
          <a:ext cx="7124483" cy="3247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Type of the elements</a:t>
          </a:r>
          <a:endParaRPr lang="en-US" sz="2300" b="1" i="0" kern="1200" dirty="0">
            <a:latin typeface="Palatino Linotype" panose="02040502050505030304" pitchFamily="18" charset="0"/>
          </a:endParaRPr>
        </a:p>
      </dsp:txBody>
      <dsp:txXfrm>
        <a:off x="524743" y="17753"/>
        <a:ext cx="7092779" cy="293016"/>
      </dsp:txXfrm>
    </dsp:sp>
    <dsp:sp modelId="{593B9D31-C9FE-42B6-97A8-B85DA9827DC0}">
      <dsp:nvSpPr>
        <dsp:cNvPr id="0" name=""/>
        <dsp:cNvSpPr/>
      </dsp:nvSpPr>
      <dsp:spPr>
        <a:xfrm>
          <a:off x="0" y="1979921"/>
          <a:ext cx="10177834" cy="1178100"/>
        </a:xfrm>
        <a:prstGeom prst="rect">
          <a:avLst/>
        </a:prstGeom>
        <a:solidFill>
          <a:schemeClr val="lt1">
            <a:alpha val="90000"/>
            <a:hueOff val="0"/>
            <a:satOff val="0"/>
            <a:lumOff val="0"/>
            <a:alphaOff val="0"/>
          </a:schemeClr>
        </a:solidFill>
        <a:ln w="12700" cap="flat" cmpd="sng" algn="ctr">
          <a:solidFill>
            <a:schemeClr val="accent2">
              <a:shade val="80000"/>
              <a:hueOff val="-160472"/>
              <a:satOff val="3389"/>
              <a:lumOff val="90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in DS:ESI - for the source string </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in ES:EDI - for the destination string </a:t>
          </a:r>
        </a:p>
      </dsp:txBody>
      <dsp:txXfrm>
        <a:off x="0" y="1979921"/>
        <a:ext cx="10177834" cy="1178100"/>
      </dsp:txXfrm>
    </dsp:sp>
    <dsp:sp modelId="{5BA37FFA-1258-4598-B1FF-7CF36EB207E2}">
      <dsp:nvSpPr>
        <dsp:cNvPr id="0" name=""/>
        <dsp:cNvSpPr/>
      </dsp:nvSpPr>
      <dsp:spPr>
        <a:xfrm>
          <a:off x="508891" y="1817561"/>
          <a:ext cx="7124483" cy="324720"/>
        </a:xfrm>
        <a:prstGeom prst="roundRect">
          <a:avLst/>
        </a:prstGeom>
        <a:solidFill>
          <a:schemeClr val="accent2">
            <a:shade val="80000"/>
            <a:hueOff val="-160472"/>
            <a:satOff val="3389"/>
            <a:lumOff val="90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Address of the first element </a:t>
          </a:r>
          <a:endParaRPr lang="en-US" sz="2300" b="1" i="0" kern="1200" dirty="0">
            <a:latin typeface="Palatino Linotype" panose="02040502050505030304" pitchFamily="18" charset="0"/>
          </a:endParaRPr>
        </a:p>
      </dsp:txBody>
      <dsp:txXfrm>
        <a:off x="524743" y="1833413"/>
        <a:ext cx="7092779" cy="293016"/>
      </dsp:txXfrm>
    </dsp:sp>
    <dsp:sp modelId="{7B5ECFE7-B1B8-416F-991D-FFC8409B8FA8}">
      <dsp:nvSpPr>
        <dsp:cNvPr id="0" name=""/>
        <dsp:cNvSpPr/>
      </dsp:nvSpPr>
      <dsp:spPr>
        <a:xfrm>
          <a:off x="0" y="3379782"/>
          <a:ext cx="10177834" cy="1178100"/>
        </a:xfrm>
        <a:prstGeom prst="rect">
          <a:avLst/>
        </a:prstGeom>
        <a:solidFill>
          <a:schemeClr val="lt1">
            <a:alpha val="90000"/>
            <a:hueOff val="0"/>
            <a:satOff val="0"/>
            <a:lumOff val="0"/>
            <a:alphaOff val="0"/>
          </a:schemeClr>
        </a:solidFill>
        <a:ln w="12700" cap="flat" cmpd="sng" algn="ctr">
          <a:solidFill>
            <a:schemeClr val="accent2">
              <a:shade val="80000"/>
              <a:hueOff val="-320943"/>
              <a:satOff val="6777"/>
              <a:lumOff val="180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9913" tIns="229108" rIns="789913" bIns="163576" numCol="1" spcCol="1270" anchor="t" anchorCtr="0">
          <a:noAutofit/>
        </a:bodyPr>
        <a:lstStyle/>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from small addresses to large addresses -&gt; DF=0 &lt;-&gt; CLD</a:t>
          </a:r>
          <a:endParaRPr lang="en-US" sz="2300" kern="1200" dirty="0">
            <a:latin typeface="Palatino Linotype" panose="02040502050505030304" pitchFamily="18" charset="0"/>
          </a:endParaRPr>
        </a:p>
        <a:p>
          <a:pPr marL="228600" lvl="1" indent="-228600" algn="l" defTabSz="1022350">
            <a:lnSpc>
              <a:spcPct val="90000"/>
            </a:lnSpc>
            <a:spcBef>
              <a:spcPct val="0"/>
            </a:spcBef>
            <a:spcAft>
              <a:spcPct val="15000"/>
            </a:spcAft>
            <a:buChar char="••"/>
          </a:pPr>
          <a:r>
            <a:rPr lang="ro-RO" sz="2300" kern="1200" dirty="0" smtClean="0">
              <a:latin typeface="Palatino Linotype" panose="02040502050505030304" pitchFamily="18" charset="0"/>
            </a:rPr>
            <a:t>from large addresses to small addresses -&gt; DF=1 &lt;-&gt; STD</a:t>
          </a:r>
          <a:endParaRPr lang="en-US" sz="2300" kern="1200" dirty="0">
            <a:latin typeface="Palatino Linotype" panose="02040502050505030304" pitchFamily="18" charset="0"/>
          </a:endParaRPr>
        </a:p>
      </dsp:txBody>
      <dsp:txXfrm>
        <a:off x="0" y="3379782"/>
        <a:ext cx="10177834" cy="1178100"/>
      </dsp:txXfrm>
    </dsp:sp>
    <dsp:sp modelId="{822C1B8B-D437-4E9D-9D3A-CC1EFAB6C9AA}">
      <dsp:nvSpPr>
        <dsp:cNvPr id="0" name=""/>
        <dsp:cNvSpPr/>
      </dsp:nvSpPr>
      <dsp:spPr>
        <a:xfrm>
          <a:off x="508891" y="3217422"/>
          <a:ext cx="7124483" cy="324720"/>
        </a:xfrm>
        <a:prstGeom prst="roundRect">
          <a:avLst/>
        </a:prstGeom>
        <a:solidFill>
          <a:schemeClr val="accent2">
            <a:shade val="80000"/>
            <a:hueOff val="-320943"/>
            <a:satOff val="6777"/>
            <a:lumOff val="180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The parsing direction </a:t>
          </a:r>
          <a:endParaRPr lang="en-US" sz="2300" b="1" i="0" kern="1200" dirty="0">
            <a:latin typeface="Palatino Linotype" panose="02040502050505030304" pitchFamily="18" charset="0"/>
          </a:endParaRPr>
        </a:p>
      </dsp:txBody>
      <dsp:txXfrm>
        <a:off x="524743" y="3233274"/>
        <a:ext cx="7092779" cy="293016"/>
      </dsp:txXfrm>
    </dsp:sp>
    <dsp:sp modelId="{FC3F9F4F-3BF0-43F3-9908-41DC89510945}">
      <dsp:nvSpPr>
        <dsp:cNvPr id="0" name=""/>
        <dsp:cNvSpPr/>
      </dsp:nvSpPr>
      <dsp:spPr>
        <a:xfrm>
          <a:off x="0" y="4779642"/>
          <a:ext cx="10177834" cy="277200"/>
        </a:xfrm>
        <a:prstGeom prst="rect">
          <a:avLst/>
        </a:prstGeom>
        <a:solidFill>
          <a:schemeClr val="lt1">
            <a:alpha val="90000"/>
            <a:hueOff val="0"/>
            <a:satOff val="0"/>
            <a:lumOff val="0"/>
            <a:alphaOff val="0"/>
          </a:schemeClr>
        </a:solidFill>
        <a:ln w="12700" cap="flat" cmpd="sng" algn="ctr">
          <a:solidFill>
            <a:schemeClr val="accent2">
              <a:shade val="80000"/>
              <a:hueOff val="-481415"/>
              <a:satOff val="10166"/>
              <a:lumOff val="2708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272253-3A7A-4D9F-A239-831F79CC64E4}">
      <dsp:nvSpPr>
        <dsp:cNvPr id="0" name=""/>
        <dsp:cNvSpPr/>
      </dsp:nvSpPr>
      <dsp:spPr>
        <a:xfrm>
          <a:off x="508891" y="4617282"/>
          <a:ext cx="7124483" cy="324720"/>
        </a:xfrm>
        <a:prstGeom prst="roundRect">
          <a:avLst/>
        </a:prstGeom>
        <a:solidFill>
          <a:schemeClr val="accent2">
            <a:shade val="80000"/>
            <a:hueOff val="-481415"/>
            <a:satOff val="10166"/>
            <a:lumOff val="27081"/>
            <a:alphaOff val="0"/>
          </a:schemeClr>
        </a:solidFill>
        <a:ln w="12700" cap="flat" cmpd="sng" algn="ctr">
          <a:solidFill>
            <a:schemeClr val="lt1">
              <a:hueOff val="0"/>
              <a:satOff val="0"/>
              <a:lumOff val="0"/>
              <a:alpha val="97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289" tIns="0" rIns="269289" bIns="0" numCol="1" spcCol="1270" anchor="ctr" anchorCtr="0">
          <a:noAutofit/>
        </a:bodyPr>
        <a:lstStyle/>
        <a:p>
          <a:pPr lvl="0" algn="l" defTabSz="1022350">
            <a:lnSpc>
              <a:spcPct val="90000"/>
            </a:lnSpc>
            <a:spcBef>
              <a:spcPct val="0"/>
            </a:spcBef>
            <a:spcAft>
              <a:spcPct val="35000"/>
            </a:spcAft>
          </a:pPr>
          <a:r>
            <a:rPr lang="ro-RO" sz="2300" b="1" i="0" kern="1200" dirty="0" smtClean="0">
              <a:latin typeface="Palatino Linotype" panose="02040502050505030304" pitchFamily="18" charset="0"/>
            </a:rPr>
            <a:t>The number of elements </a:t>
          </a:r>
          <a:endParaRPr lang="en-US" sz="2300" b="1" i="0" kern="1200" dirty="0">
            <a:latin typeface="Palatino Linotype" panose="02040502050505030304" pitchFamily="18" charset="0"/>
          </a:endParaRPr>
        </a:p>
      </dsp:txBody>
      <dsp:txXfrm>
        <a:off x="524743" y="4633134"/>
        <a:ext cx="7092779"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C451C-71B9-44BD-983B-765683554DB1}">
      <dsp:nvSpPr>
        <dsp:cNvPr id="0" name=""/>
        <dsp:cNvSpPr/>
      </dsp:nvSpPr>
      <dsp:spPr>
        <a:xfrm>
          <a:off x="0" y="4656181"/>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AF04D6C-5567-46A9-8293-AE393057A1A9}">
      <dsp:nvSpPr>
        <dsp:cNvPr id="0" name=""/>
        <dsp:cNvSpPr/>
      </dsp:nvSpPr>
      <dsp:spPr>
        <a:xfrm>
          <a:off x="0" y="3716650"/>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C3E2721-2FD0-4281-B80B-5D7C50A87023}">
      <dsp:nvSpPr>
        <dsp:cNvPr id="0" name=""/>
        <dsp:cNvSpPr/>
      </dsp:nvSpPr>
      <dsp:spPr>
        <a:xfrm>
          <a:off x="0" y="2777119"/>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0AFEB07-35C6-4755-901D-33C394535EC6}">
      <dsp:nvSpPr>
        <dsp:cNvPr id="0" name=""/>
        <dsp:cNvSpPr/>
      </dsp:nvSpPr>
      <dsp:spPr>
        <a:xfrm>
          <a:off x="0" y="1837588"/>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F686715-1F7B-44D7-9D55-E30428162452}">
      <dsp:nvSpPr>
        <dsp:cNvPr id="0" name=""/>
        <dsp:cNvSpPr/>
      </dsp:nvSpPr>
      <dsp:spPr>
        <a:xfrm>
          <a:off x="0" y="89805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CEC7C8-68D1-446E-8219-F4EA7888BD82}">
      <dsp:nvSpPr>
        <dsp:cNvPr id="0" name=""/>
        <dsp:cNvSpPr/>
      </dsp:nvSpPr>
      <dsp:spPr>
        <a:xfrm>
          <a:off x="2734055" y="3266"/>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Load memory addressed by ESI into the register</a:t>
          </a:r>
          <a:endParaRPr lang="en-US" sz="2300" kern="1200" dirty="0">
            <a:latin typeface="Palatino Linotype" panose="02040502050505030304" pitchFamily="18" charset="0"/>
          </a:endParaRPr>
        </a:p>
      </dsp:txBody>
      <dsp:txXfrm>
        <a:off x="2734055" y="3266"/>
        <a:ext cx="7781544" cy="894791"/>
      </dsp:txXfrm>
    </dsp:sp>
    <dsp:sp modelId="{E774A041-FB10-4F27-BE74-AD811077619F}">
      <dsp:nvSpPr>
        <dsp:cNvPr id="0" name=""/>
        <dsp:cNvSpPr/>
      </dsp:nvSpPr>
      <dsp:spPr>
        <a:xfrm>
          <a:off x="0" y="3266"/>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LODS </a:t>
          </a:r>
          <a:r>
            <a:rPr lang="ro-RO" sz="2100" b="0" kern="1200" dirty="0" smtClean="0">
              <a:latin typeface="Palatino Linotype" panose="02040502050505030304" pitchFamily="18" charset="0"/>
            </a:rPr>
            <a:t>(Load from string)</a:t>
          </a:r>
          <a:endParaRPr lang="en-US" sz="2100" b="0" kern="1200" dirty="0">
            <a:latin typeface="Palatino Linotype" panose="02040502050505030304" pitchFamily="18" charset="0"/>
          </a:endParaRPr>
        </a:p>
      </dsp:txBody>
      <dsp:txXfrm>
        <a:off x="43688" y="46954"/>
        <a:ext cx="2646680" cy="851103"/>
      </dsp:txXfrm>
    </dsp:sp>
    <dsp:sp modelId="{5937A449-5444-419D-B17A-0ACB670B5F96}">
      <dsp:nvSpPr>
        <dsp:cNvPr id="0" name=""/>
        <dsp:cNvSpPr/>
      </dsp:nvSpPr>
      <dsp:spPr>
        <a:xfrm>
          <a:off x="2734055" y="942797"/>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 Store the register contents into memory addressed by EDI</a:t>
          </a:r>
          <a:endParaRPr lang="ro-RO" sz="2300" kern="1200" dirty="0">
            <a:latin typeface="Palatino Linotype" panose="02040502050505030304" pitchFamily="18" charset="0"/>
          </a:endParaRPr>
        </a:p>
      </dsp:txBody>
      <dsp:txXfrm>
        <a:off x="2734055" y="942797"/>
        <a:ext cx="7781544" cy="894791"/>
      </dsp:txXfrm>
    </dsp:sp>
    <dsp:sp modelId="{229E8F74-E476-4E04-9D89-2D93330ACC8D}">
      <dsp:nvSpPr>
        <dsp:cNvPr id="0" name=""/>
        <dsp:cNvSpPr/>
      </dsp:nvSpPr>
      <dsp:spPr>
        <a:xfrm>
          <a:off x="0" y="942797"/>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STOS </a:t>
          </a:r>
          <a:r>
            <a:rPr lang="ro-RO" sz="2100" b="0" kern="1200" dirty="0" smtClean="0">
              <a:latin typeface="Palatino Linotype" panose="02040502050505030304" pitchFamily="18" charset="0"/>
            </a:rPr>
            <a:t>(Store string data)</a:t>
          </a:r>
          <a:endParaRPr lang="ro-RO" sz="2100" b="0" kern="1200" dirty="0">
            <a:latin typeface="Palatino Linotype" panose="02040502050505030304" pitchFamily="18" charset="0"/>
          </a:endParaRPr>
        </a:p>
      </dsp:txBody>
      <dsp:txXfrm>
        <a:off x="43688" y="986485"/>
        <a:ext cx="2646680" cy="851103"/>
      </dsp:txXfrm>
    </dsp:sp>
    <dsp:sp modelId="{1F0D42D1-B4A9-450F-98DD-98933AA314F8}">
      <dsp:nvSpPr>
        <dsp:cNvPr id="0" name=""/>
        <dsp:cNvSpPr/>
      </dsp:nvSpPr>
      <dsp:spPr>
        <a:xfrm>
          <a:off x="2734055" y="1882328"/>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Copy data from memory addressed by ESI to memory addressed by EDI</a:t>
          </a:r>
          <a:endParaRPr lang="ro-RO" sz="2300" kern="1200" dirty="0">
            <a:latin typeface="Palatino Linotype" panose="02040502050505030304" pitchFamily="18" charset="0"/>
          </a:endParaRPr>
        </a:p>
      </dsp:txBody>
      <dsp:txXfrm>
        <a:off x="2734055" y="1882328"/>
        <a:ext cx="7781544" cy="894791"/>
      </dsp:txXfrm>
    </dsp:sp>
    <dsp:sp modelId="{D11D846B-680C-4D23-B681-6B67812B2633}">
      <dsp:nvSpPr>
        <dsp:cNvPr id="0" name=""/>
        <dsp:cNvSpPr/>
      </dsp:nvSpPr>
      <dsp:spPr>
        <a:xfrm>
          <a:off x="0" y="1882328"/>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MOVS </a:t>
          </a:r>
          <a:r>
            <a:rPr lang="ro-RO" sz="2100" b="0" kern="1200" dirty="0" smtClean="0">
              <a:latin typeface="Palatino Linotype" panose="02040502050505030304" pitchFamily="18" charset="0"/>
            </a:rPr>
            <a:t>(Move string data)</a:t>
          </a:r>
          <a:endParaRPr lang="ro-RO" sz="2100" b="0" kern="1200" dirty="0">
            <a:latin typeface="Palatino Linotype" panose="02040502050505030304" pitchFamily="18" charset="0"/>
          </a:endParaRPr>
        </a:p>
      </dsp:txBody>
      <dsp:txXfrm>
        <a:off x="43688" y="1926016"/>
        <a:ext cx="2646680" cy="851103"/>
      </dsp:txXfrm>
    </dsp:sp>
    <dsp:sp modelId="{42429364-22D0-4502-9803-CCBE0844D72B}">
      <dsp:nvSpPr>
        <dsp:cNvPr id="0" name=""/>
        <dsp:cNvSpPr/>
      </dsp:nvSpPr>
      <dsp:spPr>
        <a:xfrm>
          <a:off x="2734055" y="2821859"/>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Compare the contents of two memory locations addressed by ESI and EDI</a:t>
          </a:r>
          <a:endParaRPr lang="ro-RO" sz="2300" kern="1200" dirty="0">
            <a:latin typeface="Palatino Linotype" panose="02040502050505030304" pitchFamily="18" charset="0"/>
          </a:endParaRPr>
        </a:p>
      </dsp:txBody>
      <dsp:txXfrm>
        <a:off x="2734055" y="2821859"/>
        <a:ext cx="7781544" cy="894791"/>
      </dsp:txXfrm>
    </dsp:sp>
    <dsp:sp modelId="{C152BBE1-3E39-4A6E-B835-5DA3E53034A7}">
      <dsp:nvSpPr>
        <dsp:cNvPr id="0" name=""/>
        <dsp:cNvSpPr/>
      </dsp:nvSpPr>
      <dsp:spPr>
        <a:xfrm>
          <a:off x="0" y="2821859"/>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CMPS </a:t>
          </a:r>
          <a:r>
            <a:rPr lang="ro-RO" sz="2100" b="0" kern="1200" dirty="0" smtClean="0">
              <a:latin typeface="Palatino Linotype" panose="02040502050505030304" pitchFamily="18" charset="0"/>
            </a:rPr>
            <a:t>(Compare strings)</a:t>
          </a:r>
          <a:endParaRPr lang="ro-RO" sz="2100" b="0" kern="1200" dirty="0">
            <a:latin typeface="Palatino Linotype" panose="02040502050505030304" pitchFamily="18" charset="0"/>
          </a:endParaRPr>
        </a:p>
      </dsp:txBody>
      <dsp:txXfrm>
        <a:off x="43688" y="2865547"/>
        <a:ext cx="2646680" cy="851103"/>
      </dsp:txXfrm>
    </dsp:sp>
    <dsp:sp modelId="{2D52FDA6-97DE-4B93-8C82-13A64D3605C7}">
      <dsp:nvSpPr>
        <dsp:cNvPr id="0" name=""/>
        <dsp:cNvSpPr/>
      </dsp:nvSpPr>
      <dsp:spPr>
        <a:xfrm>
          <a:off x="2734055" y="3761390"/>
          <a:ext cx="7781544" cy="894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ctr" anchorCtr="0">
          <a:noAutofit/>
        </a:bodyPr>
        <a:lstStyle/>
        <a:p>
          <a:pPr lvl="0" algn="just" defTabSz="1022350">
            <a:lnSpc>
              <a:spcPct val="90000"/>
            </a:lnSpc>
            <a:spcBef>
              <a:spcPct val="0"/>
            </a:spcBef>
            <a:spcAft>
              <a:spcPct val="35000"/>
            </a:spcAft>
          </a:pPr>
          <a:r>
            <a:rPr lang="ro-RO" sz="2300" kern="1200" dirty="0" smtClean="0">
              <a:latin typeface="Palatino Linotype" panose="02040502050505030304" pitchFamily="18" charset="0"/>
            </a:rPr>
            <a:t> Compare the register to the contents of memory addressed by EDI</a:t>
          </a:r>
          <a:endParaRPr lang="ro-RO" sz="2300" kern="1200" dirty="0">
            <a:latin typeface="Palatino Linotype" panose="02040502050505030304" pitchFamily="18" charset="0"/>
          </a:endParaRPr>
        </a:p>
      </dsp:txBody>
      <dsp:txXfrm>
        <a:off x="2734055" y="3761390"/>
        <a:ext cx="7781544" cy="894791"/>
      </dsp:txXfrm>
    </dsp:sp>
    <dsp:sp modelId="{CEE59F61-8AC1-42C9-9360-2782173CA0DA}">
      <dsp:nvSpPr>
        <dsp:cNvPr id="0" name=""/>
        <dsp:cNvSpPr/>
      </dsp:nvSpPr>
      <dsp:spPr>
        <a:xfrm>
          <a:off x="0" y="3761390"/>
          <a:ext cx="2734056" cy="894791"/>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0005" tIns="40005" rIns="40005" bIns="40005" numCol="1" spcCol="1270" anchor="ctr" anchorCtr="0">
          <a:noAutofit/>
        </a:bodyPr>
        <a:lstStyle/>
        <a:p>
          <a:pPr lvl="0" algn="l" defTabSz="933450">
            <a:lnSpc>
              <a:spcPct val="90000"/>
            </a:lnSpc>
            <a:spcBef>
              <a:spcPct val="0"/>
            </a:spcBef>
            <a:spcAft>
              <a:spcPct val="35000"/>
            </a:spcAft>
          </a:pPr>
          <a:r>
            <a:rPr lang="ro-RO" sz="2100" b="1" kern="1200" dirty="0" smtClean="0">
              <a:latin typeface="Palatino Linotype" panose="02040502050505030304" pitchFamily="18" charset="0"/>
            </a:rPr>
            <a:t>SCAS </a:t>
          </a:r>
          <a:r>
            <a:rPr lang="ro-RO" sz="2100" b="0" kern="1200" dirty="0" smtClean="0">
              <a:latin typeface="Palatino Linotype" panose="02040502050505030304" pitchFamily="18" charset="0"/>
            </a:rPr>
            <a:t>(Scan string)</a:t>
          </a:r>
          <a:endParaRPr lang="ro-RO" sz="2100" b="0" kern="1200" dirty="0">
            <a:latin typeface="Palatino Linotype" panose="02040502050505030304" pitchFamily="18" charset="0"/>
          </a:endParaRPr>
        </a:p>
      </dsp:txBody>
      <dsp:txXfrm>
        <a:off x="43688" y="3805078"/>
        <a:ext cx="2646680" cy="851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9797B-365F-43CF-84A6-C1AA295FCB36}">
      <dsp:nvSpPr>
        <dsp:cNvPr id="0" name=""/>
        <dsp:cNvSpPr/>
      </dsp:nvSpPr>
      <dsp:spPr>
        <a:xfrm>
          <a:off x="0" y="546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B </a:t>
          </a:r>
          <a:r>
            <a:rPr lang="ro-RO" sz="2400" kern="1200" dirty="0" smtClean="0">
              <a:latin typeface="Palatino Linotype" panose="02040502050505030304" pitchFamily="18" charset="0"/>
            </a:rPr>
            <a:t>- The byte from the address &lt;DS:ESI&gt; is loaded in AL</a:t>
          </a:r>
          <a:endParaRPr lang="en-US" sz="2400" kern="1200" dirty="0"/>
        </a:p>
      </dsp:txBody>
      <dsp:txXfrm>
        <a:off x="46606" y="52066"/>
        <a:ext cx="10235940" cy="861508"/>
      </dsp:txXfrm>
    </dsp:sp>
    <dsp:sp modelId="{02B8DB04-60B6-4618-B998-8B69D9E4DB4F}">
      <dsp:nvSpPr>
        <dsp:cNvPr id="0" name=""/>
        <dsp:cNvSpPr/>
      </dsp:nvSpPr>
      <dsp:spPr>
        <a:xfrm>
          <a:off x="0" y="96018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inc(ESI), else dec(ESI)</a:t>
          </a:r>
          <a:endParaRPr lang="ro-RO" sz="2400" kern="1200" dirty="0">
            <a:latin typeface="Palatino Linotype" panose="02040502050505030304" pitchFamily="18" charset="0"/>
          </a:endParaRPr>
        </a:p>
      </dsp:txBody>
      <dsp:txXfrm>
        <a:off x="0" y="960180"/>
        <a:ext cx="10329152" cy="844560"/>
      </dsp:txXfrm>
    </dsp:sp>
    <dsp:sp modelId="{5FDF649D-98D2-4011-8130-ED8830887211}">
      <dsp:nvSpPr>
        <dsp:cNvPr id="0" name=""/>
        <dsp:cNvSpPr/>
      </dsp:nvSpPr>
      <dsp:spPr>
        <a:xfrm>
          <a:off x="0" y="180474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W</a:t>
          </a:r>
          <a:r>
            <a:rPr lang="ro-RO" sz="2400" kern="1200" dirty="0" smtClean="0">
              <a:latin typeface="Palatino Linotype" panose="02040502050505030304" pitchFamily="18" charset="0"/>
            </a:rPr>
            <a:t> - The word from the address &lt;DS:ESI&gt; is loaded in AX</a:t>
          </a:r>
          <a:endParaRPr lang="ro-RO" sz="2400" kern="1200" dirty="0">
            <a:latin typeface="Palatino Linotype" panose="02040502050505030304" pitchFamily="18" charset="0"/>
          </a:endParaRPr>
        </a:p>
      </dsp:txBody>
      <dsp:txXfrm>
        <a:off x="46606" y="1851346"/>
        <a:ext cx="10235940" cy="861508"/>
      </dsp:txXfrm>
    </dsp:sp>
    <dsp:sp modelId="{B3284880-45AA-475B-8707-3E5BEE0392B7}">
      <dsp:nvSpPr>
        <dsp:cNvPr id="0" name=""/>
        <dsp:cNvSpPr/>
      </dsp:nvSpPr>
      <dsp:spPr>
        <a:xfrm>
          <a:off x="0" y="275946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ESI:=ESI+2, else ESI:=ESI-2</a:t>
          </a:r>
          <a:endParaRPr lang="ro-RO" sz="2400" kern="1200" dirty="0">
            <a:latin typeface="Palatino Linotype" panose="02040502050505030304" pitchFamily="18" charset="0"/>
          </a:endParaRPr>
        </a:p>
      </dsp:txBody>
      <dsp:txXfrm>
        <a:off x="0" y="2759460"/>
        <a:ext cx="10329152" cy="844560"/>
      </dsp:txXfrm>
    </dsp:sp>
    <dsp:sp modelId="{6B439F9A-F1F0-4E60-8EC6-01352E892D89}">
      <dsp:nvSpPr>
        <dsp:cNvPr id="0" name=""/>
        <dsp:cNvSpPr/>
      </dsp:nvSpPr>
      <dsp:spPr>
        <a:xfrm>
          <a:off x="0" y="3604020"/>
          <a:ext cx="10329152"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LODS</a:t>
          </a:r>
          <a:r>
            <a:rPr lang="ro-RO" sz="2400" b="1" kern="1200" dirty="0" smtClean="0">
              <a:latin typeface="Palatino Linotype" panose="02040502050505030304" pitchFamily="18" charset="0"/>
            </a:rPr>
            <a:t>D</a:t>
          </a:r>
          <a:r>
            <a:rPr lang="ro-RO" sz="2400" kern="1200" dirty="0" smtClean="0">
              <a:latin typeface="Palatino Linotype" panose="02040502050505030304" pitchFamily="18" charset="0"/>
            </a:rPr>
            <a:t> - The double word from the address &lt;DS:ESI&gt; is loaded in EAX</a:t>
          </a:r>
          <a:endParaRPr lang="ro-RO" sz="2400" kern="1200" dirty="0">
            <a:latin typeface="Palatino Linotype" panose="02040502050505030304" pitchFamily="18" charset="0"/>
          </a:endParaRPr>
        </a:p>
      </dsp:txBody>
      <dsp:txXfrm>
        <a:off x="46606" y="3650626"/>
        <a:ext cx="10235940" cy="861508"/>
      </dsp:txXfrm>
    </dsp:sp>
    <dsp:sp modelId="{06C1A7B7-F9EF-480C-AF89-4DA8CE55C1F0}">
      <dsp:nvSpPr>
        <dsp:cNvPr id="0" name=""/>
        <dsp:cNvSpPr/>
      </dsp:nvSpPr>
      <dsp:spPr>
        <a:xfrm>
          <a:off x="0" y="4558740"/>
          <a:ext cx="10329152"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951"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ESI:=ESI+4, else ESI:=ESI-4</a:t>
          </a:r>
          <a:endParaRPr lang="ro-RO" sz="2400" kern="1200" dirty="0">
            <a:latin typeface="Palatino Linotype" panose="02040502050505030304" pitchFamily="18" charset="0"/>
          </a:endParaRPr>
        </a:p>
      </dsp:txBody>
      <dsp:txXfrm>
        <a:off x="0" y="4558740"/>
        <a:ext cx="10329152" cy="844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B4555-ABD9-499C-A0B7-99E6E2F351FC}">
      <dsp:nvSpPr>
        <dsp:cNvPr id="0" name=""/>
        <dsp:cNvSpPr/>
      </dsp:nvSpPr>
      <dsp:spPr>
        <a:xfrm>
          <a:off x="0" y="1041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B </a:t>
          </a:r>
          <a:r>
            <a:rPr lang="ro-RO" sz="2400" kern="1200" dirty="0" smtClean="0">
              <a:latin typeface="Palatino Linotype" panose="02040502050505030304" pitchFamily="18" charset="0"/>
            </a:rPr>
            <a:t>- Store AL into the byte from the address &lt;ES:EDI&gt;</a:t>
          </a:r>
          <a:endParaRPr lang="en-US" sz="2400" kern="1200" dirty="0"/>
        </a:p>
      </dsp:txBody>
      <dsp:txXfrm>
        <a:off x="46606" y="57019"/>
        <a:ext cx="10422388" cy="861508"/>
      </dsp:txXfrm>
    </dsp:sp>
    <dsp:sp modelId="{0464A176-FD4C-4EA8-BB05-D99570F3F672}">
      <dsp:nvSpPr>
        <dsp:cNvPr id="0" name=""/>
        <dsp:cNvSpPr/>
      </dsp:nvSpPr>
      <dsp:spPr>
        <a:xfrm>
          <a:off x="0" y="96513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inc(EDI), else dec(EDI)</a:t>
          </a:r>
          <a:endParaRPr lang="ro-RO" sz="2400" kern="1200" dirty="0">
            <a:latin typeface="Palatino Linotype" panose="02040502050505030304" pitchFamily="18" charset="0"/>
          </a:endParaRPr>
        </a:p>
      </dsp:txBody>
      <dsp:txXfrm>
        <a:off x="0" y="965133"/>
        <a:ext cx="10515600" cy="844560"/>
      </dsp:txXfrm>
    </dsp:sp>
    <dsp:sp modelId="{71B27564-99F5-4326-B31F-5FDF54F7E921}">
      <dsp:nvSpPr>
        <dsp:cNvPr id="0" name=""/>
        <dsp:cNvSpPr/>
      </dsp:nvSpPr>
      <dsp:spPr>
        <a:xfrm>
          <a:off x="0" y="180969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W</a:t>
          </a:r>
          <a:r>
            <a:rPr lang="ro-RO" sz="2400" kern="1200" dirty="0" smtClean="0">
              <a:latin typeface="Palatino Linotype" panose="02040502050505030304" pitchFamily="18" charset="0"/>
            </a:rPr>
            <a:t>	 - Store AX into the word from the address &lt;ES:EDI&gt;</a:t>
          </a:r>
          <a:endParaRPr lang="ro-RO" sz="2400" kern="1200" dirty="0">
            <a:latin typeface="Palatino Linotype" panose="02040502050505030304" pitchFamily="18" charset="0"/>
          </a:endParaRPr>
        </a:p>
      </dsp:txBody>
      <dsp:txXfrm>
        <a:off x="46606" y="1856299"/>
        <a:ext cx="10422388" cy="861508"/>
      </dsp:txXfrm>
    </dsp:sp>
    <dsp:sp modelId="{8CA88958-7171-4CB3-9C74-9088A4DD457F}">
      <dsp:nvSpPr>
        <dsp:cNvPr id="0" name=""/>
        <dsp:cNvSpPr/>
      </dsp:nvSpPr>
      <dsp:spPr>
        <a:xfrm>
          <a:off x="0" y="276441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smtClean="0">
              <a:latin typeface="Palatino Linotype" panose="02040502050505030304" pitchFamily="18" charset="0"/>
            </a:rPr>
            <a:t>If DF=0 then EDI:= EDI+2, else EDI:= EDI-2</a:t>
          </a:r>
          <a:endParaRPr lang="ro-RO" sz="2400" kern="1200" dirty="0">
            <a:latin typeface="Palatino Linotype" panose="02040502050505030304" pitchFamily="18" charset="0"/>
          </a:endParaRPr>
        </a:p>
      </dsp:txBody>
      <dsp:txXfrm>
        <a:off x="0" y="2764413"/>
        <a:ext cx="10515600" cy="844560"/>
      </dsp:txXfrm>
    </dsp:sp>
    <dsp:sp modelId="{A5EBCA02-B06C-40BD-BD37-2164185D6E2D}">
      <dsp:nvSpPr>
        <dsp:cNvPr id="0" name=""/>
        <dsp:cNvSpPr/>
      </dsp:nvSpPr>
      <dsp:spPr>
        <a:xfrm>
          <a:off x="0" y="3608973"/>
          <a:ext cx="10515600" cy="954720"/>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ro-RO" sz="2400" kern="1200" dirty="0" smtClean="0">
              <a:latin typeface="Palatino Linotype" panose="02040502050505030304" pitchFamily="18" charset="0"/>
            </a:rPr>
            <a:t>STOS</a:t>
          </a:r>
          <a:r>
            <a:rPr lang="ro-RO" sz="2400" b="1" kern="1200" dirty="0" smtClean="0">
              <a:latin typeface="Palatino Linotype" panose="02040502050505030304" pitchFamily="18" charset="0"/>
            </a:rPr>
            <a:t>D</a:t>
          </a:r>
          <a:r>
            <a:rPr lang="ro-RO" sz="2400" kern="1200" dirty="0" smtClean="0">
              <a:latin typeface="Palatino Linotype" panose="02040502050505030304" pitchFamily="18" charset="0"/>
            </a:rPr>
            <a:t> - Store EAX into the double word from the address &lt;ES:EDI&gt;</a:t>
          </a:r>
          <a:endParaRPr lang="ro-RO" sz="2400" kern="1200" dirty="0">
            <a:latin typeface="Palatino Linotype" panose="02040502050505030304" pitchFamily="18" charset="0"/>
          </a:endParaRPr>
        </a:p>
      </dsp:txBody>
      <dsp:txXfrm>
        <a:off x="46606" y="3655579"/>
        <a:ext cx="10422388" cy="861508"/>
      </dsp:txXfrm>
    </dsp:sp>
    <dsp:sp modelId="{C5CA955E-5DEF-4918-B0A1-13FCBA57B528}">
      <dsp:nvSpPr>
        <dsp:cNvPr id="0" name=""/>
        <dsp:cNvSpPr/>
      </dsp:nvSpPr>
      <dsp:spPr>
        <a:xfrm>
          <a:off x="0" y="456369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ro-RO" sz="2400" kern="1200" dirty="0" smtClean="0">
              <a:latin typeface="Palatino Linotype" panose="02040502050505030304" pitchFamily="18" charset="0"/>
            </a:rPr>
            <a:t>If DF=0 then EDI:= EDI+4, else EDI:= EDI-4</a:t>
          </a:r>
          <a:endParaRPr lang="ro-RO" sz="2400" kern="1200" dirty="0">
            <a:latin typeface="Palatino Linotype" panose="02040502050505030304" pitchFamily="18" charset="0"/>
          </a:endParaRPr>
        </a:p>
      </dsp:txBody>
      <dsp:txXfrm>
        <a:off x="0" y="4563693"/>
        <a:ext cx="10515600" cy="844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2B592-4CA3-4587-9E15-700BE19B6D5D}">
      <dsp:nvSpPr>
        <dsp:cNvPr id="0" name=""/>
        <dsp:cNvSpPr/>
      </dsp:nvSpPr>
      <dsp:spPr>
        <a:xfrm>
          <a:off x="0" y="4281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a:t>
          </a:r>
          <a:r>
            <a:rPr lang="ro-RO" sz="2300" b="0" kern="1200" dirty="0" smtClean="0">
              <a:latin typeface="Palatino Linotype" panose="02040502050505030304" pitchFamily="18" charset="0"/>
            </a:rPr>
            <a:t>Copy</a:t>
          </a:r>
          <a:r>
            <a:rPr lang="ro-RO" sz="2300" kern="1200" dirty="0" smtClean="0">
              <a:latin typeface="Palatino Linotype" panose="02040502050505030304" pitchFamily="18" charset="0"/>
            </a:rPr>
            <a:t> the byte from the address &lt;DS:ESI&gt; to the address &lt;ES:EDI&gt;</a:t>
          </a:r>
          <a:endParaRPr lang="en-US" sz="2300" kern="1200" dirty="0"/>
        </a:p>
      </dsp:txBody>
      <dsp:txXfrm>
        <a:off x="47976" y="90789"/>
        <a:ext cx="10419648" cy="886847"/>
      </dsp:txXfrm>
    </dsp:sp>
    <dsp:sp modelId="{7FCF2E90-173D-482F-8EA3-491D2B36CF08}">
      <dsp:nvSpPr>
        <dsp:cNvPr id="0" name=""/>
        <dsp:cNvSpPr/>
      </dsp:nvSpPr>
      <dsp:spPr>
        <a:xfrm>
          <a:off x="0" y="102561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inc(ESI), inc(EDI), else dec(ESI), dec(EDI)</a:t>
          </a:r>
          <a:endParaRPr lang="ro-RO" sz="2300" kern="1200" dirty="0">
            <a:latin typeface="Palatino Linotype" panose="02040502050505030304" pitchFamily="18" charset="0"/>
          </a:endParaRPr>
        </a:p>
      </dsp:txBody>
      <dsp:txXfrm>
        <a:off x="0" y="1025613"/>
        <a:ext cx="10515600" cy="794880"/>
      </dsp:txXfrm>
    </dsp:sp>
    <dsp:sp modelId="{E75D0C6D-D0BF-4BA2-BFF9-A77662CA7651}">
      <dsp:nvSpPr>
        <dsp:cNvPr id="0" name=""/>
        <dsp:cNvSpPr/>
      </dsp:nvSpPr>
      <dsp:spPr>
        <a:xfrm>
          <a:off x="0" y="182049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W </a:t>
          </a:r>
          <a:r>
            <a:rPr lang="ro-RO" sz="2300" kern="1200" dirty="0" smtClean="0">
              <a:latin typeface="Palatino Linotype" panose="02040502050505030304" pitchFamily="18" charset="0"/>
            </a:rPr>
            <a:t>- </a:t>
          </a:r>
          <a:r>
            <a:rPr lang="ro-RO" sz="2300" b="0" kern="1200" dirty="0" smtClean="0">
              <a:latin typeface="Palatino Linotype" panose="02040502050505030304" pitchFamily="18" charset="0"/>
            </a:rPr>
            <a:t>Copy</a:t>
          </a:r>
          <a:r>
            <a:rPr lang="ro-RO" sz="2300" kern="1200" dirty="0" smtClean="0">
              <a:latin typeface="Palatino Linotype" panose="02040502050505030304" pitchFamily="18" charset="0"/>
            </a:rPr>
            <a:t> the word from the address &lt;DS:ESI&gt; to the address &lt;ES:EDI&gt;</a:t>
          </a:r>
          <a:endParaRPr lang="ro-RO" sz="2300" kern="1200" dirty="0">
            <a:latin typeface="Palatino Linotype" panose="02040502050505030304" pitchFamily="18" charset="0"/>
          </a:endParaRPr>
        </a:p>
      </dsp:txBody>
      <dsp:txXfrm>
        <a:off x="47976" y="1868469"/>
        <a:ext cx="10419648" cy="886847"/>
      </dsp:txXfrm>
    </dsp:sp>
    <dsp:sp modelId="{D020C522-61D4-4BE2-9C1E-BE7C27229882}">
      <dsp:nvSpPr>
        <dsp:cNvPr id="0" name=""/>
        <dsp:cNvSpPr/>
      </dsp:nvSpPr>
      <dsp:spPr>
        <a:xfrm>
          <a:off x="0" y="280329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smtClean="0">
              <a:latin typeface="Palatino Linotype" panose="02040502050505030304" pitchFamily="18" charset="0"/>
            </a:rPr>
            <a:t>If DF=0 then ESI:= ESI+2, EDI:= EDI+2, else ESI:= ESI-2, EDI:= EDI-2</a:t>
          </a:r>
          <a:endParaRPr lang="ro-RO" sz="2300" kern="1200" dirty="0">
            <a:latin typeface="Palatino Linotype" panose="02040502050505030304" pitchFamily="18" charset="0"/>
          </a:endParaRPr>
        </a:p>
      </dsp:txBody>
      <dsp:txXfrm>
        <a:off x="0" y="2803293"/>
        <a:ext cx="10515600" cy="794880"/>
      </dsp:txXfrm>
    </dsp:sp>
    <dsp:sp modelId="{769A9AE0-3DB9-459C-8359-BA432D3DA2B6}">
      <dsp:nvSpPr>
        <dsp:cNvPr id="0" name=""/>
        <dsp:cNvSpPr/>
      </dsp:nvSpPr>
      <dsp:spPr>
        <a:xfrm>
          <a:off x="0" y="3598173"/>
          <a:ext cx="10515600" cy="982799"/>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MOVS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Copy the doubleword from the address &lt;DS:ESI&gt; to the address &lt;ES:EDI&gt;</a:t>
          </a:r>
          <a:endParaRPr lang="ro-RO" sz="2300" kern="1200" dirty="0">
            <a:latin typeface="Palatino Linotype" panose="02040502050505030304" pitchFamily="18" charset="0"/>
          </a:endParaRPr>
        </a:p>
      </dsp:txBody>
      <dsp:txXfrm>
        <a:off x="47976" y="3646149"/>
        <a:ext cx="10419648" cy="886847"/>
      </dsp:txXfrm>
    </dsp:sp>
    <dsp:sp modelId="{3F5415FF-47BB-474B-AC0C-8B69F4D9D659}">
      <dsp:nvSpPr>
        <dsp:cNvPr id="0" name=""/>
        <dsp:cNvSpPr/>
      </dsp:nvSpPr>
      <dsp:spPr>
        <a:xfrm>
          <a:off x="0" y="4580973"/>
          <a:ext cx="105156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ESI:= ESI+4, EDI:= EDI+4, else ESI:= ESI-4, EDI:= EDI-4</a:t>
          </a:r>
          <a:endParaRPr lang="ro-RO" sz="2300" kern="1200" dirty="0">
            <a:latin typeface="Palatino Linotype" panose="02040502050505030304" pitchFamily="18" charset="0"/>
          </a:endParaRPr>
        </a:p>
      </dsp:txBody>
      <dsp:txXfrm>
        <a:off x="0" y="4580973"/>
        <a:ext cx="10515600" cy="794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FD529-4B98-4811-819C-9A83AB894D90}">
      <dsp:nvSpPr>
        <dsp:cNvPr id="0" name=""/>
        <dsp:cNvSpPr/>
      </dsp:nvSpPr>
      <dsp:spPr>
        <a:xfrm>
          <a:off x="0" y="347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Compare a byte from &lt;DS:ESI&gt; with a byte from &lt;ES:EDI&gt;</a:t>
          </a:r>
          <a:endParaRPr lang="ro-RO" sz="2300" kern="1200" dirty="0">
            <a:latin typeface="Palatino Linotype" panose="02040502050505030304" pitchFamily="18" charset="0"/>
          </a:endParaRPr>
        </a:p>
      </dsp:txBody>
      <dsp:txXfrm>
        <a:off x="47976" y="82738"/>
        <a:ext cx="10419648" cy="886847"/>
      </dsp:txXfrm>
    </dsp:sp>
    <dsp:sp modelId="{E2954752-C00F-412C-BB35-E88796AA8FFD}">
      <dsp:nvSpPr>
        <dsp:cNvPr id="0" name=""/>
        <dsp:cNvSpPr/>
      </dsp:nvSpPr>
      <dsp:spPr>
        <a:xfrm>
          <a:off x="0" y="10175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inc(ESI), inc(EDI), Else dec(ESI), dec(EDI)</a:t>
          </a:r>
          <a:endParaRPr lang="ro-RO" sz="2300" kern="1200" dirty="0">
            <a:latin typeface="Palatino Linotype" panose="02040502050505030304" pitchFamily="18" charset="0"/>
          </a:endParaRPr>
        </a:p>
      </dsp:txBody>
      <dsp:txXfrm>
        <a:off x="0" y="1017562"/>
        <a:ext cx="10515600" cy="579600"/>
      </dsp:txXfrm>
    </dsp:sp>
    <dsp:sp modelId="{AECA65C0-9EA3-46E5-ACD5-2CDF8AEF9A49}">
      <dsp:nvSpPr>
        <dsp:cNvPr id="0" name=""/>
        <dsp:cNvSpPr/>
      </dsp:nvSpPr>
      <dsp:spPr>
        <a:xfrm>
          <a:off x="0" y="15971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W</a:t>
          </a:r>
          <a:r>
            <a:rPr lang="ro-RO" sz="2300" kern="1200" dirty="0" smtClean="0">
              <a:latin typeface="Palatino Linotype" panose="02040502050505030304" pitchFamily="18" charset="0"/>
            </a:rPr>
            <a:t> - Compare a word from  &lt;DS:ESI&gt; with a word from &lt;ES:EDI&gt;</a:t>
          </a:r>
          <a:endParaRPr lang="ro-RO" sz="2300" kern="1200" dirty="0">
            <a:latin typeface="Palatino Linotype" panose="02040502050505030304" pitchFamily="18" charset="0"/>
          </a:endParaRPr>
        </a:p>
      </dsp:txBody>
      <dsp:txXfrm>
        <a:off x="47976" y="1645138"/>
        <a:ext cx="10419648" cy="886847"/>
      </dsp:txXfrm>
    </dsp:sp>
    <dsp:sp modelId="{AD2A2ABA-F87C-4734-8E26-D6969B344F63}">
      <dsp:nvSpPr>
        <dsp:cNvPr id="0" name=""/>
        <dsp:cNvSpPr/>
      </dsp:nvSpPr>
      <dsp:spPr>
        <a:xfrm>
          <a:off x="0" y="25799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smtClean="0">
              <a:latin typeface="Palatino Linotype" panose="02040502050505030304" pitchFamily="18" charset="0"/>
            </a:rPr>
            <a:t>If DF=0 Then ESI:= ESI+2, EDI:= EDI+2, Else ESI:= ESI-2, EDI:= EDI-2</a:t>
          </a:r>
          <a:endParaRPr lang="ro-RO" sz="2300" kern="1200" dirty="0">
            <a:latin typeface="Palatino Linotype" panose="02040502050505030304" pitchFamily="18" charset="0"/>
          </a:endParaRPr>
        </a:p>
      </dsp:txBody>
      <dsp:txXfrm>
        <a:off x="0" y="2579962"/>
        <a:ext cx="10515600" cy="579600"/>
      </dsp:txXfrm>
    </dsp:sp>
    <dsp:sp modelId="{0875E0F1-72DE-4008-8B60-F79748A97EA4}">
      <dsp:nvSpPr>
        <dsp:cNvPr id="0" name=""/>
        <dsp:cNvSpPr/>
      </dsp:nvSpPr>
      <dsp:spPr>
        <a:xfrm>
          <a:off x="0" y="3159562"/>
          <a:ext cx="10515600" cy="982799"/>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CMPS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Compare a doubleword from  &lt;DS:ESI&gt; with a doubleword from &lt;ES:EDI&gt;</a:t>
          </a:r>
          <a:endParaRPr lang="ro-RO" sz="2300" kern="1200" dirty="0">
            <a:latin typeface="Palatino Linotype" panose="02040502050505030304" pitchFamily="18" charset="0"/>
          </a:endParaRPr>
        </a:p>
      </dsp:txBody>
      <dsp:txXfrm>
        <a:off x="47976" y="3207538"/>
        <a:ext cx="10419648" cy="886847"/>
      </dsp:txXfrm>
    </dsp:sp>
    <dsp:sp modelId="{F8EE7859-5472-4641-9A63-60253F5D6B0D}">
      <dsp:nvSpPr>
        <dsp:cNvPr id="0" name=""/>
        <dsp:cNvSpPr/>
      </dsp:nvSpPr>
      <dsp:spPr>
        <a:xfrm>
          <a:off x="0" y="4142362"/>
          <a:ext cx="10515600" cy="57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ESI:= ESI+4, EDI:= EDI+4, Else ESI:= ESI-4, EDI:= EDI-4</a:t>
          </a:r>
          <a:endParaRPr lang="ro-RO" sz="2300" kern="1200" dirty="0">
            <a:latin typeface="Palatino Linotype" panose="02040502050505030304" pitchFamily="18" charset="0"/>
          </a:endParaRPr>
        </a:p>
      </dsp:txBody>
      <dsp:txXfrm>
        <a:off x="0" y="4142362"/>
        <a:ext cx="10515600" cy="579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C136A-0FFC-43B0-951D-AB6AFB048F64}">
      <dsp:nvSpPr>
        <dsp:cNvPr id="0" name=""/>
        <dsp:cNvSpPr/>
      </dsp:nvSpPr>
      <dsp:spPr>
        <a:xfrm>
          <a:off x="0" y="1041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B</a:t>
          </a:r>
          <a:r>
            <a:rPr lang="ro-RO" sz="2300" kern="1200" dirty="0" smtClean="0">
              <a:latin typeface="Palatino Linotype" panose="02040502050505030304" pitchFamily="18" charset="0"/>
            </a:rPr>
            <a:t>	- Compare AL with a byte from &lt;ES:EDI&gt;</a:t>
          </a:r>
          <a:endParaRPr lang="en-US" sz="2300" kern="1200" dirty="0"/>
        </a:p>
      </dsp:txBody>
      <dsp:txXfrm>
        <a:off x="46606" y="57019"/>
        <a:ext cx="10422388" cy="861508"/>
      </dsp:txXfrm>
    </dsp:sp>
    <dsp:sp modelId="{BBAD529D-5BC8-4D33-91D6-8B2A0CE758F2}">
      <dsp:nvSpPr>
        <dsp:cNvPr id="0" name=""/>
        <dsp:cNvSpPr/>
      </dsp:nvSpPr>
      <dsp:spPr>
        <a:xfrm>
          <a:off x="0" y="96513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inc(EDI), else dec(EDI)</a:t>
          </a:r>
          <a:endParaRPr lang="ro-RO" sz="2300" kern="1200" dirty="0">
            <a:latin typeface="Palatino Linotype" panose="02040502050505030304" pitchFamily="18" charset="0"/>
          </a:endParaRPr>
        </a:p>
      </dsp:txBody>
      <dsp:txXfrm>
        <a:off x="0" y="965133"/>
        <a:ext cx="10515600" cy="844560"/>
      </dsp:txXfrm>
    </dsp:sp>
    <dsp:sp modelId="{0F25D23D-CE38-4859-B1AA-07A056117338}">
      <dsp:nvSpPr>
        <dsp:cNvPr id="0" name=""/>
        <dsp:cNvSpPr/>
      </dsp:nvSpPr>
      <dsp:spPr>
        <a:xfrm>
          <a:off x="0" y="180969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W</a:t>
          </a:r>
          <a:r>
            <a:rPr lang="ro-RO" sz="2300" kern="1200" dirty="0" smtClean="0">
              <a:latin typeface="Palatino Linotype" panose="02040502050505030304" pitchFamily="18" charset="0"/>
            </a:rPr>
            <a:t> - Compare AX with a word from &lt;ES:EDI&gt;</a:t>
          </a:r>
          <a:endParaRPr lang="ro-RO" sz="2300" kern="1200" dirty="0">
            <a:latin typeface="Palatino Linotype" panose="02040502050505030304" pitchFamily="18" charset="0"/>
          </a:endParaRPr>
        </a:p>
      </dsp:txBody>
      <dsp:txXfrm>
        <a:off x="46606" y="1856299"/>
        <a:ext cx="10422388" cy="861508"/>
      </dsp:txXfrm>
    </dsp:sp>
    <dsp:sp modelId="{FBE503DD-CE79-4286-B445-F77BA8EF60D1}">
      <dsp:nvSpPr>
        <dsp:cNvPr id="0" name=""/>
        <dsp:cNvSpPr/>
      </dsp:nvSpPr>
      <dsp:spPr>
        <a:xfrm>
          <a:off x="0" y="276441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EDI:= EDI+2, else EDI:= EDI-2</a:t>
          </a:r>
          <a:endParaRPr lang="ro-RO" sz="2300" kern="1200" dirty="0">
            <a:latin typeface="Palatino Linotype" panose="02040502050505030304" pitchFamily="18" charset="0"/>
          </a:endParaRPr>
        </a:p>
      </dsp:txBody>
      <dsp:txXfrm>
        <a:off x="0" y="2764413"/>
        <a:ext cx="10515600" cy="844560"/>
      </dsp:txXfrm>
    </dsp:sp>
    <dsp:sp modelId="{41F72F3F-BDA5-4FBC-8604-D0135590B05C}">
      <dsp:nvSpPr>
        <dsp:cNvPr id="0" name=""/>
        <dsp:cNvSpPr/>
      </dsp:nvSpPr>
      <dsp:spPr>
        <a:xfrm>
          <a:off x="0" y="3608973"/>
          <a:ext cx="10515600" cy="95472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ro-RO" sz="2300" kern="1200" dirty="0" smtClean="0">
              <a:latin typeface="Palatino Linotype" panose="02040502050505030304" pitchFamily="18" charset="0"/>
            </a:rPr>
            <a:t>SCAS</a:t>
          </a:r>
          <a:r>
            <a:rPr lang="ro-RO" sz="2300" b="1" kern="1200" dirty="0" smtClean="0">
              <a:latin typeface="Palatino Linotype" panose="02040502050505030304" pitchFamily="18" charset="0"/>
            </a:rPr>
            <a:t>D</a:t>
          </a:r>
          <a:r>
            <a:rPr lang="ro-RO" sz="2300" kern="1200" dirty="0" smtClean="0">
              <a:latin typeface="Palatino Linotype" panose="02040502050505030304" pitchFamily="18" charset="0"/>
            </a:rPr>
            <a:t>	- Compare EAX with a doubleword from &lt;ES:EDI&gt;</a:t>
          </a:r>
          <a:endParaRPr lang="ro-RO" sz="2300" kern="1200" dirty="0">
            <a:latin typeface="Palatino Linotype" panose="02040502050505030304" pitchFamily="18" charset="0"/>
          </a:endParaRPr>
        </a:p>
      </dsp:txBody>
      <dsp:txXfrm>
        <a:off x="46606" y="3655579"/>
        <a:ext cx="10422388" cy="861508"/>
      </dsp:txXfrm>
    </dsp:sp>
    <dsp:sp modelId="{AE00523D-4035-4B0C-9D2E-DEC95121539C}">
      <dsp:nvSpPr>
        <dsp:cNvPr id="0" name=""/>
        <dsp:cNvSpPr/>
      </dsp:nvSpPr>
      <dsp:spPr>
        <a:xfrm>
          <a:off x="0" y="4563693"/>
          <a:ext cx="105156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228600" lvl="1" indent="-228600" algn="l" defTabSz="1022350">
            <a:lnSpc>
              <a:spcPct val="90000"/>
            </a:lnSpc>
            <a:spcBef>
              <a:spcPct val="0"/>
            </a:spcBef>
            <a:spcAft>
              <a:spcPct val="20000"/>
            </a:spcAft>
            <a:buChar char="••"/>
          </a:pPr>
          <a:r>
            <a:rPr lang="ro-RO" sz="2300" kern="1200" dirty="0" smtClean="0">
              <a:latin typeface="Palatino Linotype" panose="02040502050505030304" pitchFamily="18" charset="0"/>
            </a:rPr>
            <a:t>If DF=0 then EDI:= EDI+4, else EDI:= EDI-4</a:t>
          </a:r>
          <a:endParaRPr lang="ro-RO" sz="2300" kern="1200" dirty="0">
            <a:latin typeface="Palatino Linotype" panose="02040502050505030304" pitchFamily="18" charset="0"/>
          </a:endParaRPr>
        </a:p>
      </dsp:txBody>
      <dsp:txXfrm>
        <a:off x="0" y="4563693"/>
        <a:ext cx="10515600" cy="844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11C11-1594-4601-B7C0-75B23738271B}">
      <dsp:nvSpPr>
        <dsp:cNvPr id="0" name=""/>
        <dsp:cNvSpPr/>
      </dsp:nvSpPr>
      <dsp:spPr>
        <a:xfrm>
          <a:off x="0" y="478620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04B865F-34C5-49D9-894F-278E6CCA872C}">
      <dsp:nvSpPr>
        <dsp:cNvPr id="0" name=""/>
        <dsp:cNvSpPr/>
      </dsp:nvSpPr>
      <dsp:spPr>
        <a:xfrm>
          <a:off x="0" y="316512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914B34-AF5C-4964-8338-55ABCF7C84DB}">
      <dsp:nvSpPr>
        <dsp:cNvPr id="0" name=""/>
        <dsp:cNvSpPr/>
      </dsp:nvSpPr>
      <dsp:spPr>
        <a:xfrm>
          <a:off x="0" y="1544047"/>
          <a:ext cx="10515600" cy="0"/>
        </a:xfrm>
        <a:prstGeom prst="line">
          <a:avLst/>
        </a:prstGeom>
        <a:noFill/>
        <a:ln w="12700" cap="flat" cmpd="sng" algn="ctr">
          <a:solidFill>
            <a:schemeClr val="accent2">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8D1CFD-73D5-49A8-95B5-6F3DE0E2ABDC}">
      <dsp:nvSpPr>
        <dsp:cNvPr id="0" name=""/>
        <dsp:cNvSpPr/>
      </dsp:nvSpPr>
      <dsp:spPr>
        <a:xfrm>
          <a:off x="2734055" y="16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ECX &gt; 0</a:t>
          </a:r>
          <a:endParaRPr lang="ro-RO" sz="2500" kern="1200" dirty="0">
            <a:latin typeface="Palatino Linotype" panose="02040502050505030304" pitchFamily="18" charset="0"/>
          </a:endParaRPr>
        </a:p>
      </dsp:txBody>
      <dsp:txXfrm>
        <a:off x="2734055" y="161"/>
        <a:ext cx="7781544" cy="1543885"/>
      </dsp:txXfrm>
    </dsp:sp>
    <dsp:sp modelId="{C762BF05-7703-48A9-BC2E-C11A8E00BAF9}">
      <dsp:nvSpPr>
        <dsp:cNvPr id="0" name=""/>
        <dsp:cNvSpPr/>
      </dsp:nvSpPr>
      <dsp:spPr>
        <a:xfrm>
          <a:off x="0" y="16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	 </a:t>
          </a:r>
          <a:endParaRPr lang="en-US" sz="2500" b="1" kern="1200" dirty="0">
            <a:latin typeface="Palatino Linotype" panose="02040502050505030304" pitchFamily="18" charset="0"/>
          </a:endParaRPr>
        </a:p>
      </dsp:txBody>
      <dsp:txXfrm>
        <a:off x="75380" y="75541"/>
        <a:ext cx="2583296" cy="1468505"/>
      </dsp:txXfrm>
    </dsp:sp>
    <dsp:sp modelId="{F5669DC4-6DCF-4304-9F66-090F0D17834A}">
      <dsp:nvSpPr>
        <dsp:cNvPr id="0" name=""/>
        <dsp:cNvSpPr/>
      </dsp:nvSpPr>
      <dsp:spPr>
        <a:xfrm>
          <a:off x="2734055" y="162124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the ZF=1 and ECX &gt; 0</a:t>
          </a:r>
          <a:endParaRPr lang="ro-RO" sz="2500" kern="1200" dirty="0">
            <a:latin typeface="Palatino Linotype" panose="02040502050505030304" pitchFamily="18" charset="0"/>
          </a:endParaRPr>
        </a:p>
      </dsp:txBody>
      <dsp:txXfrm>
        <a:off x="2734055" y="1621241"/>
        <a:ext cx="7781544" cy="1543885"/>
      </dsp:txXfrm>
    </dsp:sp>
    <dsp:sp modelId="{82CF5454-FBB5-44A4-B65F-5D967A5BB793}">
      <dsp:nvSpPr>
        <dsp:cNvPr id="0" name=""/>
        <dsp:cNvSpPr/>
      </dsp:nvSpPr>
      <dsp:spPr>
        <a:xfrm>
          <a:off x="0" y="162124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REPZ, REPE</a:t>
          </a:r>
          <a:r>
            <a:rPr lang="ro-RO" sz="2500" kern="1200" dirty="0" smtClean="0">
              <a:latin typeface="Palatino Linotype" panose="02040502050505030304" pitchFamily="18" charset="0"/>
            </a:rPr>
            <a:t>	 </a:t>
          </a:r>
          <a:endParaRPr lang="ro-RO" sz="2500" kern="1200" dirty="0">
            <a:latin typeface="Palatino Linotype" panose="02040502050505030304" pitchFamily="18" charset="0"/>
          </a:endParaRPr>
        </a:p>
      </dsp:txBody>
      <dsp:txXfrm>
        <a:off x="75380" y="1696621"/>
        <a:ext cx="2583296" cy="1468505"/>
      </dsp:txXfrm>
    </dsp:sp>
    <dsp:sp modelId="{CB13FF45-C910-4F48-8F05-1FDF201BCE29}">
      <dsp:nvSpPr>
        <dsp:cNvPr id="0" name=""/>
        <dsp:cNvSpPr/>
      </dsp:nvSpPr>
      <dsp:spPr>
        <a:xfrm>
          <a:off x="2734055" y="3242321"/>
          <a:ext cx="7781544" cy="154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kern="1200" dirty="0" smtClean="0">
              <a:latin typeface="Palatino Linotype" panose="02040502050505030304" pitchFamily="18" charset="0"/>
            </a:rPr>
            <a:t>Repeat while the ZF=0 and ECX &gt; 0</a:t>
          </a:r>
          <a:endParaRPr lang="ro-RO" sz="2500" kern="1200" dirty="0">
            <a:latin typeface="Palatino Linotype" panose="02040502050505030304" pitchFamily="18" charset="0"/>
          </a:endParaRPr>
        </a:p>
      </dsp:txBody>
      <dsp:txXfrm>
        <a:off x="2734055" y="3242321"/>
        <a:ext cx="7781544" cy="1543885"/>
      </dsp:txXfrm>
    </dsp:sp>
    <dsp:sp modelId="{22268312-A613-4201-82FC-BE40F0FF640D}">
      <dsp:nvSpPr>
        <dsp:cNvPr id="0" name=""/>
        <dsp:cNvSpPr/>
      </dsp:nvSpPr>
      <dsp:spPr>
        <a:xfrm>
          <a:off x="0" y="3242321"/>
          <a:ext cx="2734056" cy="1543885"/>
        </a:xfrm>
        <a:prstGeom prst="round2SameRect">
          <a:avLst>
            <a:gd name="adj1" fmla="val 16670"/>
            <a:gd name="adj2" fmla="val 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7625" tIns="47625" rIns="47625" bIns="47625" numCol="1" spcCol="1270" anchor="ctr" anchorCtr="0">
          <a:noAutofit/>
        </a:bodyPr>
        <a:lstStyle/>
        <a:p>
          <a:pPr lvl="0" algn="l" defTabSz="1111250">
            <a:lnSpc>
              <a:spcPct val="90000"/>
            </a:lnSpc>
            <a:spcBef>
              <a:spcPct val="0"/>
            </a:spcBef>
            <a:spcAft>
              <a:spcPct val="35000"/>
            </a:spcAft>
          </a:pPr>
          <a:r>
            <a:rPr lang="ro-RO" sz="2500" b="1" kern="1200" dirty="0" smtClean="0">
              <a:latin typeface="Palatino Linotype" panose="02040502050505030304" pitchFamily="18" charset="0"/>
            </a:rPr>
            <a:t>REPNZ, REPNE	 </a:t>
          </a:r>
          <a:endParaRPr lang="ro-RO" sz="2500" b="1" kern="1200" dirty="0">
            <a:latin typeface="Palatino Linotype" panose="02040502050505030304" pitchFamily="18" charset="0"/>
          </a:endParaRPr>
        </a:p>
      </dsp:txBody>
      <dsp:txXfrm>
        <a:off x="75380" y="3317701"/>
        <a:ext cx="2583296" cy="146850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56611-E873-43C9-9421-A32558B3AD4C}" type="datetimeFigureOut">
              <a:rPr lang="ro-RO" smtClean="0"/>
              <a:t>05.11.2024</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0C869-453D-47E1-A639-FE738473126F}" type="slidenum">
              <a:rPr lang="ro-RO" smtClean="0"/>
              <a:t>‹#›</a:t>
            </a:fld>
            <a:endParaRPr lang="ro-RO"/>
          </a:p>
        </p:txBody>
      </p:sp>
    </p:spTree>
    <p:extLst>
      <p:ext uri="{BB962C8B-B14F-4D97-AF65-F5344CB8AC3E}">
        <p14:creationId xmlns:p14="http://schemas.microsoft.com/office/powerpoint/2010/main" val="396583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In assembly, when we talk about</a:t>
            </a:r>
            <a:r>
              <a:rPr lang="ro-RO" sz="1200" kern="1200" baseline="0" dirty="0" smtClean="0">
                <a:solidFill>
                  <a:schemeClr val="tx1"/>
                </a:solidFill>
                <a:effectLst/>
                <a:latin typeface="+mn-lt"/>
                <a:ea typeface="+mn-ea"/>
                <a:cs typeface="+mn-cs"/>
              </a:rPr>
              <a:t> strings, we have to keep in mind the following:</a:t>
            </a:r>
          </a:p>
          <a:p>
            <a:r>
              <a:rPr lang="ro-RO" sz="1200" kern="1200" baseline="0" dirty="0" smtClean="0">
                <a:solidFill>
                  <a:schemeClr val="tx1"/>
                </a:solidFill>
                <a:effectLst/>
                <a:latin typeface="+mn-lt"/>
                <a:ea typeface="+mn-ea"/>
                <a:cs typeface="+mn-cs"/>
              </a:rPr>
              <a:t>The type  - can be any data type from assembly (byte, word, doubleword).</a:t>
            </a:r>
          </a:p>
          <a:p>
            <a:r>
              <a:rPr lang="ro-RO" sz="1200" kern="1200" baseline="0" dirty="0" smtClean="0">
                <a:solidFill>
                  <a:schemeClr val="tx1"/>
                </a:solidFill>
                <a:effectLst/>
                <a:latin typeface="+mn-lt"/>
                <a:ea typeface="+mn-ea"/>
                <a:cs typeface="+mn-cs"/>
              </a:rPr>
              <a:t>Here it is an important to mention that for string instrctions, the type is </a:t>
            </a:r>
            <a:r>
              <a:rPr lang="ro-RO" dirty="0" smtClean="0">
                <a:latin typeface="Palatino Linotype" panose="02040502050505030304" pitchFamily="18" charset="0"/>
              </a:rPr>
              <a:t>given by the last letter of the instruction that is used (B=byte, W=word, D=doubleword)</a:t>
            </a:r>
          </a:p>
          <a:p>
            <a:r>
              <a:rPr lang="ro-RO" dirty="0" smtClean="0">
                <a:latin typeface="Palatino Linotype" panose="02040502050505030304" pitchFamily="18" charset="0"/>
              </a:rPr>
              <a:t>The adress</a:t>
            </a:r>
            <a:r>
              <a:rPr lang="ro-RO" baseline="0" dirty="0" smtClean="0">
                <a:latin typeface="Palatino Linotype" panose="02040502050505030304" pitchFamily="18" charset="0"/>
              </a:rPr>
              <a:t> of the first element from the string;</a:t>
            </a:r>
          </a:p>
          <a:p>
            <a:r>
              <a:rPr lang="ro-RO" baseline="0" dirty="0" smtClean="0">
                <a:latin typeface="Palatino Linotype" panose="02040502050505030304" pitchFamily="18" charset="0"/>
              </a:rPr>
              <a:t>The parsing directions and the numbers of element from each string.</a:t>
            </a:r>
          </a:p>
          <a:p>
            <a:endParaRPr lang="ro-RO" dirty="0" smtClean="0">
              <a:latin typeface="Palatino Linotype" panose="02040502050505030304" pitchFamily="18" charset="0"/>
            </a:endParaRPr>
          </a:p>
          <a:p>
            <a:r>
              <a:rPr lang="ro-RO" sz="1200" kern="1200" dirty="0" smtClean="0">
                <a:solidFill>
                  <a:schemeClr val="tx1"/>
                </a:solidFill>
                <a:effectLst/>
                <a:latin typeface="+mn-lt"/>
                <a:ea typeface="+mn-ea"/>
                <a:cs typeface="+mn-cs"/>
              </a:rPr>
              <a:t>The string instructions have all default operands and they work in the following pattern: they do something with the current element of the string(s) and they move to the next element in the string(s). In order to work with string instructions, we must initially: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offset of the source string in the ESI register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offset of the destination string in the EDI register </a:t>
            </a:r>
          </a:p>
          <a:p>
            <a:pPr marL="171450" indent="-171450">
              <a:buFont typeface="Arial" panose="020B0604020202020204" pitchFamily="34" charset="0"/>
              <a:buChar char="•"/>
            </a:pPr>
            <a:r>
              <a:rPr lang="ro-RO" sz="1200" kern="1200" dirty="0" smtClean="0">
                <a:solidFill>
                  <a:schemeClr val="tx1"/>
                </a:solidFill>
                <a:effectLst/>
                <a:latin typeface="+mn-lt"/>
                <a:ea typeface="+mn-ea"/>
                <a:cs typeface="+mn-cs"/>
              </a:rPr>
              <a:t>set the parsing direction</a:t>
            </a:r>
            <a:r>
              <a:rPr lang="ro-RO" sz="1200" kern="1200" baseline="0" dirty="0" smtClean="0">
                <a:solidFill>
                  <a:schemeClr val="tx1"/>
                </a:solidFill>
                <a:effectLst/>
                <a:latin typeface="+mn-lt"/>
                <a:ea typeface="+mn-ea"/>
                <a:cs typeface="+mn-cs"/>
              </a:rPr>
              <a:t> </a:t>
            </a:r>
            <a:r>
              <a:rPr lang="ro-RO" sz="1200" kern="1200" dirty="0" smtClean="0">
                <a:solidFill>
                  <a:schemeClr val="tx1"/>
                </a:solidFill>
                <a:effectLst/>
                <a:latin typeface="+mn-lt"/>
                <a:ea typeface="+mn-ea"/>
                <a:cs typeface="+mn-cs"/>
              </a:rPr>
              <a:t>of strings; if the Direction Flag DF</a:t>
            </a:r>
            <a:r>
              <a:rPr lang="ro-RO" sz="1200" kern="1200" baseline="0" dirty="0" smtClean="0">
                <a:solidFill>
                  <a:schemeClr val="tx1"/>
                </a:solidFill>
                <a:effectLst/>
                <a:latin typeface="+mn-lt"/>
                <a:ea typeface="+mn-ea"/>
                <a:cs typeface="+mn-cs"/>
              </a:rPr>
              <a:t> has value </a:t>
            </a:r>
            <a:r>
              <a:rPr lang="ro-RO" sz="1200" kern="1200" dirty="0" smtClean="0">
                <a:solidFill>
                  <a:schemeClr val="tx1"/>
                </a:solidFill>
                <a:effectLst/>
                <a:latin typeface="+mn-lt"/>
                <a:ea typeface="+mn-ea"/>
                <a:cs typeface="+mn-cs"/>
              </a:rPr>
              <a:t>0 strings are parsed from left to right and if DF</a:t>
            </a:r>
            <a:r>
              <a:rPr lang="ro-RO" sz="1200" kern="1200" baseline="0" dirty="0" smtClean="0">
                <a:solidFill>
                  <a:schemeClr val="tx1"/>
                </a:solidFill>
                <a:effectLst/>
                <a:latin typeface="+mn-lt"/>
                <a:ea typeface="+mn-ea"/>
                <a:cs typeface="+mn-cs"/>
              </a:rPr>
              <a:t> has value </a:t>
            </a:r>
            <a:r>
              <a:rPr lang="ro-RO" sz="1200" kern="1200" dirty="0" smtClean="0">
                <a:solidFill>
                  <a:schemeClr val="tx1"/>
                </a:solidFill>
                <a:effectLst/>
                <a:latin typeface="+mn-lt"/>
                <a:ea typeface="+mn-ea"/>
                <a:cs typeface="+mn-cs"/>
              </a:rPr>
              <a:t>1 strings are parsed from right to left.</a:t>
            </a:r>
            <a:r>
              <a:rPr lang="ro-RO" sz="1200" kern="1200" baseline="0" dirty="0" smtClean="0">
                <a:solidFill>
                  <a:schemeClr val="tx1"/>
                </a:solidFill>
                <a:effectLst/>
                <a:latin typeface="+mn-lt"/>
                <a:ea typeface="+mn-ea"/>
                <a:cs typeface="+mn-cs"/>
              </a:rPr>
              <a:t> To set the DF, we use the STD instruction and to clear the DF, we use CLD instruction.</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Some string instructions work only with the source string, some others work only with the destination string and some others work with both.</a:t>
            </a:r>
          </a:p>
          <a:p>
            <a:r>
              <a:rPr lang="ro-RO" sz="1200" kern="1200" dirty="0" smtClean="0">
                <a:solidFill>
                  <a:schemeClr val="tx1"/>
                </a:solidFill>
                <a:effectLst/>
                <a:latin typeface="+mn-lt"/>
                <a:ea typeface="+mn-ea"/>
                <a:cs typeface="+mn-cs"/>
              </a:rPr>
              <a:t>The number</a:t>
            </a:r>
            <a:r>
              <a:rPr lang="ro-RO" sz="1200" kern="1200" baseline="0" dirty="0" smtClean="0">
                <a:solidFill>
                  <a:schemeClr val="tx1"/>
                </a:solidFill>
                <a:effectLst/>
                <a:latin typeface="+mn-lt"/>
                <a:ea typeface="+mn-ea"/>
                <a:cs typeface="+mn-cs"/>
              </a:rPr>
              <a:t> of elements is ussualy placed in ECX register.</a:t>
            </a:r>
            <a:endParaRPr lang="ro-RO" sz="1200" kern="1200" dirty="0" smtClean="0">
              <a:solidFill>
                <a:schemeClr val="tx1"/>
              </a:solidFill>
              <a:effectLst/>
              <a:latin typeface="+mn-lt"/>
              <a:ea typeface="+mn-ea"/>
              <a:cs typeface="+mn-cs"/>
            </a:endParaRP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2</a:t>
            </a:fld>
            <a:endParaRPr lang="ro-RO"/>
          </a:p>
        </p:txBody>
      </p:sp>
    </p:spTree>
    <p:extLst>
      <p:ext uri="{BB962C8B-B14F-4D97-AF65-F5344CB8AC3E}">
        <p14:creationId xmlns:p14="http://schemas.microsoft.com/office/powerpoint/2010/main" val="4237700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Here is the requiremnt</a:t>
            </a:r>
            <a:r>
              <a:rPr lang="ro-RO" baseline="0" dirty="0" smtClean="0"/>
              <a:t> for our problem.</a:t>
            </a:r>
            <a:endParaRPr lang="ro-RO" dirty="0" smtClean="0"/>
          </a:p>
          <a:p>
            <a:r>
              <a:rPr lang="ro-RO" dirty="0" smtClean="0"/>
              <a:t>Now,</a:t>
            </a:r>
            <a:r>
              <a:rPr lang="ro-RO" baseline="0" dirty="0" smtClean="0"/>
              <a:t> we start to debate posible solutions and decide which is suitable for us.</a:t>
            </a:r>
          </a:p>
          <a:p>
            <a:r>
              <a:rPr lang="ro-RO" baseline="0" dirty="0" smtClean="0"/>
              <a:t>Ussualy I ask if someone want to come to write on the blackboard. In the end, the efort is rewarded with one star of activity.</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23</a:t>
            </a:fld>
            <a:endParaRPr lang="ro-RO"/>
          </a:p>
        </p:txBody>
      </p:sp>
    </p:spTree>
    <p:extLst>
      <p:ext uri="{BB962C8B-B14F-4D97-AF65-F5344CB8AC3E}">
        <p14:creationId xmlns:p14="http://schemas.microsoft.com/office/powerpoint/2010/main" val="59294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a:t>
            </a:r>
            <a:r>
              <a:rPr lang="ro-RO" baseline="0" dirty="0" smtClean="0"/>
              <a:t> solution.</a:t>
            </a:r>
          </a:p>
          <a:p>
            <a:r>
              <a:rPr lang="ro-RO" baseline="0" dirty="0" smtClean="0"/>
              <a:t>In left part we have the standard approach, in which we acces each element from the string, we check if is positive or negative (the if condition and branches are realised in assembly with conditional jumps and labels) and we save the element in the corresponding string result.</a:t>
            </a:r>
          </a:p>
          <a:p>
            <a:r>
              <a:rPr lang="ro-RO" baseline="0" dirty="0" smtClean="0"/>
              <a:t>To parse the strings we are using loop and, we have to pay attention at the index registers, ESI and EDI, both initioased at begining with 0, have to be increased manually.</a:t>
            </a:r>
          </a:p>
          <a:p>
            <a:endParaRPr lang="ro-RO" baseline="0" dirty="0" smtClean="0"/>
          </a:p>
          <a:p>
            <a:r>
              <a:rPr lang="ro-RO" baseline="0" dirty="0" smtClean="0"/>
              <a:t>In right part, the idea is the same, but using string instructions. In this case, the changes are from the begining: we initialise the index registers with the strings offset. We set the parsing direction. We acces</a:t>
            </a:r>
            <a:r>
              <a:rPr lang="ro-RO" baseline="0" dirty="0"/>
              <a:t> </a:t>
            </a:r>
            <a:r>
              <a:rPr lang="ro-RO" baseline="0" dirty="0" smtClean="0"/>
              <a:t>elements from string using loads instruction and we check if is positive or negative using scan string byte (here we have to keep in mind the automatic change of the index registers (esi and edi incresead with 1).</a:t>
            </a:r>
          </a:p>
          <a:p>
            <a:r>
              <a:rPr lang="ro-RO" baseline="0" dirty="0" smtClean="0"/>
              <a:t>To save elements in the coressponding strings, we use store instructions, stosb, having in mind the modification of the EDI register in scas (so, have to be decrease before iti is used in stos. And also, because we have three index registers here, we have to xchg values between edi and ebp.</a:t>
            </a:r>
          </a:p>
        </p:txBody>
      </p:sp>
      <p:sp>
        <p:nvSpPr>
          <p:cNvPr id="4" name="Slide Number Placeholder 3"/>
          <p:cNvSpPr>
            <a:spLocks noGrp="1"/>
          </p:cNvSpPr>
          <p:nvPr>
            <p:ph type="sldNum" sz="quarter" idx="10"/>
          </p:nvPr>
        </p:nvSpPr>
        <p:spPr/>
        <p:txBody>
          <a:bodyPr/>
          <a:lstStyle/>
          <a:p>
            <a:fld id="{4403C36F-DA12-49E2-B35B-6DDF85A88A9A}" type="slidenum">
              <a:rPr lang="ro-RO" smtClean="0"/>
              <a:t>24</a:t>
            </a:fld>
            <a:endParaRPr lang="ro-RO"/>
          </a:p>
        </p:txBody>
      </p:sp>
    </p:spTree>
    <p:extLst>
      <p:ext uri="{BB962C8B-B14F-4D97-AF65-F5344CB8AC3E}">
        <p14:creationId xmlns:p14="http://schemas.microsoft.com/office/powerpoint/2010/main" val="311851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b="0" i="0" u="none" strike="noStrike" kern="1200" baseline="0" dirty="0" smtClean="0">
                <a:solidFill>
                  <a:schemeClr val="tx1"/>
                </a:solidFill>
                <a:latin typeface="+mn-lt"/>
                <a:ea typeface="+mn-ea"/>
                <a:cs typeface="+mn-cs"/>
              </a:rPr>
              <a:t>Now let’s see the instructions for processing strings:</a:t>
            </a:r>
          </a:p>
          <a:p>
            <a:r>
              <a:rPr lang="ro-RO" sz="1200" b="0" i="0" u="none" strike="noStrike" kern="1200" baseline="0" dirty="0" smtClean="0">
                <a:solidFill>
                  <a:schemeClr val="tx1"/>
                </a:solidFill>
                <a:latin typeface="+mn-lt"/>
                <a:ea typeface="+mn-ea"/>
                <a:cs typeface="+mn-cs"/>
              </a:rPr>
              <a:t>There are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five groups of instructions</a:t>
            </a:r>
            <a:r>
              <a:rPr lang="ro-RO" sz="1200" b="1" i="0" u="none" strike="noStrike" kern="1200" baseline="0" dirty="0" smtClean="0">
                <a:solidFill>
                  <a:schemeClr val="tx1"/>
                </a:solidFill>
                <a:latin typeface="+mn-lt"/>
                <a:ea typeface="+mn-ea"/>
                <a:cs typeface="+mn-cs"/>
              </a:rPr>
              <a:t> working with data from/in memory</a:t>
            </a:r>
            <a:r>
              <a:rPr lang="en-US" sz="1200" b="1" i="0" u="none" strike="noStrike" kern="1200" baseline="0" dirty="0" smtClean="0">
                <a:solidFill>
                  <a:schemeClr val="tx1"/>
                </a:solidFill>
                <a:latin typeface="+mn-lt"/>
                <a:ea typeface="+mn-ea"/>
                <a:cs typeface="+mn-cs"/>
              </a:rPr>
              <a:t> </a:t>
            </a:r>
            <a:r>
              <a:rPr lang="ro-RO" sz="1200" b="0" i="0" u="none" strike="noStrike" kern="1200" baseline="0" dirty="0" smtClean="0">
                <a:solidFill>
                  <a:schemeClr val="tx1"/>
                </a:solidFill>
                <a:latin typeface="+mn-lt"/>
                <a:ea typeface="+mn-ea"/>
                <a:cs typeface="+mn-cs"/>
              </a:rPr>
              <a:t>as fallows: to load, to store, to move, to compare and to scan strings – but this scan also perform a particular comparison between the content of memory adresed by EDI register and the acumulator register</a:t>
            </a:r>
          </a:p>
          <a:p>
            <a:r>
              <a:rPr lang="ro-RO" sz="1200" b="0" i="0" u="none" strike="noStrike" kern="1200" baseline="0" dirty="0" smtClean="0">
                <a:solidFill>
                  <a:schemeClr val="tx1"/>
                </a:solidFill>
                <a:latin typeface="+mn-lt"/>
                <a:ea typeface="+mn-ea"/>
                <a:cs typeface="+mn-cs"/>
              </a:rPr>
              <a:t>As we already saw on previos slide, the souce string works with ESI register and the destination string works with EDI register.</a:t>
            </a:r>
            <a:endParaRPr lang="ro-RO" sz="1200" b="1" i="0" u="none" strike="noStrike" kern="1200" baseline="0" dirty="0" smtClean="0">
              <a:solidFill>
                <a:schemeClr val="tx1"/>
              </a:solidFill>
              <a:latin typeface="+mn-lt"/>
              <a:ea typeface="+mn-ea"/>
              <a:cs typeface="+mn-cs"/>
            </a:endParaRPr>
          </a:p>
          <a:p>
            <a:endParaRPr lang="ro-RO" sz="1200" b="1" i="0" u="none" strike="noStrike" kern="1200" baseline="0" dirty="0" smtClean="0">
              <a:solidFill>
                <a:schemeClr val="tx1"/>
              </a:solidFill>
              <a:latin typeface="+mn-lt"/>
              <a:ea typeface="+mn-ea"/>
              <a:cs typeface="+mn-cs"/>
            </a:endParaRPr>
          </a:p>
          <a:p>
            <a:endParaRPr lang="ro-RO" sz="1200" b="1"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403C36F-DA12-49E2-B35B-6DDF85A88A9A}" type="slidenum">
              <a:rPr lang="ro-RO" smtClean="0"/>
              <a:t>3</a:t>
            </a:fld>
            <a:endParaRPr lang="ro-RO"/>
          </a:p>
        </p:txBody>
      </p:sp>
    </p:spTree>
    <p:extLst>
      <p:ext uri="{BB962C8B-B14F-4D97-AF65-F5344CB8AC3E}">
        <p14:creationId xmlns:p14="http://schemas.microsoft.com/office/powerpoint/2010/main" val="72695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Each of the five group instruction has three</a:t>
            </a:r>
            <a:r>
              <a:rPr lang="ro-RO" baseline="0" dirty="0" smtClean="0"/>
              <a:t> subcategories based on data type.</a:t>
            </a:r>
          </a:p>
          <a:p>
            <a:r>
              <a:rPr lang="ro-RO" baseline="0" dirty="0" smtClean="0"/>
              <a:t>Hence, for loads, we have:</a:t>
            </a:r>
          </a:p>
          <a:p>
            <a:r>
              <a:rPr lang="ro-RO" baseline="0" dirty="0" smtClean="0"/>
              <a:t>1 byte from the memory adreesed by ESI is loaded in AL, and the ESI register is increased/decreased with 1.</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1 word from the memory adreesed by ESI is loaded in AX, and the ESI register is increased/decreased  with 2.</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1 doubleword from the memory adreesed by ESI is loaded in EAX, and the ESI register is increased/decreased with 4.</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To increment or decrement the ESI register depeneds of parsing direction.</a:t>
            </a: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4</a:t>
            </a:fld>
            <a:endParaRPr lang="ro-RO"/>
          </a:p>
        </p:txBody>
      </p:sp>
    </p:spTree>
    <p:extLst>
      <p:ext uri="{BB962C8B-B14F-4D97-AF65-F5344CB8AC3E}">
        <p14:creationId xmlns:p14="http://schemas.microsoft.com/office/powerpoint/2010/main" val="357466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Now, for store one string, we have:</a:t>
            </a:r>
          </a:p>
          <a:p>
            <a:r>
              <a:rPr lang="ro-RO" dirty="0" smtClean="0"/>
              <a:t>Store String Byte</a:t>
            </a:r>
            <a:r>
              <a:rPr lang="ro-RO" baseline="0" dirty="0" smtClean="0"/>
              <a:t> – this save the content from AL register into memory adreesed by EDI register.</a:t>
            </a:r>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Store String Word</a:t>
            </a:r>
            <a:r>
              <a:rPr lang="ro-RO" baseline="0" dirty="0" smtClean="0"/>
              <a:t> – this save the content from AX register into memory adreesed by EDI register.</a:t>
            </a: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Store String Doubleword</a:t>
            </a:r>
            <a:r>
              <a:rPr lang="ro-RO" baseline="0" dirty="0" smtClean="0"/>
              <a:t> – this save the content from EAX register into memory adreesed by EDI register.</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The EDI register is modified accordin to the parsing direction with 1, 2 or 4.</a:t>
            </a:r>
            <a:endParaRPr lang="ro-RO" dirty="0" smtClean="0"/>
          </a:p>
          <a:p>
            <a:endParaRPr lang="ro-RO" dirty="0" smtClean="0"/>
          </a:p>
        </p:txBody>
      </p:sp>
      <p:sp>
        <p:nvSpPr>
          <p:cNvPr id="4" name="Slide Number Placeholder 3"/>
          <p:cNvSpPr>
            <a:spLocks noGrp="1"/>
          </p:cNvSpPr>
          <p:nvPr>
            <p:ph type="sldNum" sz="quarter" idx="10"/>
          </p:nvPr>
        </p:nvSpPr>
        <p:spPr/>
        <p:txBody>
          <a:bodyPr/>
          <a:lstStyle/>
          <a:p>
            <a:fld id="{4403C36F-DA12-49E2-B35B-6DDF85A88A9A}" type="slidenum">
              <a:rPr lang="ro-RO" smtClean="0"/>
              <a:t>7</a:t>
            </a:fld>
            <a:endParaRPr lang="ro-RO"/>
          </a:p>
        </p:txBody>
      </p:sp>
    </p:spTree>
    <p:extLst>
      <p:ext uri="{BB962C8B-B14F-4D97-AF65-F5344CB8AC3E}">
        <p14:creationId xmlns:p14="http://schemas.microsoft.com/office/powerpoint/2010/main" val="743447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third</a:t>
            </a:r>
            <a:r>
              <a:rPr lang="ro-RO" baseline="0" dirty="0" smtClean="0"/>
              <a:t> group of instruction, Move String Data, perform a copy of content from the memory adreesed by ESI register in memory adressed by EDI.</a:t>
            </a:r>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One important observation here is that the parsing direction have to be the same because this group of instruction modified both registers in same way, </a:t>
            </a:r>
            <a:r>
              <a:rPr lang="en-US" b="0" dirty="0" smtClean="0"/>
              <a:t>can either increase or decrease</a:t>
            </a:r>
            <a:r>
              <a:rPr lang="ro-RO" b="0" dirty="0" smtClean="0"/>
              <a:t>, and the value of the</a:t>
            </a:r>
            <a:r>
              <a:rPr lang="ro-RO" b="0" baseline="0" dirty="0" smtClean="0"/>
              <a:t> modification is given by data type: 1 for byte, 2 for word and 4 for doubleword.</a:t>
            </a:r>
            <a:endParaRPr lang="en-US" b="0" dirty="0" smtClean="0"/>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10</a:t>
            </a:fld>
            <a:endParaRPr lang="ro-RO"/>
          </a:p>
        </p:txBody>
      </p:sp>
    </p:spTree>
    <p:extLst>
      <p:ext uri="{BB962C8B-B14F-4D97-AF65-F5344CB8AC3E}">
        <p14:creationId xmlns:p14="http://schemas.microsoft.com/office/powerpoint/2010/main" val="1109973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 Compare</a:t>
            </a:r>
            <a:r>
              <a:rPr lang="ro-RO" baseline="0" dirty="0" smtClean="0"/>
              <a:t> strings group works similar with the previous one, with the main difference that compare the content from the memory adressed by ESI with the content from memory addresed by EDI.</a:t>
            </a:r>
          </a:p>
          <a:p>
            <a:r>
              <a:rPr lang="ro-RO" baseline="0" dirty="0" smtClean="0"/>
              <a:t>And here, the same observation: the parsing direction has to be the same.</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13</a:t>
            </a:fld>
            <a:endParaRPr lang="ro-RO"/>
          </a:p>
        </p:txBody>
      </p:sp>
    </p:spTree>
    <p:extLst>
      <p:ext uri="{BB962C8B-B14F-4D97-AF65-F5344CB8AC3E}">
        <p14:creationId xmlns:p14="http://schemas.microsoft.com/office/powerpoint/2010/main" val="156196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a:t>
            </a:r>
            <a:r>
              <a:rPr lang="ro-RO" baseline="0" dirty="0" smtClean="0"/>
              <a:t> scan strings group perform also comparisons.</a:t>
            </a:r>
          </a:p>
          <a:p>
            <a:r>
              <a:rPr lang="ro-RO" baseline="0" dirty="0" smtClean="0"/>
              <a:t>The value from the accumulator register is compared with the content from the memory adrresed by EDI. </a:t>
            </a:r>
          </a:p>
          <a:p>
            <a:r>
              <a:rPr lang="ro-RO" baseline="0" dirty="0" smtClean="0"/>
              <a:t>The accumulator dimension and the change of EDI register is given by the laster letter meaning the type.</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16</a:t>
            </a:fld>
            <a:endParaRPr lang="ro-RO"/>
          </a:p>
        </p:txBody>
      </p:sp>
    </p:spTree>
    <p:extLst>
      <p:ext uri="{BB962C8B-B14F-4D97-AF65-F5344CB8AC3E}">
        <p14:creationId xmlns:p14="http://schemas.microsoft.com/office/powerpoint/2010/main" val="388890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itself, a string instruction processes only a single memory</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value or pair of values. </a:t>
            </a:r>
            <a:endParaRPr lang="ro-RO" sz="1200" b="0" i="0" u="none" strike="noStrike" kern="1200" baseline="0" dirty="0" smtClean="0">
              <a:solidFill>
                <a:schemeClr val="tx1"/>
              </a:solidFill>
              <a:latin typeface="+mn-lt"/>
              <a:ea typeface="+mn-ea"/>
              <a:cs typeface="+mn-cs"/>
            </a:endParaRPr>
          </a:p>
          <a:p>
            <a:r>
              <a:rPr lang="ro-RO" sz="1200" b="0" i="0" u="none" strike="noStrike" kern="1200" baseline="0" dirty="0" smtClean="0">
                <a:solidFill>
                  <a:schemeClr val="tx1"/>
                </a:solidFill>
                <a:latin typeface="+mn-lt"/>
                <a:ea typeface="+mn-ea"/>
                <a:cs typeface="+mn-cs"/>
              </a:rPr>
              <a:t>But, i</a:t>
            </a:r>
            <a:r>
              <a:rPr lang="en-US" sz="1200" b="0" i="0" u="none" strike="noStrike" kern="1200" baseline="0" dirty="0" smtClean="0">
                <a:solidFill>
                  <a:schemeClr val="tx1"/>
                </a:solidFill>
                <a:latin typeface="+mn-lt"/>
                <a:ea typeface="+mn-ea"/>
                <a:cs typeface="+mn-cs"/>
              </a:rPr>
              <a:t>f </a:t>
            </a:r>
            <a:r>
              <a:rPr lang="ro-RO" sz="1200" b="0" i="0" u="none" strike="noStrike" kern="1200" baseline="0" dirty="0" smtClean="0">
                <a:solidFill>
                  <a:schemeClr val="tx1"/>
                </a:solidFill>
                <a:latin typeface="+mn-lt"/>
                <a:ea typeface="+mn-ea"/>
                <a:cs typeface="+mn-cs"/>
              </a:rPr>
              <a:t>we </a:t>
            </a:r>
            <a:r>
              <a:rPr lang="en-US" sz="1200" b="0" i="0" u="none" strike="noStrike" kern="1200" baseline="0" dirty="0" smtClean="0">
                <a:solidFill>
                  <a:schemeClr val="tx1"/>
                </a:solidFill>
                <a:latin typeface="+mn-lt"/>
                <a:ea typeface="+mn-ea"/>
                <a:cs typeface="+mn-cs"/>
              </a:rPr>
              <a:t>add a </a:t>
            </a:r>
            <a:r>
              <a:rPr lang="en-US" sz="1200" b="0" i="1" u="none" strike="noStrike" kern="1200" baseline="0" dirty="0" smtClean="0">
                <a:solidFill>
                  <a:schemeClr val="tx1"/>
                </a:solidFill>
                <a:latin typeface="+mn-lt"/>
                <a:ea typeface="+mn-ea"/>
                <a:cs typeface="+mn-cs"/>
              </a:rPr>
              <a:t>repeat prefix</a:t>
            </a:r>
            <a:r>
              <a:rPr lang="en-US" sz="1200" b="0" i="0" u="none" strike="noStrike" kern="1200" baseline="0" dirty="0" smtClean="0">
                <a:solidFill>
                  <a:schemeClr val="tx1"/>
                </a:solidFill>
                <a:latin typeface="+mn-lt"/>
                <a:ea typeface="+mn-ea"/>
                <a:cs typeface="+mn-cs"/>
              </a:rPr>
              <a:t>, the instruction repeats, using ECX as</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 counter. The repeat prefix </a:t>
            </a:r>
            <a:r>
              <a:rPr lang="ro-RO" sz="1200" b="0" i="0" u="none" strike="noStrike" kern="1200" baseline="0" dirty="0" smtClean="0">
                <a:solidFill>
                  <a:schemeClr val="tx1"/>
                </a:solidFill>
                <a:latin typeface="+mn-lt"/>
                <a:ea typeface="+mn-ea"/>
                <a:cs typeface="+mn-cs"/>
              </a:rPr>
              <a:t>allows us </a:t>
            </a:r>
            <a:r>
              <a:rPr lang="en-US" sz="1200" b="0" i="0" u="none" strike="noStrike" kern="1200" baseline="0" dirty="0" smtClean="0">
                <a:solidFill>
                  <a:schemeClr val="tx1"/>
                </a:solidFill>
                <a:latin typeface="+mn-lt"/>
                <a:ea typeface="+mn-ea"/>
                <a:cs typeface="+mn-cs"/>
              </a:rPr>
              <a:t>to process an entire </a:t>
            </a:r>
            <a:r>
              <a:rPr lang="ro-RO" sz="1200" b="0" i="0" u="none" strike="noStrike" kern="1200" baseline="0" dirty="0" smtClean="0">
                <a:solidFill>
                  <a:schemeClr val="tx1"/>
                </a:solidFill>
                <a:latin typeface="+mn-lt"/>
                <a:ea typeface="+mn-ea"/>
                <a:cs typeface="+mn-cs"/>
              </a:rPr>
              <a:t>string</a:t>
            </a:r>
            <a:r>
              <a:rPr lang="en-US" sz="1200" b="0" i="0" u="none" strike="noStrike" kern="1200" baseline="0" dirty="0" smtClean="0">
                <a:solidFill>
                  <a:schemeClr val="tx1"/>
                </a:solidFill>
                <a:latin typeface="+mn-lt"/>
                <a:ea typeface="+mn-ea"/>
                <a:cs typeface="+mn-cs"/>
              </a:rPr>
              <a:t> using a single instruction.</a:t>
            </a:r>
          </a:p>
          <a:p>
            <a:r>
              <a:rPr lang="en-US" sz="1200" b="0" i="0" u="none" strike="noStrike" kern="1200" baseline="0" dirty="0" smtClean="0">
                <a:solidFill>
                  <a:schemeClr val="tx1"/>
                </a:solidFill>
                <a:latin typeface="+mn-lt"/>
                <a:ea typeface="+mn-ea"/>
                <a:cs typeface="+mn-cs"/>
              </a:rPr>
              <a:t>The following repeat prefixes are used:</a:t>
            </a:r>
            <a:endParaRPr lang="ro-RO" sz="1200" b="0" i="0" u="none" strike="noStrike" kern="1200" baseline="0" dirty="0" smtClean="0">
              <a:solidFill>
                <a:schemeClr val="tx1"/>
              </a:solidFill>
              <a:latin typeface="+mn-lt"/>
              <a:ea typeface="+mn-ea"/>
              <a:cs typeface="+mn-cs"/>
            </a:endParaRPr>
          </a:p>
          <a:p>
            <a:pPr lvl="0"/>
            <a:r>
              <a:rPr lang="ro-RO" sz="1200" kern="1200" dirty="0" smtClean="0">
                <a:solidFill>
                  <a:schemeClr val="tx1"/>
                </a:solidFill>
                <a:effectLst/>
                <a:latin typeface="+mn-lt"/>
                <a:ea typeface="+mn-ea"/>
                <a:cs typeface="+mn-cs"/>
              </a:rPr>
              <a:t>REP: It is the unconditional repeat. It repeats the operation until ECX register becomes zero.</a:t>
            </a:r>
          </a:p>
          <a:p>
            <a:pPr lvl="0"/>
            <a:r>
              <a:rPr lang="ro-RO" sz="1200" kern="1200" dirty="0" smtClean="0">
                <a:solidFill>
                  <a:schemeClr val="tx1"/>
                </a:solidFill>
                <a:effectLst/>
                <a:latin typeface="+mn-lt"/>
                <a:ea typeface="+mn-ea"/>
                <a:cs typeface="+mn-cs"/>
              </a:rPr>
              <a:t>REPE or REPZ: It is conditional repeat. It repeats the operation while the zero flag indicates equal/zero. It stops when the ZF indicates not equal/zero or when ECX register is zero.</a:t>
            </a:r>
          </a:p>
          <a:p>
            <a:pPr lvl="0"/>
            <a:r>
              <a:rPr lang="ro-RO" sz="1200" kern="1200" dirty="0" smtClean="0">
                <a:solidFill>
                  <a:schemeClr val="tx1"/>
                </a:solidFill>
                <a:effectLst/>
                <a:latin typeface="+mn-lt"/>
                <a:ea typeface="+mn-ea"/>
                <a:cs typeface="+mn-cs"/>
              </a:rPr>
              <a:t>REPNE or REPNZ: It is also conditional repeat. It repeats the operation while the zero flag indicates not equal/zero. It stops when the ZF indicates equal/zero or when ECX is decremented to zero.</a:t>
            </a:r>
          </a:p>
          <a:p>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19</a:t>
            </a:fld>
            <a:endParaRPr lang="ro-RO"/>
          </a:p>
        </p:txBody>
      </p:sp>
    </p:spTree>
    <p:extLst>
      <p:ext uri="{BB962C8B-B14F-4D97-AF65-F5344CB8AC3E}">
        <p14:creationId xmlns:p14="http://schemas.microsoft.com/office/powerpoint/2010/main" val="45969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Now,</a:t>
            </a:r>
            <a:r>
              <a:rPr lang="ro-RO" baseline="0" dirty="0" smtClean="0"/>
              <a:t> we use an example to ilustrate a comparison between the approaches without and with string instructions.</a:t>
            </a:r>
            <a:endParaRPr lang="ro-RO" dirty="0" smtClean="0"/>
          </a:p>
          <a:p>
            <a:r>
              <a:rPr lang="ro-RO" dirty="0" smtClean="0"/>
              <a:t>In</a:t>
            </a:r>
            <a:r>
              <a:rPr lang="ro-RO" baseline="0" dirty="0" smtClean="0"/>
              <a:t> this moment after I say the requirement for the problem, I will ask students to share with me their idea to solving the problem. </a:t>
            </a:r>
          </a:p>
          <a:p>
            <a:r>
              <a:rPr lang="ro-RO" baseline="0" dirty="0" smtClean="0"/>
              <a:t>So, in first column, we have the standard approach, we parse the given string, we acces each element and then, we save each element in the destination string.</a:t>
            </a:r>
          </a:p>
          <a:p>
            <a:r>
              <a:rPr lang="ro-RO" baseline="0" dirty="0" smtClean="0"/>
              <a:t>We save the length of first string in ECX register and we use LOOOP instruction to parse the strings.</a:t>
            </a:r>
          </a:p>
          <a:p>
            <a:r>
              <a:rPr lang="ro-RO" baseline="0" dirty="0" smtClean="0"/>
              <a:t>In second column we have the same approach but using string instrctions to save a word from memory (adresed by ESI) and move in memory adresed by EDI, lods and store. The instruction to set the parsing direction, from left to right (from small adrressed to large sdresses).</a:t>
            </a:r>
          </a:p>
          <a:p>
            <a:r>
              <a:rPr lang="ro-RO" baseline="0" dirty="0" smtClean="0"/>
              <a:t>The third column combine loads and stos into movs one word and</a:t>
            </a:r>
          </a:p>
          <a:p>
            <a:r>
              <a:rPr lang="ro-RO" baseline="0" dirty="0" smtClean="0"/>
              <a:t>In the last column the loop is replaced by repeat prefix. This one works similar but in few instructions.</a:t>
            </a:r>
            <a:endParaRPr lang="ro-RO" dirty="0"/>
          </a:p>
        </p:txBody>
      </p:sp>
      <p:sp>
        <p:nvSpPr>
          <p:cNvPr id="4" name="Slide Number Placeholder 3"/>
          <p:cNvSpPr>
            <a:spLocks noGrp="1"/>
          </p:cNvSpPr>
          <p:nvPr>
            <p:ph type="sldNum" sz="quarter" idx="10"/>
          </p:nvPr>
        </p:nvSpPr>
        <p:spPr/>
        <p:txBody>
          <a:bodyPr/>
          <a:lstStyle/>
          <a:p>
            <a:fld id="{4403C36F-DA12-49E2-B35B-6DDF85A88A9A}" type="slidenum">
              <a:rPr lang="ro-RO" smtClean="0"/>
              <a:t>22</a:t>
            </a:fld>
            <a:endParaRPr lang="ro-RO"/>
          </a:p>
        </p:txBody>
      </p:sp>
    </p:spTree>
    <p:extLst>
      <p:ext uri="{BB962C8B-B14F-4D97-AF65-F5344CB8AC3E}">
        <p14:creationId xmlns:p14="http://schemas.microsoft.com/office/powerpoint/2010/main" val="301350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0DBC63CA-0DC5-4841-88B9-303E076CBD3D}" type="datetimeFigureOut">
              <a:rPr lang="ro-RO" smtClean="0"/>
              <a:t>05.11.2024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2171860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0DBC63CA-0DC5-4841-88B9-303E076CBD3D}" type="datetimeFigureOut">
              <a:rPr lang="ro-RO" smtClean="0"/>
              <a:t>05.11.2024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25138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0DBC63CA-0DC5-4841-88B9-303E076CBD3D}" type="datetimeFigureOut">
              <a:rPr lang="ro-RO" smtClean="0"/>
              <a:t>05.11.2024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179579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Palatino Linotype" panose="02040502050505030304" pitchFamily="18" charset="0"/>
              </a:defRPr>
            </a:lvl1pPr>
          </a:lstStyle>
          <a:p>
            <a:r>
              <a:rPr lang="en-US" dirty="0" smtClean="0"/>
              <a:t>Click to edit Master title style</a:t>
            </a:r>
            <a:endParaRPr lang="ro-RO"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0DBC63CA-0DC5-4841-88B9-303E076CBD3D}" type="datetimeFigureOut">
              <a:rPr lang="ro-RO" smtClean="0"/>
              <a:t>05.11.2024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149483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DBC63CA-0DC5-4841-88B9-303E076CBD3D}" type="datetimeFigureOut">
              <a:rPr lang="ro-RO" smtClean="0"/>
              <a:t>05.11.2024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30816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0DBC63CA-0DC5-4841-88B9-303E076CBD3D}" type="datetimeFigureOut">
              <a:rPr lang="ro-RO" smtClean="0"/>
              <a:t>05.11.2024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171990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0DBC63CA-0DC5-4841-88B9-303E076CBD3D}" type="datetimeFigureOut">
              <a:rPr lang="ro-RO" smtClean="0"/>
              <a:t>05.11.2024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110444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0DBC63CA-0DC5-4841-88B9-303E076CBD3D}" type="datetimeFigureOut">
              <a:rPr lang="ro-RO" smtClean="0"/>
              <a:t>05.11.2024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245330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BC63CA-0DC5-4841-88B9-303E076CBD3D}" type="datetimeFigureOut">
              <a:rPr lang="ro-RO" smtClean="0"/>
              <a:t>05.11.2024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364919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C63CA-0DC5-4841-88B9-303E076CBD3D}" type="datetimeFigureOut">
              <a:rPr lang="ro-RO" smtClean="0"/>
              <a:t>05.11.2024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181572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C63CA-0DC5-4841-88B9-303E076CBD3D}" type="datetimeFigureOut">
              <a:rPr lang="ro-RO" smtClean="0"/>
              <a:t>05.11.2024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50A4588-34D5-435F-BCB2-80CF8D8F0994}" type="slidenum">
              <a:rPr lang="ro-RO" smtClean="0"/>
              <a:t>‹#›</a:t>
            </a:fld>
            <a:endParaRPr lang="ro-RO"/>
          </a:p>
        </p:txBody>
      </p:sp>
    </p:spTree>
    <p:extLst>
      <p:ext uri="{BB962C8B-B14F-4D97-AF65-F5344CB8AC3E}">
        <p14:creationId xmlns:p14="http://schemas.microsoft.com/office/powerpoint/2010/main" val="275903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ro-RO"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o-RO"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C63CA-0DC5-4841-88B9-303E076CBD3D}" type="datetimeFigureOut">
              <a:rPr lang="ro-RO" smtClean="0"/>
              <a:t>05.11.2024</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A4588-34D5-435F-BCB2-80CF8D8F0994}" type="slidenum">
              <a:rPr lang="ro-RO" smtClean="0"/>
              <a:t>‹#›</a:t>
            </a:fld>
            <a:endParaRPr lang="ro-RO"/>
          </a:p>
        </p:txBody>
      </p:sp>
    </p:spTree>
    <p:extLst>
      <p:ext uri="{BB962C8B-B14F-4D97-AF65-F5344CB8AC3E}">
        <p14:creationId xmlns:p14="http://schemas.microsoft.com/office/powerpoint/2010/main" val="236394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Palatino Linotype" panose="0204050205050503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25600" y="2124364"/>
            <a:ext cx="9144000" cy="30849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o-RO" sz="3200" b="1" dirty="0" smtClean="0">
                <a:latin typeface="Palatino Linotype" panose="02040502050505030304" pitchFamily="18" charset="0"/>
              </a:rPr>
              <a:t>Lecture 6</a:t>
            </a:r>
            <a:endParaRPr lang="ro-RO" sz="3200" b="1" dirty="0" smtClean="0">
              <a:latin typeface="Palatino Linotype" panose="02040502050505030304" pitchFamily="18" charset="0"/>
            </a:endParaRPr>
          </a:p>
          <a:p>
            <a:r>
              <a:rPr lang="ro-RO" sz="3200" b="1" dirty="0" smtClean="0">
                <a:latin typeface="Palatino Linotype" panose="02040502050505030304" pitchFamily="18" charset="0"/>
              </a:rPr>
              <a:t>Strings in ASM – part II</a:t>
            </a:r>
            <a:r>
              <a:rPr lang="ro-RO" sz="3200" b="1" dirty="0">
                <a:latin typeface="Palatino Linotype" panose="02040502050505030304" pitchFamily="18" charset="0"/>
              </a:rPr>
              <a:t/>
            </a:r>
            <a:br>
              <a:rPr lang="ro-RO" sz="3200" b="1" dirty="0">
                <a:latin typeface="Palatino Linotype" panose="02040502050505030304" pitchFamily="18" charset="0"/>
              </a:rPr>
            </a:br>
            <a:endParaRPr lang="ro-RO" sz="3200" b="1" dirty="0">
              <a:latin typeface="Palatino Linotype" panose="02040502050505030304" pitchFamily="18" charset="0"/>
            </a:endParaRPr>
          </a:p>
        </p:txBody>
      </p:sp>
      <p:sp>
        <p:nvSpPr>
          <p:cNvPr id="5" name="Subtitle 2"/>
          <p:cNvSpPr txBox="1">
            <a:spLocks/>
          </p:cNvSpPr>
          <p:nvPr/>
        </p:nvSpPr>
        <p:spPr>
          <a:xfrm>
            <a:off x="5357090" y="3602037"/>
            <a:ext cx="5514110" cy="2946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ro-RO" dirty="0" smtClean="0">
              <a:latin typeface="Palatino Linotype" panose="02040502050505030304" pitchFamily="18" charset="0"/>
            </a:endParaRPr>
          </a:p>
        </p:txBody>
      </p:sp>
    </p:spTree>
    <p:extLst>
      <p:ext uri="{BB962C8B-B14F-4D97-AF65-F5344CB8AC3E}">
        <p14:creationId xmlns:p14="http://schemas.microsoft.com/office/powerpoint/2010/main" val="191028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0"/>
            <a:r>
              <a:rPr lang="ro-RO" b="1" dirty="0" smtClean="0">
                <a:latin typeface="Palatino Linotype" panose="02040502050505030304" pitchFamily="18" charset="0"/>
              </a:rPr>
              <a:t>MOVS</a:t>
            </a:r>
            <a:r>
              <a:rPr lang="ro-RO" dirty="0" smtClean="0">
                <a:latin typeface="Palatino Linotype" panose="02040502050505030304" pitchFamily="18" charset="0"/>
              </a:rPr>
              <a:t> </a:t>
            </a:r>
            <a:r>
              <a:rPr lang="ro-RO" sz="2500" dirty="0" smtClean="0">
                <a:latin typeface="Palatino Linotype" panose="02040502050505030304" pitchFamily="18" charset="0"/>
              </a:rPr>
              <a:t>- </a:t>
            </a:r>
            <a:r>
              <a:rPr lang="ro-RO" sz="2800" dirty="0">
                <a:latin typeface="Palatino Linotype" panose="02040502050505030304" pitchFamily="18" charset="0"/>
              </a:rPr>
              <a:t>Copy data from memory addressed by ESI to memory addressed by </a:t>
            </a:r>
            <a:r>
              <a:rPr lang="ro-RO"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Diagram 3"/>
          <p:cNvGraphicFramePr/>
          <p:nvPr>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07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MOVS and </a:t>
            </a:r>
            <a:r>
              <a:rPr lang="ro-RO" dirty="0" smtClean="0"/>
              <a:t>CLD</a:t>
            </a:r>
            <a:endParaRPr lang="ro-RO" dirty="0"/>
          </a:p>
        </p:txBody>
      </p:sp>
      <p:pic>
        <p:nvPicPr>
          <p:cNvPr id="4" name="Content Placeholder 3"/>
          <p:cNvPicPr>
            <a:picLocks noGrp="1" noChangeAspect="1"/>
          </p:cNvPicPr>
          <p:nvPr>
            <p:ph idx="1"/>
          </p:nvPr>
        </p:nvPicPr>
        <p:blipFill>
          <a:blip r:embed="rId2"/>
          <a:stretch>
            <a:fillRect/>
          </a:stretch>
        </p:blipFill>
        <p:spPr>
          <a:xfrm>
            <a:off x="80797" y="1579418"/>
            <a:ext cx="12364833" cy="4978400"/>
          </a:xfrm>
          <a:prstGeom prst="rect">
            <a:avLst/>
          </a:prstGeom>
        </p:spPr>
      </p:pic>
    </p:spTree>
    <p:extLst>
      <p:ext uri="{BB962C8B-B14F-4D97-AF65-F5344CB8AC3E}">
        <p14:creationId xmlns:p14="http://schemas.microsoft.com/office/powerpoint/2010/main" val="1229302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MOVS and STD</a:t>
            </a:r>
            <a:endParaRPr lang="ro-RO" dirty="0"/>
          </a:p>
        </p:txBody>
      </p:sp>
      <p:pic>
        <p:nvPicPr>
          <p:cNvPr id="4" name="Content Placeholder 3"/>
          <p:cNvPicPr>
            <a:picLocks noGrp="1" noChangeAspect="1"/>
          </p:cNvPicPr>
          <p:nvPr>
            <p:ph idx="1"/>
          </p:nvPr>
        </p:nvPicPr>
        <p:blipFill>
          <a:blip r:embed="rId2"/>
          <a:stretch>
            <a:fillRect/>
          </a:stretch>
        </p:blipFill>
        <p:spPr>
          <a:xfrm>
            <a:off x="166592" y="1403927"/>
            <a:ext cx="11822208" cy="5178698"/>
          </a:xfrm>
          <a:prstGeom prst="rect">
            <a:avLst/>
          </a:prstGeom>
        </p:spPr>
      </p:pic>
    </p:spTree>
    <p:extLst>
      <p:ext uri="{BB962C8B-B14F-4D97-AF65-F5344CB8AC3E}">
        <p14:creationId xmlns:p14="http://schemas.microsoft.com/office/powerpoint/2010/main" val="16520778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lvl="0"/>
            <a:r>
              <a:rPr lang="ro-RO" b="1" dirty="0" smtClean="0">
                <a:latin typeface="Palatino Linotype" panose="02040502050505030304" pitchFamily="18" charset="0"/>
              </a:rPr>
              <a:t>CMPS </a:t>
            </a:r>
            <a:r>
              <a:rPr lang="ro-RO" sz="2800" dirty="0" smtClean="0">
                <a:latin typeface="Palatino Linotype" panose="02040502050505030304" pitchFamily="18" charset="0"/>
              </a:rPr>
              <a:t>- </a:t>
            </a:r>
            <a:r>
              <a:rPr lang="ro-RO" sz="2800" dirty="0">
                <a:latin typeface="Palatino Linotype" panose="02040502050505030304" pitchFamily="18" charset="0"/>
              </a:rPr>
              <a:t>Compare the contents of two memory locations addressed by ESI and </a:t>
            </a:r>
            <a:r>
              <a:rPr lang="ro-RO"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Content Placeholder 3"/>
          <p:cNvGraphicFramePr>
            <a:graphicFrameLocks noGrp="1"/>
          </p:cNvGraphicFramePr>
          <p:nvPr>
            <p:ph idx="1"/>
            <p:extLst/>
          </p:nvPr>
        </p:nvGraphicFramePr>
        <p:xfrm>
          <a:off x="838200" y="1420238"/>
          <a:ext cx="10515600" cy="4756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4648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CMPS and CLD</a:t>
            </a:r>
            <a:endParaRPr lang="ro-RO" dirty="0"/>
          </a:p>
        </p:txBody>
      </p:sp>
      <p:pic>
        <p:nvPicPr>
          <p:cNvPr id="4" name="Content Placeholder 3"/>
          <p:cNvPicPr>
            <a:picLocks noGrp="1" noChangeAspect="1"/>
          </p:cNvPicPr>
          <p:nvPr>
            <p:ph idx="1"/>
          </p:nvPr>
        </p:nvPicPr>
        <p:blipFill>
          <a:blip r:embed="rId2"/>
          <a:stretch>
            <a:fillRect/>
          </a:stretch>
        </p:blipFill>
        <p:spPr>
          <a:xfrm>
            <a:off x="58819" y="1514765"/>
            <a:ext cx="11907923" cy="4904508"/>
          </a:xfrm>
          <a:prstGeom prst="rect">
            <a:avLst/>
          </a:prstGeom>
        </p:spPr>
      </p:pic>
    </p:spTree>
    <p:extLst>
      <p:ext uri="{BB962C8B-B14F-4D97-AF65-F5344CB8AC3E}">
        <p14:creationId xmlns:p14="http://schemas.microsoft.com/office/powerpoint/2010/main" val="903071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CMPS </a:t>
            </a:r>
            <a:r>
              <a:rPr lang="ro-RO" dirty="0"/>
              <a:t>and STD</a:t>
            </a:r>
          </a:p>
        </p:txBody>
      </p:sp>
      <p:pic>
        <p:nvPicPr>
          <p:cNvPr id="5" name="Content Placeholder 4"/>
          <p:cNvPicPr>
            <a:picLocks noGrp="1" noChangeAspect="1"/>
          </p:cNvPicPr>
          <p:nvPr>
            <p:ph idx="1"/>
          </p:nvPr>
        </p:nvPicPr>
        <p:blipFill>
          <a:blip r:embed="rId2"/>
          <a:stretch>
            <a:fillRect/>
          </a:stretch>
        </p:blipFill>
        <p:spPr>
          <a:xfrm>
            <a:off x="1131756" y="1477471"/>
            <a:ext cx="9758597" cy="4961274"/>
          </a:xfrm>
          <a:prstGeom prst="rect">
            <a:avLst/>
          </a:prstGeom>
        </p:spPr>
      </p:pic>
    </p:spTree>
    <p:extLst>
      <p:ext uri="{BB962C8B-B14F-4D97-AF65-F5344CB8AC3E}">
        <p14:creationId xmlns:p14="http://schemas.microsoft.com/office/powerpoint/2010/main" val="678504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lvl="0"/>
            <a:r>
              <a:rPr lang="ro-RO" b="1" dirty="0" smtClean="0">
                <a:latin typeface="Palatino Linotype" panose="02040502050505030304" pitchFamily="18" charset="0"/>
              </a:rPr>
              <a:t>SCAS</a:t>
            </a:r>
            <a:r>
              <a:rPr lang="ro-RO" sz="2800" dirty="0" smtClean="0">
                <a:latin typeface="Palatino Linotype" panose="02040502050505030304" pitchFamily="18" charset="0"/>
              </a:rPr>
              <a:t> - </a:t>
            </a:r>
            <a:r>
              <a:rPr lang="ro-RO" sz="3100" dirty="0">
                <a:latin typeface="Palatino Linotype" panose="02040502050505030304" pitchFamily="18" charset="0"/>
              </a:rPr>
              <a:t>Compare the </a:t>
            </a:r>
            <a:r>
              <a:rPr lang="ro-RO" sz="3100" dirty="0" smtClean="0">
                <a:latin typeface="Palatino Linotype" panose="02040502050505030304" pitchFamily="18" charset="0"/>
              </a:rPr>
              <a:t>accumulator register </a:t>
            </a:r>
            <a:r>
              <a:rPr lang="ro-RO" sz="3100" dirty="0">
                <a:latin typeface="Palatino Linotype" panose="02040502050505030304" pitchFamily="18" charset="0"/>
              </a:rPr>
              <a:t>to the contents of memory addressed by EDI</a:t>
            </a:r>
            <a:r>
              <a:rPr lang="ro-RO" dirty="0">
                <a:latin typeface="Palatino Linotype" panose="02040502050505030304" pitchFamily="18" charset="0"/>
              </a:rPr>
              <a:t/>
            </a:r>
            <a:br>
              <a:rPr lang="ro-RO" dirty="0">
                <a:latin typeface="Palatino Linotype" panose="02040502050505030304" pitchFamily="18" charset="0"/>
              </a:rPr>
            </a:br>
            <a:endParaRPr lang="ro-RO" dirty="0">
              <a:latin typeface="Palatino Linotype" panose="02040502050505030304" pitchFamily="18" charset="0"/>
            </a:endParaRPr>
          </a:p>
        </p:txBody>
      </p:sp>
      <p:graphicFrame>
        <p:nvGraphicFramePr>
          <p:cNvPr id="4" name="Diagram 3"/>
          <p:cNvGraphicFramePr/>
          <p:nvPr>
            <p:extLst>
              <p:ext uri="{D42A27DB-BD31-4B8C-83A1-F6EECF244321}">
                <p14:modId xmlns:p14="http://schemas.microsoft.com/office/powerpoint/2010/main" val="2858908035"/>
              </p:ext>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1718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SCAS and CLD</a:t>
            </a:r>
            <a:endParaRPr lang="ro-RO" dirty="0"/>
          </a:p>
        </p:txBody>
      </p:sp>
      <p:pic>
        <p:nvPicPr>
          <p:cNvPr id="4" name="Content Placeholder 3"/>
          <p:cNvPicPr>
            <a:picLocks noGrp="1" noChangeAspect="1"/>
          </p:cNvPicPr>
          <p:nvPr>
            <p:ph idx="1"/>
          </p:nvPr>
        </p:nvPicPr>
        <p:blipFill>
          <a:blip r:embed="rId2"/>
          <a:stretch>
            <a:fillRect/>
          </a:stretch>
        </p:blipFill>
        <p:spPr>
          <a:xfrm>
            <a:off x="196143" y="1400753"/>
            <a:ext cx="11062984" cy="5102040"/>
          </a:xfrm>
          <a:prstGeom prst="rect">
            <a:avLst/>
          </a:prstGeom>
        </p:spPr>
      </p:pic>
    </p:spTree>
    <p:extLst>
      <p:ext uri="{BB962C8B-B14F-4D97-AF65-F5344CB8AC3E}">
        <p14:creationId xmlns:p14="http://schemas.microsoft.com/office/powerpoint/2010/main" val="1076083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SCAS </a:t>
            </a:r>
            <a:r>
              <a:rPr lang="ro-RO" dirty="0"/>
              <a:t>and STD</a:t>
            </a:r>
          </a:p>
        </p:txBody>
      </p:sp>
      <p:pic>
        <p:nvPicPr>
          <p:cNvPr id="4" name="Content Placeholder 3"/>
          <p:cNvPicPr>
            <a:picLocks noGrp="1" noChangeAspect="1"/>
          </p:cNvPicPr>
          <p:nvPr>
            <p:ph idx="1"/>
          </p:nvPr>
        </p:nvPicPr>
        <p:blipFill>
          <a:blip r:embed="rId2"/>
          <a:stretch>
            <a:fillRect/>
          </a:stretch>
        </p:blipFill>
        <p:spPr>
          <a:xfrm>
            <a:off x="279384" y="1391516"/>
            <a:ext cx="10379380" cy="5022914"/>
          </a:xfrm>
          <a:prstGeom prst="rect">
            <a:avLst/>
          </a:prstGeom>
        </p:spPr>
      </p:pic>
    </p:spTree>
    <p:extLst>
      <p:ext uri="{BB962C8B-B14F-4D97-AF65-F5344CB8AC3E}">
        <p14:creationId xmlns:p14="http://schemas.microsoft.com/office/powerpoint/2010/main" val="2009500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Palatino Linotype" panose="02040502050505030304" pitchFamily="18" charset="0"/>
              </a:rPr>
              <a:t>Repeat Prefix </a:t>
            </a:r>
            <a:r>
              <a:rPr lang="ro-RO" b="1" dirty="0" smtClean="0">
                <a:latin typeface="Palatino Linotype" panose="02040502050505030304" pitchFamily="18" charset="0"/>
              </a:rPr>
              <a:t>for string instructions</a:t>
            </a:r>
            <a:endParaRPr lang="ro-RO" b="1" dirty="0">
              <a:latin typeface="Palatino Linotype" panose="02040502050505030304" pitchFamily="18" charset="0"/>
            </a:endParaRPr>
          </a:p>
        </p:txBody>
      </p:sp>
      <p:graphicFrame>
        <p:nvGraphicFramePr>
          <p:cNvPr id="3" name="Diagram 2"/>
          <p:cNvGraphicFramePr/>
          <p:nvPr>
            <p:extLst/>
          </p:nvPr>
        </p:nvGraphicFramePr>
        <p:xfrm>
          <a:off x="838200" y="1439333"/>
          <a:ext cx="10515600" cy="4786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8926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latin typeface="Palatino Linotype" panose="02040502050505030304" pitchFamily="18" charset="0"/>
              </a:rPr>
              <a:t>String </a:t>
            </a:r>
            <a:r>
              <a:rPr lang="ro-RO" b="1" dirty="0" smtClean="0">
                <a:latin typeface="Palatino Linotype" panose="02040502050505030304" pitchFamily="18" charset="0"/>
              </a:rPr>
              <a:t>Characteristics for string instructions</a:t>
            </a:r>
            <a:endParaRPr lang="ro-RO" dirty="0">
              <a:latin typeface="Palatino Linotype" panose="02040502050505030304" pitchFamily="18" charset="0"/>
            </a:endParaRPr>
          </a:p>
        </p:txBody>
      </p:sp>
      <p:graphicFrame>
        <p:nvGraphicFramePr>
          <p:cNvPr id="4" name="Diagram 3"/>
          <p:cNvGraphicFramePr/>
          <p:nvPr>
            <p:extLst/>
          </p:nvPr>
        </p:nvGraphicFramePr>
        <p:xfrm>
          <a:off x="1175966" y="1439334"/>
          <a:ext cx="10177834" cy="5058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024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REP and CLD</a:t>
            </a:r>
            <a:endParaRPr lang="ro-RO" dirty="0"/>
          </a:p>
        </p:txBody>
      </p:sp>
      <p:pic>
        <p:nvPicPr>
          <p:cNvPr id="4" name="Content Placeholder 3"/>
          <p:cNvPicPr>
            <a:picLocks noGrp="1" noChangeAspect="1"/>
          </p:cNvPicPr>
          <p:nvPr>
            <p:ph idx="1"/>
          </p:nvPr>
        </p:nvPicPr>
        <p:blipFill>
          <a:blip r:embed="rId2"/>
          <a:stretch>
            <a:fillRect/>
          </a:stretch>
        </p:blipFill>
        <p:spPr>
          <a:xfrm>
            <a:off x="279715" y="1950442"/>
            <a:ext cx="11912285" cy="4067429"/>
          </a:xfrm>
          <a:prstGeom prst="rect">
            <a:avLst/>
          </a:prstGeom>
        </p:spPr>
      </p:pic>
    </p:spTree>
    <p:extLst>
      <p:ext uri="{BB962C8B-B14F-4D97-AF65-F5344CB8AC3E}">
        <p14:creationId xmlns:p14="http://schemas.microsoft.com/office/powerpoint/2010/main" val="3792495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REP and STD</a:t>
            </a:r>
            <a:endParaRPr lang="ro-RO" dirty="0"/>
          </a:p>
        </p:txBody>
      </p:sp>
      <p:pic>
        <p:nvPicPr>
          <p:cNvPr id="4" name="Content Placeholder 3"/>
          <p:cNvPicPr>
            <a:picLocks noGrp="1" noChangeAspect="1"/>
          </p:cNvPicPr>
          <p:nvPr>
            <p:ph idx="1"/>
          </p:nvPr>
        </p:nvPicPr>
        <p:blipFill>
          <a:blip r:embed="rId2"/>
          <a:stretch>
            <a:fillRect/>
          </a:stretch>
        </p:blipFill>
        <p:spPr>
          <a:xfrm>
            <a:off x="367145" y="1512894"/>
            <a:ext cx="11807756" cy="4642007"/>
          </a:xfrm>
          <a:prstGeom prst="rect">
            <a:avLst/>
          </a:prstGeom>
        </p:spPr>
      </p:pic>
    </p:spTree>
    <p:extLst>
      <p:ext uri="{BB962C8B-B14F-4D97-AF65-F5344CB8AC3E}">
        <p14:creationId xmlns:p14="http://schemas.microsoft.com/office/powerpoint/2010/main" val="957318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latin typeface="Palatino Linotype" panose="02040502050505030304" pitchFamily="18" charset="0"/>
              </a:rPr>
              <a:t>Examples</a:t>
            </a:r>
            <a:r>
              <a:rPr lang="ro-RO" sz="2300" dirty="0" smtClean="0">
                <a:latin typeface="Palatino Linotype" panose="02040502050505030304" pitchFamily="18" charset="0"/>
              </a:rPr>
              <a:t/>
            </a:r>
            <a:br>
              <a:rPr lang="ro-RO" sz="2300" dirty="0" smtClean="0">
                <a:latin typeface="Palatino Linotype" panose="02040502050505030304" pitchFamily="18" charset="0"/>
              </a:rPr>
            </a:br>
            <a:r>
              <a:rPr lang="ro-RO" sz="2300" dirty="0" smtClean="0">
                <a:latin typeface="Palatino Linotype" panose="02040502050505030304" pitchFamily="18" charset="0"/>
              </a:rPr>
              <a:t>A string of words (unsigned representation) is given in data segment. </a:t>
            </a:r>
            <a:br>
              <a:rPr lang="ro-RO" sz="2300" dirty="0" smtClean="0">
                <a:latin typeface="Palatino Linotype" panose="02040502050505030304" pitchFamily="18" charset="0"/>
              </a:rPr>
            </a:br>
            <a:r>
              <a:rPr lang="ro-RO" sz="2300" dirty="0" smtClean="0">
                <a:latin typeface="Palatino Linotype" panose="02040502050505030304" pitchFamily="18" charset="0"/>
              </a:rPr>
              <a:t>Copy the content in second string of words.</a:t>
            </a:r>
            <a:endParaRPr lang="ro-RO" sz="2300" dirty="0">
              <a:latin typeface="Palatino Linotype" panose="02040502050505030304" pitchFamily="18" charset="0"/>
            </a:endParaRPr>
          </a:p>
        </p:txBody>
      </p:sp>
      <p:graphicFrame>
        <p:nvGraphicFramePr>
          <p:cNvPr id="5" name="Content Placeholder 4"/>
          <p:cNvGraphicFramePr>
            <a:graphicFrameLocks noGrp="1"/>
          </p:cNvGraphicFramePr>
          <p:nvPr>
            <p:ph idx="1"/>
            <p:extLst/>
          </p:nvPr>
        </p:nvGraphicFramePr>
        <p:xfrm>
          <a:off x="838200" y="1880897"/>
          <a:ext cx="10515600" cy="4562438"/>
        </p:xfrm>
        <a:graphic>
          <a:graphicData uri="http://schemas.openxmlformats.org/drawingml/2006/table">
            <a:tbl>
              <a:tblPr/>
              <a:tblGrid>
                <a:gridCol w="2798135">
                  <a:extLst>
                    <a:ext uri="{9D8B030D-6E8A-4147-A177-3AD203B41FA5}">
                      <a16:colId xmlns:a16="http://schemas.microsoft.com/office/drawing/2014/main" val="2494417156"/>
                    </a:ext>
                  </a:extLst>
                </a:gridCol>
                <a:gridCol w="2594344">
                  <a:extLst>
                    <a:ext uri="{9D8B030D-6E8A-4147-A177-3AD203B41FA5}">
                      <a16:colId xmlns:a16="http://schemas.microsoft.com/office/drawing/2014/main" val="62831254"/>
                    </a:ext>
                  </a:extLst>
                </a:gridCol>
                <a:gridCol w="2509284">
                  <a:extLst>
                    <a:ext uri="{9D8B030D-6E8A-4147-A177-3AD203B41FA5}">
                      <a16:colId xmlns:a16="http://schemas.microsoft.com/office/drawing/2014/main" val="215225973"/>
                    </a:ext>
                  </a:extLst>
                </a:gridCol>
                <a:gridCol w="2613837">
                  <a:extLst>
                    <a:ext uri="{9D8B030D-6E8A-4147-A177-3AD203B41FA5}">
                      <a16:colId xmlns:a16="http://schemas.microsoft.com/office/drawing/2014/main" val="2861906135"/>
                    </a:ext>
                  </a:extLst>
                </a:gridCol>
              </a:tblGrid>
              <a:tr h="291763">
                <a:tc>
                  <a:txBody>
                    <a:bodyPr/>
                    <a:lstStyle/>
                    <a:p>
                      <a:pPr algn="ctr" fontAlgn="ctr"/>
                      <a:r>
                        <a:rPr lang="ro-RO" sz="1500" b="0" i="0" u="none" strike="noStrike" dirty="0">
                          <a:solidFill>
                            <a:srgbClr val="000000"/>
                          </a:solidFill>
                          <a:effectLst/>
                          <a:latin typeface="Palatino Linotype" panose="02040502050505030304" pitchFamily="18" charset="0"/>
                        </a:rPr>
                        <a:t>Without string instructions</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gridSpan="3">
                  <a:txBody>
                    <a:bodyPr/>
                    <a:lstStyle/>
                    <a:p>
                      <a:pPr algn="ctr" fontAlgn="ctr"/>
                      <a:r>
                        <a:rPr lang="ro-RO" sz="1500" b="0" i="0" u="none" strike="noStrike">
                          <a:solidFill>
                            <a:srgbClr val="000000"/>
                          </a:solidFill>
                          <a:effectLst/>
                          <a:latin typeface="Palatino Linotype" panose="02040502050505030304" pitchFamily="18" charset="0"/>
                        </a:rPr>
                        <a:t>With string instruction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hMerge="1">
                  <a:txBody>
                    <a:bodyPr/>
                    <a:lstStyle/>
                    <a:p>
                      <a:endParaRPr lang="ro-RO"/>
                    </a:p>
                  </a:txBody>
                  <a:tcPr/>
                </a:tc>
                <a:tc hMerge="1">
                  <a:txBody>
                    <a:bodyPr/>
                    <a:lstStyle/>
                    <a:p>
                      <a:endParaRPr lang="ro-RO"/>
                    </a:p>
                  </a:txBody>
                  <a:tcPr/>
                </a:tc>
                <a:extLst>
                  <a:ext uri="{0D108BD9-81ED-4DB2-BD59-A6C34878D82A}">
                    <a16:rowId xmlns:a16="http://schemas.microsoft.com/office/drawing/2014/main" val="3082009780"/>
                  </a:ext>
                </a:extLst>
              </a:tr>
              <a:tr h="264410">
                <a:tc>
                  <a:txBody>
                    <a:bodyPr/>
                    <a:lstStyle/>
                    <a:p>
                      <a:pPr algn="l" fontAlgn="ctr"/>
                      <a:r>
                        <a:rPr lang="ro-RO" sz="1500" b="0" i="1" u="none" strike="noStrike" dirty="0">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data</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01269684"/>
                  </a:ext>
                </a:extLst>
              </a:tr>
              <a:tr h="264410">
                <a:tc>
                  <a:txBody>
                    <a:bodyPr/>
                    <a:lstStyle/>
                    <a:p>
                      <a:pPr algn="l" fontAlgn="ctr"/>
                      <a:r>
                        <a:rPr lang="ro-RO" sz="1500" b="0" i="0" u="none" strike="noStrike" dirty="0">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source_str dw 1234h, 5678h</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9219047"/>
                  </a:ext>
                </a:extLst>
              </a:tr>
              <a:tr h="264410">
                <a:tc>
                  <a:txBody>
                    <a:bodyPr/>
                    <a:lstStyle/>
                    <a:p>
                      <a:pPr algn="l" fontAlgn="ctr"/>
                      <a:r>
                        <a:rPr lang="ro-RO" sz="1500" b="0" i="0" u="none" strike="noStrike" dirty="0">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len_str EQU ($-source_str)/2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40443121"/>
                  </a:ext>
                </a:extLst>
              </a:tr>
              <a:tr h="364703">
                <a:tc>
                  <a:txBody>
                    <a:bodyPr/>
                    <a:lstStyle/>
                    <a:p>
                      <a:pPr algn="l" fontAlgn="ctr"/>
                      <a:r>
                        <a:rPr lang="ro-RO" sz="1500" b="0" i="0" u="none" strike="noStrike" dirty="0">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dest_str times len_str dw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41314785"/>
                  </a:ext>
                </a:extLst>
              </a:tr>
              <a:tr h="249822">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86683436"/>
                  </a:ext>
                </a:extLst>
              </a:tr>
              <a:tr h="282645">
                <a:tc>
                  <a:txBody>
                    <a:bodyPr/>
                    <a:lstStyle/>
                    <a:p>
                      <a:pPr algn="l" fontAlgn="ctr"/>
                      <a:r>
                        <a:rPr lang="ro-RO" sz="1500" b="0" i="1" u="none" strike="noStrike" dirty="0">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1" u="none" strike="noStrike">
                          <a:solidFill>
                            <a:srgbClr val="000000"/>
                          </a:solidFill>
                          <a:effectLst/>
                          <a:latin typeface="Palatino Linotype" panose="02040502050505030304" pitchFamily="18" charset="0"/>
                        </a:rPr>
                        <a:t>segment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0917355"/>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ECX, len_str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1201808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ESI,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ESI, source_str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86445659"/>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mov EDI, 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mov EDI, dest_str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386317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ro-RO" sz="1500" b="0" i="0" u="none" strike="noStrike">
                          <a:solidFill>
                            <a:srgbClr val="000000"/>
                          </a:solidFill>
                          <a:effectLst/>
                          <a:latin typeface="Palatino Linotype" panose="02040502050505030304" pitchFamily="18" charset="0"/>
                        </a:rPr>
                        <a:t> </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376129058"/>
                  </a:ext>
                </a:extLst>
              </a:tr>
              <a:tr h="309997">
                <a:tc>
                  <a:txBody>
                    <a:bodyPr/>
                    <a:lstStyle/>
                    <a:p>
                      <a:pPr algn="l" fontAlgn="ctr"/>
                      <a:r>
                        <a:rPr lang="ro-RO" sz="1500" b="0" i="0" u="none" strike="noStrike" dirty="0">
                          <a:solidFill>
                            <a:srgbClr val="000000"/>
                          </a:solidFill>
                          <a:effectLst/>
                          <a:latin typeface="Palatino Linotype" panose="02040502050505030304" pitchFamily="18" charset="0"/>
                        </a:rPr>
                        <a:t>   mov AX, word[source_str+ESI]</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1" i="0" u="none" strike="noStrike">
                          <a:solidFill>
                            <a:srgbClr val="00B050"/>
                          </a:solidFill>
                          <a:effectLst/>
                          <a:latin typeface="Palatino Linotype" panose="02040502050505030304" pitchFamily="18" charset="0"/>
                        </a:rPr>
                        <a:t>CLD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8921827"/>
                  </a:ext>
                </a:extLst>
              </a:tr>
              <a:tr h="282645">
                <a:tc>
                  <a:txBody>
                    <a:bodyPr/>
                    <a:lstStyle/>
                    <a:p>
                      <a:pPr algn="l" fontAlgn="ctr"/>
                      <a:r>
                        <a:rPr lang="ro-RO" sz="1500" b="0" i="0" u="none" strike="noStrike" dirty="0">
                          <a:solidFill>
                            <a:srgbClr val="000000"/>
                          </a:solidFill>
                          <a:effectLst/>
                          <a:latin typeface="Palatino Linotype" panose="02040502050505030304" pitchFamily="18" charset="0"/>
                        </a:rPr>
                        <a:t>   mov word[dest_str+EDI], AX</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63945329"/>
                  </a:ext>
                </a:extLst>
              </a:tr>
              <a:tr h="282645">
                <a:tc>
                  <a:txBody>
                    <a:bodyPr/>
                    <a:lstStyle/>
                    <a:p>
                      <a:pPr algn="l" fontAlgn="ctr"/>
                      <a:r>
                        <a:rPr lang="ro-RO" sz="1500" b="1" i="0" u="none" strike="noStrike" dirty="0">
                          <a:solidFill>
                            <a:srgbClr val="FF0000"/>
                          </a:solidFill>
                          <a:effectLst/>
                          <a:latin typeface="Palatino Linotype" panose="02040502050505030304" pitchFamily="18" charset="0"/>
                        </a:rPr>
                        <a:t>   add ESI, 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LODSW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MOVSW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rep MOVSW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92571922"/>
                  </a:ext>
                </a:extLst>
              </a:tr>
              <a:tr h="282645">
                <a:tc>
                  <a:txBody>
                    <a:bodyPr/>
                    <a:lstStyle/>
                    <a:p>
                      <a:pPr algn="l" fontAlgn="ctr"/>
                      <a:r>
                        <a:rPr lang="ro-RO" sz="1500" b="1" i="0" u="none" strike="noStrike" dirty="0">
                          <a:solidFill>
                            <a:srgbClr val="FF0000"/>
                          </a:solidFill>
                          <a:effectLst/>
                          <a:latin typeface="Palatino Linotype" panose="02040502050505030304" pitchFamily="18" charset="0"/>
                        </a:rPr>
                        <a:t>   add EDI, 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STOSW</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ro-RO" sz="1500" b="0" i="0" u="none" strike="noStrike">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72814501"/>
                  </a:ext>
                </a:extLst>
              </a:tr>
              <a:tr h="291763">
                <a:tc>
                  <a:txBody>
                    <a:bodyPr/>
                    <a:lstStyle/>
                    <a:p>
                      <a:pPr algn="l" fontAlgn="ctr"/>
                      <a:r>
                        <a:rPr lang="ro-RO" sz="1500" b="0" i="0" u="none" strike="noStrike" dirty="0">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LOOP myRepeat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ro-RO" sz="1500" b="0" i="0" u="none" strike="noStrike" dirty="0">
                          <a:solidFill>
                            <a:srgbClr val="000000"/>
                          </a:solidFill>
                          <a:effectLst/>
                          <a:latin typeface="Palatino Linotype" panose="02040502050505030304" pitchFamily="18" charset="0"/>
                        </a:rPr>
                        <a:t> </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25470"/>
                  </a:ext>
                </a:extLst>
              </a:tr>
            </a:tbl>
          </a:graphicData>
        </a:graphic>
      </p:graphicFrame>
    </p:spTree>
    <p:extLst>
      <p:ext uri="{BB962C8B-B14F-4D97-AF65-F5344CB8AC3E}">
        <p14:creationId xmlns:p14="http://schemas.microsoft.com/office/powerpoint/2010/main" val="890671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normAutofit/>
          </a:bodyPr>
          <a:lstStyle/>
          <a:p>
            <a:pPr marL="0" indent="0" algn="just">
              <a:buNone/>
            </a:pPr>
            <a:r>
              <a:rPr lang="ro-RO" dirty="0" smtClean="0">
                <a:latin typeface="Palatino Linotype" panose="02040502050505030304" pitchFamily="18" charset="0"/>
              </a:rPr>
              <a:t>A string of bytes (signed representation) is given in data segment.</a:t>
            </a:r>
          </a:p>
          <a:p>
            <a:pPr marL="0" indent="0" algn="just">
              <a:buNone/>
            </a:pPr>
            <a:r>
              <a:rPr lang="ro-RO" dirty="0" smtClean="0">
                <a:latin typeface="Palatino Linotype" panose="02040502050505030304" pitchFamily="18" charset="0"/>
              </a:rPr>
              <a:t>Create two strings:</a:t>
            </a:r>
          </a:p>
          <a:p>
            <a:pPr algn="just">
              <a:buClr>
                <a:schemeClr val="accent2">
                  <a:lumMod val="20000"/>
                  <a:lumOff val="80000"/>
                </a:schemeClr>
              </a:buClr>
              <a:buFont typeface="Wingdings" panose="05000000000000000000" pitchFamily="2" charset="2"/>
              <a:buChar char="q"/>
            </a:pPr>
            <a:r>
              <a:rPr lang="ro-RO" dirty="0" smtClean="0">
                <a:latin typeface="Palatino Linotype" panose="02040502050505030304" pitchFamily="18" charset="0"/>
              </a:rPr>
              <a:t>first string to contain only positive values from the initial string</a:t>
            </a:r>
          </a:p>
          <a:p>
            <a:pPr algn="just">
              <a:buClr>
                <a:schemeClr val="accent2">
                  <a:lumMod val="20000"/>
                  <a:lumOff val="80000"/>
                </a:schemeClr>
              </a:buClr>
              <a:buFont typeface="Wingdings" panose="05000000000000000000" pitchFamily="2" charset="2"/>
              <a:buChar char="q"/>
            </a:pPr>
            <a:r>
              <a:rPr lang="ro-RO" dirty="0" smtClean="0">
                <a:latin typeface="Palatino Linotype" panose="02040502050505030304" pitchFamily="18" charset="0"/>
              </a:rPr>
              <a:t>second string to contain only negative values from the initial string.</a:t>
            </a:r>
          </a:p>
          <a:p>
            <a:pPr marL="0" indent="0" algn="just">
              <a:buNone/>
            </a:pPr>
            <a:r>
              <a:rPr lang="ro-RO" dirty="0" smtClean="0">
                <a:latin typeface="Palatino Linotype" panose="02040502050505030304" pitchFamily="18" charset="0"/>
              </a:rPr>
              <a:t>Eg</a:t>
            </a:r>
            <a:r>
              <a:rPr lang="ro-RO" dirty="0">
                <a:latin typeface="Palatino Linotype" panose="02040502050505030304" pitchFamily="18" charset="0"/>
              </a:rPr>
              <a:t>: </a:t>
            </a:r>
            <a:r>
              <a:rPr lang="ro-RO" dirty="0" smtClean="0">
                <a:latin typeface="Palatino Linotype" panose="02040502050505030304" pitchFamily="18" charset="0"/>
              </a:rPr>
              <a:t>if initial string = 1</a:t>
            </a:r>
            <a:r>
              <a:rPr lang="ro-RO" dirty="0">
                <a:latin typeface="Palatino Linotype" panose="02040502050505030304" pitchFamily="18" charset="0"/>
              </a:rPr>
              <a:t>, -1, 0ah, 0fbh, 0fch, 3, </a:t>
            </a:r>
            <a:r>
              <a:rPr lang="ro-RO" dirty="0" smtClean="0">
                <a:latin typeface="Palatino Linotype" panose="02040502050505030304" pitchFamily="18" charset="0"/>
              </a:rPr>
              <a:t>4</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     then: </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p = 1, 0ah, 3, 4</a:t>
            </a:r>
          </a:p>
          <a:p>
            <a:pPr marL="0" indent="0" algn="just">
              <a:buNone/>
            </a:pPr>
            <a:r>
              <a:rPr lang="ro-RO" dirty="0">
                <a:latin typeface="Palatino Linotype" panose="02040502050505030304" pitchFamily="18" charset="0"/>
              </a:rPr>
              <a:t> </a:t>
            </a:r>
            <a:r>
              <a:rPr lang="ro-RO" dirty="0" smtClean="0">
                <a:latin typeface="Palatino Linotype" panose="02040502050505030304" pitchFamily="18" charset="0"/>
              </a:rPr>
              <a:t>         n =  -1, 0fbh, 0fch</a:t>
            </a:r>
            <a:endParaRPr lang="ro-RO" dirty="0">
              <a:latin typeface="Palatino Linotype" panose="02040502050505030304" pitchFamily="18" charset="0"/>
            </a:endParaRPr>
          </a:p>
        </p:txBody>
      </p:sp>
    </p:spTree>
    <p:extLst>
      <p:ext uri="{BB962C8B-B14F-4D97-AF65-F5344CB8AC3E}">
        <p14:creationId xmlns:p14="http://schemas.microsoft.com/office/powerpoint/2010/main" val="138382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10" name="TextBox 9"/>
          <p:cNvSpPr txBox="1"/>
          <p:nvPr/>
        </p:nvSpPr>
        <p:spPr>
          <a:xfrm>
            <a:off x="838200" y="0"/>
            <a:ext cx="5095672" cy="338554"/>
          </a:xfrm>
          <a:prstGeom prst="rect">
            <a:avLst/>
          </a:prstGeom>
          <a:noFill/>
        </p:spPr>
        <p:txBody>
          <a:bodyPr wrap="square" rtlCol="0">
            <a:spAutoFit/>
          </a:bodyPr>
          <a:lstStyle/>
          <a:p>
            <a:r>
              <a:rPr lang="ro-RO" sz="1600" dirty="0" smtClean="0">
                <a:latin typeface="Palatino Linotype" panose="02040502050505030304" pitchFamily="18" charset="0"/>
              </a:rPr>
              <a:t>Without string instructions</a:t>
            </a:r>
            <a:endParaRPr lang="ro-RO" sz="1600" dirty="0">
              <a:latin typeface="Palatino Linotype" panose="02040502050505030304" pitchFamily="18" charset="0"/>
            </a:endParaRPr>
          </a:p>
        </p:txBody>
      </p:sp>
      <p:sp>
        <p:nvSpPr>
          <p:cNvPr id="11" name="TextBox 10"/>
          <p:cNvSpPr txBox="1"/>
          <p:nvPr/>
        </p:nvSpPr>
        <p:spPr>
          <a:xfrm>
            <a:off x="6322979" y="0"/>
            <a:ext cx="4708187" cy="369332"/>
          </a:xfrm>
          <a:prstGeom prst="rect">
            <a:avLst/>
          </a:prstGeom>
          <a:noFill/>
        </p:spPr>
        <p:txBody>
          <a:bodyPr wrap="square" rtlCol="0">
            <a:spAutoFit/>
          </a:bodyPr>
          <a:lstStyle/>
          <a:p>
            <a:r>
              <a:rPr lang="ro-RO" dirty="0" smtClean="0">
                <a:latin typeface="Palatino Linotype" panose="02040502050505030304" pitchFamily="18" charset="0"/>
              </a:rPr>
              <a:t>With </a:t>
            </a:r>
            <a:r>
              <a:rPr lang="ro-RO" dirty="0">
                <a:latin typeface="Palatino Linotype" panose="02040502050505030304" pitchFamily="18" charset="0"/>
              </a:rPr>
              <a:t>string </a:t>
            </a:r>
            <a:r>
              <a:rPr lang="ro-RO" dirty="0" smtClean="0">
                <a:latin typeface="Palatino Linotype" panose="02040502050505030304" pitchFamily="18" charset="0"/>
              </a:rPr>
              <a:t>instructions</a:t>
            </a:r>
            <a:endParaRPr lang="ro-RO" dirty="0">
              <a:latin typeface="Palatino Linotype" panose="02040502050505030304" pitchFamily="18" charset="0"/>
            </a:endParaRPr>
          </a:p>
        </p:txBody>
      </p:sp>
      <p:pic>
        <p:nvPicPr>
          <p:cNvPr id="3" name="Picture 2"/>
          <p:cNvPicPr>
            <a:picLocks noChangeAspect="1"/>
          </p:cNvPicPr>
          <p:nvPr/>
        </p:nvPicPr>
        <p:blipFill>
          <a:blip r:embed="rId3"/>
          <a:stretch>
            <a:fillRect/>
          </a:stretch>
        </p:blipFill>
        <p:spPr>
          <a:xfrm>
            <a:off x="6322979" y="365125"/>
            <a:ext cx="5472222" cy="6440989"/>
          </a:xfrm>
          <a:prstGeom prst="rect">
            <a:avLst/>
          </a:prstGeom>
        </p:spPr>
      </p:pic>
      <p:pic>
        <p:nvPicPr>
          <p:cNvPr id="5" name="Picture 4"/>
          <p:cNvPicPr>
            <a:picLocks noChangeAspect="1"/>
          </p:cNvPicPr>
          <p:nvPr/>
        </p:nvPicPr>
        <p:blipFill>
          <a:blip r:embed="rId4"/>
          <a:stretch>
            <a:fillRect/>
          </a:stretch>
        </p:blipFill>
        <p:spPr>
          <a:xfrm>
            <a:off x="641951" y="365125"/>
            <a:ext cx="5583451" cy="6440989"/>
          </a:xfrm>
          <a:prstGeom prst="rect">
            <a:avLst/>
          </a:prstGeom>
        </p:spPr>
      </p:pic>
    </p:spTree>
    <p:extLst>
      <p:ext uri="{BB962C8B-B14F-4D97-AF65-F5344CB8AC3E}">
        <p14:creationId xmlns:p14="http://schemas.microsoft.com/office/powerpoint/2010/main" val="1451769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latin typeface="Palatino Linotype" panose="02040502050505030304" pitchFamily="18" charset="0"/>
              </a:rPr>
              <a:t>I</a:t>
            </a:r>
            <a:r>
              <a:rPr lang="ro-RO" b="1" dirty="0" smtClean="0">
                <a:latin typeface="Palatino Linotype" panose="02040502050505030304" pitchFamily="18" charset="0"/>
              </a:rPr>
              <a:t>nstructions </a:t>
            </a:r>
            <a:r>
              <a:rPr lang="ro-RO" b="1" dirty="0">
                <a:latin typeface="Palatino Linotype" panose="02040502050505030304" pitchFamily="18" charset="0"/>
              </a:rPr>
              <a:t>for strings processing</a:t>
            </a:r>
          </a:p>
        </p:txBody>
      </p:sp>
      <p:graphicFrame>
        <p:nvGraphicFramePr>
          <p:cNvPr id="6" name="Content Placeholder 5"/>
          <p:cNvGraphicFramePr>
            <a:graphicFrameLocks noGrp="1"/>
          </p:cNvGraphicFramePr>
          <p:nvPr>
            <p:ph idx="1"/>
            <p:extLst/>
          </p:nvPr>
        </p:nvGraphicFramePr>
        <p:xfrm>
          <a:off x="838200" y="1517515"/>
          <a:ext cx="10515600" cy="4659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070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ro-RO" sz="4000" b="1" dirty="0" smtClean="0">
                <a:latin typeface="Palatino Linotype" panose="02040502050505030304" pitchFamily="18" charset="0"/>
              </a:rPr>
              <a:t>LODS</a:t>
            </a:r>
            <a:r>
              <a:rPr lang="ro-RO" sz="2500" b="1" dirty="0" smtClean="0">
                <a:latin typeface="Palatino Linotype" panose="02040502050505030304" pitchFamily="18" charset="0"/>
              </a:rPr>
              <a:t> </a:t>
            </a:r>
            <a:r>
              <a:rPr lang="ro-RO" sz="2800" dirty="0" smtClean="0">
                <a:latin typeface="Palatino Linotype" panose="02040502050505030304" pitchFamily="18" charset="0"/>
              </a:rPr>
              <a:t>- </a:t>
            </a:r>
            <a:r>
              <a:rPr lang="en-US" sz="2800" dirty="0">
                <a:latin typeface="Palatino Linotype" panose="02040502050505030304" pitchFamily="18" charset="0"/>
              </a:rPr>
              <a:t>Load memory addressed by ESI into the </a:t>
            </a:r>
            <a:r>
              <a:rPr lang="ro-RO" sz="2800" dirty="0" smtClean="0">
                <a:latin typeface="Palatino Linotype" panose="02040502050505030304" pitchFamily="18" charset="0"/>
              </a:rPr>
              <a:t>accumulator </a:t>
            </a:r>
            <a:r>
              <a:rPr lang="en-US" sz="2800" dirty="0" smtClean="0">
                <a:latin typeface="Palatino Linotype" panose="02040502050505030304" pitchFamily="18" charset="0"/>
              </a:rPr>
              <a:t>register</a:t>
            </a:r>
            <a:endParaRPr lang="ro-RO" sz="2800" dirty="0">
              <a:latin typeface="Palatino Linotype" panose="02040502050505030304" pitchFamily="18" charset="0"/>
            </a:endParaRPr>
          </a:p>
        </p:txBody>
      </p:sp>
      <p:graphicFrame>
        <p:nvGraphicFramePr>
          <p:cNvPr id="6" name="Diagram 5"/>
          <p:cNvGraphicFramePr/>
          <p:nvPr>
            <p:extLst/>
          </p:nvPr>
        </p:nvGraphicFramePr>
        <p:xfrm>
          <a:off x="838199" y="1449240"/>
          <a:ext cx="10329153" cy="5408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3634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LODS and CLD</a:t>
            </a:r>
            <a:endParaRPr lang="ro-RO" dirty="0"/>
          </a:p>
        </p:txBody>
      </p:sp>
      <p:pic>
        <p:nvPicPr>
          <p:cNvPr id="7" name="Content Placeholder 6"/>
          <p:cNvPicPr>
            <a:picLocks noGrp="1" noChangeAspect="1"/>
          </p:cNvPicPr>
          <p:nvPr>
            <p:ph idx="1"/>
          </p:nvPr>
        </p:nvPicPr>
        <p:blipFill>
          <a:blip r:embed="rId2"/>
          <a:stretch>
            <a:fillRect/>
          </a:stretch>
        </p:blipFill>
        <p:spPr>
          <a:xfrm>
            <a:off x="189845" y="1690688"/>
            <a:ext cx="11771245" cy="4605147"/>
          </a:xfrm>
          <a:prstGeom prst="rect">
            <a:avLst/>
          </a:prstGeom>
        </p:spPr>
      </p:pic>
    </p:spTree>
    <p:extLst>
      <p:ext uri="{BB962C8B-B14F-4D97-AF65-F5344CB8AC3E}">
        <p14:creationId xmlns:p14="http://schemas.microsoft.com/office/powerpoint/2010/main" val="2888194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LODS and STD</a:t>
            </a:r>
          </a:p>
        </p:txBody>
      </p:sp>
      <p:pic>
        <p:nvPicPr>
          <p:cNvPr id="4" name="Content Placeholder 3"/>
          <p:cNvPicPr>
            <a:picLocks noGrp="1" noChangeAspect="1"/>
          </p:cNvPicPr>
          <p:nvPr>
            <p:ph idx="1"/>
          </p:nvPr>
        </p:nvPicPr>
        <p:blipFill>
          <a:blip r:embed="rId2"/>
          <a:stretch>
            <a:fillRect/>
          </a:stretch>
        </p:blipFill>
        <p:spPr>
          <a:xfrm>
            <a:off x="280366" y="1456172"/>
            <a:ext cx="11175034" cy="5236956"/>
          </a:xfrm>
          <a:prstGeom prst="rect">
            <a:avLst/>
          </a:prstGeom>
        </p:spPr>
      </p:pic>
    </p:spTree>
    <p:extLst>
      <p:ext uri="{BB962C8B-B14F-4D97-AF65-F5344CB8AC3E}">
        <p14:creationId xmlns:p14="http://schemas.microsoft.com/office/powerpoint/2010/main" val="128764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ro-RO" b="1" dirty="0" smtClean="0">
                <a:latin typeface="Palatino Linotype" panose="02040502050505030304" pitchFamily="18" charset="0"/>
              </a:rPr>
              <a:t>STOS</a:t>
            </a:r>
            <a:r>
              <a:rPr lang="ro-RO" sz="2500" b="1" dirty="0" smtClean="0">
                <a:latin typeface="Palatino Linotype" panose="02040502050505030304" pitchFamily="18" charset="0"/>
              </a:rPr>
              <a:t> </a:t>
            </a:r>
            <a:r>
              <a:rPr lang="ro-RO" sz="2800" dirty="0" smtClean="0">
                <a:latin typeface="Palatino Linotype" panose="02040502050505030304" pitchFamily="18" charset="0"/>
              </a:rPr>
              <a:t>- </a:t>
            </a:r>
            <a:r>
              <a:rPr lang="en-US" sz="2800" dirty="0" smtClean="0">
                <a:latin typeface="Palatino Linotype" panose="02040502050505030304" pitchFamily="18" charset="0"/>
              </a:rPr>
              <a:t>Store </a:t>
            </a:r>
            <a:r>
              <a:rPr lang="en-US" sz="2800" dirty="0">
                <a:latin typeface="Palatino Linotype" panose="02040502050505030304" pitchFamily="18" charset="0"/>
              </a:rPr>
              <a:t>the </a:t>
            </a:r>
            <a:r>
              <a:rPr lang="ro-RO" sz="2800" dirty="0" smtClean="0">
                <a:latin typeface="Palatino Linotype" panose="02040502050505030304" pitchFamily="18" charset="0"/>
              </a:rPr>
              <a:t>accumulator </a:t>
            </a:r>
            <a:r>
              <a:rPr lang="en-US" sz="2800" dirty="0" smtClean="0">
                <a:latin typeface="Palatino Linotype" panose="02040502050505030304" pitchFamily="18" charset="0"/>
              </a:rPr>
              <a:t>register </a:t>
            </a:r>
            <a:r>
              <a:rPr lang="en-US" sz="2800" dirty="0">
                <a:latin typeface="Palatino Linotype" panose="02040502050505030304" pitchFamily="18" charset="0"/>
              </a:rPr>
              <a:t>contents into memory addressed by </a:t>
            </a:r>
            <a:r>
              <a:rPr lang="en-US" sz="2800" dirty="0" smtClean="0">
                <a:latin typeface="Palatino Linotype" panose="02040502050505030304" pitchFamily="18" charset="0"/>
              </a:rPr>
              <a:t>EDI</a:t>
            </a:r>
            <a:endParaRPr lang="ro-RO" sz="2800" dirty="0">
              <a:latin typeface="Palatino Linotype" panose="02040502050505030304" pitchFamily="18" charset="0"/>
            </a:endParaRPr>
          </a:p>
        </p:txBody>
      </p:sp>
      <p:graphicFrame>
        <p:nvGraphicFramePr>
          <p:cNvPr id="4" name="Diagram 3"/>
          <p:cNvGraphicFramePr/>
          <p:nvPr>
            <p:extLst/>
          </p:nvPr>
        </p:nvGraphicFramePr>
        <p:xfrm>
          <a:off x="838200" y="1439333"/>
          <a:ext cx="105156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828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STOS and CLD</a:t>
            </a:r>
          </a:p>
        </p:txBody>
      </p:sp>
      <p:pic>
        <p:nvPicPr>
          <p:cNvPr id="5" name="Picture 4"/>
          <p:cNvPicPr>
            <a:picLocks noChangeAspect="1"/>
          </p:cNvPicPr>
          <p:nvPr/>
        </p:nvPicPr>
        <p:blipFill>
          <a:blip r:embed="rId2"/>
          <a:stretch>
            <a:fillRect/>
          </a:stretch>
        </p:blipFill>
        <p:spPr>
          <a:xfrm>
            <a:off x="666066" y="1767759"/>
            <a:ext cx="3819378" cy="4467069"/>
          </a:xfrm>
          <a:prstGeom prst="rect">
            <a:avLst/>
          </a:prstGeom>
        </p:spPr>
      </p:pic>
      <p:pic>
        <p:nvPicPr>
          <p:cNvPr id="7" name="Content Placeholder 6"/>
          <p:cNvPicPr>
            <a:picLocks noGrp="1" noChangeAspect="1"/>
          </p:cNvPicPr>
          <p:nvPr>
            <p:ph idx="1"/>
          </p:nvPr>
        </p:nvPicPr>
        <p:blipFill>
          <a:blip r:embed="rId3"/>
          <a:stretch>
            <a:fillRect/>
          </a:stretch>
        </p:blipFill>
        <p:spPr>
          <a:xfrm>
            <a:off x="4641273" y="1883490"/>
            <a:ext cx="7121689" cy="4351338"/>
          </a:xfrm>
          <a:prstGeom prst="rect">
            <a:avLst/>
          </a:prstGeom>
        </p:spPr>
      </p:pic>
    </p:spTree>
    <p:extLst>
      <p:ext uri="{BB962C8B-B14F-4D97-AF65-F5344CB8AC3E}">
        <p14:creationId xmlns:p14="http://schemas.microsoft.com/office/powerpoint/2010/main" val="4014904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STOS and STD</a:t>
            </a:r>
          </a:p>
        </p:txBody>
      </p:sp>
      <p:pic>
        <p:nvPicPr>
          <p:cNvPr id="4" name="Content Placeholder 3"/>
          <p:cNvPicPr>
            <a:picLocks noGrp="1" noChangeAspect="1"/>
          </p:cNvPicPr>
          <p:nvPr>
            <p:ph idx="1"/>
          </p:nvPr>
        </p:nvPicPr>
        <p:blipFill>
          <a:blip r:embed="rId2"/>
          <a:stretch>
            <a:fillRect/>
          </a:stretch>
        </p:blipFill>
        <p:spPr>
          <a:xfrm>
            <a:off x="838200" y="1818130"/>
            <a:ext cx="3387114" cy="4792532"/>
          </a:xfrm>
          <a:prstGeom prst="rect">
            <a:avLst/>
          </a:prstGeom>
        </p:spPr>
      </p:pic>
      <p:pic>
        <p:nvPicPr>
          <p:cNvPr id="5" name="Picture 4"/>
          <p:cNvPicPr>
            <a:picLocks noChangeAspect="1"/>
          </p:cNvPicPr>
          <p:nvPr/>
        </p:nvPicPr>
        <p:blipFill>
          <a:blip r:embed="rId3"/>
          <a:stretch>
            <a:fillRect/>
          </a:stretch>
        </p:blipFill>
        <p:spPr>
          <a:xfrm>
            <a:off x="5014835" y="1739406"/>
            <a:ext cx="5908718" cy="4901550"/>
          </a:xfrm>
          <a:prstGeom prst="rect">
            <a:avLst/>
          </a:prstGeom>
        </p:spPr>
      </p:pic>
    </p:spTree>
    <p:extLst>
      <p:ext uri="{BB962C8B-B14F-4D97-AF65-F5344CB8AC3E}">
        <p14:creationId xmlns:p14="http://schemas.microsoft.com/office/powerpoint/2010/main" val="2155539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06DC6D176CA45ACE89D517D843066" ma:contentTypeVersion="4" ma:contentTypeDescription="Creați un document nou." ma:contentTypeScope="" ma:versionID="5192617d80efa4ceaf67de126102a679">
  <xsd:schema xmlns:xsd="http://www.w3.org/2001/XMLSchema" xmlns:xs="http://www.w3.org/2001/XMLSchema" xmlns:p="http://schemas.microsoft.com/office/2006/metadata/properties" xmlns:ns2="9423b7de-1c1b-4a00-bba8-92d61259f795" targetNamespace="http://schemas.microsoft.com/office/2006/metadata/properties" ma:root="true" ma:fieldsID="f7756a53301addcb04870cbc34a87bd7" ns2:_="">
    <xsd:import namespace="9423b7de-1c1b-4a00-bba8-92d61259f7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3b7de-1c1b-4a00-bba8-92d61259f7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3FE86F-A3FD-40ED-B73E-8E3A42733C84}"/>
</file>

<file path=customXml/itemProps2.xml><?xml version="1.0" encoding="utf-8"?>
<ds:datastoreItem xmlns:ds="http://schemas.openxmlformats.org/officeDocument/2006/customXml" ds:itemID="{3C0199B9-81B6-4942-A3CF-13E96CC1A988}"/>
</file>

<file path=customXml/itemProps3.xml><?xml version="1.0" encoding="utf-8"?>
<ds:datastoreItem xmlns:ds="http://schemas.openxmlformats.org/officeDocument/2006/customXml" ds:itemID="{28F3CFE8-0EA3-4E14-9915-032B969226FB}"/>
</file>

<file path=docProps/app.xml><?xml version="1.0" encoding="utf-8"?>
<Properties xmlns="http://schemas.openxmlformats.org/officeDocument/2006/extended-properties" xmlns:vt="http://schemas.openxmlformats.org/officeDocument/2006/docPropsVTypes">
  <TotalTime>856</TotalTime>
  <Words>2239</Words>
  <Application>Microsoft Office PowerPoint</Application>
  <PresentationFormat>Widescreen</PresentationFormat>
  <Paragraphs>218</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Palatino Linotype</vt:lpstr>
      <vt:lpstr>Wingdings</vt:lpstr>
      <vt:lpstr>Office Theme</vt:lpstr>
      <vt:lpstr>PowerPoint Presentation</vt:lpstr>
      <vt:lpstr>String Characteristics for string instructions</vt:lpstr>
      <vt:lpstr>Instructions for strings processing</vt:lpstr>
      <vt:lpstr>LODS - Load memory addressed by ESI into the accumulator register</vt:lpstr>
      <vt:lpstr>LODS and CLD</vt:lpstr>
      <vt:lpstr>LODS and STD</vt:lpstr>
      <vt:lpstr>STOS - Store the accumulator register contents into memory addressed by EDI</vt:lpstr>
      <vt:lpstr>STOS and CLD</vt:lpstr>
      <vt:lpstr>STOS and STD</vt:lpstr>
      <vt:lpstr>MOVS - Copy data from memory addressed by ESI to memory addressed by EDI</vt:lpstr>
      <vt:lpstr>MOVS and CLD</vt:lpstr>
      <vt:lpstr>MOVS and STD</vt:lpstr>
      <vt:lpstr>CMPS - Compare the contents of two memory locations addressed by ESI and EDI</vt:lpstr>
      <vt:lpstr>CMPS and CLD</vt:lpstr>
      <vt:lpstr>CMPS and STD</vt:lpstr>
      <vt:lpstr>SCAS - Compare the accumulator register to the contents of memory addressed by EDI </vt:lpstr>
      <vt:lpstr>SCAS and CLD</vt:lpstr>
      <vt:lpstr>SCAS and STD</vt:lpstr>
      <vt:lpstr>Repeat Prefix for string instructions</vt:lpstr>
      <vt:lpstr>REP and CLD</vt:lpstr>
      <vt:lpstr>REP and STD</vt:lpstr>
      <vt:lpstr>Examples A string of words (unsigned representation) is given in data segment.  Copy the content in second string of words.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Coroiu</dc:creator>
  <cp:lastModifiedBy>Adriana Coroiu</cp:lastModifiedBy>
  <cp:revision>29</cp:revision>
  <dcterms:created xsi:type="dcterms:W3CDTF">2021-11-15T06:24:00Z</dcterms:created>
  <dcterms:modified xsi:type="dcterms:W3CDTF">2024-11-05T13:48:18Z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0x01010043606DC6D176CA45ACE89D517D843066</vt:lpwstr>
  </property>
</Properties>
</file>