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0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63" autoAdjust="0"/>
    <p:restoredTop sz="94660"/>
  </p:normalViewPr>
  <p:slideViewPr>
    <p:cSldViewPr snapToGrid="0">
      <p:cViewPr varScale="1">
        <p:scale>
          <a:sx n="74" d="100"/>
          <a:sy n="74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E1A5-A08E-425F-8333-339984D76B0F}" type="datetimeFigureOut">
              <a:rPr lang="es-MX" smtClean="0"/>
              <a:t>03/04/2017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BBA-5D3E-47F2-80A0-8F9ABA8058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57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E1A5-A08E-425F-8333-339984D76B0F}" type="datetimeFigureOut">
              <a:rPr lang="es-MX" smtClean="0"/>
              <a:t>03/04/2017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BBA-5D3E-47F2-80A0-8F9ABA8058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473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E1A5-A08E-425F-8333-339984D76B0F}" type="datetimeFigureOut">
              <a:rPr lang="es-MX" smtClean="0"/>
              <a:t>03/04/2017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BBA-5D3E-47F2-80A0-8F9ABA8058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480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E1A5-A08E-425F-8333-339984D76B0F}" type="datetimeFigureOut">
              <a:rPr lang="es-MX" smtClean="0"/>
              <a:t>03/04/2017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BBA-5D3E-47F2-80A0-8F9ABA8058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673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E1A5-A08E-425F-8333-339984D76B0F}" type="datetimeFigureOut">
              <a:rPr lang="es-MX" smtClean="0"/>
              <a:t>03/04/2017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BBA-5D3E-47F2-80A0-8F9ABA8058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365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E1A5-A08E-425F-8333-339984D76B0F}" type="datetimeFigureOut">
              <a:rPr lang="es-MX" smtClean="0"/>
              <a:t>03/04/2017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BBA-5D3E-47F2-80A0-8F9ABA8058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870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E1A5-A08E-425F-8333-339984D76B0F}" type="datetimeFigureOut">
              <a:rPr lang="es-MX" smtClean="0"/>
              <a:t>03/04/2017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BBA-5D3E-47F2-80A0-8F9ABA8058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981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E1A5-A08E-425F-8333-339984D76B0F}" type="datetimeFigureOut">
              <a:rPr lang="es-MX" smtClean="0"/>
              <a:t>03/04/2017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BBA-5D3E-47F2-80A0-8F9ABA8058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948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E1A5-A08E-425F-8333-339984D76B0F}" type="datetimeFigureOut">
              <a:rPr lang="es-MX" smtClean="0"/>
              <a:t>03/04/2017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BBA-5D3E-47F2-80A0-8F9ABA8058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880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E1A5-A08E-425F-8333-339984D76B0F}" type="datetimeFigureOut">
              <a:rPr lang="es-MX" smtClean="0"/>
              <a:t>03/04/2017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BBA-5D3E-47F2-80A0-8F9ABA8058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856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E1A5-A08E-425F-8333-339984D76B0F}" type="datetimeFigureOut">
              <a:rPr lang="es-MX" smtClean="0"/>
              <a:t>03/04/2017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BBA-5D3E-47F2-80A0-8F9ABA8058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238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E1A5-A08E-425F-8333-339984D76B0F}" type="datetimeFigureOut">
              <a:rPr lang="es-MX" smtClean="0"/>
              <a:t>03/04/2017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BBA-5D3E-47F2-80A0-8F9ABA8058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39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91049" y="364482"/>
            <a:ext cx="9144000" cy="961810"/>
          </a:xfrm>
        </p:spPr>
        <p:txBody>
          <a:bodyPr/>
          <a:lstStyle/>
          <a:p>
            <a:r>
              <a:rPr lang="es-MX" dirty="0" smtClean="0"/>
              <a:t>Buffers no bloqueantes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1001993" y="2141007"/>
            <a:ext cx="83333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 smtClean="0"/>
              <a:t>Un buffer tiene mejor desempeño que un flujo (</a:t>
            </a:r>
            <a:r>
              <a:rPr lang="es-MX" sz="2800" dirty="0" err="1" smtClean="0"/>
              <a:t>stream</a:t>
            </a:r>
            <a:r>
              <a:rPr lang="es-MX" sz="2800" dirty="0" smtClean="0"/>
              <a:t>), ya que tiene un tamaño finito (capacidad), así </a:t>
            </a:r>
          </a:p>
          <a:p>
            <a:pPr algn="just"/>
            <a:r>
              <a:rPr lang="es-MX" sz="2800" dirty="0" smtClean="0"/>
              <a:t>Como un estado (interno) que permite llevar el registro y control de cuantos datos se han puesto </a:t>
            </a:r>
          </a:p>
          <a:p>
            <a:pPr algn="just"/>
            <a:r>
              <a:rPr lang="es-MX" sz="2800" dirty="0" smtClean="0"/>
              <a:t>o leído de él.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44059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  <a:ea typeface="DejaVu Sans"/>
              </a:rPr>
              <a:t>Asíncrono</a:t>
            </a:r>
            <a:endParaRPr/>
          </a:p>
        </p:txBody>
      </p:sp>
      <p:sp>
        <p:nvSpPr>
          <p:cNvPr id="57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En este caso, hay que esperar a que ocurra un evento de entrada o salida y actuar en consecuencia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5253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b="1" dirty="0" smtClean="0"/>
              <a:t>Clase </a:t>
            </a:r>
            <a:r>
              <a:rPr lang="es-MX" sz="3600" b="1" dirty="0" err="1" smtClean="0"/>
              <a:t>ServerSocketChannel</a:t>
            </a:r>
            <a:r>
              <a:rPr lang="es-MX" sz="3600" b="1" dirty="0" smtClean="0"/>
              <a:t>    (</a:t>
            </a:r>
            <a:r>
              <a:rPr lang="es-MX" sz="3600" b="1" dirty="0" err="1" smtClean="0"/>
              <a:t>abstract</a:t>
            </a:r>
            <a:r>
              <a:rPr lang="es-MX" sz="3600" b="1" dirty="0" smtClean="0"/>
              <a:t> </a:t>
            </a:r>
            <a:r>
              <a:rPr lang="es-MX" sz="3600" b="1" dirty="0" err="1" smtClean="0"/>
              <a:t>java.nio.channels.ServerSocketChannel</a:t>
            </a:r>
            <a:r>
              <a:rPr lang="es-MX" sz="3600" b="1" dirty="0" smtClean="0"/>
              <a:t>)</a:t>
            </a:r>
            <a:endParaRPr lang="es-MX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Opciones de socket modificables:</a:t>
            </a:r>
          </a:p>
          <a:p>
            <a:pPr lvl="1"/>
            <a:r>
              <a:rPr lang="es-MX" dirty="0" smtClean="0"/>
              <a:t>SO_RCVBUF</a:t>
            </a:r>
          </a:p>
          <a:p>
            <a:pPr lvl="1"/>
            <a:r>
              <a:rPr lang="es-MX" dirty="0" smtClean="0"/>
              <a:t>SO_REUSEADDR</a:t>
            </a:r>
          </a:p>
          <a:p>
            <a:endParaRPr lang="es-MX" dirty="0" smtClean="0"/>
          </a:p>
          <a:p>
            <a:r>
              <a:rPr lang="es-MX" dirty="0" smtClean="0"/>
              <a:t>Constructor:</a:t>
            </a:r>
          </a:p>
          <a:p>
            <a:pPr lvl="2"/>
            <a:r>
              <a:rPr lang="es-MX" dirty="0" err="1"/>
              <a:t>p</a:t>
            </a:r>
            <a:r>
              <a:rPr lang="es-MX" dirty="0" err="1" smtClean="0"/>
              <a:t>rotected</a:t>
            </a:r>
            <a:r>
              <a:rPr lang="es-MX" dirty="0" smtClean="0"/>
              <a:t> </a:t>
            </a:r>
            <a:r>
              <a:rPr lang="es-MX" dirty="0" err="1" smtClean="0"/>
              <a:t>ServerSocketChannel</a:t>
            </a:r>
            <a:r>
              <a:rPr lang="es-MX" dirty="0" smtClean="0"/>
              <a:t>(</a:t>
            </a:r>
            <a:r>
              <a:rPr lang="es-MX" dirty="0" err="1" smtClean="0"/>
              <a:t>SelectorProvider</a:t>
            </a:r>
            <a:r>
              <a:rPr lang="es-MX" dirty="0" smtClean="0"/>
              <a:t> </a:t>
            </a:r>
            <a:r>
              <a:rPr lang="es-MX" dirty="0" err="1" smtClean="0"/>
              <a:t>sel</a:t>
            </a:r>
            <a:r>
              <a:rPr lang="es-MX" dirty="0" smtClean="0"/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5374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b="1" dirty="0" smtClean="0"/>
              <a:t>Clase </a:t>
            </a:r>
            <a:r>
              <a:rPr lang="es-MX" sz="3600" b="1" dirty="0" err="1" smtClean="0"/>
              <a:t>ServerSocketChannel</a:t>
            </a:r>
            <a:r>
              <a:rPr lang="es-MX" sz="3600" b="1" dirty="0" smtClean="0"/>
              <a:t>    (</a:t>
            </a:r>
            <a:r>
              <a:rPr lang="es-MX" sz="3600" b="1" dirty="0" err="1" smtClean="0"/>
              <a:t>abstract</a:t>
            </a:r>
            <a:r>
              <a:rPr lang="es-MX" sz="3600" b="1" dirty="0" smtClean="0"/>
              <a:t> </a:t>
            </a:r>
            <a:r>
              <a:rPr lang="es-MX" sz="3600" b="1" dirty="0" err="1" smtClean="0"/>
              <a:t>java.nio.channels.ServerSocketChannel</a:t>
            </a:r>
            <a:r>
              <a:rPr lang="es-MX" sz="3600" b="1" dirty="0" smtClean="0"/>
              <a:t>)</a:t>
            </a:r>
            <a:endParaRPr lang="es-MX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5783"/>
          </a:xfrm>
        </p:spPr>
        <p:txBody>
          <a:bodyPr>
            <a:normAutofit/>
          </a:bodyPr>
          <a:lstStyle/>
          <a:p>
            <a:r>
              <a:rPr lang="es-MX" dirty="0" smtClean="0"/>
              <a:t>Métodos:</a:t>
            </a:r>
          </a:p>
          <a:p>
            <a:pPr lvl="1"/>
            <a:r>
              <a:rPr lang="es-MX" dirty="0" err="1"/>
              <a:t>s</a:t>
            </a:r>
            <a:r>
              <a:rPr lang="es-MX" dirty="0" err="1" smtClean="0"/>
              <a:t>tatic</a:t>
            </a:r>
            <a:r>
              <a:rPr lang="es-MX" dirty="0" smtClean="0"/>
              <a:t> </a:t>
            </a:r>
            <a:r>
              <a:rPr lang="es-MX" dirty="0" err="1" smtClean="0"/>
              <a:t>ServerSocketChannel</a:t>
            </a:r>
            <a:r>
              <a:rPr lang="es-MX" dirty="0" smtClean="0"/>
              <a:t> open( )</a:t>
            </a:r>
          </a:p>
          <a:p>
            <a:pPr lvl="1"/>
            <a:r>
              <a:rPr lang="es-MX" dirty="0" err="1"/>
              <a:t>a</a:t>
            </a:r>
            <a:r>
              <a:rPr lang="es-MX" dirty="0" err="1" smtClean="0"/>
              <a:t>bstract</a:t>
            </a:r>
            <a:r>
              <a:rPr lang="es-MX" dirty="0" smtClean="0"/>
              <a:t> </a:t>
            </a:r>
            <a:r>
              <a:rPr lang="es-MX" dirty="0" err="1" smtClean="0"/>
              <a:t>SocketChannel</a:t>
            </a:r>
            <a:r>
              <a:rPr lang="es-MX" dirty="0" smtClean="0"/>
              <a:t> </a:t>
            </a:r>
            <a:r>
              <a:rPr lang="es-MX" dirty="0" err="1" smtClean="0"/>
              <a:t>accept</a:t>
            </a:r>
            <a:r>
              <a:rPr lang="es-MX" dirty="0" smtClean="0"/>
              <a:t>( )</a:t>
            </a:r>
          </a:p>
          <a:p>
            <a:pPr lvl="1"/>
            <a:r>
              <a:rPr lang="es-MX" dirty="0" err="1" smtClean="0"/>
              <a:t>ServerSocketChannel</a:t>
            </a:r>
            <a:r>
              <a:rPr lang="es-MX" dirty="0" smtClean="0"/>
              <a:t> </a:t>
            </a:r>
            <a:r>
              <a:rPr lang="es-MX" dirty="0" err="1" smtClean="0"/>
              <a:t>bind</a:t>
            </a:r>
            <a:r>
              <a:rPr lang="es-MX" dirty="0" smtClean="0"/>
              <a:t>(</a:t>
            </a:r>
            <a:r>
              <a:rPr lang="es-MX" dirty="0" err="1" smtClean="0"/>
              <a:t>SocketAddress</a:t>
            </a:r>
            <a:r>
              <a:rPr lang="es-MX" dirty="0" smtClean="0"/>
              <a:t> d)</a:t>
            </a:r>
          </a:p>
          <a:p>
            <a:pPr lvl="1"/>
            <a:r>
              <a:rPr lang="es-MX" dirty="0" err="1"/>
              <a:t>a</a:t>
            </a:r>
            <a:r>
              <a:rPr lang="es-MX" dirty="0" err="1" smtClean="0"/>
              <a:t>bstract</a:t>
            </a:r>
            <a:r>
              <a:rPr lang="es-MX" dirty="0" smtClean="0"/>
              <a:t> </a:t>
            </a:r>
            <a:r>
              <a:rPr lang="es-MX" dirty="0" err="1" smtClean="0"/>
              <a:t>ServerSocketChannel</a:t>
            </a:r>
            <a:r>
              <a:rPr lang="es-MX" dirty="0" smtClean="0"/>
              <a:t> </a:t>
            </a:r>
            <a:r>
              <a:rPr lang="es-MX" dirty="0" err="1" smtClean="0"/>
              <a:t>bind</a:t>
            </a:r>
            <a:r>
              <a:rPr lang="es-MX" dirty="0" smtClean="0"/>
              <a:t>(</a:t>
            </a:r>
            <a:r>
              <a:rPr lang="es-MX" dirty="0" err="1" smtClean="0"/>
              <a:t>SocketAddress</a:t>
            </a:r>
            <a:r>
              <a:rPr lang="es-MX" dirty="0" smtClean="0"/>
              <a:t> d, 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backlog</a:t>
            </a:r>
            <a:r>
              <a:rPr lang="es-MX" dirty="0" smtClean="0"/>
              <a:t>)</a:t>
            </a:r>
          </a:p>
          <a:p>
            <a:pPr lvl="1"/>
            <a:r>
              <a:rPr lang="es-MX" dirty="0" err="1"/>
              <a:t>a</a:t>
            </a:r>
            <a:r>
              <a:rPr lang="es-MX" dirty="0" err="1" smtClean="0"/>
              <a:t>bstract</a:t>
            </a:r>
            <a:r>
              <a:rPr lang="es-MX" dirty="0" smtClean="0"/>
              <a:t> </a:t>
            </a:r>
            <a:r>
              <a:rPr lang="es-MX" dirty="0" err="1" smtClean="0"/>
              <a:t>SocketAddress</a:t>
            </a:r>
            <a:r>
              <a:rPr lang="es-MX" dirty="0" smtClean="0"/>
              <a:t> </a:t>
            </a:r>
            <a:r>
              <a:rPr lang="es-MX" dirty="0" err="1" smtClean="0"/>
              <a:t>getLocalAddress</a:t>
            </a:r>
            <a:r>
              <a:rPr lang="es-MX" dirty="0" smtClean="0"/>
              <a:t>( )</a:t>
            </a:r>
          </a:p>
          <a:p>
            <a:pPr lvl="1"/>
            <a:r>
              <a:rPr lang="es-MX" dirty="0" err="1"/>
              <a:t>a</a:t>
            </a:r>
            <a:r>
              <a:rPr lang="es-MX" dirty="0" err="1" smtClean="0"/>
              <a:t>bstract</a:t>
            </a:r>
            <a:r>
              <a:rPr lang="es-MX" dirty="0" smtClean="0"/>
              <a:t> &lt;T&gt; </a:t>
            </a:r>
            <a:r>
              <a:rPr lang="es-MX" dirty="0" err="1" smtClean="0"/>
              <a:t>ServerSocketChannel</a:t>
            </a:r>
            <a:r>
              <a:rPr lang="es-MX" dirty="0" smtClean="0"/>
              <a:t> </a:t>
            </a:r>
            <a:r>
              <a:rPr lang="es-MX" dirty="0" err="1" smtClean="0"/>
              <a:t>setOption</a:t>
            </a:r>
            <a:r>
              <a:rPr lang="es-MX" dirty="0" smtClean="0"/>
              <a:t>(</a:t>
            </a:r>
            <a:r>
              <a:rPr lang="es-MX" dirty="0" err="1" smtClean="0"/>
              <a:t>SocketOption</a:t>
            </a:r>
            <a:r>
              <a:rPr lang="es-MX" dirty="0" smtClean="0"/>
              <a:t> &lt;t&gt;o, T val)</a:t>
            </a:r>
          </a:p>
          <a:p>
            <a:pPr lvl="1"/>
            <a:r>
              <a:rPr lang="es-MX" dirty="0" err="1"/>
              <a:t>a</a:t>
            </a:r>
            <a:r>
              <a:rPr lang="es-MX" dirty="0" err="1" smtClean="0"/>
              <a:t>bstract</a:t>
            </a:r>
            <a:r>
              <a:rPr lang="es-MX" dirty="0" smtClean="0"/>
              <a:t> </a:t>
            </a:r>
            <a:r>
              <a:rPr lang="es-MX" dirty="0" err="1" smtClean="0"/>
              <a:t>ServerSocket</a:t>
            </a:r>
            <a:r>
              <a:rPr lang="es-MX" dirty="0" smtClean="0"/>
              <a:t> socket( )</a:t>
            </a:r>
          </a:p>
          <a:p>
            <a:pPr lvl="1"/>
            <a:r>
              <a:rPr lang="es-MX" dirty="0" err="1"/>
              <a:t>i</a:t>
            </a:r>
            <a:r>
              <a:rPr lang="es-MX" dirty="0" err="1" smtClean="0"/>
              <a:t>nt</a:t>
            </a:r>
            <a:r>
              <a:rPr lang="es-MX" dirty="0" smtClean="0"/>
              <a:t> </a:t>
            </a:r>
            <a:r>
              <a:rPr lang="es-MX" dirty="0" err="1" smtClean="0"/>
              <a:t>validOps</a:t>
            </a:r>
            <a:r>
              <a:rPr lang="es-MX" dirty="0" smtClean="0"/>
              <a:t>( )</a:t>
            </a:r>
          </a:p>
          <a:p>
            <a:pPr marL="457200" lvl="1" indent="0">
              <a:buNone/>
            </a:pPr>
            <a:r>
              <a:rPr lang="es-MX" dirty="0"/>
              <a:t>*</a:t>
            </a:r>
            <a:r>
              <a:rPr lang="en-US" dirty="0"/>
              <a:t>public final </a:t>
            </a:r>
            <a:r>
              <a:rPr lang="en-US" dirty="0" err="1"/>
              <a:t>SelectableChannel</a:t>
            </a:r>
            <a:r>
              <a:rPr lang="en-US" dirty="0"/>
              <a:t> </a:t>
            </a:r>
            <a:r>
              <a:rPr lang="en-US" dirty="0" err="1"/>
              <a:t>configureBlocking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block)</a:t>
            </a:r>
          </a:p>
          <a:p>
            <a:pPr marL="457200" lvl="1" indent="0">
              <a:buNone/>
            </a:pPr>
            <a:r>
              <a:rPr lang="en-US" dirty="0"/>
              <a:t>*public final </a:t>
            </a:r>
            <a:r>
              <a:rPr lang="en-US" dirty="0" err="1"/>
              <a:t>SelectionKey</a:t>
            </a:r>
            <a:r>
              <a:rPr lang="en-US" dirty="0"/>
              <a:t> register(Selector </a:t>
            </a:r>
            <a:r>
              <a:rPr lang="en-US" dirty="0" err="1"/>
              <a:t>sel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ops, Object </a:t>
            </a:r>
            <a:r>
              <a:rPr lang="en-US" dirty="0" err="1"/>
              <a:t>att</a:t>
            </a:r>
            <a:r>
              <a:rPr lang="en-US" dirty="0"/>
              <a:t>)</a:t>
            </a:r>
            <a:endParaRPr lang="es-MX" dirty="0"/>
          </a:p>
          <a:p>
            <a:pPr marL="457200" lvl="1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50810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b="1" dirty="0" smtClean="0"/>
              <a:t>Clase </a:t>
            </a:r>
            <a:r>
              <a:rPr lang="es-MX" sz="3600" b="1" dirty="0" err="1" smtClean="0"/>
              <a:t>SocketChannel</a:t>
            </a:r>
            <a:r>
              <a:rPr lang="es-MX" sz="3600" b="1" dirty="0" smtClean="0"/>
              <a:t>    (</a:t>
            </a:r>
            <a:r>
              <a:rPr lang="es-MX" sz="3600" b="1" dirty="0" err="1" smtClean="0"/>
              <a:t>abstract</a:t>
            </a:r>
            <a:r>
              <a:rPr lang="es-MX" sz="3600" b="1" dirty="0" smtClean="0"/>
              <a:t> </a:t>
            </a:r>
            <a:r>
              <a:rPr lang="es-MX" sz="3600" b="1" dirty="0" err="1" smtClean="0"/>
              <a:t>java.nio.channels.SocketChannel</a:t>
            </a:r>
            <a:r>
              <a:rPr lang="es-MX" sz="3600" b="1" dirty="0" smtClean="0"/>
              <a:t>)</a:t>
            </a:r>
            <a:endParaRPr lang="es-MX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Opciones de socket modificables:</a:t>
            </a:r>
          </a:p>
          <a:p>
            <a:pPr lvl="1"/>
            <a:r>
              <a:rPr lang="es-MX" dirty="0" smtClean="0"/>
              <a:t>SO_SNDBUF</a:t>
            </a:r>
          </a:p>
          <a:p>
            <a:pPr lvl="1"/>
            <a:r>
              <a:rPr lang="es-MX" dirty="0" smtClean="0"/>
              <a:t>SO_RCVBUF             //Ej. </a:t>
            </a:r>
            <a:r>
              <a:rPr lang="es-MX" dirty="0" err="1" smtClean="0"/>
              <a:t>s.setOption</a:t>
            </a:r>
            <a:r>
              <a:rPr lang="es-MX" dirty="0" smtClean="0"/>
              <a:t>(</a:t>
            </a:r>
            <a:r>
              <a:rPr lang="es-MX" dirty="0" err="1" smtClean="0"/>
              <a:t>StandardSocketOptions.SO_REUSEADDR</a:t>
            </a:r>
            <a:r>
              <a:rPr lang="es-MX" dirty="0" smtClean="0"/>
              <a:t>,</a:t>
            </a:r>
          </a:p>
          <a:p>
            <a:pPr lvl="1"/>
            <a:r>
              <a:rPr lang="es-MX" dirty="0" smtClean="0"/>
              <a:t>SO_REUSEADDR                                                                                           </a:t>
            </a:r>
            <a:r>
              <a:rPr lang="es-MX" dirty="0"/>
              <a:t> true);</a:t>
            </a:r>
            <a:endParaRPr lang="es-MX" dirty="0" smtClean="0"/>
          </a:p>
          <a:p>
            <a:pPr lvl="1"/>
            <a:r>
              <a:rPr lang="es-MX" dirty="0" smtClean="0"/>
              <a:t>SO_KEEPALIVE</a:t>
            </a:r>
          </a:p>
          <a:p>
            <a:pPr lvl="1"/>
            <a:r>
              <a:rPr lang="es-MX" dirty="0" smtClean="0"/>
              <a:t>SO_LINGER</a:t>
            </a:r>
          </a:p>
          <a:p>
            <a:pPr lvl="1"/>
            <a:r>
              <a:rPr lang="es-MX" dirty="0" smtClean="0"/>
              <a:t>TCP_NODELAY</a:t>
            </a:r>
          </a:p>
          <a:p>
            <a:endParaRPr lang="es-MX" dirty="0" smtClean="0"/>
          </a:p>
          <a:p>
            <a:r>
              <a:rPr lang="es-MX" dirty="0" smtClean="0"/>
              <a:t>Constructor:</a:t>
            </a:r>
          </a:p>
          <a:p>
            <a:pPr lvl="2"/>
            <a:r>
              <a:rPr lang="es-MX" dirty="0" err="1"/>
              <a:t>p</a:t>
            </a:r>
            <a:r>
              <a:rPr lang="es-MX" dirty="0" err="1" smtClean="0"/>
              <a:t>rotected</a:t>
            </a:r>
            <a:r>
              <a:rPr lang="es-MX" dirty="0" smtClean="0"/>
              <a:t> </a:t>
            </a:r>
            <a:r>
              <a:rPr lang="es-MX" dirty="0" err="1" smtClean="0"/>
              <a:t>SocketChannel</a:t>
            </a:r>
            <a:r>
              <a:rPr lang="es-MX" dirty="0" smtClean="0"/>
              <a:t>(</a:t>
            </a:r>
            <a:r>
              <a:rPr lang="es-MX" dirty="0" err="1" smtClean="0"/>
              <a:t>SelectorProvider</a:t>
            </a:r>
            <a:r>
              <a:rPr lang="es-MX" dirty="0" smtClean="0"/>
              <a:t> </a:t>
            </a:r>
            <a:r>
              <a:rPr lang="es-MX" dirty="0" err="1" smtClean="0"/>
              <a:t>sel</a:t>
            </a:r>
            <a:r>
              <a:rPr lang="es-MX" dirty="0" smtClean="0"/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1182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b="1" dirty="0" smtClean="0"/>
              <a:t>Clase </a:t>
            </a:r>
            <a:r>
              <a:rPr lang="es-MX" sz="3600" b="1" dirty="0" err="1" smtClean="0"/>
              <a:t>SocketChannel</a:t>
            </a:r>
            <a:r>
              <a:rPr lang="es-MX" sz="3600" b="1" dirty="0" smtClean="0"/>
              <a:t>    (</a:t>
            </a:r>
            <a:r>
              <a:rPr lang="es-MX" sz="3600" b="1" dirty="0" err="1" smtClean="0"/>
              <a:t>abstract</a:t>
            </a:r>
            <a:r>
              <a:rPr lang="es-MX" sz="3600" b="1" dirty="0" smtClean="0"/>
              <a:t> </a:t>
            </a:r>
            <a:r>
              <a:rPr lang="es-MX" sz="3600" b="1" dirty="0" err="1" smtClean="0"/>
              <a:t>java.nio.channels.ServerSocketChannel</a:t>
            </a:r>
            <a:r>
              <a:rPr lang="es-MX" sz="3600" b="1" dirty="0" smtClean="0"/>
              <a:t>)</a:t>
            </a:r>
            <a:endParaRPr lang="es-MX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Métodos:</a:t>
            </a:r>
          </a:p>
          <a:p>
            <a:pPr lvl="1"/>
            <a:r>
              <a:rPr lang="es-MX" dirty="0" err="1" smtClean="0"/>
              <a:t>static</a:t>
            </a:r>
            <a:r>
              <a:rPr lang="es-MX" dirty="0" smtClean="0"/>
              <a:t> </a:t>
            </a:r>
            <a:r>
              <a:rPr lang="es-MX" dirty="0" err="1" smtClean="0"/>
              <a:t>SocketChannel</a:t>
            </a:r>
            <a:r>
              <a:rPr lang="es-MX" dirty="0" smtClean="0"/>
              <a:t> open( )</a:t>
            </a:r>
          </a:p>
          <a:p>
            <a:pPr lvl="1"/>
            <a:r>
              <a:rPr lang="es-MX" dirty="0" err="1"/>
              <a:t>a</a:t>
            </a:r>
            <a:r>
              <a:rPr lang="es-MX" dirty="0" err="1" smtClean="0"/>
              <a:t>bstract</a:t>
            </a:r>
            <a:r>
              <a:rPr lang="es-MX" dirty="0" smtClean="0"/>
              <a:t> </a:t>
            </a:r>
            <a:r>
              <a:rPr lang="es-MX" dirty="0" err="1" smtClean="0"/>
              <a:t>SocketChannel</a:t>
            </a:r>
            <a:r>
              <a:rPr lang="es-MX" dirty="0" smtClean="0"/>
              <a:t> </a:t>
            </a:r>
            <a:r>
              <a:rPr lang="es-MX" dirty="0" err="1" smtClean="0"/>
              <a:t>bind</a:t>
            </a:r>
            <a:r>
              <a:rPr lang="es-MX" dirty="0" smtClean="0"/>
              <a:t>(</a:t>
            </a:r>
            <a:r>
              <a:rPr lang="es-MX" dirty="0" err="1" smtClean="0"/>
              <a:t>SocketAddress</a:t>
            </a:r>
            <a:r>
              <a:rPr lang="es-MX" dirty="0" smtClean="0"/>
              <a:t> l )</a:t>
            </a:r>
          </a:p>
          <a:p>
            <a:pPr lvl="1"/>
            <a:r>
              <a:rPr lang="es-MX" dirty="0" err="1"/>
              <a:t>a</a:t>
            </a:r>
            <a:r>
              <a:rPr lang="es-MX" dirty="0" err="1" smtClean="0"/>
              <a:t>bstract</a:t>
            </a:r>
            <a:r>
              <a:rPr lang="es-MX" dirty="0" smtClean="0"/>
              <a:t> </a:t>
            </a:r>
            <a:r>
              <a:rPr lang="es-MX" dirty="0" err="1" smtClean="0"/>
              <a:t>boolean</a:t>
            </a:r>
            <a:r>
              <a:rPr lang="es-MX" dirty="0" smtClean="0"/>
              <a:t> </a:t>
            </a:r>
            <a:r>
              <a:rPr lang="es-MX" dirty="0" err="1" smtClean="0"/>
              <a:t>connect</a:t>
            </a:r>
            <a:r>
              <a:rPr lang="es-MX" dirty="0" smtClean="0"/>
              <a:t>(</a:t>
            </a:r>
            <a:r>
              <a:rPr lang="es-MX" dirty="0" err="1" smtClean="0"/>
              <a:t>SocketAddress</a:t>
            </a:r>
            <a:r>
              <a:rPr lang="es-MX" dirty="0" smtClean="0"/>
              <a:t> </a:t>
            </a:r>
            <a:r>
              <a:rPr lang="es-MX" dirty="0" err="1" smtClean="0"/>
              <a:t>dst</a:t>
            </a:r>
            <a:r>
              <a:rPr lang="es-MX" dirty="0" smtClean="0"/>
              <a:t>)</a:t>
            </a:r>
          </a:p>
          <a:p>
            <a:pPr lvl="1"/>
            <a:r>
              <a:rPr lang="es-MX" dirty="0" err="1"/>
              <a:t>a</a:t>
            </a:r>
            <a:r>
              <a:rPr lang="es-MX" dirty="0" err="1" smtClean="0"/>
              <a:t>bstract</a:t>
            </a:r>
            <a:r>
              <a:rPr lang="es-MX" dirty="0" smtClean="0"/>
              <a:t> </a:t>
            </a:r>
            <a:r>
              <a:rPr lang="es-MX" dirty="0" err="1" smtClean="0"/>
              <a:t>boolean</a:t>
            </a:r>
            <a:r>
              <a:rPr lang="es-MX" dirty="0" smtClean="0"/>
              <a:t> </a:t>
            </a:r>
            <a:r>
              <a:rPr lang="es-MX" dirty="0" err="1" smtClean="0"/>
              <a:t>finishConnect</a:t>
            </a:r>
            <a:r>
              <a:rPr lang="es-MX" dirty="0" smtClean="0"/>
              <a:t>( )</a:t>
            </a:r>
          </a:p>
          <a:p>
            <a:pPr lvl="1"/>
            <a:r>
              <a:rPr lang="es-MX" dirty="0" err="1"/>
              <a:t>a</a:t>
            </a:r>
            <a:r>
              <a:rPr lang="es-MX" dirty="0" err="1" smtClean="0"/>
              <a:t>bstract</a:t>
            </a:r>
            <a:r>
              <a:rPr lang="es-MX" dirty="0" smtClean="0"/>
              <a:t> </a:t>
            </a:r>
            <a:r>
              <a:rPr lang="es-MX" dirty="0" err="1" smtClean="0"/>
              <a:t>SocketAddress</a:t>
            </a:r>
            <a:r>
              <a:rPr lang="es-MX" dirty="0" smtClean="0"/>
              <a:t> </a:t>
            </a:r>
            <a:r>
              <a:rPr lang="es-MX" dirty="0" err="1" smtClean="0"/>
              <a:t>getLocalAddress</a:t>
            </a:r>
            <a:r>
              <a:rPr lang="es-MX" dirty="0" smtClean="0"/>
              <a:t>( )</a:t>
            </a:r>
          </a:p>
          <a:p>
            <a:pPr lvl="1"/>
            <a:r>
              <a:rPr lang="es-MX" dirty="0" err="1"/>
              <a:t>abstract</a:t>
            </a:r>
            <a:r>
              <a:rPr lang="es-MX" dirty="0"/>
              <a:t> </a:t>
            </a:r>
            <a:r>
              <a:rPr lang="es-MX" dirty="0" err="1"/>
              <a:t>SocketAddress</a:t>
            </a:r>
            <a:r>
              <a:rPr lang="es-MX" dirty="0"/>
              <a:t> </a:t>
            </a:r>
            <a:r>
              <a:rPr lang="es-MX" dirty="0" err="1" smtClean="0"/>
              <a:t>getRemoteAddress</a:t>
            </a:r>
            <a:r>
              <a:rPr lang="es-MX" dirty="0"/>
              <a:t>( </a:t>
            </a:r>
            <a:r>
              <a:rPr lang="es-MX" dirty="0" smtClean="0"/>
              <a:t>)</a:t>
            </a:r>
          </a:p>
          <a:p>
            <a:pPr lvl="1"/>
            <a:r>
              <a:rPr lang="es-MX" dirty="0" err="1"/>
              <a:t>a</a:t>
            </a:r>
            <a:r>
              <a:rPr lang="es-MX" dirty="0" err="1" smtClean="0"/>
              <a:t>bstract</a:t>
            </a:r>
            <a:r>
              <a:rPr lang="es-MX" dirty="0" smtClean="0"/>
              <a:t> &lt;T&gt; </a:t>
            </a:r>
            <a:r>
              <a:rPr lang="es-MX" dirty="0" err="1" smtClean="0"/>
              <a:t>SocketChannel</a:t>
            </a:r>
            <a:r>
              <a:rPr lang="es-MX" dirty="0" smtClean="0"/>
              <a:t> </a:t>
            </a:r>
            <a:r>
              <a:rPr lang="es-MX" dirty="0" err="1" smtClean="0"/>
              <a:t>setOption</a:t>
            </a:r>
            <a:r>
              <a:rPr lang="es-MX" dirty="0" smtClean="0"/>
              <a:t>(</a:t>
            </a:r>
            <a:r>
              <a:rPr lang="es-MX" dirty="0" err="1" smtClean="0"/>
              <a:t>SocketOption</a:t>
            </a:r>
            <a:r>
              <a:rPr lang="es-MX" dirty="0" smtClean="0"/>
              <a:t> &lt;t&gt;o, T val)</a:t>
            </a:r>
          </a:p>
          <a:p>
            <a:pPr lvl="1"/>
            <a:r>
              <a:rPr lang="es-MX" dirty="0" err="1"/>
              <a:t>a</a:t>
            </a:r>
            <a:r>
              <a:rPr lang="es-MX" dirty="0" err="1" smtClean="0"/>
              <a:t>bstract</a:t>
            </a:r>
            <a:r>
              <a:rPr lang="es-MX" dirty="0" smtClean="0"/>
              <a:t> Socket socket( )</a:t>
            </a:r>
          </a:p>
          <a:p>
            <a:pPr lvl="1"/>
            <a:r>
              <a:rPr lang="es-MX" dirty="0" err="1"/>
              <a:t>i</a:t>
            </a:r>
            <a:r>
              <a:rPr lang="es-MX" dirty="0" err="1" smtClean="0"/>
              <a:t>nt</a:t>
            </a:r>
            <a:r>
              <a:rPr lang="es-MX" dirty="0" smtClean="0"/>
              <a:t> </a:t>
            </a:r>
            <a:r>
              <a:rPr lang="es-MX" dirty="0" err="1" smtClean="0"/>
              <a:t>validOps</a:t>
            </a:r>
            <a:r>
              <a:rPr lang="es-MX" dirty="0" smtClean="0"/>
              <a:t>( 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9071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b="1" dirty="0" smtClean="0"/>
              <a:t>Clase </a:t>
            </a:r>
            <a:r>
              <a:rPr lang="es-MX" sz="3600" b="1" dirty="0" err="1" smtClean="0"/>
              <a:t>SocketChannel</a:t>
            </a:r>
            <a:r>
              <a:rPr lang="es-MX" sz="3600" b="1" dirty="0" smtClean="0"/>
              <a:t>    (</a:t>
            </a:r>
            <a:r>
              <a:rPr lang="es-MX" sz="3600" b="1" dirty="0" err="1" smtClean="0"/>
              <a:t>abstract</a:t>
            </a:r>
            <a:r>
              <a:rPr lang="es-MX" sz="3600" b="1" dirty="0" smtClean="0"/>
              <a:t> </a:t>
            </a:r>
            <a:r>
              <a:rPr lang="es-MX" sz="3600" b="1" dirty="0" err="1" smtClean="0"/>
              <a:t>java.nio.channels.ServerSocketChannel</a:t>
            </a:r>
            <a:r>
              <a:rPr lang="es-MX" sz="3600" b="1" dirty="0" smtClean="0"/>
              <a:t>)</a:t>
            </a:r>
            <a:endParaRPr lang="es-MX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Métodos:</a:t>
            </a:r>
          </a:p>
          <a:p>
            <a:pPr lvl="1"/>
            <a:r>
              <a:rPr lang="es-MX" dirty="0" err="1" smtClean="0"/>
              <a:t>abstract</a:t>
            </a:r>
            <a:r>
              <a:rPr lang="es-MX" dirty="0" smtClean="0"/>
              <a:t> 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read</a:t>
            </a:r>
            <a:r>
              <a:rPr lang="es-MX" dirty="0" smtClean="0"/>
              <a:t>(</a:t>
            </a:r>
            <a:r>
              <a:rPr lang="es-MX" dirty="0" err="1" smtClean="0"/>
              <a:t>ByteBuffer</a:t>
            </a:r>
            <a:r>
              <a:rPr lang="es-MX" dirty="0" smtClean="0"/>
              <a:t> b)</a:t>
            </a:r>
          </a:p>
          <a:p>
            <a:pPr lvl="1"/>
            <a:r>
              <a:rPr lang="es-MX" dirty="0" err="1"/>
              <a:t>a</a:t>
            </a:r>
            <a:r>
              <a:rPr lang="es-MX" dirty="0" err="1" smtClean="0"/>
              <a:t>bstract</a:t>
            </a:r>
            <a:r>
              <a:rPr lang="es-MX" dirty="0" smtClean="0"/>
              <a:t> </a:t>
            </a:r>
            <a:r>
              <a:rPr lang="es-MX" dirty="0" err="1" smtClean="0"/>
              <a:t>SocketChannel</a:t>
            </a:r>
            <a:r>
              <a:rPr lang="es-MX" dirty="0" smtClean="0"/>
              <a:t> </a:t>
            </a:r>
            <a:r>
              <a:rPr lang="es-MX" dirty="0" err="1" smtClean="0"/>
              <a:t>ShutdownInput</a:t>
            </a:r>
            <a:r>
              <a:rPr lang="es-MX" dirty="0" smtClean="0"/>
              <a:t>( )</a:t>
            </a:r>
          </a:p>
          <a:p>
            <a:pPr lvl="1"/>
            <a:r>
              <a:rPr lang="es-MX" dirty="0" err="1"/>
              <a:t>abstract</a:t>
            </a:r>
            <a:r>
              <a:rPr lang="es-MX" dirty="0"/>
              <a:t> </a:t>
            </a:r>
            <a:r>
              <a:rPr lang="es-MX" dirty="0" err="1"/>
              <a:t>SocketChannel</a:t>
            </a:r>
            <a:r>
              <a:rPr lang="es-MX" dirty="0"/>
              <a:t> </a:t>
            </a:r>
            <a:r>
              <a:rPr lang="es-MX" dirty="0" err="1" smtClean="0"/>
              <a:t>ShutdownOutput</a:t>
            </a:r>
            <a:r>
              <a:rPr lang="es-MX" dirty="0"/>
              <a:t>( </a:t>
            </a:r>
            <a:r>
              <a:rPr lang="es-MX" dirty="0" smtClean="0"/>
              <a:t>)</a:t>
            </a:r>
          </a:p>
          <a:p>
            <a:pPr lvl="1"/>
            <a:r>
              <a:rPr lang="es-MX" dirty="0" err="1"/>
              <a:t>a</a:t>
            </a:r>
            <a:r>
              <a:rPr lang="es-MX" dirty="0" err="1" smtClean="0"/>
              <a:t>bstract</a:t>
            </a:r>
            <a:r>
              <a:rPr lang="es-MX" dirty="0" smtClean="0"/>
              <a:t> 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write</a:t>
            </a:r>
            <a:r>
              <a:rPr lang="es-MX" dirty="0" smtClean="0"/>
              <a:t>(</a:t>
            </a:r>
            <a:r>
              <a:rPr lang="es-MX" dirty="0" err="1" smtClean="0"/>
              <a:t>ByteBuffer</a:t>
            </a:r>
            <a:r>
              <a:rPr lang="es-MX" dirty="0" smtClean="0"/>
              <a:t> b)</a:t>
            </a:r>
          </a:p>
          <a:p>
            <a:pPr marL="457200" lvl="1" indent="0">
              <a:buNone/>
            </a:pPr>
            <a:r>
              <a:rPr lang="es-MX" dirty="0" smtClean="0"/>
              <a:t>*</a:t>
            </a:r>
            <a:r>
              <a:rPr lang="en-US" dirty="0"/>
              <a:t>public final </a:t>
            </a:r>
            <a:r>
              <a:rPr lang="en-US" dirty="0" err="1"/>
              <a:t>SelectableChannel</a:t>
            </a:r>
            <a:r>
              <a:rPr lang="en-US" dirty="0"/>
              <a:t> </a:t>
            </a:r>
            <a:r>
              <a:rPr lang="en-US" dirty="0" err="1"/>
              <a:t>configureBlocking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block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/>
              <a:t>*public final </a:t>
            </a:r>
            <a:r>
              <a:rPr lang="en-US" dirty="0" err="1"/>
              <a:t>SelectionKey</a:t>
            </a:r>
            <a:r>
              <a:rPr lang="en-US" dirty="0"/>
              <a:t> register(Selector </a:t>
            </a:r>
            <a:r>
              <a:rPr lang="en-US" dirty="0" err="1"/>
              <a:t>sel</a:t>
            </a:r>
            <a:r>
              <a:rPr lang="en-US" dirty="0" smtClean="0"/>
              <a:t>, </a:t>
            </a:r>
            <a:r>
              <a:rPr lang="en-US" dirty="0" err="1"/>
              <a:t>int</a:t>
            </a:r>
            <a:r>
              <a:rPr lang="en-US" dirty="0"/>
              <a:t> ops</a:t>
            </a:r>
            <a:r>
              <a:rPr lang="en-US" dirty="0" smtClean="0"/>
              <a:t>, </a:t>
            </a:r>
            <a:r>
              <a:rPr lang="en-US" dirty="0"/>
              <a:t>Object </a:t>
            </a:r>
            <a:r>
              <a:rPr lang="en-US" dirty="0" err="1"/>
              <a:t>att</a:t>
            </a:r>
            <a:r>
              <a:rPr lang="en-US" dirty="0"/>
              <a:t>)</a:t>
            </a:r>
            <a:endParaRPr lang="es-MX" dirty="0"/>
          </a:p>
          <a:p>
            <a:pPr marL="457200" lvl="1" indent="0">
              <a:buNone/>
            </a:pPr>
            <a:endParaRPr lang="es-MX" dirty="0" smtClean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6419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b="1" dirty="0" smtClean="0"/>
              <a:t>Clase Selector (</a:t>
            </a:r>
            <a:r>
              <a:rPr lang="es-MX" sz="3600" b="1" dirty="0" err="1" smtClean="0"/>
              <a:t>abstract</a:t>
            </a:r>
            <a:r>
              <a:rPr lang="es-MX" sz="3600" b="1" dirty="0" smtClean="0"/>
              <a:t> </a:t>
            </a:r>
            <a:r>
              <a:rPr lang="es-MX" sz="3600" b="1" dirty="0" err="1" smtClean="0"/>
              <a:t>java.nio.channels.Selector</a:t>
            </a:r>
            <a:r>
              <a:rPr lang="es-MX" sz="3600" b="1" dirty="0" smtClean="0"/>
              <a:t>) </a:t>
            </a:r>
            <a:endParaRPr lang="es-MX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Métodos:</a:t>
            </a:r>
          </a:p>
          <a:p>
            <a:pPr lvl="1"/>
            <a:r>
              <a:rPr lang="es-MX" dirty="0" err="1"/>
              <a:t>s</a:t>
            </a:r>
            <a:r>
              <a:rPr lang="es-MX" dirty="0" err="1" smtClean="0"/>
              <a:t>tatic</a:t>
            </a:r>
            <a:r>
              <a:rPr lang="es-MX" dirty="0" smtClean="0"/>
              <a:t> Selector open( )</a:t>
            </a:r>
          </a:p>
          <a:p>
            <a:pPr lvl="1"/>
            <a:r>
              <a:rPr lang="es-MX" dirty="0" err="1" smtClean="0"/>
              <a:t>abstract</a:t>
            </a:r>
            <a:r>
              <a:rPr lang="es-MX" dirty="0" smtClean="0"/>
              <a:t> </a:t>
            </a:r>
            <a:r>
              <a:rPr lang="es-MX" dirty="0" err="1" smtClean="0"/>
              <a:t>void</a:t>
            </a:r>
            <a:r>
              <a:rPr lang="es-MX" dirty="0" smtClean="0"/>
              <a:t> </a:t>
            </a:r>
            <a:r>
              <a:rPr lang="es-MX" dirty="0" err="1" smtClean="0"/>
              <a:t>close</a:t>
            </a:r>
            <a:r>
              <a:rPr lang="es-MX" dirty="0" smtClean="0"/>
              <a:t>( )</a:t>
            </a:r>
          </a:p>
          <a:p>
            <a:pPr lvl="1"/>
            <a:r>
              <a:rPr lang="es-MX" dirty="0" err="1"/>
              <a:t>a</a:t>
            </a:r>
            <a:r>
              <a:rPr lang="es-MX" dirty="0" err="1" smtClean="0"/>
              <a:t>bstract</a:t>
            </a:r>
            <a:r>
              <a:rPr lang="es-MX" dirty="0" smtClean="0"/>
              <a:t> 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select</a:t>
            </a:r>
            <a:r>
              <a:rPr lang="es-MX" dirty="0" smtClean="0"/>
              <a:t>( )</a:t>
            </a:r>
          </a:p>
          <a:p>
            <a:pPr lvl="1"/>
            <a:r>
              <a:rPr lang="es-MX" dirty="0" err="1"/>
              <a:t>abstract</a:t>
            </a:r>
            <a:r>
              <a:rPr lang="es-MX" dirty="0"/>
              <a:t> 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 smtClean="0"/>
              <a:t>select</a:t>
            </a:r>
            <a:r>
              <a:rPr lang="es-MX" dirty="0" smtClean="0"/>
              <a:t>(</a:t>
            </a:r>
            <a:r>
              <a:rPr lang="es-MX" dirty="0" err="1" smtClean="0"/>
              <a:t>long</a:t>
            </a:r>
            <a:r>
              <a:rPr lang="es-MX" dirty="0" smtClean="0"/>
              <a:t> t)</a:t>
            </a:r>
            <a:endParaRPr lang="es-MX" dirty="0"/>
          </a:p>
          <a:p>
            <a:pPr lvl="1"/>
            <a:r>
              <a:rPr lang="es-MX" dirty="0" err="1"/>
              <a:t>a</a:t>
            </a:r>
            <a:r>
              <a:rPr lang="es-MX" dirty="0" err="1" smtClean="0"/>
              <a:t>bstract</a:t>
            </a:r>
            <a:r>
              <a:rPr lang="es-MX" dirty="0" smtClean="0"/>
              <a:t> Set&lt;</a:t>
            </a:r>
            <a:r>
              <a:rPr lang="es-MX" dirty="0" err="1" smtClean="0"/>
              <a:t>SelectionKey</a:t>
            </a:r>
            <a:r>
              <a:rPr lang="es-MX" dirty="0" smtClean="0"/>
              <a:t>&gt; </a:t>
            </a:r>
            <a:r>
              <a:rPr lang="es-MX" dirty="0" err="1" smtClean="0"/>
              <a:t>selectedKeys</a:t>
            </a:r>
            <a:r>
              <a:rPr lang="es-MX" dirty="0" smtClean="0"/>
              <a:t>( )</a:t>
            </a:r>
          </a:p>
          <a:p>
            <a:pPr lvl="1"/>
            <a:endParaRPr lang="es-MX" dirty="0"/>
          </a:p>
          <a:p>
            <a:pPr marL="457200" lvl="1"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893862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>
            <a:normAutofit/>
          </a:bodyPr>
          <a:lstStyle/>
          <a:p>
            <a:r>
              <a:rPr lang="es-MX" sz="3600" b="1" dirty="0" smtClean="0"/>
              <a:t>Estructura de un servidor (1/4)</a:t>
            </a:r>
            <a:endParaRPr lang="es-MX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26524"/>
            <a:ext cx="10515600" cy="48504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/>
              <a:t>t</a:t>
            </a:r>
            <a:r>
              <a:rPr lang="es-MX" dirty="0" smtClean="0"/>
              <a:t>ry{</a:t>
            </a:r>
          </a:p>
          <a:p>
            <a:pPr marL="0" indent="0">
              <a:buNone/>
            </a:pPr>
            <a:r>
              <a:rPr lang="es-MX" dirty="0" smtClean="0"/>
              <a:t>    </a:t>
            </a:r>
            <a:r>
              <a:rPr lang="es-MX" dirty="0" err="1" smtClean="0"/>
              <a:t>ServerSocketChannel</a:t>
            </a:r>
            <a:r>
              <a:rPr lang="es-MX" dirty="0" smtClean="0"/>
              <a:t> s = </a:t>
            </a:r>
            <a:r>
              <a:rPr lang="es-MX" dirty="0" err="1" smtClean="0"/>
              <a:t>ServerSocketChannel.open</a:t>
            </a:r>
            <a:r>
              <a:rPr lang="es-MX" dirty="0" smtClean="0"/>
              <a:t>( );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     </a:t>
            </a:r>
            <a:r>
              <a:rPr lang="es-MX" dirty="0" err="1" smtClean="0"/>
              <a:t>s.configureBlocking</a:t>
            </a:r>
            <a:r>
              <a:rPr lang="es-MX" dirty="0" smtClean="0"/>
              <a:t>(false);</a:t>
            </a:r>
          </a:p>
          <a:p>
            <a:pPr marL="0" indent="0">
              <a:buNone/>
            </a:pPr>
            <a:r>
              <a:rPr lang="es-MX" dirty="0" smtClean="0"/>
              <a:t>     </a:t>
            </a:r>
            <a:r>
              <a:rPr lang="es-MX" dirty="0" err="1" smtClean="0"/>
              <a:t>s.setOption</a:t>
            </a:r>
            <a:r>
              <a:rPr lang="es-MX" dirty="0" smtClean="0"/>
              <a:t>(</a:t>
            </a:r>
            <a:r>
              <a:rPr lang="es-MX" dirty="0" err="1" smtClean="0"/>
              <a:t>StandardSocketOptions,SO_REUSEADDR,true</a:t>
            </a:r>
            <a:r>
              <a:rPr lang="es-MX" dirty="0" smtClean="0"/>
              <a:t>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</a:t>
            </a:r>
            <a:r>
              <a:rPr lang="es-MX" dirty="0" err="1" smtClean="0"/>
              <a:t>InetSocketAddress</a:t>
            </a:r>
            <a:r>
              <a:rPr lang="es-MX" dirty="0" smtClean="0"/>
              <a:t> l = new </a:t>
            </a:r>
            <a:r>
              <a:rPr lang="es-MX" dirty="0" err="1" smtClean="0"/>
              <a:t>InetSocketAddress</a:t>
            </a:r>
            <a:r>
              <a:rPr lang="es-MX" dirty="0" smtClean="0"/>
              <a:t>(1234);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</a:t>
            </a:r>
            <a:r>
              <a:rPr lang="es-MX" dirty="0" err="1" smtClean="0"/>
              <a:t>s.socket</a:t>
            </a:r>
            <a:r>
              <a:rPr lang="es-MX" dirty="0" smtClean="0"/>
              <a:t>().</a:t>
            </a:r>
            <a:r>
              <a:rPr lang="es-MX" dirty="0" err="1" smtClean="0"/>
              <a:t>bind</a:t>
            </a:r>
            <a:r>
              <a:rPr lang="es-MX" dirty="0" smtClean="0"/>
              <a:t>(l);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Selector </a:t>
            </a:r>
            <a:r>
              <a:rPr lang="es-MX" dirty="0" err="1" smtClean="0"/>
              <a:t>sel</a:t>
            </a:r>
            <a:r>
              <a:rPr lang="es-MX" dirty="0" smtClean="0"/>
              <a:t> = </a:t>
            </a:r>
            <a:r>
              <a:rPr lang="es-MX" dirty="0" err="1" smtClean="0"/>
              <a:t>Selector.open</a:t>
            </a:r>
            <a:r>
              <a:rPr lang="es-MX" dirty="0" smtClean="0"/>
              <a:t>();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</a:t>
            </a:r>
            <a:r>
              <a:rPr lang="es-MX" dirty="0" err="1" smtClean="0"/>
              <a:t>s.register</a:t>
            </a:r>
            <a:r>
              <a:rPr lang="es-MX" dirty="0" smtClean="0"/>
              <a:t>(</a:t>
            </a:r>
            <a:r>
              <a:rPr lang="es-MX" dirty="0" err="1" smtClean="0"/>
              <a:t>sel,SelectionKey.OP_ACCEPT</a:t>
            </a:r>
            <a:r>
              <a:rPr lang="es-MX" dirty="0" smtClean="0"/>
              <a:t>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</a:t>
            </a:r>
            <a:r>
              <a:rPr lang="es-MX" dirty="0" err="1" smtClean="0"/>
              <a:t>for</a:t>
            </a:r>
            <a:r>
              <a:rPr lang="es-MX" dirty="0" smtClean="0"/>
              <a:t>(;;){</a:t>
            </a:r>
          </a:p>
          <a:p>
            <a:pPr marL="0" indent="0">
              <a:buNone/>
            </a:pPr>
            <a:r>
              <a:rPr lang="es-MX" dirty="0" smtClean="0"/>
              <a:t>         </a:t>
            </a:r>
            <a:r>
              <a:rPr lang="es-MX" dirty="0" err="1" smtClean="0"/>
              <a:t>sel.select</a:t>
            </a:r>
            <a:r>
              <a:rPr lang="es-MX" dirty="0" smtClean="0"/>
              <a:t>();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 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24589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 smtClean="0"/>
              <a:t>    </a:t>
            </a:r>
            <a:r>
              <a:rPr lang="es-MX" dirty="0" err="1" smtClean="0"/>
              <a:t>Iterator</a:t>
            </a:r>
            <a:r>
              <a:rPr lang="es-MX" dirty="0" smtClean="0"/>
              <a:t>&lt;</a:t>
            </a:r>
            <a:r>
              <a:rPr lang="es-MX" dirty="0" err="1" smtClean="0"/>
              <a:t>SelectionKey</a:t>
            </a:r>
            <a:r>
              <a:rPr lang="es-MX" dirty="0" smtClean="0"/>
              <a:t>&gt;</a:t>
            </a:r>
            <a:r>
              <a:rPr lang="es-MX" dirty="0" err="1" smtClean="0"/>
              <a:t>it</a:t>
            </a:r>
            <a:r>
              <a:rPr lang="es-MX" dirty="0" smtClean="0"/>
              <a:t> = </a:t>
            </a:r>
            <a:r>
              <a:rPr lang="es-MX" dirty="0" err="1" smtClean="0"/>
              <a:t>sel.selectedKeys</a:t>
            </a:r>
            <a:r>
              <a:rPr lang="es-MX" dirty="0" smtClean="0"/>
              <a:t>( ).</a:t>
            </a:r>
            <a:r>
              <a:rPr lang="es-MX" dirty="0" err="1" smtClean="0"/>
              <a:t>iterator</a:t>
            </a:r>
            <a:r>
              <a:rPr lang="es-MX" dirty="0" smtClean="0"/>
              <a:t>( 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</a:t>
            </a:r>
            <a:r>
              <a:rPr lang="es-MX" dirty="0" err="1" smtClean="0"/>
              <a:t>while</a:t>
            </a:r>
            <a:r>
              <a:rPr lang="es-MX" dirty="0" smtClean="0"/>
              <a:t>(</a:t>
            </a:r>
            <a:r>
              <a:rPr lang="es-MX" dirty="0" err="1" smtClean="0"/>
              <a:t>it.hasNext</a:t>
            </a:r>
            <a:r>
              <a:rPr lang="es-MX" dirty="0" smtClean="0"/>
              <a:t>( )){</a:t>
            </a:r>
          </a:p>
          <a:p>
            <a:pPr marL="0" indent="0">
              <a:buNone/>
            </a:pPr>
            <a:r>
              <a:rPr lang="es-MX" dirty="0" smtClean="0"/>
              <a:t>        </a:t>
            </a:r>
            <a:r>
              <a:rPr lang="es-MX" dirty="0" err="1" smtClean="0"/>
              <a:t>SelectionKey</a:t>
            </a:r>
            <a:r>
              <a:rPr lang="es-MX" dirty="0" smtClean="0"/>
              <a:t> k = (</a:t>
            </a:r>
            <a:r>
              <a:rPr lang="es-MX" dirty="0" err="1" smtClean="0"/>
              <a:t>SelectionKey</a:t>
            </a:r>
            <a:r>
              <a:rPr lang="es-MX" dirty="0" smtClean="0"/>
              <a:t>)</a:t>
            </a:r>
            <a:r>
              <a:rPr lang="es-MX" dirty="0" err="1" smtClean="0"/>
              <a:t>it.next</a:t>
            </a:r>
            <a:r>
              <a:rPr lang="es-MX" dirty="0" smtClean="0"/>
              <a:t>( 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   </a:t>
            </a:r>
            <a:r>
              <a:rPr lang="es-MX" dirty="0" err="1" smtClean="0"/>
              <a:t>it.remove</a:t>
            </a:r>
            <a:r>
              <a:rPr lang="es-MX" dirty="0" smtClean="0"/>
              <a:t>( );</a:t>
            </a:r>
          </a:p>
          <a:p>
            <a:pPr marL="0" indent="0">
              <a:buNone/>
            </a:pPr>
            <a:r>
              <a:rPr lang="es-MX" dirty="0" smtClean="0"/>
              <a:t>        </a:t>
            </a:r>
            <a:r>
              <a:rPr lang="es-MX" dirty="0" err="1" smtClean="0"/>
              <a:t>if</a:t>
            </a:r>
            <a:r>
              <a:rPr lang="es-MX" dirty="0" smtClean="0"/>
              <a:t>(</a:t>
            </a:r>
            <a:r>
              <a:rPr lang="es-MX" dirty="0" err="1" smtClean="0"/>
              <a:t>k.isAcceptable</a:t>
            </a:r>
            <a:r>
              <a:rPr lang="es-MX" dirty="0" smtClean="0"/>
              <a:t>( )){</a:t>
            </a:r>
          </a:p>
          <a:p>
            <a:pPr marL="0" indent="0">
              <a:buNone/>
            </a:pPr>
            <a:r>
              <a:rPr lang="es-MX" dirty="0" smtClean="0"/>
              <a:t>            </a:t>
            </a:r>
            <a:r>
              <a:rPr lang="es-MX" dirty="0" err="1" smtClean="0"/>
              <a:t>SocketChannel</a:t>
            </a:r>
            <a:r>
              <a:rPr lang="es-MX" dirty="0" smtClean="0"/>
              <a:t> cl = </a:t>
            </a:r>
            <a:r>
              <a:rPr lang="es-MX" dirty="0" err="1" smtClean="0"/>
              <a:t>s.accept</a:t>
            </a:r>
            <a:r>
              <a:rPr lang="es-MX" dirty="0" smtClean="0"/>
              <a:t>( 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       </a:t>
            </a:r>
            <a:r>
              <a:rPr lang="es-MX" dirty="0" err="1" smtClean="0"/>
              <a:t>System.out.println</a:t>
            </a:r>
            <a:r>
              <a:rPr lang="es-MX" dirty="0" smtClean="0"/>
              <a:t>(“Cliente conectado desde ”+</a:t>
            </a:r>
            <a:r>
              <a:rPr lang="es-MX" dirty="0" err="1" smtClean="0"/>
              <a:t>cl.socket</a:t>
            </a:r>
            <a:r>
              <a:rPr lang="es-MX" dirty="0" smtClean="0"/>
              <a:t>(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                      ).</a:t>
            </a:r>
            <a:r>
              <a:rPr lang="es-MX" dirty="0" err="1" smtClean="0"/>
              <a:t>getInetAddress</a:t>
            </a:r>
            <a:r>
              <a:rPr lang="es-MX" dirty="0" smtClean="0"/>
              <a:t>( )+”:”+</a:t>
            </a:r>
            <a:r>
              <a:rPr lang="es-MX" dirty="0" err="1" smtClean="0"/>
              <a:t>cl.socket</a:t>
            </a:r>
            <a:r>
              <a:rPr lang="es-MX" dirty="0" smtClean="0"/>
              <a:t>( ).</a:t>
            </a:r>
            <a:r>
              <a:rPr lang="es-MX" dirty="0" err="1" smtClean="0"/>
              <a:t>getPort</a:t>
            </a:r>
            <a:r>
              <a:rPr lang="es-MX" dirty="0" smtClean="0"/>
              <a:t>( ));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            </a:t>
            </a:r>
            <a:r>
              <a:rPr lang="es-MX" dirty="0" err="1" smtClean="0"/>
              <a:t>cl.configureBlocking</a:t>
            </a:r>
            <a:r>
              <a:rPr lang="es-MX" dirty="0" smtClean="0"/>
              <a:t>(false);</a:t>
            </a:r>
            <a:endParaRPr lang="es-MX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>
            <a:normAutofit/>
          </a:bodyPr>
          <a:lstStyle/>
          <a:p>
            <a:r>
              <a:rPr lang="es-MX" sz="3600" b="1" dirty="0" smtClean="0"/>
              <a:t>Estructura de un servidor (2/4)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959289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 err="1" smtClean="0"/>
              <a:t>cl.register</a:t>
            </a:r>
            <a:r>
              <a:rPr lang="es-MX" dirty="0" smtClean="0"/>
              <a:t>(</a:t>
            </a:r>
            <a:r>
              <a:rPr lang="es-MX" dirty="0" err="1" smtClean="0"/>
              <a:t>sel,SelectionKey.OP_READ|SelectionKey.OP_WRITE</a:t>
            </a:r>
            <a:r>
              <a:rPr lang="es-MX" dirty="0" smtClean="0"/>
              <a:t>);</a:t>
            </a:r>
          </a:p>
          <a:p>
            <a:pPr marL="0" indent="0">
              <a:buNone/>
            </a:pPr>
            <a:r>
              <a:rPr lang="es-MX" dirty="0" err="1"/>
              <a:t>c</a:t>
            </a:r>
            <a:r>
              <a:rPr lang="es-MX" dirty="0" err="1" smtClean="0"/>
              <a:t>ontinue</a:t>
            </a:r>
            <a:r>
              <a:rPr lang="es-MX" dirty="0" smtClean="0"/>
              <a:t>;</a:t>
            </a:r>
          </a:p>
          <a:p>
            <a:pPr marL="0" indent="0">
              <a:buNone/>
            </a:pPr>
            <a:r>
              <a:rPr lang="es-MX" dirty="0" smtClean="0"/>
              <a:t>}//</a:t>
            </a:r>
            <a:r>
              <a:rPr lang="es-MX" dirty="0" err="1" smtClean="0"/>
              <a:t>if</a:t>
            </a:r>
            <a:endParaRPr lang="es-MX" dirty="0" smtClean="0"/>
          </a:p>
          <a:p>
            <a:pPr marL="0" indent="0">
              <a:buNone/>
            </a:pPr>
            <a:r>
              <a:rPr lang="es-MX" dirty="0" err="1"/>
              <a:t>i</a:t>
            </a:r>
            <a:r>
              <a:rPr lang="es-MX" dirty="0" err="1" smtClean="0"/>
              <a:t>f</a:t>
            </a:r>
            <a:r>
              <a:rPr lang="es-MX" dirty="0" smtClean="0"/>
              <a:t>(</a:t>
            </a:r>
            <a:r>
              <a:rPr lang="es-MX" dirty="0" err="1" smtClean="0"/>
              <a:t>k.isReadable</a:t>
            </a:r>
            <a:r>
              <a:rPr lang="es-MX" dirty="0" smtClean="0"/>
              <a:t>()){</a:t>
            </a:r>
          </a:p>
          <a:p>
            <a:pPr marL="0" indent="0">
              <a:buNone/>
            </a:pPr>
            <a:r>
              <a:rPr lang="es-MX" dirty="0" smtClean="0"/>
              <a:t>  </a:t>
            </a:r>
            <a:r>
              <a:rPr lang="es-MX" dirty="0" err="1" smtClean="0"/>
              <a:t>SocketChannel</a:t>
            </a:r>
            <a:r>
              <a:rPr lang="es-MX" dirty="0" smtClean="0"/>
              <a:t> ch = (</a:t>
            </a:r>
            <a:r>
              <a:rPr lang="es-MX" dirty="0" err="1" smtClean="0"/>
              <a:t>SocketChannel</a:t>
            </a:r>
            <a:r>
              <a:rPr lang="es-MX" dirty="0" smtClean="0"/>
              <a:t>)</a:t>
            </a:r>
            <a:r>
              <a:rPr lang="es-MX" dirty="0" err="1" smtClean="0"/>
              <a:t>k.channel</a:t>
            </a:r>
            <a:r>
              <a:rPr lang="es-MX" dirty="0" smtClean="0"/>
              <a:t>( 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</a:t>
            </a:r>
            <a:r>
              <a:rPr lang="es-MX" dirty="0" err="1" smtClean="0"/>
              <a:t>ByteBuffer</a:t>
            </a:r>
            <a:r>
              <a:rPr lang="es-MX" dirty="0" smtClean="0"/>
              <a:t> b= </a:t>
            </a:r>
            <a:r>
              <a:rPr lang="es-MX" dirty="0" err="1" smtClean="0"/>
              <a:t>ByteBuffer.allocate</a:t>
            </a:r>
            <a:r>
              <a:rPr lang="es-MX" dirty="0" smtClean="0"/>
              <a:t>(100);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</a:t>
            </a:r>
            <a:r>
              <a:rPr lang="es-MX" dirty="0" err="1" smtClean="0"/>
              <a:t>b.clear</a:t>
            </a:r>
            <a:r>
              <a:rPr lang="es-MX" dirty="0" smtClean="0"/>
              <a:t>();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</a:t>
            </a:r>
            <a:r>
              <a:rPr lang="es-MX" dirty="0" err="1" smtClean="0"/>
              <a:t>ch.read</a:t>
            </a:r>
            <a:r>
              <a:rPr lang="es-MX" dirty="0" smtClean="0"/>
              <a:t>(b);</a:t>
            </a:r>
          </a:p>
          <a:p>
            <a:pPr marL="0" indent="0">
              <a:buNone/>
            </a:pPr>
            <a:r>
              <a:rPr lang="es-MX" dirty="0" smtClean="0"/>
              <a:t>  </a:t>
            </a:r>
            <a:r>
              <a:rPr lang="es-MX" dirty="0" err="1" smtClean="0"/>
              <a:t>continue</a:t>
            </a:r>
            <a:r>
              <a:rPr lang="es-MX" dirty="0" smtClean="0"/>
              <a:t>;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>
            <a:normAutofit/>
          </a:bodyPr>
          <a:lstStyle/>
          <a:p>
            <a:r>
              <a:rPr lang="es-MX" sz="3600" b="1" dirty="0" smtClean="0"/>
              <a:t>Estructura de un servidor (3/4)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238883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6314"/>
          </a:xfrm>
        </p:spPr>
        <p:txBody>
          <a:bodyPr/>
          <a:lstStyle/>
          <a:p>
            <a:r>
              <a:rPr lang="es-MX" dirty="0" smtClean="0"/>
              <a:t>Estructura de un buffer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4543963" y="24222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4848763" y="24222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5153563" y="24222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5458363" y="24222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5763163" y="24242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6067963" y="24222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/>
          <p:cNvSpPr/>
          <p:nvPr/>
        </p:nvSpPr>
        <p:spPr>
          <a:xfrm>
            <a:off x="6372763" y="24242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/>
          <p:cNvSpPr/>
          <p:nvPr/>
        </p:nvSpPr>
        <p:spPr>
          <a:xfrm>
            <a:off x="6677563" y="24222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/>
          <p:cNvSpPr/>
          <p:nvPr/>
        </p:nvSpPr>
        <p:spPr>
          <a:xfrm>
            <a:off x="6982363" y="24222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/>
          <p:cNvSpPr/>
          <p:nvPr/>
        </p:nvSpPr>
        <p:spPr>
          <a:xfrm>
            <a:off x="7287163" y="24222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/>
          <p:cNvSpPr txBox="1"/>
          <p:nvPr/>
        </p:nvSpPr>
        <p:spPr>
          <a:xfrm>
            <a:off x="3684578" y="3369578"/>
            <a:ext cx="4813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Posición: 0</a:t>
            </a:r>
          </a:p>
          <a:p>
            <a:r>
              <a:rPr lang="es-MX" dirty="0" smtClean="0"/>
              <a:t>Marcado: sin definir</a:t>
            </a:r>
          </a:p>
          <a:p>
            <a:r>
              <a:rPr lang="es-MX" dirty="0" smtClean="0"/>
              <a:t>Límite: 9</a:t>
            </a:r>
          </a:p>
          <a:p>
            <a:r>
              <a:rPr lang="es-MX" dirty="0" smtClean="0"/>
              <a:t>Capacidad: 10</a:t>
            </a:r>
            <a:endParaRPr lang="es-MX" dirty="0"/>
          </a:p>
        </p:txBody>
      </p:sp>
      <p:cxnSp>
        <p:nvCxnSpPr>
          <p:cNvPr id="16" name="Conector recto de flecha 15"/>
          <p:cNvCxnSpPr>
            <a:stCxn id="19" idx="2"/>
          </p:cNvCxnSpPr>
          <p:nvPr/>
        </p:nvCxnSpPr>
        <p:spPr>
          <a:xfrm flipH="1">
            <a:off x="4733433" y="2064846"/>
            <a:ext cx="13351" cy="291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V="1">
            <a:off x="7481217" y="2754915"/>
            <a:ext cx="4119" cy="612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4331766" y="1741681"/>
            <a:ext cx="8300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/>
              <a:t>Posición</a:t>
            </a:r>
            <a:endParaRPr lang="es-MX" sz="1500" dirty="0"/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7587844" y="2727027"/>
            <a:ext cx="4119" cy="358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7519505" y="2849650"/>
            <a:ext cx="9909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/>
              <a:t>Capacidad</a:t>
            </a:r>
            <a:endParaRPr lang="es-MX" sz="15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439563" y="3190491"/>
            <a:ext cx="6667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/>
              <a:t>Límite</a:t>
            </a:r>
            <a:endParaRPr lang="es-MX" sz="1500" dirty="0"/>
          </a:p>
        </p:txBody>
      </p:sp>
    </p:spTree>
    <p:extLst>
      <p:ext uri="{BB962C8B-B14F-4D97-AF65-F5344CB8AC3E}">
        <p14:creationId xmlns:p14="http://schemas.microsoft.com/office/powerpoint/2010/main" val="131475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16182"/>
            <a:ext cx="10515600" cy="53201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}</a:t>
            </a:r>
            <a:r>
              <a:rPr lang="es-MX" dirty="0" err="1" smtClean="0"/>
              <a:t>else</a:t>
            </a:r>
            <a:r>
              <a:rPr lang="es-MX" dirty="0" smtClean="0"/>
              <a:t> </a:t>
            </a:r>
            <a:r>
              <a:rPr lang="es-MX" dirty="0" err="1" smtClean="0"/>
              <a:t>if</a:t>
            </a:r>
            <a:r>
              <a:rPr lang="es-MX" dirty="0" smtClean="0"/>
              <a:t>(</a:t>
            </a:r>
            <a:r>
              <a:rPr lang="es-MX" dirty="0" err="1" smtClean="0"/>
              <a:t>k.isWritable</a:t>
            </a:r>
            <a:r>
              <a:rPr lang="es-MX" dirty="0" smtClean="0"/>
              <a:t>()){</a:t>
            </a:r>
          </a:p>
          <a:p>
            <a:pPr marL="0" indent="0">
              <a:buNone/>
            </a:pPr>
            <a:r>
              <a:rPr lang="es-MX" dirty="0" smtClean="0"/>
              <a:t>  </a:t>
            </a:r>
            <a:r>
              <a:rPr lang="es-MX" dirty="0"/>
              <a:t> </a:t>
            </a:r>
            <a:r>
              <a:rPr lang="es-MX" dirty="0" err="1" smtClean="0"/>
              <a:t>SocketChannel</a:t>
            </a:r>
            <a:r>
              <a:rPr lang="es-MX" dirty="0" smtClean="0"/>
              <a:t> ch = (</a:t>
            </a:r>
            <a:r>
              <a:rPr lang="es-MX" dirty="0" err="1" smtClean="0"/>
              <a:t>SocketChannel</a:t>
            </a:r>
            <a:r>
              <a:rPr lang="es-MX" dirty="0" smtClean="0"/>
              <a:t>)</a:t>
            </a:r>
            <a:r>
              <a:rPr lang="es-MX" dirty="0" err="1" smtClean="0"/>
              <a:t>k.channel</a:t>
            </a:r>
            <a:r>
              <a:rPr lang="es-MX" dirty="0" smtClean="0"/>
              <a:t>( );</a:t>
            </a:r>
          </a:p>
          <a:p>
            <a:pPr marL="0" indent="0">
              <a:buNone/>
            </a:pPr>
            <a:r>
              <a:rPr lang="es-MX" dirty="0" smtClean="0"/>
              <a:t>   </a:t>
            </a:r>
            <a:r>
              <a:rPr lang="es-MX" dirty="0" err="1" smtClean="0"/>
              <a:t>String</a:t>
            </a:r>
            <a:r>
              <a:rPr lang="es-MX" dirty="0" smtClean="0"/>
              <a:t> </a:t>
            </a:r>
            <a:r>
              <a:rPr lang="es-MX" dirty="0" err="1" smtClean="0"/>
              <a:t>msj</a:t>
            </a:r>
            <a:r>
              <a:rPr lang="es-MX" dirty="0" smtClean="0"/>
              <a:t>=“un mensaje”;</a:t>
            </a:r>
          </a:p>
          <a:p>
            <a:pPr marL="0" indent="0">
              <a:buNone/>
            </a:pPr>
            <a:r>
              <a:rPr lang="es-MX" dirty="0" smtClean="0"/>
              <a:t>   byte[ ] b = </a:t>
            </a:r>
            <a:r>
              <a:rPr lang="es-MX" dirty="0" err="1" smtClean="0"/>
              <a:t>msj.getBytes</a:t>
            </a:r>
            <a:r>
              <a:rPr lang="es-MX" dirty="0" smtClean="0"/>
              <a:t>();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</a:t>
            </a:r>
            <a:r>
              <a:rPr lang="es-MX" dirty="0" err="1" smtClean="0"/>
              <a:t>ByteBuffer</a:t>
            </a:r>
            <a:r>
              <a:rPr lang="es-MX" dirty="0" smtClean="0"/>
              <a:t> </a:t>
            </a:r>
            <a:r>
              <a:rPr lang="es-MX" dirty="0" err="1" smtClean="0"/>
              <a:t>buf</a:t>
            </a:r>
            <a:r>
              <a:rPr lang="es-MX" dirty="0" smtClean="0"/>
              <a:t> = </a:t>
            </a:r>
            <a:r>
              <a:rPr lang="es-MX" dirty="0" err="1" smtClean="0"/>
              <a:t>ByteBuffer.wrap</a:t>
            </a:r>
            <a:r>
              <a:rPr lang="es-MX" dirty="0" smtClean="0"/>
              <a:t>(b);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</a:t>
            </a:r>
            <a:r>
              <a:rPr lang="es-MX" dirty="0" err="1" smtClean="0"/>
              <a:t>ch.write</a:t>
            </a:r>
            <a:r>
              <a:rPr lang="es-MX" dirty="0" smtClean="0"/>
              <a:t>(</a:t>
            </a:r>
            <a:r>
              <a:rPr lang="es-MX" dirty="0" err="1" smtClean="0"/>
              <a:t>buf</a:t>
            </a:r>
            <a:r>
              <a:rPr lang="es-MX" dirty="0" smtClean="0"/>
              <a:t>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</a:t>
            </a:r>
            <a:r>
              <a:rPr lang="es-MX" dirty="0" err="1" smtClean="0"/>
              <a:t>continue</a:t>
            </a:r>
            <a:r>
              <a:rPr lang="es-MX" dirty="0" smtClean="0"/>
              <a:t>;</a:t>
            </a:r>
          </a:p>
          <a:p>
            <a:pPr marL="0" indent="0">
              <a:buNone/>
            </a:pPr>
            <a:r>
              <a:rPr lang="es-MX" dirty="0" smtClean="0"/>
              <a:t>}//</a:t>
            </a:r>
            <a:r>
              <a:rPr lang="es-MX" dirty="0" err="1" smtClean="0"/>
              <a:t>if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}//</a:t>
            </a:r>
            <a:r>
              <a:rPr lang="es-MX" dirty="0" err="1"/>
              <a:t>while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}//</a:t>
            </a:r>
            <a:r>
              <a:rPr lang="es-MX" dirty="0" err="1"/>
              <a:t>for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}catch(</a:t>
            </a:r>
            <a:r>
              <a:rPr lang="es-MX" dirty="0" err="1" smtClean="0"/>
              <a:t>Exception</a:t>
            </a:r>
            <a:r>
              <a:rPr lang="es-MX" dirty="0" smtClean="0"/>
              <a:t> e){  … }</a:t>
            </a:r>
            <a:endParaRPr lang="es-MX" dirty="0"/>
          </a:p>
          <a:p>
            <a:endParaRPr lang="es-MX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>
            <a:normAutofit/>
          </a:bodyPr>
          <a:lstStyle/>
          <a:p>
            <a:r>
              <a:rPr lang="es-MX" sz="3600" b="1" dirty="0" smtClean="0"/>
              <a:t>Estructura de un servidor (4/4)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699774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>
            <a:normAutofit/>
          </a:bodyPr>
          <a:lstStyle/>
          <a:p>
            <a:r>
              <a:rPr lang="es-MX" sz="3600" b="1" dirty="0" smtClean="0"/>
              <a:t>Estructura de un cliente (1/4)</a:t>
            </a:r>
            <a:endParaRPr lang="es-MX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26524"/>
            <a:ext cx="10515600" cy="48504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/>
              <a:t>t</a:t>
            </a:r>
            <a:r>
              <a:rPr lang="es-MX" dirty="0" smtClean="0"/>
              <a:t>ry{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</a:t>
            </a:r>
            <a:r>
              <a:rPr lang="es-MX" dirty="0" err="1" smtClean="0"/>
              <a:t>InetAddress</a:t>
            </a:r>
            <a:r>
              <a:rPr lang="es-MX" dirty="0" smtClean="0"/>
              <a:t> </a:t>
            </a:r>
            <a:r>
              <a:rPr lang="es-MX" dirty="0" err="1" smtClean="0"/>
              <a:t>dir</a:t>
            </a:r>
            <a:r>
              <a:rPr lang="es-MX" dirty="0" smtClean="0"/>
              <a:t> = InetAddress.getByName(“127.0.0.1</a:t>
            </a:r>
            <a:r>
              <a:rPr lang="es-MX" dirty="0" smtClean="0"/>
              <a:t>”);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    </a:t>
            </a:r>
            <a:r>
              <a:rPr lang="es-MX" dirty="0" err="1" smtClean="0"/>
              <a:t>SocketChannel</a:t>
            </a:r>
            <a:r>
              <a:rPr lang="es-MX" dirty="0" smtClean="0"/>
              <a:t> cl = </a:t>
            </a:r>
            <a:r>
              <a:rPr lang="es-MX" dirty="0" err="1" smtClean="0"/>
              <a:t>SocketChannel.open</a:t>
            </a:r>
            <a:r>
              <a:rPr lang="es-MX" dirty="0" smtClean="0"/>
              <a:t>( );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     </a:t>
            </a:r>
            <a:r>
              <a:rPr lang="es-MX" dirty="0" err="1" smtClean="0"/>
              <a:t>cl.configureBlocking</a:t>
            </a:r>
            <a:r>
              <a:rPr lang="es-MX" dirty="0" smtClean="0"/>
              <a:t>(false);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</a:t>
            </a:r>
            <a:r>
              <a:rPr lang="es-MX" dirty="0" err="1" smtClean="0"/>
              <a:t>InetSocketAddress</a:t>
            </a:r>
            <a:r>
              <a:rPr lang="es-MX" dirty="0" smtClean="0"/>
              <a:t> </a:t>
            </a:r>
            <a:r>
              <a:rPr lang="es-MX" dirty="0" err="1" smtClean="0"/>
              <a:t>dst</a:t>
            </a:r>
            <a:r>
              <a:rPr lang="es-MX" dirty="0" smtClean="0"/>
              <a:t> = new </a:t>
            </a:r>
            <a:r>
              <a:rPr lang="es-MX" dirty="0" err="1" smtClean="0"/>
              <a:t>InetSocketAddress</a:t>
            </a:r>
            <a:r>
              <a:rPr lang="es-MX" dirty="0" smtClean="0"/>
              <a:t>(dir,1234);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Selector </a:t>
            </a:r>
            <a:r>
              <a:rPr lang="es-MX" dirty="0" err="1" smtClean="0"/>
              <a:t>sel</a:t>
            </a:r>
            <a:r>
              <a:rPr lang="es-MX" dirty="0" smtClean="0"/>
              <a:t> = </a:t>
            </a:r>
            <a:r>
              <a:rPr lang="es-MX" dirty="0" err="1" smtClean="0"/>
              <a:t>Selector.open</a:t>
            </a:r>
            <a:r>
              <a:rPr lang="es-MX" dirty="0" smtClean="0"/>
              <a:t>();</a:t>
            </a:r>
          </a:p>
          <a:p>
            <a:pPr marL="0" indent="0">
              <a:buNone/>
            </a:pPr>
            <a:r>
              <a:rPr lang="es-MX" dirty="0" smtClean="0"/>
              <a:t>     </a:t>
            </a:r>
            <a:r>
              <a:rPr lang="es-MX" dirty="0" err="1" smtClean="0"/>
              <a:t>cl.connect</a:t>
            </a:r>
            <a:r>
              <a:rPr lang="es-MX" dirty="0" smtClean="0"/>
              <a:t>(</a:t>
            </a:r>
            <a:r>
              <a:rPr lang="es-MX" dirty="0" err="1" smtClean="0"/>
              <a:t>dst</a:t>
            </a:r>
            <a:r>
              <a:rPr lang="es-MX" dirty="0" smtClean="0"/>
              <a:t>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</a:t>
            </a:r>
            <a:r>
              <a:rPr lang="es-MX" dirty="0" err="1" smtClean="0"/>
              <a:t>cl.register</a:t>
            </a:r>
            <a:r>
              <a:rPr lang="es-MX" dirty="0" smtClean="0"/>
              <a:t>(</a:t>
            </a:r>
            <a:r>
              <a:rPr lang="es-MX" dirty="0" err="1" smtClean="0"/>
              <a:t>sel,SelectionKey.OP_CONNECT</a:t>
            </a:r>
            <a:r>
              <a:rPr lang="es-MX" dirty="0" smtClean="0"/>
              <a:t>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</a:t>
            </a:r>
            <a:r>
              <a:rPr lang="es-MX" dirty="0" err="1" smtClean="0"/>
              <a:t>while</a:t>
            </a:r>
            <a:r>
              <a:rPr lang="es-MX" dirty="0" smtClean="0"/>
              <a:t>(true){</a:t>
            </a:r>
          </a:p>
          <a:p>
            <a:pPr marL="0" indent="0">
              <a:buNone/>
            </a:pPr>
            <a:r>
              <a:rPr lang="es-MX" dirty="0" smtClean="0"/>
              <a:t>         </a:t>
            </a:r>
            <a:r>
              <a:rPr lang="es-MX" dirty="0" err="1" smtClean="0"/>
              <a:t>sel.select</a:t>
            </a:r>
            <a:r>
              <a:rPr lang="es-MX" dirty="0" smtClean="0"/>
              <a:t>();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 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0585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 smtClean="0"/>
              <a:t>    </a:t>
            </a:r>
            <a:r>
              <a:rPr lang="es-MX" dirty="0" err="1" smtClean="0"/>
              <a:t>Iterator</a:t>
            </a:r>
            <a:r>
              <a:rPr lang="es-MX" dirty="0" smtClean="0"/>
              <a:t>&lt;</a:t>
            </a:r>
            <a:r>
              <a:rPr lang="es-MX" dirty="0" err="1" smtClean="0"/>
              <a:t>SelectionKey</a:t>
            </a:r>
            <a:r>
              <a:rPr lang="es-MX" dirty="0" smtClean="0"/>
              <a:t>&gt;</a:t>
            </a:r>
            <a:r>
              <a:rPr lang="es-MX" dirty="0" err="1" smtClean="0"/>
              <a:t>it</a:t>
            </a:r>
            <a:r>
              <a:rPr lang="es-MX" dirty="0" smtClean="0"/>
              <a:t> = </a:t>
            </a:r>
            <a:r>
              <a:rPr lang="es-MX" dirty="0" err="1" smtClean="0"/>
              <a:t>sel.selectedKeys</a:t>
            </a:r>
            <a:r>
              <a:rPr lang="es-MX" dirty="0" smtClean="0"/>
              <a:t>( ).</a:t>
            </a:r>
            <a:r>
              <a:rPr lang="es-MX" dirty="0" err="1" smtClean="0"/>
              <a:t>iterator</a:t>
            </a:r>
            <a:r>
              <a:rPr lang="es-MX" dirty="0" smtClean="0"/>
              <a:t>( 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</a:t>
            </a:r>
            <a:r>
              <a:rPr lang="es-MX" dirty="0" err="1" smtClean="0"/>
              <a:t>while</a:t>
            </a:r>
            <a:r>
              <a:rPr lang="es-MX" dirty="0" smtClean="0"/>
              <a:t>(</a:t>
            </a:r>
            <a:r>
              <a:rPr lang="es-MX" dirty="0" err="1" smtClean="0"/>
              <a:t>it.hasNext</a:t>
            </a:r>
            <a:r>
              <a:rPr lang="es-MX" dirty="0" smtClean="0"/>
              <a:t>( )){</a:t>
            </a:r>
          </a:p>
          <a:p>
            <a:pPr marL="0" indent="0">
              <a:buNone/>
            </a:pPr>
            <a:r>
              <a:rPr lang="es-MX" dirty="0" smtClean="0"/>
              <a:t>        </a:t>
            </a:r>
            <a:r>
              <a:rPr lang="es-MX" dirty="0" err="1" smtClean="0"/>
              <a:t>SelectionKey</a:t>
            </a:r>
            <a:r>
              <a:rPr lang="es-MX" dirty="0" smtClean="0"/>
              <a:t> k = (</a:t>
            </a:r>
            <a:r>
              <a:rPr lang="es-MX" dirty="0" err="1" smtClean="0"/>
              <a:t>SelectionKey</a:t>
            </a:r>
            <a:r>
              <a:rPr lang="es-MX" dirty="0" smtClean="0"/>
              <a:t>)</a:t>
            </a:r>
            <a:r>
              <a:rPr lang="es-MX" dirty="0" err="1" smtClean="0"/>
              <a:t>it.next</a:t>
            </a:r>
            <a:r>
              <a:rPr lang="es-MX" dirty="0" smtClean="0"/>
              <a:t>( 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   </a:t>
            </a:r>
            <a:r>
              <a:rPr lang="es-MX" dirty="0" err="1" smtClean="0"/>
              <a:t>it.remove</a:t>
            </a:r>
            <a:r>
              <a:rPr lang="es-MX" dirty="0" smtClean="0"/>
              <a:t>( );</a:t>
            </a:r>
          </a:p>
          <a:p>
            <a:pPr marL="0" indent="0">
              <a:buNone/>
            </a:pPr>
            <a:r>
              <a:rPr lang="es-MX" dirty="0" smtClean="0"/>
              <a:t>        </a:t>
            </a:r>
            <a:r>
              <a:rPr lang="es-MX" dirty="0" err="1" smtClean="0"/>
              <a:t>if</a:t>
            </a:r>
            <a:r>
              <a:rPr lang="es-MX" dirty="0" smtClean="0"/>
              <a:t>(</a:t>
            </a:r>
            <a:r>
              <a:rPr lang="es-MX" dirty="0" err="1" smtClean="0"/>
              <a:t>k.isConnectable</a:t>
            </a:r>
            <a:r>
              <a:rPr lang="es-MX" dirty="0" smtClean="0"/>
              <a:t>( )){</a:t>
            </a:r>
          </a:p>
          <a:p>
            <a:pPr marL="0" indent="0">
              <a:buNone/>
            </a:pPr>
            <a:r>
              <a:rPr lang="es-MX" dirty="0" smtClean="0"/>
              <a:t>            </a:t>
            </a:r>
            <a:r>
              <a:rPr lang="es-MX" dirty="0" err="1" smtClean="0"/>
              <a:t>SocketChannel</a:t>
            </a:r>
            <a:r>
              <a:rPr lang="es-MX" dirty="0" smtClean="0"/>
              <a:t> ch = (</a:t>
            </a:r>
            <a:r>
              <a:rPr lang="es-MX" dirty="0" err="1" smtClean="0"/>
              <a:t>SocketChannel</a:t>
            </a:r>
            <a:r>
              <a:rPr lang="es-MX" dirty="0" smtClean="0"/>
              <a:t>)</a:t>
            </a:r>
            <a:r>
              <a:rPr lang="es-MX" dirty="0" err="1" smtClean="0"/>
              <a:t>k.channel</a:t>
            </a:r>
            <a:r>
              <a:rPr lang="es-MX" dirty="0" smtClean="0"/>
              <a:t>( 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       </a:t>
            </a:r>
            <a:r>
              <a:rPr lang="es-MX" dirty="0" err="1" smtClean="0"/>
              <a:t>if</a:t>
            </a:r>
            <a:r>
              <a:rPr lang="es-MX" dirty="0" smtClean="0"/>
              <a:t>(</a:t>
            </a:r>
            <a:r>
              <a:rPr lang="es-MX" dirty="0" err="1" smtClean="0"/>
              <a:t>ch.isConnectionPending</a:t>
            </a:r>
            <a:r>
              <a:rPr lang="es-MX" dirty="0" smtClean="0"/>
              <a:t>()){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           try{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                 </a:t>
            </a:r>
            <a:r>
              <a:rPr lang="es-MX" dirty="0" err="1" smtClean="0"/>
              <a:t>ch.finishConnect</a:t>
            </a:r>
            <a:r>
              <a:rPr lang="es-MX" dirty="0" smtClean="0"/>
              <a:t>();</a:t>
            </a:r>
            <a:endParaRPr lang="es-MX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>
            <a:normAutofit/>
          </a:bodyPr>
          <a:lstStyle/>
          <a:p>
            <a:r>
              <a:rPr lang="es-MX" sz="3600" b="1" dirty="0" smtClean="0"/>
              <a:t>Estructura de un cliente (2/4)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3005203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538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 err="1" smtClean="0"/>
              <a:t>System.out.println</a:t>
            </a:r>
            <a:r>
              <a:rPr lang="es-MX" dirty="0" smtClean="0"/>
              <a:t>(“Conexión establecida”);</a:t>
            </a:r>
          </a:p>
          <a:p>
            <a:pPr marL="0" indent="0">
              <a:buNone/>
            </a:pPr>
            <a:r>
              <a:rPr lang="es-MX" dirty="0" smtClean="0"/>
              <a:t>}catch(</a:t>
            </a:r>
            <a:r>
              <a:rPr lang="es-MX" dirty="0" err="1" smtClean="0"/>
              <a:t>Exception</a:t>
            </a:r>
            <a:r>
              <a:rPr lang="es-MX" dirty="0" smtClean="0"/>
              <a:t> e){ . . .}</a:t>
            </a:r>
          </a:p>
          <a:p>
            <a:pPr marL="0" indent="0">
              <a:buNone/>
            </a:pPr>
            <a:r>
              <a:rPr lang="es-MX" dirty="0" smtClean="0"/>
              <a:t>}//</a:t>
            </a:r>
            <a:r>
              <a:rPr lang="es-MX" dirty="0" err="1" smtClean="0"/>
              <a:t>if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ch.register</a:t>
            </a:r>
            <a:r>
              <a:rPr lang="es-MX" dirty="0" smtClean="0"/>
              <a:t>(</a:t>
            </a:r>
            <a:r>
              <a:rPr lang="es-MX" dirty="0" err="1" smtClean="0"/>
              <a:t>sel,SelectionKey.OP_READ|SelectionKey.OP_WRITE</a:t>
            </a:r>
            <a:r>
              <a:rPr lang="es-MX" dirty="0" smtClean="0"/>
              <a:t>);</a:t>
            </a:r>
          </a:p>
          <a:p>
            <a:pPr marL="0" indent="0">
              <a:buNone/>
            </a:pPr>
            <a:r>
              <a:rPr lang="es-MX" dirty="0" err="1"/>
              <a:t>c</a:t>
            </a:r>
            <a:r>
              <a:rPr lang="es-MX" dirty="0" err="1" smtClean="0"/>
              <a:t>ontinue</a:t>
            </a:r>
            <a:r>
              <a:rPr lang="es-MX" dirty="0" smtClean="0"/>
              <a:t>;</a:t>
            </a:r>
          </a:p>
          <a:p>
            <a:pPr marL="0" indent="0">
              <a:buNone/>
            </a:pPr>
            <a:r>
              <a:rPr lang="es-MX" dirty="0" smtClean="0"/>
              <a:t>}//</a:t>
            </a:r>
            <a:r>
              <a:rPr lang="es-MX" dirty="0" err="1" smtClean="0"/>
              <a:t>if</a:t>
            </a:r>
            <a:endParaRPr lang="es-MX" dirty="0" smtClean="0"/>
          </a:p>
          <a:p>
            <a:pPr marL="0" indent="0">
              <a:buNone/>
            </a:pPr>
            <a:r>
              <a:rPr lang="es-MX" dirty="0" err="1"/>
              <a:t>i</a:t>
            </a:r>
            <a:r>
              <a:rPr lang="es-MX" dirty="0" err="1" smtClean="0"/>
              <a:t>f</a:t>
            </a:r>
            <a:r>
              <a:rPr lang="es-MX" dirty="0" smtClean="0"/>
              <a:t>(</a:t>
            </a:r>
            <a:r>
              <a:rPr lang="es-MX" dirty="0" err="1" smtClean="0"/>
              <a:t>k.isReadable</a:t>
            </a:r>
            <a:r>
              <a:rPr lang="es-MX" dirty="0" smtClean="0"/>
              <a:t>()){</a:t>
            </a:r>
          </a:p>
          <a:p>
            <a:pPr marL="0" indent="0">
              <a:buNone/>
            </a:pPr>
            <a:r>
              <a:rPr lang="es-MX" dirty="0" smtClean="0"/>
              <a:t>  </a:t>
            </a:r>
            <a:r>
              <a:rPr lang="es-MX" dirty="0" err="1" smtClean="0"/>
              <a:t>SocketChannel</a:t>
            </a:r>
            <a:r>
              <a:rPr lang="es-MX" dirty="0" smtClean="0"/>
              <a:t> ch2 = (</a:t>
            </a:r>
            <a:r>
              <a:rPr lang="es-MX" dirty="0" err="1" smtClean="0"/>
              <a:t>SocketChannel</a:t>
            </a:r>
            <a:r>
              <a:rPr lang="es-MX" dirty="0" smtClean="0"/>
              <a:t>)</a:t>
            </a:r>
            <a:r>
              <a:rPr lang="es-MX" dirty="0" err="1" smtClean="0"/>
              <a:t>k.channel</a:t>
            </a:r>
            <a:r>
              <a:rPr lang="es-MX" dirty="0" smtClean="0"/>
              <a:t>( 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</a:t>
            </a:r>
            <a:r>
              <a:rPr lang="es-MX" dirty="0" err="1" smtClean="0"/>
              <a:t>ByteBuffer</a:t>
            </a:r>
            <a:r>
              <a:rPr lang="es-MX" dirty="0" smtClean="0"/>
              <a:t> b= </a:t>
            </a:r>
            <a:r>
              <a:rPr lang="es-MX" dirty="0" err="1" smtClean="0"/>
              <a:t>ByteBuffer.allocate</a:t>
            </a:r>
            <a:r>
              <a:rPr lang="es-MX" dirty="0" smtClean="0"/>
              <a:t>(100);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</a:t>
            </a:r>
            <a:r>
              <a:rPr lang="es-MX" dirty="0" err="1" smtClean="0"/>
              <a:t>b.clear</a:t>
            </a:r>
            <a:r>
              <a:rPr lang="es-MX" dirty="0" smtClean="0"/>
              <a:t>();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ch2.read(b);</a:t>
            </a:r>
          </a:p>
          <a:p>
            <a:pPr marL="0" indent="0">
              <a:buNone/>
            </a:pPr>
            <a:r>
              <a:rPr lang="es-MX" dirty="0" smtClean="0"/>
              <a:t>  </a:t>
            </a:r>
            <a:r>
              <a:rPr lang="es-MX" dirty="0" err="1" smtClean="0"/>
              <a:t>continue</a:t>
            </a:r>
            <a:r>
              <a:rPr lang="es-MX" dirty="0" smtClean="0"/>
              <a:t>;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>
            <a:normAutofit/>
          </a:bodyPr>
          <a:lstStyle/>
          <a:p>
            <a:r>
              <a:rPr lang="es-MX" sz="3600" b="1" dirty="0" smtClean="0"/>
              <a:t>Estructura de un cliente (3/4)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2298285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13501"/>
            <a:ext cx="10515600" cy="50388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}</a:t>
            </a:r>
            <a:r>
              <a:rPr lang="es-MX" dirty="0" err="1" smtClean="0"/>
              <a:t>else</a:t>
            </a:r>
            <a:r>
              <a:rPr lang="es-MX" dirty="0" smtClean="0"/>
              <a:t> </a:t>
            </a:r>
            <a:r>
              <a:rPr lang="es-MX" dirty="0" err="1" smtClean="0"/>
              <a:t>if</a:t>
            </a:r>
            <a:r>
              <a:rPr lang="es-MX" dirty="0" smtClean="0"/>
              <a:t>(</a:t>
            </a:r>
            <a:r>
              <a:rPr lang="es-MX" dirty="0" err="1" smtClean="0"/>
              <a:t>k.isWritable</a:t>
            </a:r>
            <a:r>
              <a:rPr lang="es-MX" dirty="0" smtClean="0"/>
              <a:t>()){</a:t>
            </a:r>
          </a:p>
          <a:p>
            <a:pPr marL="0" indent="0">
              <a:buNone/>
            </a:pPr>
            <a:r>
              <a:rPr lang="es-MX" dirty="0" smtClean="0"/>
              <a:t>  </a:t>
            </a:r>
            <a:r>
              <a:rPr lang="es-MX" dirty="0"/>
              <a:t> </a:t>
            </a:r>
            <a:r>
              <a:rPr lang="es-MX" dirty="0" err="1" smtClean="0"/>
              <a:t>SocketChannel</a:t>
            </a:r>
            <a:r>
              <a:rPr lang="es-MX" dirty="0" smtClean="0"/>
              <a:t> ch2 = (</a:t>
            </a:r>
            <a:r>
              <a:rPr lang="es-MX" dirty="0" err="1" smtClean="0"/>
              <a:t>SocketChannel</a:t>
            </a:r>
            <a:r>
              <a:rPr lang="es-MX" dirty="0" smtClean="0"/>
              <a:t>)</a:t>
            </a:r>
            <a:r>
              <a:rPr lang="es-MX" dirty="0" err="1" smtClean="0"/>
              <a:t>k.channel</a:t>
            </a:r>
            <a:r>
              <a:rPr lang="es-MX" dirty="0" smtClean="0"/>
              <a:t>( );</a:t>
            </a:r>
          </a:p>
          <a:p>
            <a:pPr marL="0" indent="0">
              <a:buNone/>
            </a:pPr>
            <a:r>
              <a:rPr lang="es-MX" dirty="0" smtClean="0"/>
              <a:t>   </a:t>
            </a:r>
            <a:r>
              <a:rPr lang="es-MX" dirty="0" err="1" smtClean="0"/>
              <a:t>String</a:t>
            </a:r>
            <a:r>
              <a:rPr lang="es-MX" dirty="0" smtClean="0"/>
              <a:t> </a:t>
            </a:r>
            <a:r>
              <a:rPr lang="es-MX" dirty="0" err="1" smtClean="0"/>
              <a:t>msj</a:t>
            </a:r>
            <a:r>
              <a:rPr lang="es-MX" dirty="0" smtClean="0"/>
              <a:t>=“un mensaje”;</a:t>
            </a:r>
          </a:p>
          <a:p>
            <a:pPr marL="0" indent="0">
              <a:buNone/>
            </a:pPr>
            <a:r>
              <a:rPr lang="es-MX" dirty="0" smtClean="0"/>
              <a:t>   byte[ ] b = </a:t>
            </a:r>
            <a:r>
              <a:rPr lang="es-MX" dirty="0" err="1" smtClean="0"/>
              <a:t>msj.getBytes</a:t>
            </a:r>
            <a:r>
              <a:rPr lang="es-MX" dirty="0" smtClean="0"/>
              <a:t>();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</a:t>
            </a:r>
            <a:r>
              <a:rPr lang="es-MX" dirty="0" err="1" smtClean="0"/>
              <a:t>ByteBuffer</a:t>
            </a:r>
            <a:r>
              <a:rPr lang="es-MX" dirty="0" smtClean="0"/>
              <a:t> </a:t>
            </a:r>
            <a:r>
              <a:rPr lang="es-MX" dirty="0" err="1" smtClean="0"/>
              <a:t>buf</a:t>
            </a:r>
            <a:r>
              <a:rPr lang="es-MX" dirty="0" smtClean="0"/>
              <a:t> = </a:t>
            </a:r>
            <a:r>
              <a:rPr lang="es-MX" dirty="0" err="1" smtClean="0"/>
              <a:t>ByteBuffer.wrap</a:t>
            </a:r>
            <a:r>
              <a:rPr lang="es-MX" dirty="0" smtClean="0"/>
              <a:t>(b);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ch2.write(</a:t>
            </a:r>
            <a:r>
              <a:rPr lang="es-MX" dirty="0" err="1" smtClean="0"/>
              <a:t>buf</a:t>
            </a:r>
            <a:r>
              <a:rPr lang="es-MX" dirty="0" smtClean="0"/>
              <a:t>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</a:t>
            </a:r>
            <a:r>
              <a:rPr lang="es-MX" dirty="0" err="1" smtClean="0"/>
              <a:t>continue</a:t>
            </a:r>
            <a:r>
              <a:rPr lang="es-MX" dirty="0" smtClean="0"/>
              <a:t>;</a:t>
            </a:r>
          </a:p>
          <a:p>
            <a:pPr marL="0" indent="0">
              <a:buNone/>
            </a:pPr>
            <a:r>
              <a:rPr lang="es-MX" dirty="0" smtClean="0"/>
              <a:t>}//</a:t>
            </a:r>
            <a:r>
              <a:rPr lang="es-MX" dirty="0" err="1" smtClean="0"/>
              <a:t>if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}//</a:t>
            </a:r>
            <a:r>
              <a:rPr lang="es-MX" dirty="0" err="1"/>
              <a:t>while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}//</a:t>
            </a:r>
            <a:r>
              <a:rPr lang="es-MX" dirty="0" err="1"/>
              <a:t>for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}catch(</a:t>
            </a:r>
            <a:r>
              <a:rPr lang="es-MX" dirty="0" err="1" smtClean="0"/>
              <a:t>Exception</a:t>
            </a:r>
            <a:r>
              <a:rPr lang="es-MX" dirty="0" smtClean="0"/>
              <a:t> e){  … }</a:t>
            </a:r>
          </a:p>
          <a:p>
            <a:pPr marL="0" indent="0">
              <a:buNone/>
            </a:pP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Ej. EcoS.java, EcoC.java, Sender.java, </a:t>
            </a:r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Receiver.java, SNB.java, CNB.java</a:t>
            </a:r>
            <a:endParaRPr lang="es-MX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133307"/>
            <a:ext cx="10515600" cy="793974"/>
          </a:xfrm>
        </p:spPr>
        <p:txBody>
          <a:bodyPr>
            <a:normAutofit/>
          </a:bodyPr>
          <a:lstStyle/>
          <a:p>
            <a:r>
              <a:rPr lang="es-MX" sz="3600" b="1" dirty="0" smtClean="0"/>
              <a:t>Estructura de un cliente (4/4)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3904176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600" b="1" dirty="0" smtClean="0"/>
              <a:t>Clase </a:t>
            </a:r>
            <a:r>
              <a:rPr lang="es-MX" sz="3600" b="1" dirty="0" err="1" smtClean="0"/>
              <a:t>java.nio.channels.DatagramChannel</a:t>
            </a:r>
            <a:endParaRPr lang="es-MX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Opciones modificables:</a:t>
            </a:r>
          </a:p>
          <a:p>
            <a:pPr lvl="1"/>
            <a:r>
              <a:rPr lang="es-MX" dirty="0" smtClean="0"/>
              <a:t>SO_SNDBUF</a:t>
            </a:r>
          </a:p>
          <a:p>
            <a:pPr lvl="1"/>
            <a:r>
              <a:rPr lang="es-MX" dirty="0" smtClean="0"/>
              <a:t>SO_RCVBUF</a:t>
            </a:r>
          </a:p>
          <a:p>
            <a:pPr lvl="1"/>
            <a:r>
              <a:rPr lang="es-MX" dirty="0" smtClean="0"/>
              <a:t>SO_REUSEADDR</a:t>
            </a:r>
          </a:p>
          <a:p>
            <a:pPr lvl="1"/>
            <a:r>
              <a:rPr lang="es-MX" dirty="0" smtClean="0"/>
              <a:t>SO_BROADCAST</a:t>
            </a:r>
          </a:p>
          <a:p>
            <a:pPr lvl="1"/>
            <a:r>
              <a:rPr lang="es-MX" dirty="0" smtClean="0"/>
              <a:t>IP_TOS</a:t>
            </a:r>
          </a:p>
          <a:p>
            <a:pPr lvl="1"/>
            <a:r>
              <a:rPr lang="es-MX" dirty="0" smtClean="0"/>
              <a:t>IP_MULTICAST_IF</a:t>
            </a:r>
          </a:p>
          <a:p>
            <a:pPr lvl="1"/>
            <a:r>
              <a:rPr lang="es-MX" dirty="0" smtClean="0"/>
              <a:t>IP_MULTICAST_TTL</a:t>
            </a:r>
          </a:p>
          <a:p>
            <a:pPr lvl="1"/>
            <a:r>
              <a:rPr lang="es-MX" dirty="0" smtClean="0"/>
              <a:t>IP_MULTICAST_LOOP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2913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b="1" dirty="0" smtClean="0"/>
              <a:t>Clase DatagramChannel</a:t>
            </a:r>
            <a:br>
              <a:rPr lang="es-MX" sz="4000" b="1" dirty="0" smtClean="0"/>
            </a:br>
            <a:r>
              <a:rPr lang="es-MX" sz="4000" b="1" dirty="0" smtClean="0"/>
              <a:t>Métodos</a:t>
            </a:r>
            <a:endParaRPr lang="es-MX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 err="1"/>
              <a:t>a</a:t>
            </a:r>
            <a:r>
              <a:rPr lang="es-MX" sz="2400" dirty="0" err="1" smtClean="0"/>
              <a:t>bstract</a:t>
            </a:r>
            <a:r>
              <a:rPr lang="es-MX" sz="2400" dirty="0" smtClean="0"/>
              <a:t> DatagramChannel </a:t>
            </a:r>
            <a:r>
              <a:rPr lang="es-MX" sz="2400" dirty="0" err="1" smtClean="0"/>
              <a:t>bind</a:t>
            </a:r>
            <a:r>
              <a:rPr lang="es-MX" sz="2400" dirty="0" smtClean="0"/>
              <a:t>(</a:t>
            </a:r>
            <a:r>
              <a:rPr lang="es-MX" sz="2400" dirty="0" err="1" smtClean="0"/>
              <a:t>SocketAddress</a:t>
            </a:r>
            <a:r>
              <a:rPr lang="es-MX" sz="2400" dirty="0" smtClean="0"/>
              <a:t> l)</a:t>
            </a:r>
          </a:p>
          <a:p>
            <a:r>
              <a:rPr lang="es-MX" sz="2400" dirty="0" err="1"/>
              <a:t>abstract</a:t>
            </a:r>
            <a:r>
              <a:rPr lang="es-MX" sz="2400" dirty="0"/>
              <a:t> </a:t>
            </a:r>
            <a:r>
              <a:rPr lang="es-MX" sz="2400" dirty="0" smtClean="0"/>
              <a:t>DatagramChannel </a:t>
            </a:r>
            <a:r>
              <a:rPr lang="es-MX" sz="2400" dirty="0" err="1" smtClean="0"/>
              <a:t>connect</a:t>
            </a:r>
            <a:r>
              <a:rPr lang="es-MX" sz="2400" dirty="0" smtClean="0"/>
              <a:t>(</a:t>
            </a:r>
            <a:r>
              <a:rPr lang="es-MX" sz="2400" dirty="0" err="1" smtClean="0"/>
              <a:t>SocketAddress</a:t>
            </a:r>
            <a:r>
              <a:rPr lang="es-MX" sz="2400" dirty="0" smtClean="0"/>
              <a:t> </a:t>
            </a:r>
            <a:r>
              <a:rPr lang="es-MX" sz="2400" dirty="0" err="1" smtClean="0"/>
              <a:t>dst</a:t>
            </a:r>
            <a:r>
              <a:rPr lang="es-MX" sz="2400" dirty="0" smtClean="0"/>
              <a:t>)</a:t>
            </a:r>
          </a:p>
          <a:p>
            <a:r>
              <a:rPr lang="es-MX" sz="2400" dirty="0" err="1"/>
              <a:t>abstract</a:t>
            </a:r>
            <a:r>
              <a:rPr lang="es-MX" sz="2400" dirty="0"/>
              <a:t> </a:t>
            </a:r>
            <a:r>
              <a:rPr lang="es-MX" sz="2400" dirty="0" smtClean="0"/>
              <a:t>DatagramChannel </a:t>
            </a:r>
            <a:r>
              <a:rPr lang="es-MX" sz="2400" dirty="0" err="1" smtClean="0"/>
              <a:t>disconnect</a:t>
            </a:r>
            <a:r>
              <a:rPr lang="es-MX" sz="2400" dirty="0" smtClean="0"/>
              <a:t>( )</a:t>
            </a:r>
          </a:p>
          <a:p>
            <a:r>
              <a:rPr lang="es-MX" sz="2400" dirty="0" err="1" smtClean="0"/>
              <a:t>abstract</a:t>
            </a:r>
            <a:r>
              <a:rPr lang="es-MX" sz="2400" dirty="0" smtClean="0"/>
              <a:t> </a:t>
            </a:r>
            <a:r>
              <a:rPr lang="es-MX" sz="2400" dirty="0" err="1" smtClean="0"/>
              <a:t>SocketAddress</a:t>
            </a:r>
            <a:r>
              <a:rPr lang="es-MX" sz="2400" dirty="0" smtClean="0"/>
              <a:t> </a:t>
            </a:r>
            <a:r>
              <a:rPr lang="es-MX" sz="2400" dirty="0" err="1" smtClean="0"/>
              <a:t>getLocalAddress</a:t>
            </a:r>
            <a:r>
              <a:rPr lang="es-MX" sz="2400" dirty="0" smtClean="0"/>
              <a:t>( )</a:t>
            </a:r>
          </a:p>
          <a:p>
            <a:r>
              <a:rPr lang="es-MX" sz="2400" dirty="0" err="1"/>
              <a:t>abstract</a:t>
            </a:r>
            <a:r>
              <a:rPr lang="es-MX" sz="2400" dirty="0"/>
              <a:t> </a:t>
            </a:r>
            <a:r>
              <a:rPr lang="es-MX" sz="2400" dirty="0" err="1" smtClean="0"/>
              <a:t>SocketAddress</a:t>
            </a:r>
            <a:r>
              <a:rPr lang="es-MX" sz="2400" dirty="0" smtClean="0"/>
              <a:t> </a:t>
            </a:r>
            <a:r>
              <a:rPr lang="es-MX" sz="2400" dirty="0" err="1" smtClean="0"/>
              <a:t>getRemoteAddress</a:t>
            </a:r>
            <a:r>
              <a:rPr lang="es-MX" sz="2400" dirty="0" smtClean="0"/>
              <a:t>( )</a:t>
            </a:r>
          </a:p>
          <a:p>
            <a:r>
              <a:rPr lang="es-MX" sz="2400" dirty="0" err="1"/>
              <a:t>abstract</a:t>
            </a:r>
            <a:r>
              <a:rPr lang="es-MX" sz="2400" dirty="0"/>
              <a:t> </a:t>
            </a:r>
            <a:r>
              <a:rPr lang="es-MX" sz="2400" dirty="0" err="1" smtClean="0"/>
              <a:t>boolean</a:t>
            </a:r>
            <a:r>
              <a:rPr lang="es-MX" sz="2400" dirty="0" smtClean="0"/>
              <a:t> </a:t>
            </a:r>
            <a:r>
              <a:rPr lang="es-MX" sz="2400" dirty="0" err="1" smtClean="0"/>
              <a:t>isConnected</a:t>
            </a:r>
            <a:r>
              <a:rPr lang="es-MX" sz="2400" dirty="0" smtClean="0"/>
              <a:t>( )</a:t>
            </a:r>
          </a:p>
          <a:p>
            <a:r>
              <a:rPr lang="es-MX" sz="2400" dirty="0" err="1"/>
              <a:t>s</a:t>
            </a:r>
            <a:r>
              <a:rPr lang="es-MX" sz="2400" dirty="0" err="1" smtClean="0"/>
              <a:t>tatic</a:t>
            </a:r>
            <a:r>
              <a:rPr lang="es-MX" sz="2400" dirty="0" smtClean="0"/>
              <a:t> DatagramChannel open( )</a:t>
            </a:r>
          </a:p>
          <a:p>
            <a:r>
              <a:rPr lang="es-MX" sz="2400" dirty="0" err="1"/>
              <a:t>static</a:t>
            </a:r>
            <a:r>
              <a:rPr lang="es-MX" sz="2400" dirty="0"/>
              <a:t> DatagramChannel </a:t>
            </a:r>
            <a:r>
              <a:rPr lang="es-MX" sz="2400" dirty="0" smtClean="0"/>
              <a:t>open(</a:t>
            </a:r>
            <a:r>
              <a:rPr lang="es-MX" sz="2400" dirty="0" err="1" smtClean="0"/>
              <a:t>ProtocolFamily</a:t>
            </a:r>
            <a:r>
              <a:rPr lang="es-MX" sz="2400" dirty="0" smtClean="0"/>
              <a:t> f)</a:t>
            </a:r>
          </a:p>
          <a:p>
            <a:endParaRPr lang="es-MX" sz="2400" dirty="0"/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644299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b="1" dirty="0" smtClean="0"/>
              <a:t>Clase DatagramChannel</a:t>
            </a:r>
            <a:br>
              <a:rPr lang="es-MX" sz="4000" b="1" dirty="0" smtClean="0"/>
            </a:br>
            <a:r>
              <a:rPr lang="es-MX" sz="4000" b="1" dirty="0" smtClean="0"/>
              <a:t>Métodos</a:t>
            </a:r>
            <a:endParaRPr lang="es-MX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sz="2400" dirty="0" err="1"/>
              <a:t>a</a:t>
            </a:r>
            <a:r>
              <a:rPr lang="es-MX" sz="2400" dirty="0" err="1" smtClean="0"/>
              <a:t>bstract</a:t>
            </a:r>
            <a:r>
              <a:rPr lang="es-MX" sz="2400" dirty="0" smtClean="0"/>
              <a:t> </a:t>
            </a:r>
            <a:r>
              <a:rPr lang="es-MX" sz="2400" dirty="0" err="1" smtClean="0"/>
              <a:t>int</a:t>
            </a:r>
            <a:r>
              <a:rPr lang="es-MX" sz="2400" dirty="0" smtClean="0"/>
              <a:t> </a:t>
            </a:r>
            <a:r>
              <a:rPr lang="es-MX" sz="2400" dirty="0" err="1" smtClean="0"/>
              <a:t>read</a:t>
            </a:r>
            <a:r>
              <a:rPr lang="es-MX" sz="2400" dirty="0" smtClean="0"/>
              <a:t>(</a:t>
            </a:r>
            <a:r>
              <a:rPr lang="es-MX" sz="2400" dirty="0" err="1" smtClean="0"/>
              <a:t>ByteBuffer</a:t>
            </a:r>
            <a:r>
              <a:rPr lang="es-MX" sz="2400" dirty="0" smtClean="0"/>
              <a:t> b)</a:t>
            </a:r>
            <a:endParaRPr lang="es-MX" sz="2400" dirty="0"/>
          </a:p>
          <a:p>
            <a:r>
              <a:rPr lang="es-MX" sz="2400" dirty="0" err="1"/>
              <a:t>l</a:t>
            </a:r>
            <a:r>
              <a:rPr lang="es-MX" sz="2400" dirty="0" err="1" smtClean="0"/>
              <a:t>ong</a:t>
            </a:r>
            <a:r>
              <a:rPr lang="es-MX" sz="2400" dirty="0" smtClean="0"/>
              <a:t> </a:t>
            </a:r>
            <a:r>
              <a:rPr lang="es-MX" sz="2400" dirty="0" err="1" smtClean="0"/>
              <a:t>read</a:t>
            </a:r>
            <a:r>
              <a:rPr lang="es-MX" sz="2400" dirty="0" smtClean="0"/>
              <a:t>(</a:t>
            </a:r>
            <a:r>
              <a:rPr lang="es-MX" sz="2400" dirty="0" err="1" smtClean="0"/>
              <a:t>ByteBuffer</a:t>
            </a:r>
            <a:r>
              <a:rPr lang="es-MX" sz="2400" dirty="0" smtClean="0"/>
              <a:t> [ ] </a:t>
            </a:r>
            <a:r>
              <a:rPr lang="es-MX" sz="2400" dirty="0" err="1" smtClean="0"/>
              <a:t>dst</a:t>
            </a:r>
            <a:r>
              <a:rPr lang="es-MX" sz="2400" dirty="0" smtClean="0"/>
              <a:t>)</a:t>
            </a:r>
          </a:p>
          <a:p>
            <a:r>
              <a:rPr lang="es-MX" sz="2400" dirty="0" err="1"/>
              <a:t>a</a:t>
            </a:r>
            <a:r>
              <a:rPr lang="es-MX" sz="2400" dirty="0" err="1" smtClean="0"/>
              <a:t>bstract</a:t>
            </a:r>
            <a:r>
              <a:rPr lang="es-MX" sz="2400" dirty="0" smtClean="0"/>
              <a:t> </a:t>
            </a:r>
            <a:r>
              <a:rPr lang="es-MX" sz="2400" dirty="0" err="1" smtClean="0"/>
              <a:t>SocketAddress</a:t>
            </a:r>
            <a:r>
              <a:rPr lang="es-MX" sz="2400" dirty="0" smtClean="0"/>
              <a:t> </a:t>
            </a:r>
            <a:r>
              <a:rPr lang="es-MX" sz="2400" dirty="0" err="1" smtClean="0"/>
              <a:t>receive</a:t>
            </a:r>
            <a:r>
              <a:rPr lang="es-MX" sz="2400" dirty="0" smtClean="0"/>
              <a:t>(</a:t>
            </a:r>
            <a:r>
              <a:rPr lang="es-MX" sz="2400" dirty="0" err="1" smtClean="0"/>
              <a:t>ByteBuffer</a:t>
            </a:r>
            <a:r>
              <a:rPr lang="es-MX" sz="2400" dirty="0" smtClean="0"/>
              <a:t> b)</a:t>
            </a:r>
          </a:p>
          <a:p>
            <a:r>
              <a:rPr lang="es-MX" sz="2400" dirty="0" err="1"/>
              <a:t>a</a:t>
            </a:r>
            <a:r>
              <a:rPr lang="es-MX" sz="2400" dirty="0" err="1" smtClean="0"/>
              <a:t>bstract</a:t>
            </a:r>
            <a:r>
              <a:rPr lang="es-MX" sz="2400" dirty="0" smtClean="0"/>
              <a:t> </a:t>
            </a:r>
            <a:r>
              <a:rPr lang="es-MX" sz="2400" dirty="0" err="1" smtClean="0"/>
              <a:t>int</a:t>
            </a:r>
            <a:r>
              <a:rPr lang="es-MX" sz="2400" dirty="0" smtClean="0"/>
              <a:t> </a:t>
            </a:r>
            <a:r>
              <a:rPr lang="es-MX" sz="2400" dirty="0" err="1" smtClean="0"/>
              <a:t>send</a:t>
            </a:r>
            <a:r>
              <a:rPr lang="es-MX" sz="2400" dirty="0" smtClean="0"/>
              <a:t>(</a:t>
            </a:r>
            <a:r>
              <a:rPr lang="es-MX" sz="2400" dirty="0" err="1" smtClean="0"/>
              <a:t>ByteBuffer</a:t>
            </a:r>
            <a:r>
              <a:rPr lang="es-MX" sz="2400" dirty="0" smtClean="0"/>
              <a:t> b, </a:t>
            </a:r>
            <a:r>
              <a:rPr lang="es-MX" sz="2400" dirty="0" err="1" smtClean="0"/>
              <a:t>SocketAddress</a:t>
            </a:r>
            <a:r>
              <a:rPr lang="es-MX" sz="2400" dirty="0" smtClean="0"/>
              <a:t> </a:t>
            </a:r>
            <a:r>
              <a:rPr lang="es-MX" sz="2400" dirty="0" err="1" smtClean="0"/>
              <a:t>dst</a:t>
            </a:r>
            <a:r>
              <a:rPr lang="es-MX" sz="2400" dirty="0" smtClean="0"/>
              <a:t>)</a:t>
            </a:r>
          </a:p>
          <a:p>
            <a:r>
              <a:rPr lang="fr-FR" sz="2400" dirty="0"/>
              <a:t>abstract &lt;T&gt; </a:t>
            </a:r>
            <a:r>
              <a:rPr lang="fr-FR" sz="2400" dirty="0" err="1" smtClean="0"/>
              <a:t>DatagramChannel</a:t>
            </a:r>
            <a:r>
              <a:rPr lang="fr-FR" sz="2400" dirty="0" smtClean="0"/>
              <a:t> </a:t>
            </a:r>
            <a:r>
              <a:rPr lang="fr-FR" sz="2400" dirty="0" err="1" smtClean="0"/>
              <a:t>setOption</a:t>
            </a:r>
            <a:r>
              <a:rPr lang="fr-FR" sz="2400" dirty="0" smtClean="0"/>
              <a:t>(</a:t>
            </a:r>
            <a:r>
              <a:rPr lang="fr-FR" sz="2400" dirty="0" err="1" smtClean="0"/>
              <a:t>SocketOption</a:t>
            </a:r>
            <a:r>
              <a:rPr lang="fr-FR" sz="2400" dirty="0" smtClean="0"/>
              <a:t>&lt;T</a:t>
            </a:r>
            <a:r>
              <a:rPr lang="fr-FR" sz="2400" dirty="0"/>
              <a:t>&gt; </a:t>
            </a:r>
            <a:r>
              <a:rPr lang="fr-FR" sz="2400" dirty="0" smtClean="0"/>
              <a:t>op, </a:t>
            </a:r>
            <a:r>
              <a:rPr lang="fr-FR" sz="2400" dirty="0"/>
              <a:t>T </a:t>
            </a:r>
            <a:r>
              <a:rPr lang="fr-FR" sz="2400" dirty="0" smtClean="0"/>
              <a:t>v)</a:t>
            </a:r>
          </a:p>
          <a:p>
            <a:r>
              <a:rPr lang="fr-FR" sz="2400" dirty="0"/>
              <a:t>a</a:t>
            </a:r>
            <a:r>
              <a:rPr lang="fr-FR" sz="2400" dirty="0" smtClean="0"/>
              <a:t>bstract </a:t>
            </a:r>
            <a:r>
              <a:rPr lang="fr-FR" sz="2400" dirty="0" err="1" smtClean="0"/>
              <a:t>DatagramSocket</a:t>
            </a:r>
            <a:r>
              <a:rPr lang="fr-FR" sz="2400" dirty="0" smtClean="0"/>
              <a:t> socket( )</a:t>
            </a:r>
          </a:p>
          <a:p>
            <a:r>
              <a:rPr lang="es-MX" sz="2400" dirty="0" err="1"/>
              <a:t>abstract</a:t>
            </a:r>
            <a:r>
              <a:rPr lang="es-MX" sz="2400" dirty="0"/>
              <a:t> </a:t>
            </a:r>
            <a:r>
              <a:rPr lang="es-MX" sz="2400" dirty="0" err="1" smtClean="0"/>
              <a:t>int</a:t>
            </a:r>
            <a:r>
              <a:rPr lang="es-MX" sz="2400" dirty="0" smtClean="0"/>
              <a:t> </a:t>
            </a:r>
            <a:r>
              <a:rPr lang="es-MX" sz="2400" dirty="0" err="1" smtClean="0"/>
              <a:t>write</a:t>
            </a:r>
            <a:r>
              <a:rPr lang="es-MX" sz="2400" dirty="0" smtClean="0"/>
              <a:t>(</a:t>
            </a:r>
            <a:r>
              <a:rPr lang="es-MX" sz="2400" dirty="0" err="1" smtClean="0"/>
              <a:t>ByteBuffer</a:t>
            </a:r>
            <a:r>
              <a:rPr lang="es-MX" sz="2400" dirty="0" smtClean="0"/>
              <a:t> b)</a:t>
            </a:r>
            <a:endParaRPr lang="fr-FR" sz="2400" dirty="0" smtClean="0"/>
          </a:p>
          <a:p>
            <a:endParaRPr lang="es-MX" sz="2400" dirty="0" smtClean="0"/>
          </a:p>
          <a:p>
            <a:endParaRPr lang="es-MX" sz="2400" dirty="0"/>
          </a:p>
          <a:p>
            <a:pPr marL="0" indent="0">
              <a:buNone/>
            </a:pPr>
            <a:r>
              <a:rPr lang="es-MX" sz="2400" dirty="0" smtClean="0"/>
              <a:t>Ej. UDPC.java, </a:t>
            </a:r>
            <a:r>
              <a:rPr lang="es-MX" sz="2400" dirty="0" smtClean="0"/>
              <a:t>UDPS.java, USNB.java, UCNB.java, USNBC.java, UCNBC.java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037783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Sockets </a:t>
            </a:r>
            <a:r>
              <a:rPr lang="es-MX" dirty="0" err="1" smtClean="0"/>
              <a:t>multicast</a:t>
            </a:r>
            <a:r>
              <a:rPr lang="es-MX" dirty="0" smtClean="0"/>
              <a:t> no bloqueantes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Opciones de socket a ser modificadas:</a:t>
            </a:r>
          </a:p>
          <a:p>
            <a:pPr lvl="1"/>
            <a:r>
              <a:rPr lang="es-MX" dirty="0" smtClean="0"/>
              <a:t>SO_REUSEADDR</a:t>
            </a:r>
          </a:p>
          <a:p>
            <a:pPr lvl="1"/>
            <a:r>
              <a:rPr lang="es-MX" dirty="0" smtClean="0"/>
              <a:t>IP_MULTICAST_IF</a:t>
            </a:r>
          </a:p>
          <a:p>
            <a:pPr lvl="1"/>
            <a:r>
              <a:rPr lang="es-MX" dirty="0" smtClean="0"/>
              <a:t>IP_MULTICAST_TTL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29123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97700"/>
            <a:ext cx="10515600" cy="600790"/>
          </a:xfrm>
        </p:spPr>
        <p:txBody>
          <a:bodyPr>
            <a:normAutofit/>
          </a:bodyPr>
          <a:lstStyle/>
          <a:p>
            <a:r>
              <a:rPr lang="es-MX" sz="2800" b="1" dirty="0" smtClean="0"/>
              <a:t>Ej.</a:t>
            </a:r>
            <a:endParaRPr lang="es-MX" sz="28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30309"/>
            <a:ext cx="10515600" cy="56280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System.out.print("\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nElige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la interfaz 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multicast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:");</a:t>
            </a:r>
          </a:p>
          <a:p>
            <a:pPr marL="0" indent="0">
              <a:buNone/>
            </a:pP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interfaz = 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br.readLine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//NetworkInterface ni = 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NetworkInterface.getByName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("eth2");</a:t>
            </a:r>
          </a:p>
          <a:p>
            <a:pPr marL="0" indent="0">
              <a:buNone/>
            </a:pP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NetworkInterface ni = 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NetworkInterface.getByIndex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(interfaz);</a:t>
            </a:r>
          </a:p>
          <a:p>
            <a:pPr marL="0" indent="0">
              <a:buNone/>
            </a:pP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br.close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nElegiste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"+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ni.getDisplayName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DatagramChannel 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channel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DatagramChannel.open(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StandardProtocolFamily.INET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channel.configureBlocking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(false);</a:t>
            </a:r>
          </a:p>
          <a:p>
            <a:pPr marL="0" indent="0">
              <a:buNone/>
            </a:pP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channel.setOption(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StandardSocketOptions.SO_REUSEADDR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true);</a:t>
            </a:r>
          </a:p>
          <a:p>
            <a:pPr marL="0" indent="0">
              <a:buNone/>
            </a:pP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channel.setOption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StandardSocketOptions.IP_MULTICAST_IF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ni);</a:t>
            </a:r>
          </a:p>
          <a:p>
            <a:pPr marL="0" indent="0">
              <a:buNone/>
            </a:pP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channel.setOption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StandardSocketOptions.IP_MULTICAST_TTL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128);</a:t>
            </a:r>
          </a:p>
          <a:p>
            <a:pPr marL="0" indent="0">
              <a:buNone/>
            </a:pP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InetAddress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InetAddress.getByName("230.0.0.1");</a:t>
            </a:r>
          </a:p>
          <a:p>
            <a:pPr marL="0" indent="0">
              <a:buNone/>
            </a:pP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channel.join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ni);</a:t>
            </a:r>
          </a:p>
          <a:p>
            <a:pPr marL="0" indent="0">
              <a:buNone/>
            </a:pP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Selector 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Selector.open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channel.register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selector,SelectionKey.OP_WRITE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6280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157"/>
          </a:xfrm>
        </p:spPr>
        <p:txBody>
          <a:bodyPr/>
          <a:lstStyle/>
          <a:p>
            <a:r>
              <a:rPr lang="es-MX" sz="3600" b="1" dirty="0" smtClean="0"/>
              <a:t>Clase Buffer (</a:t>
            </a:r>
            <a:r>
              <a:rPr lang="es-MX" sz="3600" b="1" dirty="0" err="1" smtClean="0"/>
              <a:t>java.nio.Buffer</a:t>
            </a:r>
            <a:r>
              <a:rPr lang="es-MX" sz="3600" b="1" dirty="0" smtClean="0"/>
              <a:t>)  //abstracta</a:t>
            </a:r>
            <a:endParaRPr lang="es-MX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545169" cy="4351338"/>
          </a:xfrm>
        </p:spPr>
        <p:txBody>
          <a:bodyPr/>
          <a:lstStyle/>
          <a:p>
            <a:r>
              <a:rPr lang="es-MX" dirty="0" smtClean="0"/>
              <a:t>Métodos:</a:t>
            </a:r>
          </a:p>
          <a:p>
            <a:pPr lvl="1"/>
            <a:r>
              <a:rPr lang="es-MX" dirty="0" err="1"/>
              <a:t>i</a:t>
            </a:r>
            <a:r>
              <a:rPr lang="es-MX" dirty="0" err="1" smtClean="0"/>
              <a:t>nt</a:t>
            </a:r>
            <a:r>
              <a:rPr lang="es-MX" dirty="0" smtClean="0"/>
              <a:t> </a:t>
            </a:r>
            <a:r>
              <a:rPr lang="es-MX" dirty="0" err="1" smtClean="0"/>
              <a:t>capacity</a:t>
            </a:r>
            <a:r>
              <a:rPr lang="es-MX" dirty="0" smtClean="0"/>
              <a:t>( )</a:t>
            </a:r>
          </a:p>
          <a:p>
            <a:pPr lvl="1"/>
            <a:r>
              <a:rPr lang="es-MX" dirty="0" smtClean="0"/>
              <a:t>Buffer </a:t>
            </a:r>
            <a:r>
              <a:rPr lang="es-MX" dirty="0" err="1" smtClean="0"/>
              <a:t>clear</a:t>
            </a:r>
            <a:r>
              <a:rPr lang="es-MX" dirty="0" smtClean="0"/>
              <a:t>( )</a:t>
            </a:r>
          </a:p>
          <a:p>
            <a:pPr lvl="1"/>
            <a:r>
              <a:rPr lang="es-MX" dirty="0" smtClean="0"/>
              <a:t>Buffer </a:t>
            </a:r>
            <a:r>
              <a:rPr lang="es-MX" dirty="0" err="1" smtClean="0"/>
              <a:t>flip</a:t>
            </a:r>
            <a:r>
              <a:rPr lang="es-MX" dirty="0" smtClean="0"/>
              <a:t>( )</a:t>
            </a:r>
          </a:p>
          <a:p>
            <a:pPr lvl="1"/>
            <a:r>
              <a:rPr lang="es-MX" dirty="0" err="1"/>
              <a:t>a</a:t>
            </a:r>
            <a:r>
              <a:rPr lang="es-MX" dirty="0" err="1" smtClean="0"/>
              <a:t>bstract</a:t>
            </a:r>
            <a:r>
              <a:rPr lang="es-MX" dirty="0" smtClean="0"/>
              <a:t> </a:t>
            </a:r>
            <a:r>
              <a:rPr lang="es-MX" dirty="0" err="1" smtClean="0"/>
              <a:t>boolean</a:t>
            </a:r>
            <a:r>
              <a:rPr lang="es-MX" dirty="0" smtClean="0"/>
              <a:t> </a:t>
            </a:r>
            <a:r>
              <a:rPr lang="es-MX" dirty="0" err="1" smtClean="0"/>
              <a:t>hasArray</a:t>
            </a:r>
            <a:r>
              <a:rPr lang="es-MX" dirty="0" smtClean="0"/>
              <a:t>( )</a:t>
            </a:r>
          </a:p>
          <a:p>
            <a:pPr lvl="1"/>
            <a:r>
              <a:rPr lang="es-MX" dirty="0" err="1" smtClean="0"/>
              <a:t>Boolean</a:t>
            </a:r>
            <a:r>
              <a:rPr lang="es-MX" dirty="0" smtClean="0"/>
              <a:t> </a:t>
            </a:r>
            <a:r>
              <a:rPr lang="es-MX" dirty="0" err="1" smtClean="0"/>
              <a:t>hasRemaining</a:t>
            </a:r>
            <a:r>
              <a:rPr lang="es-MX" dirty="0" smtClean="0"/>
              <a:t>( )</a:t>
            </a:r>
          </a:p>
          <a:p>
            <a:pPr lvl="1"/>
            <a:r>
              <a:rPr lang="es-MX" dirty="0" err="1" smtClean="0"/>
              <a:t>abstract</a:t>
            </a:r>
            <a:r>
              <a:rPr lang="es-MX" dirty="0" smtClean="0"/>
              <a:t> </a:t>
            </a:r>
            <a:r>
              <a:rPr lang="es-MX" dirty="0" err="1" smtClean="0"/>
              <a:t>boolean</a:t>
            </a:r>
            <a:r>
              <a:rPr lang="es-MX" dirty="0" smtClean="0"/>
              <a:t> </a:t>
            </a:r>
            <a:r>
              <a:rPr lang="es-MX" dirty="0" err="1" smtClean="0"/>
              <a:t>isDirect</a:t>
            </a:r>
            <a:r>
              <a:rPr lang="es-MX" dirty="0" smtClean="0"/>
              <a:t>( )</a:t>
            </a:r>
          </a:p>
          <a:p>
            <a:pPr lvl="1"/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limit</a:t>
            </a:r>
            <a:r>
              <a:rPr lang="es-MX" dirty="0" smtClean="0"/>
              <a:t>( )</a:t>
            </a:r>
          </a:p>
          <a:p>
            <a:pPr lvl="1"/>
            <a:r>
              <a:rPr lang="es-MX" dirty="0" smtClean="0"/>
              <a:t>Buffer </a:t>
            </a:r>
            <a:r>
              <a:rPr lang="es-MX" dirty="0" err="1" smtClean="0"/>
              <a:t>limit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 l)</a:t>
            </a:r>
          </a:p>
          <a:p>
            <a:pPr lvl="1"/>
            <a:r>
              <a:rPr lang="es-MX" dirty="0" smtClean="0"/>
              <a:t>Buffer </a:t>
            </a:r>
            <a:r>
              <a:rPr lang="es-MX" dirty="0" err="1" smtClean="0"/>
              <a:t>mark</a:t>
            </a:r>
            <a:r>
              <a:rPr lang="es-MX" dirty="0" smtClean="0"/>
              <a:t>( )</a:t>
            </a:r>
            <a:endParaRPr lang="es-MX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5820182" y="1849235"/>
            <a:ext cx="45451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Métodos:</a:t>
            </a:r>
          </a:p>
          <a:p>
            <a:pPr lvl="1"/>
            <a:r>
              <a:rPr lang="es-MX" dirty="0" err="1"/>
              <a:t>i</a:t>
            </a:r>
            <a:r>
              <a:rPr lang="es-MX" dirty="0" err="1" smtClean="0"/>
              <a:t>nt</a:t>
            </a:r>
            <a:r>
              <a:rPr lang="es-MX" dirty="0" smtClean="0"/>
              <a:t> position( )</a:t>
            </a:r>
          </a:p>
          <a:p>
            <a:pPr lvl="1"/>
            <a:r>
              <a:rPr lang="es-MX" dirty="0" smtClean="0"/>
              <a:t>Buffer position(</a:t>
            </a:r>
            <a:r>
              <a:rPr lang="es-MX" dirty="0" err="1" smtClean="0"/>
              <a:t>int</a:t>
            </a:r>
            <a:r>
              <a:rPr lang="es-MX" dirty="0" smtClean="0"/>
              <a:t> p)</a:t>
            </a:r>
          </a:p>
          <a:p>
            <a:pPr lvl="1"/>
            <a:r>
              <a:rPr lang="es-MX" dirty="0" err="1"/>
              <a:t>i</a:t>
            </a:r>
            <a:r>
              <a:rPr lang="es-MX" dirty="0" err="1" smtClean="0"/>
              <a:t>nt</a:t>
            </a:r>
            <a:r>
              <a:rPr lang="es-MX" dirty="0" smtClean="0"/>
              <a:t> </a:t>
            </a:r>
            <a:r>
              <a:rPr lang="es-MX" dirty="0" err="1" smtClean="0"/>
              <a:t>remaining</a:t>
            </a:r>
            <a:r>
              <a:rPr lang="es-MX" dirty="0" smtClean="0"/>
              <a:t>( )</a:t>
            </a:r>
          </a:p>
          <a:p>
            <a:pPr lvl="1"/>
            <a:r>
              <a:rPr lang="es-MX" dirty="0" smtClean="0"/>
              <a:t>Buffer </a:t>
            </a:r>
            <a:r>
              <a:rPr lang="es-MX" dirty="0" err="1" smtClean="0"/>
              <a:t>reset</a:t>
            </a:r>
            <a:r>
              <a:rPr lang="es-MX" dirty="0" smtClean="0"/>
              <a:t>( )</a:t>
            </a:r>
          </a:p>
          <a:p>
            <a:pPr lvl="1"/>
            <a:r>
              <a:rPr lang="es-MX" dirty="0" smtClean="0"/>
              <a:t>Buffer </a:t>
            </a:r>
            <a:r>
              <a:rPr lang="es-MX" dirty="0" err="1" smtClean="0"/>
              <a:t>rewind</a:t>
            </a:r>
            <a:r>
              <a:rPr lang="es-MX" dirty="0" smtClean="0"/>
              <a:t>( 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359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b="1" dirty="0" smtClean="0"/>
              <a:t>Clase </a:t>
            </a:r>
            <a:r>
              <a:rPr lang="es-MX" sz="3600" b="1" dirty="0" err="1" smtClean="0"/>
              <a:t>ByteBuffer</a:t>
            </a:r>
            <a:r>
              <a:rPr lang="es-MX" sz="3600" b="1" dirty="0" smtClean="0"/>
              <a:t> (</a:t>
            </a:r>
            <a:r>
              <a:rPr lang="es-MX" sz="3600" b="1" dirty="0" err="1" smtClean="0"/>
              <a:t>java.nio.ByteBuffer</a:t>
            </a:r>
            <a:r>
              <a:rPr lang="es-MX" sz="3600" b="1" dirty="0" smtClean="0"/>
              <a:t>)</a:t>
            </a:r>
            <a:endParaRPr lang="es-MX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7034" y="1812746"/>
            <a:ext cx="5948966" cy="4351338"/>
          </a:xfrm>
        </p:spPr>
        <p:txBody>
          <a:bodyPr/>
          <a:lstStyle/>
          <a:p>
            <a:r>
              <a:rPr lang="es-MX" u="sng" dirty="0" smtClean="0"/>
              <a:t>Métodos</a:t>
            </a:r>
            <a:r>
              <a:rPr lang="es-MX" dirty="0" smtClean="0"/>
              <a:t>:</a:t>
            </a:r>
          </a:p>
          <a:p>
            <a:pPr lvl="1"/>
            <a:r>
              <a:rPr lang="es-MX" dirty="0" err="1"/>
              <a:t>s</a:t>
            </a:r>
            <a:r>
              <a:rPr lang="es-MX" dirty="0" err="1" smtClean="0"/>
              <a:t>tatic</a:t>
            </a:r>
            <a:r>
              <a:rPr lang="es-MX" dirty="0" smtClean="0"/>
              <a:t> </a:t>
            </a:r>
            <a:r>
              <a:rPr lang="es-MX" dirty="0" err="1" smtClean="0"/>
              <a:t>ByteBuffer</a:t>
            </a:r>
            <a:r>
              <a:rPr lang="es-MX" dirty="0" smtClean="0"/>
              <a:t> </a:t>
            </a:r>
            <a:r>
              <a:rPr lang="es-MX" dirty="0" err="1" smtClean="0"/>
              <a:t>allocate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 c)</a:t>
            </a:r>
          </a:p>
          <a:p>
            <a:pPr lvl="1"/>
            <a:r>
              <a:rPr lang="es-MX" dirty="0" err="1"/>
              <a:t>static</a:t>
            </a:r>
            <a:r>
              <a:rPr lang="es-MX" dirty="0"/>
              <a:t> </a:t>
            </a:r>
            <a:r>
              <a:rPr lang="es-MX" dirty="0" err="1"/>
              <a:t>ByteBuffer</a:t>
            </a:r>
            <a:r>
              <a:rPr lang="es-MX" dirty="0"/>
              <a:t> </a:t>
            </a:r>
            <a:r>
              <a:rPr lang="es-MX" dirty="0" err="1" smtClean="0"/>
              <a:t>allocateDirect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/>
              <a:t>c)</a:t>
            </a:r>
          </a:p>
          <a:p>
            <a:pPr lvl="1"/>
            <a:r>
              <a:rPr lang="es-MX" dirty="0"/>
              <a:t>b</a:t>
            </a:r>
            <a:r>
              <a:rPr lang="es-MX" dirty="0" smtClean="0"/>
              <a:t>yte[ ] </a:t>
            </a:r>
            <a:r>
              <a:rPr lang="es-MX" dirty="0" err="1" smtClean="0"/>
              <a:t>array</a:t>
            </a:r>
            <a:r>
              <a:rPr lang="es-MX" dirty="0" smtClean="0"/>
              <a:t>( )</a:t>
            </a:r>
          </a:p>
          <a:p>
            <a:pPr lvl="1"/>
            <a:r>
              <a:rPr lang="es-MX" dirty="0" err="1"/>
              <a:t>a</a:t>
            </a:r>
            <a:r>
              <a:rPr lang="es-MX" dirty="0" err="1" smtClean="0"/>
              <a:t>bstract</a:t>
            </a:r>
            <a:r>
              <a:rPr lang="es-MX" dirty="0" smtClean="0"/>
              <a:t> </a:t>
            </a:r>
            <a:r>
              <a:rPr lang="es-MX" dirty="0" err="1" smtClean="0"/>
              <a:t>CharBuffer</a:t>
            </a:r>
            <a:r>
              <a:rPr lang="es-MX" dirty="0" smtClean="0"/>
              <a:t> </a:t>
            </a:r>
            <a:r>
              <a:rPr lang="es-MX" dirty="0" err="1" smtClean="0"/>
              <a:t>asCharBuffer</a:t>
            </a:r>
            <a:r>
              <a:rPr lang="es-MX" dirty="0" smtClean="0"/>
              <a:t>( )</a:t>
            </a:r>
          </a:p>
          <a:p>
            <a:pPr lvl="1"/>
            <a:r>
              <a:rPr lang="es-MX" dirty="0" err="1"/>
              <a:t>abstract</a:t>
            </a:r>
            <a:r>
              <a:rPr lang="es-MX" dirty="0"/>
              <a:t> </a:t>
            </a:r>
            <a:r>
              <a:rPr lang="es-MX" dirty="0" err="1" smtClean="0"/>
              <a:t>IntBuffer</a:t>
            </a:r>
            <a:r>
              <a:rPr lang="es-MX" dirty="0" smtClean="0"/>
              <a:t> </a:t>
            </a:r>
            <a:r>
              <a:rPr lang="es-MX" dirty="0" err="1" smtClean="0"/>
              <a:t>asIntBuffer</a:t>
            </a:r>
            <a:r>
              <a:rPr lang="es-MX" dirty="0"/>
              <a:t>( </a:t>
            </a:r>
            <a:r>
              <a:rPr lang="es-MX" dirty="0" smtClean="0"/>
              <a:t>)</a:t>
            </a:r>
          </a:p>
          <a:p>
            <a:pPr lvl="1"/>
            <a:r>
              <a:rPr lang="es-MX" dirty="0" err="1"/>
              <a:t>abstract</a:t>
            </a:r>
            <a:r>
              <a:rPr lang="es-MX" dirty="0"/>
              <a:t> </a:t>
            </a:r>
            <a:r>
              <a:rPr lang="es-MX" dirty="0" err="1" smtClean="0"/>
              <a:t>DoubleBuffer</a:t>
            </a:r>
            <a:r>
              <a:rPr lang="es-MX" dirty="0" smtClean="0"/>
              <a:t> </a:t>
            </a:r>
            <a:r>
              <a:rPr lang="es-MX" dirty="0" err="1" smtClean="0"/>
              <a:t>asDoubleBuffer</a:t>
            </a:r>
            <a:r>
              <a:rPr lang="es-MX" dirty="0"/>
              <a:t>( )</a:t>
            </a:r>
          </a:p>
          <a:p>
            <a:pPr lvl="1"/>
            <a:r>
              <a:rPr lang="es-MX" dirty="0" err="1"/>
              <a:t>abstract</a:t>
            </a:r>
            <a:r>
              <a:rPr lang="es-MX" dirty="0"/>
              <a:t> </a:t>
            </a:r>
            <a:r>
              <a:rPr lang="es-MX" dirty="0" err="1" smtClean="0"/>
              <a:t>ShortBuffer</a:t>
            </a:r>
            <a:r>
              <a:rPr lang="es-MX" dirty="0" smtClean="0"/>
              <a:t> </a:t>
            </a:r>
            <a:r>
              <a:rPr lang="es-MX" dirty="0" err="1" smtClean="0"/>
              <a:t>asShortBuffer</a:t>
            </a:r>
            <a:r>
              <a:rPr lang="es-MX" dirty="0"/>
              <a:t>( </a:t>
            </a:r>
            <a:r>
              <a:rPr lang="es-MX" dirty="0" smtClean="0"/>
              <a:t>)</a:t>
            </a:r>
          </a:p>
          <a:p>
            <a:pPr lvl="1"/>
            <a:r>
              <a:rPr lang="es-MX" dirty="0" err="1"/>
              <a:t>a</a:t>
            </a:r>
            <a:r>
              <a:rPr lang="es-MX" dirty="0" err="1" smtClean="0"/>
              <a:t>bstract</a:t>
            </a:r>
            <a:r>
              <a:rPr lang="es-MX" dirty="0" smtClean="0"/>
              <a:t> </a:t>
            </a:r>
            <a:r>
              <a:rPr lang="es-MX" dirty="0" err="1" smtClean="0"/>
              <a:t>ByteBuffer</a:t>
            </a:r>
            <a:r>
              <a:rPr lang="es-MX" dirty="0" smtClean="0"/>
              <a:t> </a:t>
            </a:r>
            <a:r>
              <a:rPr lang="es-MX" dirty="0" err="1" smtClean="0"/>
              <a:t>duplicate</a:t>
            </a:r>
            <a:r>
              <a:rPr lang="es-MX" dirty="0" smtClean="0"/>
              <a:t>( )</a:t>
            </a:r>
            <a:endParaRPr lang="es-MX" dirty="0"/>
          </a:p>
          <a:p>
            <a:pPr lvl="1"/>
            <a:r>
              <a:rPr lang="es-MX" dirty="0" err="1"/>
              <a:t>b</a:t>
            </a:r>
            <a:r>
              <a:rPr lang="es-MX" dirty="0" err="1" smtClean="0"/>
              <a:t>oolean</a:t>
            </a:r>
            <a:r>
              <a:rPr lang="es-MX" dirty="0" smtClean="0"/>
              <a:t> </a:t>
            </a:r>
            <a:r>
              <a:rPr lang="es-MX" dirty="0" err="1" smtClean="0"/>
              <a:t>equals</a:t>
            </a:r>
            <a:r>
              <a:rPr lang="es-MX" dirty="0" smtClean="0"/>
              <a:t>(</a:t>
            </a:r>
            <a:r>
              <a:rPr lang="es-MX" dirty="0" err="1" smtClean="0"/>
              <a:t>Object</a:t>
            </a:r>
            <a:r>
              <a:rPr lang="es-MX" dirty="0" smtClean="0"/>
              <a:t> o)</a:t>
            </a:r>
            <a:endParaRPr lang="es-MX" dirty="0"/>
          </a:p>
          <a:p>
            <a:pPr lvl="1"/>
            <a:endParaRPr lang="es-MX" dirty="0" smtClean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017659" y="1874993"/>
            <a:ext cx="59489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u="sng" dirty="0" smtClean="0"/>
              <a:t>Métodos</a:t>
            </a:r>
            <a:r>
              <a:rPr lang="es-MX" dirty="0" smtClean="0"/>
              <a:t>:</a:t>
            </a:r>
          </a:p>
          <a:p>
            <a:pPr lvl="1"/>
            <a:r>
              <a:rPr lang="es-MX" dirty="0" err="1" smtClean="0"/>
              <a:t>abstract</a:t>
            </a:r>
            <a:r>
              <a:rPr lang="es-MX" dirty="0" smtClean="0"/>
              <a:t> byte </a:t>
            </a:r>
            <a:r>
              <a:rPr lang="es-MX" dirty="0" err="1" smtClean="0"/>
              <a:t>get</a:t>
            </a:r>
            <a:r>
              <a:rPr lang="es-MX" dirty="0" smtClean="0"/>
              <a:t>( )</a:t>
            </a:r>
          </a:p>
          <a:p>
            <a:pPr lvl="1"/>
            <a:r>
              <a:rPr lang="es-MX" dirty="0" err="1" smtClean="0"/>
              <a:t>ByteBuffer</a:t>
            </a:r>
            <a:r>
              <a:rPr lang="es-MX" dirty="0" smtClean="0"/>
              <a:t> </a:t>
            </a:r>
            <a:r>
              <a:rPr lang="es-MX" dirty="0" err="1" smtClean="0"/>
              <a:t>get</a:t>
            </a:r>
            <a:r>
              <a:rPr lang="es-MX" dirty="0" smtClean="0"/>
              <a:t>(byte[ ] </a:t>
            </a:r>
            <a:r>
              <a:rPr lang="es-MX" dirty="0" err="1" smtClean="0"/>
              <a:t>dst</a:t>
            </a:r>
            <a:r>
              <a:rPr lang="es-MX" dirty="0" smtClean="0"/>
              <a:t> )</a:t>
            </a:r>
          </a:p>
          <a:p>
            <a:pPr lvl="1"/>
            <a:r>
              <a:rPr lang="es-MX" dirty="0" err="1" smtClean="0"/>
              <a:t>abstract</a:t>
            </a:r>
            <a:r>
              <a:rPr lang="es-MX" dirty="0" smtClean="0"/>
              <a:t> </a:t>
            </a:r>
            <a:r>
              <a:rPr lang="es-MX" dirty="0" err="1" smtClean="0"/>
              <a:t>char</a:t>
            </a:r>
            <a:r>
              <a:rPr lang="es-MX" dirty="0" smtClean="0"/>
              <a:t> </a:t>
            </a:r>
            <a:r>
              <a:rPr lang="es-MX" dirty="0" err="1" smtClean="0"/>
              <a:t>getChar</a:t>
            </a:r>
            <a:r>
              <a:rPr lang="es-MX" dirty="0" smtClean="0"/>
              <a:t>( )</a:t>
            </a:r>
          </a:p>
          <a:p>
            <a:pPr lvl="1"/>
            <a:r>
              <a:rPr lang="es-MX" dirty="0" err="1" smtClean="0"/>
              <a:t>abstract</a:t>
            </a:r>
            <a:r>
              <a:rPr lang="es-MX" dirty="0" smtClean="0"/>
              <a:t> </a:t>
            </a:r>
            <a:r>
              <a:rPr lang="es-MX" dirty="0" err="1" smtClean="0"/>
              <a:t>double</a:t>
            </a:r>
            <a:r>
              <a:rPr lang="es-MX" dirty="0" smtClean="0"/>
              <a:t> </a:t>
            </a:r>
            <a:r>
              <a:rPr lang="es-MX" dirty="0" err="1" smtClean="0"/>
              <a:t>getDouble</a:t>
            </a:r>
            <a:r>
              <a:rPr lang="es-MX" dirty="0" smtClean="0"/>
              <a:t>( )</a:t>
            </a:r>
          </a:p>
          <a:p>
            <a:pPr lvl="1"/>
            <a:r>
              <a:rPr lang="es-MX" dirty="0" err="1" smtClean="0"/>
              <a:t>abstract</a:t>
            </a:r>
            <a:r>
              <a:rPr lang="es-MX" dirty="0" smtClean="0"/>
              <a:t> 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getInt</a:t>
            </a:r>
            <a:r>
              <a:rPr lang="es-MX" dirty="0" smtClean="0"/>
              <a:t>( )</a:t>
            </a:r>
          </a:p>
          <a:p>
            <a:pPr lvl="1"/>
            <a:r>
              <a:rPr lang="es-MX" dirty="0" err="1" smtClean="0"/>
              <a:t>abstract</a:t>
            </a:r>
            <a:r>
              <a:rPr lang="es-MX" dirty="0" smtClean="0"/>
              <a:t> </a:t>
            </a:r>
            <a:r>
              <a:rPr lang="es-MX" dirty="0" err="1" smtClean="0"/>
              <a:t>ByteBuffer</a:t>
            </a:r>
            <a:r>
              <a:rPr lang="es-MX" dirty="0" smtClean="0"/>
              <a:t> </a:t>
            </a:r>
            <a:r>
              <a:rPr lang="es-MX" dirty="0" err="1" smtClean="0"/>
              <a:t>put</a:t>
            </a:r>
            <a:r>
              <a:rPr lang="es-MX" dirty="0" smtClean="0"/>
              <a:t>(byte b)</a:t>
            </a:r>
          </a:p>
          <a:p>
            <a:pPr lvl="1"/>
            <a:r>
              <a:rPr lang="es-MX" dirty="0" err="1" smtClean="0"/>
              <a:t>ByteBuffer</a:t>
            </a:r>
            <a:r>
              <a:rPr lang="es-MX" dirty="0" smtClean="0"/>
              <a:t> </a:t>
            </a:r>
            <a:r>
              <a:rPr lang="es-MX" dirty="0" err="1" smtClean="0"/>
              <a:t>put</a:t>
            </a:r>
            <a:r>
              <a:rPr lang="es-MX" dirty="0" smtClean="0"/>
              <a:t>(byte[ ] b)</a:t>
            </a:r>
          </a:p>
          <a:p>
            <a:pPr lvl="1"/>
            <a:r>
              <a:rPr lang="es-MX" dirty="0" err="1"/>
              <a:t>a</a:t>
            </a:r>
            <a:r>
              <a:rPr lang="es-MX" dirty="0" err="1" smtClean="0"/>
              <a:t>bstract</a:t>
            </a:r>
            <a:r>
              <a:rPr lang="es-MX" dirty="0" smtClean="0"/>
              <a:t> </a:t>
            </a:r>
            <a:r>
              <a:rPr lang="es-MX" dirty="0" err="1" smtClean="0"/>
              <a:t>ByteBuffer</a:t>
            </a:r>
            <a:r>
              <a:rPr lang="es-MX" dirty="0" smtClean="0"/>
              <a:t> </a:t>
            </a:r>
            <a:r>
              <a:rPr lang="es-MX" dirty="0" err="1" smtClean="0"/>
              <a:t>putFloat</a:t>
            </a:r>
            <a:r>
              <a:rPr lang="es-MX" dirty="0" smtClean="0"/>
              <a:t>(</a:t>
            </a:r>
            <a:r>
              <a:rPr lang="es-MX" dirty="0" err="1" smtClean="0"/>
              <a:t>float</a:t>
            </a:r>
            <a:r>
              <a:rPr lang="es-MX" dirty="0" smtClean="0"/>
              <a:t> f)</a:t>
            </a:r>
          </a:p>
          <a:p>
            <a:pPr lvl="1"/>
            <a:r>
              <a:rPr lang="es-MX" dirty="0" err="1" smtClean="0"/>
              <a:t>static</a:t>
            </a:r>
            <a:r>
              <a:rPr lang="es-MX" dirty="0" smtClean="0"/>
              <a:t> </a:t>
            </a:r>
            <a:r>
              <a:rPr lang="es-MX" dirty="0" err="1" smtClean="0"/>
              <a:t>ByteBuffer</a:t>
            </a:r>
            <a:r>
              <a:rPr lang="es-MX" dirty="0" smtClean="0"/>
              <a:t> </a:t>
            </a:r>
            <a:r>
              <a:rPr lang="es-MX" dirty="0" err="1" smtClean="0"/>
              <a:t>wrap</a:t>
            </a:r>
            <a:r>
              <a:rPr lang="es-MX" dirty="0" smtClean="0"/>
              <a:t>(byte[ ] b)</a:t>
            </a:r>
          </a:p>
          <a:p>
            <a:pPr lvl="1"/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54124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  <a:ea typeface="DejaVu Sans"/>
              </a:rPr>
              <a:t>Socket bloqueante (1/2)</a:t>
            </a:r>
            <a:endParaRPr/>
          </a:p>
        </p:txBody>
      </p:sp>
      <p:sp>
        <p:nvSpPr>
          <p:cNvPr id="56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Las entradas y salidas son por naturaleza bloqueantes (no permiten realizar nada mas hasta que terminen)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En el caso de los sockets si no hay nada que procesar la instrucción se queda dormida hasta que ocurra un evento que permita terminar la operación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431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  <a:ea typeface="DejaVu Sans"/>
              </a:rPr>
              <a:t>Socket bloqueante (2/2)</a:t>
            </a:r>
            <a:endParaRPr/>
          </a:p>
        </p:txBody>
      </p:sp>
      <p:sp>
        <p:nvSpPr>
          <p:cNvPr id="57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Si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realizamos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operaciones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de entrada (</a:t>
            </a:r>
            <a:r>
              <a:rPr lang="en-US" sz="2800" i="1" dirty="0">
                <a:solidFill>
                  <a:srgbClr val="000000"/>
                </a:solidFill>
                <a:latin typeface="Calibri"/>
                <a:ea typeface="DejaVu Sans"/>
              </a:rPr>
              <a:t>read, </a:t>
            </a:r>
            <a:r>
              <a:rPr lang="en-US" sz="2800" i="1" dirty="0" err="1">
                <a:solidFill>
                  <a:srgbClr val="000000"/>
                </a:solidFill>
                <a:latin typeface="Calibri"/>
                <a:ea typeface="DejaVu Sans"/>
              </a:rPr>
              <a:t>recv</a:t>
            </a:r>
            <a:r>
              <a:rPr lang="en-US" sz="2800" i="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US" sz="2800" i="1" dirty="0" err="1">
                <a:solidFill>
                  <a:srgbClr val="000000"/>
                </a:solidFill>
                <a:latin typeface="Calibri"/>
                <a:ea typeface="DejaVu Sans"/>
              </a:rPr>
              <a:t>recvfrom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US" sz="2800" i="1" dirty="0">
                <a:solidFill>
                  <a:srgbClr val="000000"/>
                </a:solidFill>
                <a:latin typeface="Calibri"/>
                <a:ea typeface="DejaVu Sans"/>
              </a:rPr>
              <a:t>etc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.)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sobre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el socket y no hay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datos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disponibles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es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proceso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entrara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al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estado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dormido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hasta que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haya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datos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para </a:t>
            </a:r>
            <a:r>
              <a:rPr lang="en-US" sz="2800" dirty="0" smtClean="0">
                <a:solidFill>
                  <a:srgbClr val="000000"/>
                </a:solidFill>
                <a:latin typeface="Calibri"/>
                <a:ea typeface="DejaVu Sans"/>
              </a:rPr>
              <a:t>leer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Si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realizamos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operaciones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salida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en-US" sz="2800" i="1" dirty="0">
                <a:solidFill>
                  <a:srgbClr val="000000"/>
                </a:solidFill>
                <a:latin typeface="Calibri"/>
                <a:ea typeface="DejaVu Sans"/>
              </a:rPr>
              <a:t>write, send, </a:t>
            </a:r>
            <a:r>
              <a:rPr lang="en-US" sz="2800" i="1" dirty="0" err="1">
                <a:solidFill>
                  <a:srgbClr val="000000"/>
                </a:solidFill>
                <a:latin typeface="Calibri"/>
                <a:ea typeface="DejaVu Sans"/>
              </a:rPr>
              <a:t>sendto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US" sz="2800" i="1" dirty="0">
                <a:solidFill>
                  <a:srgbClr val="000000"/>
                </a:solidFill>
                <a:latin typeface="Calibri"/>
                <a:ea typeface="DejaVu Sans"/>
              </a:rPr>
              <a:t>etc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.)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sobre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el socket, el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kerner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copia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los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datos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del buffer de la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aplicación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en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el buffer de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envio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datos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si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no hay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espacio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en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este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último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el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proceso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se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bloqueara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hasta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tener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suficiente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espacio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505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  <a:ea typeface="DejaVu Sans"/>
              </a:rPr>
              <a:t>Socket no bloqueante</a:t>
            </a:r>
            <a:endParaRPr/>
          </a:p>
        </p:txBody>
      </p:sp>
      <p:sp>
        <p:nvSpPr>
          <p:cNvPr id="57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En algunas ocasiones es preferible que no exista el bloqueo mencionado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Permite realizar otras tareas si no hay datos que manejar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Hay dos maneras básicas de manejo: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i="1">
                <a:solidFill>
                  <a:srgbClr val="000000"/>
                </a:solidFill>
                <a:latin typeface="Calibri"/>
                <a:ea typeface="DejaVu Sans"/>
              </a:rPr>
              <a:t>Polling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i="1">
                <a:solidFill>
                  <a:srgbClr val="000000"/>
                </a:solidFill>
                <a:latin typeface="Calibri"/>
                <a:ea typeface="DejaVu Sans"/>
              </a:rPr>
              <a:t>Asíncrono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628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  <a:ea typeface="DejaVu Sans"/>
              </a:rPr>
              <a:t>Polling</a:t>
            </a:r>
            <a:endParaRPr/>
          </a:p>
        </p:txBody>
      </p:sp>
      <p:sp>
        <p:nvSpPr>
          <p:cNvPr id="5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Consiste en una operación de consulta constante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Eso lo vuelve síncrono, ya que solo se procesa en un momento determinado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948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  <a:ea typeface="DejaVu Sans"/>
              </a:rPr>
              <a:t>Polling</a:t>
            </a:r>
            <a:endParaRPr/>
          </a:p>
        </p:txBody>
      </p:sp>
      <p:pic>
        <p:nvPicPr>
          <p:cNvPr id="57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279520" y="2277000"/>
            <a:ext cx="8114760" cy="2855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38568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3737</TotalTime>
  <Words>1383</Words>
  <Application>Microsoft Office PowerPoint</Application>
  <PresentationFormat>Panorámica</PresentationFormat>
  <Paragraphs>273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DejaVu Sans</vt:lpstr>
      <vt:lpstr>Tema de Office</vt:lpstr>
      <vt:lpstr>Buffers no bloqueantes</vt:lpstr>
      <vt:lpstr>Estructura de un buffer</vt:lpstr>
      <vt:lpstr>Clase Buffer (java.nio.Buffer)  //abstracta</vt:lpstr>
      <vt:lpstr>Clase ByteBuffer (java.nio.ByteBuffer)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Clase ServerSocketChannel    (abstract java.nio.channels.ServerSocketChannel)</vt:lpstr>
      <vt:lpstr>Clase ServerSocketChannel    (abstract java.nio.channels.ServerSocketChannel)</vt:lpstr>
      <vt:lpstr>Clase SocketChannel    (abstract java.nio.channels.SocketChannel)</vt:lpstr>
      <vt:lpstr>Clase SocketChannel    (abstract java.nio.channels.ServerSocketChannel)</vt:lpstr>
      <vt:lpstr>Clase SocketChannel    (abstract java.nio.channels.ServerSocketChannel)</vt:lpstr>
      <vt:lpstr>Clase Selector (abstract java.nio.channels.Selector) </vt:lpstr>
      <vt:lpstr>Estructura de un servidor (1/4)</vt:lpstr>
      <vt:lpstr>Estructura de un servidor (2/4)</vt:lpstr>
      <vt:lpstr>Estructura de un servidor (3/4)</vt:lpstr>
      <vt:lpstr>Estructura de un servidor (4/4)</vt:lpstr>
      <vt:lpstr>Estructura de un cliente (1/4)</vt:lpstr>
      <vt:lpstr>Estructura de un cliente (2/4)</vt:lpstr>
      <vt:lpstr>Estructura de un cliente (3/4)</vt:lpstr>
      <vt:lpstr>Estructura de un cliente (4/4)</vt:lpstr>
      <vt:lpstr>Clase java.nio.channels.DatagramChannel</vt:lpstr>
      <vt:lpstr>Clase DatagramChannel Métodos</vt:lpstr>
      <vt:lpstr>Clase DatagramChannel Métodos</vt:lpstr>
      <vt:lpstr>Sockets multicast no bloqueantes</vt:lpstr>
      <vt:lpstr>Ej.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Buffers no bloqueantes</dc:title>
  <dc:creator>escom</dc:creator>
  <cp:lastModifiedBy>axel</cp:lastModifiedBy>
  <cp:revision>41</cp:revision>
  <dcterms:created xsi:type="dcterms:W3CDTF">2017-03-29T19:21:55Z</dcterms:created>
  <dcterms:modified xsi:type="dcterms:W3CDTF">2017-04-04T17:42:41Z</dcterms:modified>
</cp:coreProperties>
</file>