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it-IT" sz="4400" spc="-1" strike="noStrike">
                <a:latin typeface="Arial"/>
              </a:rPr>
              <a:t>Fai clic per modificare il formato del testo del titolo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Fai clic per modificare il formato del testo della struttura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Secondo livello struttura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Terzo livello struttura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Quarto livello struttura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Quinto livello struttura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Sesto livello struttura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Settimo livello struttura</a:t>
            </a:r>
            <a:endParaRPr b="0" lang="it-IT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it-IT" sz="1400" spc="-1" strike="noStrike">
                <a:latin typeface="Times New Roman"/>
              </a:rPr>
              <a:t>&lt;data/ora&gt;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it-IT" sz="1400" spc="-1" strike="noStrike">
                <a:latin typeface="Times New Roman"/>
              </a:rPr>
              <a:t>&lt;piè di pagina&gt;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648A0B24-D01D-4CA6-97F9-4A243E7AA988}" type="slidenum">
              <a:rPr b="0" lang="it-IT" sz="1400" spc="-1" strike="noStrike">
                <a:latin typeface="Times New Roman"/>
              </a:rPr>
              <a:t>&lt;numero&gt;</a:t>
            </a:fld>
            <a:endParaRPr b="0" lang="it-I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8891640" y="49320"/>
            <a:ext cx="607320" cy="30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26640" y="1650960"/>
            <a:ext cx="10125720" cy="240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JDBC - Tipi di Driver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Che cosa è un driver JDBC?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I driver JDBC implementano l'interfaccia definita dall'API JDBC, per l'interazione con un database server.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L'uso dei driver JDBC permette di aprire connessioni verso un database, ed interagire con esso inviando istruzioni SQL e ricevere risultati con il tutto tramite Java.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Il package </a:t>
            </a:r>
            <a:r>
              <a:rPr b="1" lang="it-IT" sz="1800" spc="-1" strike="noStrike">
                <a:latin typeface="Arial"/>
              </a:rPr>
              <a:t>java.sql</a:t>
            </a:r>
            <a:r>
              <a:rPr b="0" lang="it-IT" sz="1800" spc="-1" strike="noStrike">
                <a:latin typeface="Arial"/>
              </a:rPr>
              <a:t> fornito con il JDK, contiene varie classi in cui è definito il comportamento, l'implementazione è fatta tramite driver di terze parti. I venditori di terze parti non fanno altro che implementare l'interfaccia </a:t>
            </a:r>
            <a:r>
              <a:rPr b="1" lang="it-IT" sz="1800" spc="-1" strike="noStrike">
                <a:latin typeface="Arial"/>
              </a:rPr>
              <a:t>java.sql.Driver</a:t>
            </a:r>
            <a:r>
              <a:rPr b="0" lang="it-IT" sz="1800" spc="-1" strike="noStrike">
                <a:latin typeface="Arial"/>
              </a:rPr>
              <a:t> nel loro database driver.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8891640" y="49320"/>
            <a:ext cx="607320" cy="30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17280" y="1323360"/>
            <a:ext cx="10144440" cy="30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Approccio I - tramite Class.forName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L'approccio più comune per la registrazione di un driver è tramite il metodo Java Class.forName(), per caricare la classe del driver in memoria, ed automaticamente registrarlo. Questo è il metodo da preferire perchè permette di effettuare la registrazione del driver in maniera configurabile e portabile.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Il seguente esempio utilizza il metodo Class.forName() per registrare il driver Oracle: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try {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   </a:t>
            </a:r>
            <a:r>
              <a:rPr b="0" lang="it-IT" sz="1800" spc="-1" strike="noStrike">
                <a:latin typeface="Arial"/>
              </a:rPr>
              <a:t>Class.forName("oracle.jdbc.driver.OracleDriver");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}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catch(ClassNotFoundException ex) {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   </a:t>
            </a:r>
            <a:r>
              <a:rPr b="0" lang="it-IT" sz="1800" spc="-1" strike="noStrike">
                <a:latin typeface="Arial"/>
              </a:rPr>
              <a:t>System.out.println("Error: unable to load driver class!");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   </a:t>
            </a:r>
            <a:r>
              <a:rPr b="0" lang="it-IT" sz="1800" spc="-1" strike="noStrike">
                <a:latin typeface="Arial"/>
              </a:rPr>
              <a:t>System.exit(1);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}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8891640" y="49320"/>
            <a:ext cx="607320" cy="30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230760" y="1188720"/>
            <a:ext cx="9698400" cy="34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Approccio II - DriverManager.registerDriver()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Il secondo approccio per poter registrare un driver è tramite l'uso del metodo static DriverManager.registerDriver()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E' necessario usarer quest'ultimo metodo nel caso si utilizzi una JVM non-JDK compliant, come quella fornita dalla Microsoft.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Il seguente esempio utilizza registerDriver() per la registrazione di un driver Oracle: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try {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   </a:t>
            </a:r>
            <a:r>
              <a:rPr b="0" lang="it-IT" sz="1800" spc="-1" strike="noStrike">
                <a:latin typeface="Arial"/>
              </a:rPr>
              <a:t>Driver myDriver = new oracle.jdbc.driver.OracleDriver();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   </a:t>
            </a:r>
            <a:r>
              <a:rPr b="0" lang="it-IT" sz="1800" spc="-1" strike="noStrike">
                <a:latin typeface="Arial"/>
              </a:rPr>
              <a:t>DriverManager.registerDriver( myDriver );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}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catch(ClassNotFoundException ex) {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   </a:t>
            </a:r>
            <a:r>
              <a:rPr b="0" lang="it-IT" sz="1800" spc="-1" strike="noStrike">
                <a:latin typeface="Arial"/>
              </a:rPr>
              <a:t>System.out.println("Error: unable to load driver class!");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   </a:t>
            </a:r>
            <a:r>
              <a:rPr b="0" lang="it-IT" sz="1800" spc="-1" strike="noStrike">
                <a:latin typeface="Arial"/>
              </a:rPr>
              <a:t>System.exit(1);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}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8891640" y="49320"/>
            <a:ext cx="607320" cy="30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283680" y="1862280"/>
            <a:ext cx="9611640" cy="19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Formulazione dell'URL del database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Dopo aver caricato il driver, si può stabilire una connessione utilizzando il metodo DriverManager.getConnection()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Per facilitafre successivi riferimenti indichiamo 3 metodi overloadati di DriverManager.getConnection():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getConnection(String url)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getConnection(String url, Properties prop)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getConnection(String url, String user, String password)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8891640" y="49320"/>
            <a:ext cx="607320" cy="30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50040" y="1544760"/>
            <a:ext cx="10366560" cy="28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Tutte richiedono l'URL del database, la quale è un indirizzo a cui puntare per acceder al database.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Normalmente le problematiche principali sono in questa fase in cui viene stabilita una connessione.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Qui di seguito riportiamo i principali nomi dei driver JDBC e relativa URL del database. 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600" spc="-1" strike="noStrike">
                <a:latin typeface="Courier New"/>
              </a:rPr>
              <a:t>RDBMS</a:t>
            </a:r>
            <a:r>
              <a:rPr b="1" lang="it-IT" sz="1600" spc="-1" strike="noStrike">
                <a:latin typeface="Courier New"/>
              </a:rPr>
              <a:t>	</a:t>
            </a:r>
            <a:r>
              <a:rPr b="1" lang="it-IT" sz="1600" spc="-1" strike="noStrike">
                <a:latin typeface="Courier New"/>
              </a:rPr>
              <a:t>nome driver JDBC</a:t>
            </a:r>
            <a:r>
              <a:rPr b="1" lang="it-IT" sz="1600" spc="-1" strike="noStrike">
                <a:latin typeface="Courier New"/>
              </a:rPr>
              <a:t>	</a:t>
            </a:r>
            <a:r>
              <a:rPr b="1" lang="it-IT" sz="1600" spc="-1" strike="noStrike">
                <a:latin typeface="Courier New"/>
              </a:rPr>
              <a:t>	</a:t>
            </a:r>
            <a:r>
              <a:rPr b="1" lang="it-IT" sz="1600" spc="-1" strike="noStrike">
                <a:latin typeface="Courier New"/>
              </a:rPr>
              <a:t>	</a:t>
            </a:r>
            <a:r>
              <a:rPr b="1" lang="it-IT" sz="1600" spc="-1" strike="noStrike">
                <a:latin typeface="Courier New"/>
              </a:rPr>
              <a:t>	</a:t>
            </a:r>
            <a:r>
              <a:rPr b="1" lang="it-IT" sz="1600" spc="-1" strike="noStrike">
                <a:latin typeface="Courier New"/>
              </a:rPr>
              <a:t>	</a:t>
            </a:r>
            <a:r>
              <a:rPr b="1" lang="it-IT" sz="1600" spc="-1" strike="noStrike">
                <a:latin typeface="Courier New"/>
              </a:rPr>
              <a:t>formato URL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600" spc="-1" strike="noStrike">
                <a:latin typeface="Courier New"/>
              </a:rPr>
              <a:t>----------------------------------------------------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latin typeface="Courier New"/>
              </a:rPr>
              <a:t>MySQL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com.mysql.jdbc.Driver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1" lang="it-IT" sz="1600" spc="-1" strike="noStrike">
                <a:latin typeface="Courier New"/>
              </a:rPr>
              <a:t>jdbc:mysql</a:t>
            </a:r>
            <a:r>
              <a:rPr b="0" lang="it-IT" sz="1600" spc="-1" strike="noStrike">
                <a:latin typeface="Courier New"/>
              </a:rPr>
              <a:t>://hostname/ databaseName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latin typeface="Courier New"/>
              </a:rPr>
              <a:t>ORACLE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oracle.jdbc.driver.OracleDriver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1" lang="it-IT" sz="1600" spc="-1" strike="noStrike">
                <a:latin typeface="Courier New"/>
              </a:rPr>
              <a:t>jdbc:oracle:thin</a:t>
            </a:r>
            <a:r>
              <a:rPr b="0" lang="it-IT" sz="1600" spc="-1" strike="noStrike">
                <a:latin typeface="Courier New"/>
              </a:rPr>
              <a:t>:@hostname:portNumber:databaseName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latin typeface="Courier New"/>
              </a:rPr>
              <a:t>DB2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com.ibm.db2.jdbc.net.DB2Driver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1" lang="it-IT" sz="1600" spc="-1" strike="noStrike">
                <a:latin typeface="Courier New"/>
              </a:rPr>
              <a:t>jdbc:db2</a:t>
            </a:r>
            <a:r>
              <a:rPr b="0" lang="it-IT" sz="1600" spc="-1" strike="noStrike">
                <a:latin typeface="Courier New"/>
              </a:rPr>
              <a:t>:hostname:port Number/databaseName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latin typeface="Courier New"/>
              </a:rPr>
              <a:t>Sybase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com.sybase.jdbc.SybDriver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1" lang="it-IT" sz="1600" spc="-1" strike="noStrike">
                <a:latin typeface="Courier New"/>
              </a:rPr>
              <a:t>jdbc:sybase:Tds</a:t>
            </a:r>
            <a:r>
              <a:rPr b="0" lang="it-IT" sz="1600" spc="-1" strike="noStrike">
                <a:latin typeface="Courier New"/>
              </a:rPr>
              <a:t>:hostname: port Number/databaseName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La parte della URL evidenziata è fissa, è necessario cambiare unicamente la parte rimanente per il setup del database.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8891640" y="49320"/>
            <a:ext cx="607320" cy="30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189360" y="2285640"/>
            <a:ext cx="9800640" cy="11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Creazione dell'oggetto Connection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Abbiamo elencato 3 forme del metodo </a:t>
            </a:r>
            <a:r>
              <a:rPr b="1" lang="it-IT" sz="1800" spc="-1" strike="noStrike">
                <a:latin typeface="Arial"/>
              </a:rPr>
              <a:t>DriverManager.getConnection()</a:t>
            </a:r>
            <a:r>
              <a:rPr b="0" lang="it-IT" sz="1800" spc="-1" strike="noStrike">
                <a:latin typeface="Arial"/>
              </a:rPr>
              <a:t> per creare un oggetto di tipo </a:t>
            </a:r>
            <a:r>
              <a:rPr b="1" lang="it-IT" sz="1800" spc="-1" strike="noStrike">
                <a:latin typeface="Arial"/>
              </a:rPr>
              <a:t>Connection</a:t>
            </a:r>
            <a:r>
              <a:rPr b="0" lang="it-IT" sz="1800" spc="-1" strike="noStrike">
                <a:latin typeface="Arial"/>
              </a:rPr>
              <a:t>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Utilizzo di una DB URL con una username e password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La forma più utilizzata di </a:t>
            </a:r>
            <a:r>
              <a:rPr b="1" lang="it-IT" sz="1800" spc="-1" strike="noStrike">
                <a:latin typeface="Arial"/>
              </a:rPr>
              <a:t>getConnection()</a:t>
            </a:r>
            <a:r>
              <a:rPr b="0" lang="it-IT" sz="1800" spc="-1" strike="noStrike">
                <a:latin typeface="Arial"/>
              </a:rPr>
              <a:t> richiede il passaggio di una </a:t>
            </a:r>
            <a:r>
              <a:rPr b="1" lang="it-IT" sz="1800" spc="-1" strike="noStrike">
                <a:latin typeface="Arial"/>
              </a:rPr>
              <a:t>database URL</a:t>
            </a:r>
            <a:r>
              <a:rPr b="0" lang="it-IT" sz="1800" spc="-1" strike="noStrike">
                <a:latin typeface="Arial"/>
              </a:rPr>
              <a:t>, un </a:t>
            </a:r>
            <a:r>
              <a:rPr b="1" lang="it-IT" sz="1800" spc="-1" strike="noStrike">
                <a:latin typeface="Arial"/>
              </a:rPr>
              <a:t>username</a:t>
            </a:r>
            <a:r>
              <a:rPr b="0" lang="it-IT" sz="1800" spc="-1" strike="noStrike">
                <a:latin typeface="Arial"/>
              </a:rPr>
              <a:t> e una </a:t>
            </a:r>
            <a:r>
              <a:rPr b="1" lang="it-IT" sz="1800" spc="-1" strike="noStrike">
                <a:latin typeface="Arial"/>
              </a:rPr>
              <a:t>password</a:t>
            </a:r>
            <a:r>
              <a:rPr b="0" lang="it-IT" sz="1800" spc="-1" strike="noStrike">
                <a:latin typeface="Arial"/>
              </a:rPr>
              <a:t>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8891640" y="49320"/>
            <a:ext cx="607320" cy="30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26640" y="1439280"/>
            <a:ext cx="10125720" cy="282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Assumendo l'uso del driver Oracle, è necessario specificare un </a:t>
            </a:r>
            <a:r>
              <a:rPr b="1" lang="it-IT" sz="1800" spc="-1" strike="noStrike">
                <a:latin typeface="Arial"/>
              </a:rPr>
              <a:t>host:port:databaseName</a:t>
            </a:r>
            <a:r>
              <a:rPr b="0" lang="it-IT" sz="1800" spc="-1" strike="noStrike">
                <a:latin typeface="Arial"/>
              </a:rPr>
              <a:t> come parte della URL del DB.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Ad esempio se di un host all'</a:t>
            </a:r>
            <a:r>
              <a:rPr b="1" lang="it-IT" sz="1800" spc="-1" strike="noStrike">
                <a:latin typeface="Arial"/>
              </a:rPr>
              <a:t>indirizzo IP</a:t>
            </a:r>
            <a:r>
              <a:rPr b="0" lang="it-IT" sz="1800" spc="-1" strike="noStrike">
                <a:latin typeface="Arial"/>
              </a:rPr>
              <a:t> 192.0.0.1 con </a:t>
            </a:r>
            <a:r>
              <a:rPr b="1" lang="it-IT" sz="1800" spc="-1" strike="noStrike">
                <a:latin typeface="Arial"/>
              </a:rPr>
              <a:t>hostname</a:t>
            </a:r>
            <a:r>
              <a:rPr b="0" lang="it-IT" sz="1800" spc="-1" strike="noStrike">
                <a:latin typeface="Arial"/>
              </a:rPr>
              <a:t> amrood, configurato sulla porta </a:t>
            </a:r>
            <a:r>
              <a:rPr b="1" lang="it-IT" sz="1800" spc="-1" strike="noStrike">
                <a:latin typeface="Arial"/>
              </a:rPr>
              <a:t>1521</a:t>
            </a:r>
            <a:r>
              <a:rPr b="0" lang="it-IT" sz="1800" spc="-1" strike="noStrike">
                <a:latin typeface="Arial"/>
              </a:rPr>
              <a:t>, ed il database a cui accedere ha nome </a:t>
            </a:r>
            <a:r>
              <a:rPr b="1" lang="it-IT" sz="1800" spc="-1" strike="noStrike">
                <a:latin typeface="Arial"/>
              </a:rPr>
              <a:t>EMP</a:t>
            </a:r>
            <a:r>
              <a:rPr b="0" lang="it-IT" sz="1800" spc="-1" strike="noStrike">
                <a:latin typeface="Arial"/>
              </a:rPr>
              <a:t>, l'URL completa sarà: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jdbc:oracle:thin:@amrood:1521:EMP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Possiamo quindi invocare il metodo </a:t>
            </a:r>
            <a:r>
              <a:rPr b="1" lang="it-IT" sz="1800" spc="-1" strike="noStrike">
                <a:latin typeface="Arial"/>
              </a:rPr>
              <a:t>getConnection()</a:t>
            </a:r>
            <a:r>
              <a:rPr b="0" lang="it-IT" sz="1800" spc="-1" strike="noStrike">
                <a:latin typeface="Arial"/>
              </a:rPr>
              <a:t> con appropriato </a:t>
            </a:r>
            <a:r>
              <a:rPr b="1" lang="it-IT" sz="1800" spc="-1" strike="noStrike">
                <a:latin typeface="Arial"/>
              </a:rPr>
              <a:t>username</a:t>
            </a:r>
            <a:r>
              <a:rPr b="0" lang="it-IT" sz="1800" spc="-1" strike="noStrike">
                <a:latin typeface="Arial"/>
              </a:rPr>
              <a:t> e </a:t>
            </a:r>
            <a:r>
              <a:rPr b="1" lang="it-IT" sz="1800" spc="-1" strike="noStrike">
                <a:latin typeface="Arial"/>
              </a:rPr>
              <a:t>password</a:t>
            </a:r>
            <a:r>
              <a:rPr b="0" lang="it-IT" sz="1800" spc="-1" strike="noStrike">
                <a:latin typeface="Arial"/>
              </a:rPr>
              <a:t> per avere un oggetto di tipo </a:t>
            </a:r>
            <a:r>
              <a:rPr b="1" lang="it-IT" sz="1800" spc="-1" strike="noStrike">
                <a:latin typeface="Arial"/>
              </a:rPr>
              <a:t>Connection</a:t>
            </a:r>
            <a:r>
              <a:rPr b="0" lang="it-IT" sz="1800" spc="-1" strike="noStrike">
                <a:latin typeface="Arial"/>
              </a:rPr>
              <a:t> nella seguente maniera: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String URL = "jdbc:oracle:thin:@amrood:1521:EMP";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String USER = "username";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String PASS = "password"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Connection conn = DriverManager.getConnection(URL, USER, PASS);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8891640" y="49320"/>
            <a:ext cx="607320" cy="30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742320" y="1544760"/>
            <a:ext cx="8694000" cy="261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Utilizzo tramite sola Database URL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Una seconda forma di </a:t>
            </a:r>
            <a:r>
              <a:rPr b="1" lang="it-IT" sz="1800" spc="-1" strike="noStrike">
                <a:latin typeface="Arial"/>
              </a:rPr>
              <a:t>DriverManager.getConnection()</a:t>
            </a:r>
            <a:r>
              <a:rPr b="0" lang="it-IT" sz="1800" spc="-1" strike="noStrike">
                <a:latin typeface="Arial"/>
              </a:rPr>
              <a:t> richiede unicamente un database URL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DriverManager.getConnection(String url);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Comunque, in questo caso, la URL del database includerà username e password nella seguente forma: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jdbc:oracle:driver:username/password@database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In questo caso la connessione sarà creata nel seguente modo: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String URL = "jdbc:oracle:thin:username/password@amrood:1521:EMP";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Connection conn = DriverManager.getConnection(URL);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891640" y="49320"/>
            <a:ext cx="607320" cy="30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8800" y="2073960"/>
            <a:ext cx="10122120" cy="155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Usare una URL Database e un oggetto di tipo Properties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Una terza forma del metodo </a:t>
            </a:r>
            <a:r>
              <a:rPr b="1" lang="it-IT" sz="1800" spc="-1" strike="noStrike">
                <a:latin typeface="Arial"/>
              </a:rPr>
              <a:t>DriverManager.getConnection()</a:t>
            </a:r>
            <a:r>
              <a:rPr b="0" lang="it-IT" sz="1800" spc="-1" strike="noStrike">
                <a:latin typeface="Arial"/>
              </a:rPr>
              <a:t> richiede una URL database e un oggetto di tipo </a:t>
            </a:r>
            <a:r>
              <a:rPr b="1" lang="it-IT" sz="1800" spc="-1" strike="noStrike">
                <a:latin typeface="Arial"/>
              </a:rPr>
              <a:t>Properties</a:t>
            </a:r>
            <a:r>
              <a:rPr b="0" lang="it-IT" sz="1800" spc="-1" strike="noStrike">
                <a:latin typeface="Arial"/>
              </a:rPr>
              <a:t> 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DriverManager.getConnection(String url, Properties info);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Un oggetto di tipo </a:t>
            </a:r>
            <a:r>
              <a:rPr b="1" lang="it-IT" sz="1800" spc="-1" strike="noStrike">
                <a:latin typeface="Arial"/>
              </a:rPr>
              <a:t>Properties</a:t>
            </a:r>
            <a:r>
              <a:rPr b="0" lang="it-IT" sz="1800" spc="-1" strike="noStrike">
                <a:latin typeface="Arial"/>
              </a:rPr>
              <a:t> contiene un insieme di coppie chiave-valore. E' utilizzato per passare delle proprietà al driver durante una chiamata al metodo </a:t>
            </a:r>
            <a:r>
              <a:rPr b="1" lang="it-IT" sz="1800" spc="-1" strike="noStrike">
                <a:latin typeface="Arial"/>
              </a:rPr>
              <a:t>getConnection()</a:t>
            </a:r>
            <a:r>
              <a:rPr b="0" lang="it-IT" sz="1800" spc="-1" strike="noStrike">
                <a:latin typeface="Arial"/>
              </a:rPr>
              <a:t>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891640" y="49320"/>
            <a:ext cx="607320" cy="30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382680" y="1011960"/>
            <a:ext cx="6045840" cy="219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Per effettuare una connessione, utilizzeremo quindi il codice seguente: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import java.util.*;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String URL = "jdbc:oracle:thin:@amrood:1521:EMP";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Properties info = new Properties();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info.put( "user", "username" );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info.put( "password", "password" );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Connection conn = DriverManager.getConnection(URL, info);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8891640" y="49320"/>
            <a:ext cx="607320" cy="30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118800" y="1487880"/>
            <a:ext cx="10017360" cy="155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Chiusura di una connessione JDBC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Alla fine di un programma JDBC, è richiesta la chiusura di tutte le connessioni verso il database a fine sessione.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Comunque, nel caso si dimenticasse di eseguirla, il garbage collector di Java chiuderà le connessioni aperte e rimuoverà gli oggetti ancora in essere.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Far affidamento sul garbage collector, specie nella programmazione DB, è una pratica di programmazione deprecabile.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E' importante assicurarsi sempre di aver chiuso tutte le connessioni con il metodo </a:t>
            </a:r>
            <a:r>
              <a:rPr b="1" lang="it-IT" sz="1800" spc="-1" strike="noStrike">
                <a:latin typeface="Arial"/>
              </a:rPr>
              <a:t>close()</a:t>
            </a:r>
            <a:r>
              <a:rPr b="0" lang="it-IT" sz="1800" spc="-1" strike="noStrike">
                <a:latin typeface="Arial"/>
              </a:rPr>
              <a:t> dell'oggetto </a:t>
            </a:r>
            <a:r>
              <a:rPr b="1" lang="it-IT" sz="1800" spc="-1" strike="noStrike">
                <a:latin typeface="Arial"/>
              </a:rPr>
              <a:t>Connection</a:t>
            </a:r>
            <a:r>
              <a:rPr b="0" lang="it-IT" sz="1800" spc="-1" strike="noStrike">
                <a:latin typeface="Arial"/>
              </a:rPr>
              <a:t>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8891640" y="49320"/>
            <a:ext cx="607320" cy="30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1440" y="714240"/>
            <a:ext cx="10177200" cy="32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Tipi di drivers JDBC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L'implementazione dei driver JDBC varia in funzione dei differenti sistemi operativi e piattaforme hardware in cui Java opera. L'implementazione è stata divisa in quattro categorie.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Tipo 1: Driver JDBC-ODBC Bridge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In un driver di tipo 1, un bridge JDBC è utilizzato per accedere ai driver ODBC 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installato su una macchina client. L'uso di ODBC richiede la configurazione sul 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proprio sistema di un Data Source Name (DSN) che rappresenta il database 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da utilizzare.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Nei primi anni di vita di Java, questo tipo di driver era utile in quanto la maggior 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parte dei database supportavano unicamente l'accesso tramite ODBC, 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oggigiorno non è necessario il suo utilizzo, a meno che sia l'unica alternativa 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possibile.</a:t>
            </a:r>
            <a:endParaRPr b="0" lang="it-IT" sz="18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6776280" y="1605960"/>
            <a:ext cx="2747880" cy="232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891640" y="49320"/>
            <a:ext cx="607320" cy="30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9760" y="952200"/>
            <a:ext cx="10060200" cy="176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Per essere sicuri che una connessione sia chiusa, è necessario implementare un blocco "finally" nel proprio codice.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Un blocco "finally" è </a:t>
            </a:r>
            <a:r>
              <a:rPr b="1" lang="it-IT" sz="1800" spc="-1" strike="noStrike">
                <a:latin typeface="Arial"/>
              </a:rPr>
              <a:t>sempre</a:t>
            </a:r>
            <a:r>
              <a:rPr b="0" lang="it-IT" sz="1800" spc="-1" strike="noStrike">
                <a:latin typeface="Arial"/>
              </a:rPr>
              <a:t> eseguito, sia che avvengano eccezioni o meno.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Per chiudere la connessione precedente è necessario invocare il metodo </a:t>
            </a:r>
            <a:r>
              <a:rPr b="1" lang="it-IT" sz="1800" spc="-1" strike="noStrike">
                <a:latin typeface="Arial"/>
              </a:rPr>
              <a:t>close()</a:t>
            </a:r>
            <a:r>
              <a:rPr b="0" lang="it-IT" sz="1800" spc="-1" strike="noStrike">
                <a:latin typeface="Arial"/>
              </a:rPr>
              <a:t> nella seguente maniera: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conn.close();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La chiusura esplicita di una connessione risparmia risorse di un DBMS.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8891640" y="49320"/>
            <a:ext cx="607320" cy="30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77760" y="1650960"/>
            <a:ext cx="10023840" cy="32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Tipo 2: JDBC-Nativo API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In un driver di tipo 2, le invocazioni alle API JDBC sono convertite in chiamate ad API C/C++, specifiche per un dato database.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Questi driver sono tipicamente forniti dal vendor del database ed utilizzati nella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stessa maniera del driver JDBC-ODBC Bridge.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Il driver specifico fornito dal venditore deve essere installato su ogni macchina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Client.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Se viene cambiato il database, è necessario cambiare l'API nativa, visto che è 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specifica per ogni database si avrà comunque un incremento di prestazioni con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tali tipi di driver visto che viene </a:t>
            </a:r>
            <a:r>
              <a:rPr b="1" lang="it-IT" sz="1800" spc="-1" strike="noStrike">
                <a:latin typeface="Arial"/>
              </a:rPr>
              <a:t>eliminato l'overhead</a:t>
            </a:r>
            <a:r>
              <a:rPr b="0" lang="it-IT" sz="1800" spc="-1" strike="noStrike">
                <a:latin typeface="Arial"/>
              </a:rPr>
              <a:t> dello strato ODBC.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L'Oracle Call Interface (OCI) è un esempio di driver di Tipo 2.</a:t>
            </a:r>
            <a:endParaRPr b="0" lang="it-IT" sz="18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6905160" y="2321280"/>
            <a:ext cx="2747880" cy="232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8891640" y="49320"/>
            <a:ext cx="607320" cy="30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4680" y="1544760"/>
            <a:ext cx="10170000" cy="38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Tipo 3: JDBC-Net driver pure Java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In un driver di tipo 3, è utilizzato un approccio di tipo </a:t>
            </a:r>
            <a:r>
              <a:rPr b="1" lang="it-IT" sz="1800" spc="-1" strike="noStrike">
                <a:latin typeface="Arial"/>
              </a:rPr>
              <a:t>3-tier</a:t>
            </a:r>
            <a:r>
              <a:rPr b="0" lang="it-IT" sz="1800" spc="-1" strike="noStrike">
                <a:latin typeface="Arial"/>
              </a:rPr>
              <a:t> per l'accesso al DB.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I client JDBC utilizzano socket di rete per comunicare con un application server intermedio.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Le informazioni inviate tramite socket sono tradotte dall'application server intermedio in istruzioni  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nel formato richiesto dal DBMS ed infine inviate al database.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Questo tipo di driver è </a:t>
            </a:r>
            <a:r>
              <a:rPr b="1" lang="it-IT" sz="1800" spc="-1" strike="noStrike">
                <a:latin typeface="Arial"/>
              </a:rPr>
              <a:t>estremamente flessibile</a:t>
            </a:r>
            <a:r>
              <a:rPr b="0" lang="it-IT" sz="1800" spc="-1" strike="noStrike">
                <a:latin typeface="Arial"/>
              </a:rPr>
              <a:t>, in quanto non richiede 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aggiunta</a:t>
            </a:r>
            <a:r>
              <a:rPr b="0" lang="it-IT" sz="1800" spc="-1" strike="noStrike">
                <a:latin typeface="Arial"/>
              </a:rPr>
              <a:t> di codice ulteriore sul client e un singolo tipo di driver fornisce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accesso ad una molteplicità di database.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Si può pensare all'</a:t>
            </a:r>
            <a:r>
              <a:rPr b="1" lang="it-IT" sz="1800" spc="-1" strike="noStrike">
                <a:latin typeface="Arial"/>
              </a:rPr>
              <a:t>application server</a:t>
            </a:r>
            <a:r>
              <a:rPr b="0" lang="it-IT" sz="1800" spc="-1" strike="noStrike">
                <a:latin typeface="Arial"/>
              </a:rPr>
              <a:t> come ad un JDBC "proxy", ovvero 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come se JDBC facesse chiamate per conto dell'applicazione client. 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E' necessaria una conoscenza  della </a:t>
            </a:r>
            <a:r>
              <a:rPr b="1" lang="it-IT" sz="1800" spc="-1" strike="noStrike">
                <a:latin typeface="Arial"/>
              </a:rPr>
              <a:t>configurazione</a:t>
            </a:r>
            <a:r>
              <a:rPr b="0" lang="it-IT" sz="1800" spc="-1" strike="noStrike">
                <a:latin typeface="Arial"/>
              </a:rPr>
              <a:t> dell'application 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server per poter effettivamente utilizzare questa tipologia di driver.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L'application server potrebbe utilizzare driver di tipologia 1, 2 o 4 per 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comunicare con il database.</a:t>
            </a:r>
            <a:endParaRPr b="0" lang="it-IT" sz="18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6195960" y="2733480"/>
            <a:ext cx="3149280" cy="2385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8891640" y="49320"/>
            <a:ext cx="607320" cy="30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7920" y="1544760"/>
            <a:ext cx="10163520" cy="261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Tipo 4: 100% Pure Java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In un driver di tipo 4, un driver scritto</a:t>
            </a:r>
            <a:r>
              <a:rPr b="1" lang="it-IT" sz="1800" spc="-1" strike="noStrike">
                <a:latin typeface="Arial"/>
              </a:rPr>
              <a:t> interamente</a:t>
            </a:r>
            <a:r>
              <a:rPr b="0" lang="it-IT" sz="1800" spc="-1" strike="noStrike">
                <a:latin typeface="Arial"/>
              </a:rPr>
              <a:t> in Java comunica direttamente con il database di un vendor attraverso un socket. Questo tipo di driver offre le </a:t>
            </a:r>
            <a:r>
              <a:rPr b="1" lang="it-IT" sz="1800" spc="-1" strike="noStrike">
                <a:latin typeface="Arial"/>
              </a:rPr>
              <a:t>prestazioni migliori</a:t>
            </a:r>
            <a:r>
              <a:rPr b="0" lang="it-IT" sz="1800" spc="-1" strike="noStrike">
                <a:latin typeface="Arial"/>
              </a:rPr>
              <a:t> per l'accesso ad un database ed è solitamente fornito dal vendor stesso.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Questa tipologia di driver è estremamente flessibile, e non è necessario installare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 </a:t>
            </a:r>
            <a:r>
              <a:rPr b="0" lang="it-IT" sz="1800" spc="-1" strike="noStrike">
                <a:latin typeface="Arial"/>
              </a:rPr>
              <a:t>software particolare su client o server. Inoltre questi driver possono essere 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scaricati </a:t>
            </a:r>
            <a:r>
              <a:rPr b="1" lang="it-IT" sz="1800" spc="-1" strike="noStrike">
                <a:latin typeface="Arial"/>
              </a:rPr>
              <a:t>dinamicamente</a:t>
            </a:r>
            <a:r>
              <a:rPr b="0" lang="it-IT" sz="1800" spc="-1" strike="noStrike">
                <a:latin typeface="Arial"/>
              </a:rPr>
              <a:t>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Il driver </a:t>
            </a:r>
            <a:r>
              <a:rPr b="1" lang="it-IT" sz="1800" spc="-1" strike="noStrike">
                <a:latin typeface="Arial"/>
              </a:rPr>
              <a:t>MySQL Connector/J</a:t>
            </a:r>
            <a:r>
              <a:rPr b="0" lang="it-IT" sz="1800" spc="-1" strike="noStrike">
                <a:latin typeface="Arial"/>
              </a:rPr>
              <a:t> è un driver di tipo 4. Vista la natura proprietaria 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dei protocolli di rete, ogni DB vendor fornisce i driver di tipo 4.</a:t>
            </a:r>
            <a:endParaRPr b="0" lang="it-IT" sz="18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7143120" y="2558520"/>
            <a:ext cx="2535120" cy="232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8891640" y="49320"/>
            <a:ext cx="607320" cy="30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181080" y="2073960"/>
            <a:ext cx="9816840" cy="24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Quale driver dovrebbe essere usato?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Se si accede ad un database quale Oracle, Sybase o IBM il tipo di driver da preferire è di tipo 4.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Nel caso sia l'applicativo Java debba accedere a </a:t>
            </a:r>
            <a:r>
              <a:rPr b="1" lang="it-IT" sz="1800" spc="-1" strike="noStrike">
                <a:latin typeface="Arial"/>
              </a:rPr>
              <a:t>più tipi di database contemporaneamente</a:t>
            </a:r>
            <a:r>
              <a:rPr b="0" lang="it-IT" sz="1800" spc="-1" strike="noStrike">
                <a:latin typeface="Arial"/>
              </a:rPr>
              <a:t>, il tipo 3 è da preferire.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Il tipo 2 è utile nelle situazioni in cui i driver di tipo 3 o 4 non siano disponibili per il database.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Il tipo 1 non è considerato un driver adatto per il deployment, è tipicamente è utilizzato per scopi di</a:t>
            </a:r>
            <a:r>
              <a:rPr b="1" lang="it-IT" sz="1800" spc="-1" strike="noStrike">
                <a:latin typeface="Arial"/>
              </a:rPr>
              <a:t> sviluppo </a:t>
            </a:r>
            <a:r>
              <a:rPr b="0" lang="it-IT" sz="1800" spc="-1" strike="noStrike">
                <a:latin typeface="Arial"/>
              </a:rPr>
              <a:t>e/o test.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8891640" y="49320"/>
            <a:ext cx="607320" cy="30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118080" y="1227600"/>
            <a:ext cx="9943200" cy="32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JDBC - Connessione al Database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  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Dopo aver installato il driver appropriato, è necessario stabilire una connessione al database usando JDBC.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Il codice per stabilire una connessione JDBC è relativamente semplice. E' composta da 4 passi: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1) Importazione dei package JDBC: tramite l'istruzione import aggiungere le classi necessarie nel proprio codice java.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2) Registrazione dei driver JDBC: questo passo fa si che la JVM carichi in memoria il driver desiderato per poter effettuare richieste JDBC.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3) Impostare l'accesso al database: serve per accedere al database ed indicare l'indirizzo a cui puntare. 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4) Creare un oggetto Connection: infine, si dovrà invocare il metodo getConnection() di DriverManager per stabilire la connessione vera e propria.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8891640" y="49320"/>
            <a:ext cx="607320" cy="30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140760" y="2073960"/>
            <a:ext cx="9897480" cy="155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Importazione dei package JDBC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L'istruzione di import indicherà al compilatore Java dove trovare le classi a cui si farà riferimento nel resto del codice.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Per usare il package JDBC standard che permette di eseguire SELECT, INSERT, UPDATE e DELETE dei dati in una tabella SQL è necessario aggiungere il seguente codice: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import java.sql.* ;  // per programmi JDBC standard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import java.math.* ; // per il supporto a BigDecimal e BigInteger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8891640" y="49320"/>
            <a:ext cx="607320" cy="30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130320" y="2285640"/>
            <a:ext cx="9919080" cy="11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Registrazione del driver JDBC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E' necessario registrare il driver prima del suo utilizzo. La registrazione è un processo nel quale la classe del driver è carica in memeoria per poter essere utilizzata come implementazione dell'interfaccia JDBC. 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E necessario effettuare la registrazione una sola volta nel programma. Tale registrazione può essere effettuata in due modi.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2019-04-16T10:14:47Z</dcterms:created>
  <dc:creator/>
  <dc:description/>
  <dc:language>it-IT</dc:language>
  <cp:lastModifiedBy/>
  <dcterms:modified xsi:type="dcterms:W3CDTF">2019-04-16T10:15:56Z</dcterms:modified>
  <cp:revision>1</cp:revision>
  <dc:subject/>
  <dc:title/>
</cp:coreProperties>
</file>