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237960" y="950040"/>
            <a:ext cx="7857000" cy="4687560"/>
          </a:xfrm>
          <a:prstGeom prst="rect">
            <a:avLst/>
          </a:prstGeom>
        </p:spPr>
        <p:txBody>
          <a:bodyPr lIns="0" rIns="0" tIns="0" bIns="0" anchor="ctr"/>
          <a:p>
            <a:pPr algn="ctr"/>
            <a:r>
              <a:rPr b="0" lang="it-IT" sz="4250" spc="-1" strike="noStrike">
                <a:latin typeface="Arial"/>
              </a:rPr>
              <a:t>Fai clic per spostare la diapositiva</a:t>
            </a:r>
            <a:endParaRPr b="0" lang="it-IT" sz="4250" spc="-1" strike="noStrike">
              <a:latin typeface="Arial"/>
            </a:endParaRPr>
          </a:p>
        </p:txBody>
      </p:sp>
      <p:sp>
        <p:nvSpPr>
          <p:cNvPr id="86" name="PlaceHolder 2"/>
          <p:cNvSpPr>
            <a:spLocks noGrp="1"/>
          </p:cNvSpPr>
          <p:nvPr>
            <p:ph type="body"/>
          </p:nvPr>
        </p:nvSpPr>
        <p:spPr>
          <a:xfrm>
            <a:off x="833040" y="5938200"/>
            <a:ext cx="6666840" cy="5625360"/>
          </a:xfrm>
          <a:prstGeom prst="rect">
            <a:avLst/>
          </a:prstGeom>
        </p:spPr>
        <p:txBody>
          <a:bodyPr lIns="0" rIns="0" tIns="0" bIns="0"/>
          <a:p>
            <a:r>
              <a:rPr b="0" lang="it-IT" sz="3280" spc="-1" strike="noStrike">
                <a:latin typeface="Arial"/>
              </a:rPr>
              <a:t>Fai clic per modificare il formato delle note</a:t>
            </a:r>
            <a:endParaRPr b="0" lang="it-IT" sz="3280" spc="-1" strike="noStrike">
              <a:latin typeface="Arial"/>
            </a:endParaRPr>
          </a:p>
        </p:txBody>
      </p:sp>
      <p:sp>
        <p:nvSpPr>
          <p:cNvPr id="87" name="PlaceHolder 3"/>
          <p:cNvSpPr>
            <a:spLocks noGrp="1"/>
          </p:cNvSpPr>
          <p:nvPr>
            <p:ph type="hdr"/>
          </p:nvPr>
        </p:nvSpPr>
        <p:spPr>
          <a:xfrm>
            <a:off x="0" y="0"/>
            <a:ext cx="3616560" cy="624600"/>
          </a:xfrm>
          <a:prstGeom prst="rect">
            <a:avLst/>
          </a:prstGeom>
        </p:spPr>
        <p:txBody>
          <a:bodyPr lIns="0" rIns="0" tIns="0" bIns="0"/>
          <a:p>
            <a:r>
              <a:rPr b="0" lang="it-IT" sz="1400" spc="-1" strike="noStrike">
                <a:latin typeface="Times New Roman"/>
              </a:rPr>
              <a:t>&lt;intestazione&gt;</a:t>
            </a:r>
            <a:endParaRPr b="0" lang="it-IT" sz="1400" spc="-1" strike="noStrike">
              <a:latin typeface="Times New Roman"/>
            </a:endParaRPr>
          </a:p>
        </p:txBody>
      </p:sp>
      <p:sp>
        <p:nvSpPr>
          <p:cNvPr id="88" name="PlaceHolder 4"/>
          <p:cNvSpPr>
            <a:spLocks noGrp="1"/>
          </p:cNvSpPr>
          <p:nvPr>
            <p:ph type="dt"/>
          </p:nvPr>
        </p:nvSpPr>
        <p:spPr>
          <a:xfrm>
            <a:off x="4716720" y="0"/>
            <a:ext cx="3616560" cy="624600"/>
          </a:xfrm>
          <a:prstGeom prst="rect">
            <a:avLst/>
          </a:prstGeom>
        </p:spPr>
        <p:txBody>
          <a:bodyPr lIns="0" rIns="0" tIns="0" bIns="0"/>
          <a:p>
            <a:pPr algn="r"/>
            <a:r>
              <a:rPr b="0" lang="it-IT" sz="1400" spc="-1" strike="noStrike">
                <a:latin typeface="Times New Roman"/>
              </a:rPr>
              <a:t>&lt;data/ora&gt;</a:t>
            </a:r>
            <a:endParaRPr b="0" lang="it-IT" sz="1400" spc="-1" strike="noStrike">
              <a:latin typeface="Times New Roman"/>
            </a:endParaRPr>
          </a:p>
        </p:txBody>
      </p:sp>
      <p:sp>
        <p:nvSpPr>
          <p:cNvPr id="89" name="PlaceHolder 5"/>
          <p:cNvSpPr>
            <a:spLocks noGrp="1"/>
          </p:cNvSpPr>
          <p:nvPr>
            <p:ph type="ftr"/>
          </p:nvPr>
        </p:nvSpPr>
        <p:spPr>
          <a:xfrm>
            <a:off x="0" y="11876760"/>
            <a:ext cx="3616560" cy="624600"/>
          </a:xfrm>
          <a:prstGeom prst="rect">
            <a:avLst/>
          </a:prstGeom>
        </p:spPr>
        <p:txBody>
          <a:bodyPr lIns="0" rIns="0" tIns="0" bIns="0" anchor="b"/>
          <a:p>
            <a:r>
              <a:rPr b="0" lang="it-IT" sz="1400" spc="-1" strike="noStrike">
                <a:latin typeface="Times New Roman"/>
              </a:rPr>
              <a:t>&lt;piè di pagina&gt;</a:t>
            </a:r>
            <a:endParaRPr b="0" lang="it-IT" sz="1400" spc="-1" strike="noStrike">
              <a:latin typeface="Times New Roman"/>
            </a:endParaRPr>
          </a:p>
        </p:txBody>
      </p:sp>
      <p:sp>
        <p:nvSpPr>
          <p:cNvPr id="90" name="PlaceHolder 6"/>
          <p:cNvSpPr>
            <a:spLocks noGrp="1"/>
          </p:cNvSpPr>
          <p:nvPr>
            <p:ph type="sldNum"/>
          </p:nvPr>
        </p:nvSpPr>
        <p:spPr>
          <a:xfrm>
            <a:off x="4716720" y="11876760"/>
            <a:ext cx="3616560" cy="624600"/>
          </a:xfrm>
          <a:prstGeom prst="rect">
            <a:avLst/>
          </a:prstGeom>
        </p:spPr>
        <p:txBody>
          <a:bodyPr lIns="0" rIns="0" tIns="0" bIns="0" anchor="b"/>
          <a:p>
            <a:pPr algn="r"/>
            <a:fld id="{5B9706F3-700F-4D66-A24A-4CBDE7B2F282}" type="slidenum">
              <a:rPr b="0" lang="it-IT" sz="1400" spc="-1" strike="noStrike">
                <a:latin typeface="Times New Roman"/>
              </a:rPr>
              <a:t>&lt;numero&gt;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1260000" y="801720"/>
            <a:ext cx="5034960" cy="4003920"/>
          </a:xfrm>
          <a:prstGeom prst="rect">
            <a:avLst/>
          </a:prstGeom>
        </p:spPr>
      </p:sp>
      <p:sp>
        <p:nvSpPr>
          <p:cNvPr id="121" name="PlaceHolder 2"/>
          <p:cNvSpPr>
            <a:spLocks noGrp="1"/>
          </p:cNvSpPr>
          <p:nvPr>
            <p:ph type="body"/>
          </p:nvPr>
        </p:nvSpPr>
        <p:spPr>
          <a:xfrm>
            <a:off x="756000" y="5078520"/>
            <a:ext cx="6042960" cy="4806000"/>
          </a:xfrm>
          <a:prstGeom prst="rect">
            <a:avLst/>
          </a:prstGeom>
        </p:spPr>
        <p:txBody>
          <a:bodyPr lIns="90000" rIns="90000" tIns="45000" bIns="45000">
            <a:normAutofit/>
          </a:bodyPr>
          <a:p>
            <a:endParaRPr b="0" lang="it-IT" sz="3280" spc="-1" strike="noStrike">
              <a:latin typeface="Arial"/>
            </a:endParaRPr>
          </a:p>
        </p:txBody>
      </p:sp>
      <p:sp>
        <p:nvSpPr>
          <p:cNvPr id="122" name="CustomShape 3"/>
          <p:cNvSpPr/>
          <p:nvPr/>
        </p:nvSpPr>
        <p:spPr>
          <a:xfrm>
            <a:off x="4282200" y="10155600"/>
            <a:ext cx="3270960" cy="529200"/>
          </a:xfrm>
          <a:prstGeom prst="rect">
            <a:avLst/>
          </a:prstGeom>
          <a:noFill/>
          <a:ln>
            <a:noFill/>
          </a:ln>
        </p:spPr>
        <p:style>
          <a:lnRef idx="0"/>
          <a:fillRef idx="0"/>
          <a:effectRef idx="0"/>
          <a:fontRef idx="minor"/>
        </p:style>
        <p:txBody>
          <a:bodyPr lIns="90000" rIns="90000" tIns="45000" bIns="45000"/>
          <a:p>
            <a:pPr>
              <a:lnSpc>
                <a:spcPct val="100000"/>
              </a:lnSpc>
            </a:pPr>
            <a:fld id="{8FF57C0C-A077-4C6A-B7AC-92E094DF8F5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1260000" y="801720"/>
            <a:ext cx="5034960" cy="4003920"/>
          </a:xfrm>
          <a:prstGeom prst="rect">
            <a:avLst/>
          </a:prstGeom>
        </p:spPr>
      </p:sp>
      <p:sp>
        <p:nvSpPr>
          <p:cNvPr id="124" name="PlaceHolder 2"/>
          <p:cNvSpPr>
            <a:spLocks noGrp="1"/>
          </p:cNvSpPr>
          <p:nvPr>
            <p:ph type="body"/>
          </p:nvPr>
        </p:nvSpPr>
        <p:spPr>
          <a:xfrm>
            <a:off x="756000" y="5078520"/>
            <a:ext cx="6042960" cy="4806000"/>
          </a:xfrm>
          <a:prstGeom prst="rect">
            <a:avLst/>
          </a:prstGeom>
        </p:spPr>
        <p:txBody>
          <a:bodyPr lIns="90000" rIns="90000" tIns="45000" bIns="45000">
            <a:normAutofit/>
          </a:bodyPr>
          <a:p>
            <a:endParaRPr b="0" lang="it-IT" sz="3280" spc="-1" strike="noStrike">
              <a:latin typeface="Arial"/>
            </a:endParaRPr>
          </a:p>
        </p:txBody>
      </p:sp>
      <p:sp>
        <p:nvSpPr>
          <p:cNvPr id="125" name="CustomShape 3"/>
          <p:cNvSpPr/>
          <p:nvPr/>
        </p:nvSpPr>
        <p:spPr>
          <a:xfrm>
            <a:off x="4282200" y="10155600"/>
            <a:ext cx="3270960" cy="529200"/>
          </a:xfrm>
          <a:prstGeom prst="rect">
            <a:avLst/>
          </a:prstGeom>
          <a:noFill/>
          <a:ln>
            <a:noFill/>
          </a:ln>
        </p:spPr>
        <p:style>
          <a:lnRef idx="0"/>
          <a:fillRef idx="0"/>
          <a:effectRef idx="0"/>
          <a:fontRef idx="minor"/>
        </p:style>
        <p:txBody>
          <a:bodyPr lIns="90000" rIns="90000" tIns="45000" bIns="45000"/>
          <a:p>
            <a:pPr>
              <a:lnSpc>
                <a:spcPct val="100000"/>
              </a:lnSpc>
            </a:pPr>
            <a:fld id="{86D53798-C5C6-4061-9932-65516F93CC8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1260000" y="801720"/>
            <a:ext cx="5034960" cy="4003920"/>
          </a:xfrm>
          <a:prstGeom prst="rect">
            <a:avLst/>
          </a:prstGeom>
        </p:spPr>
      </p:sp>
      <p:sp>
        <p:nvSpPr>
          <p:cNvPr id="127" name="PlaceHolder 2"/>
          <p:cNvSpPr>
            <a:spLocks noGrp="1"/>
          </p:cNvSpPr>
          <p:nvPr>
            <p:ph type="body"/>
          </p:nvPr>
        </p:nvSpPr>
        <p:spPr>
          <a:xfrm>
            <a:off x="756000" y="5078520"/>
            <a:ext cx="6042960" cy="4806000"/>
          </a:xfrm>
          <a:prstGeom prst="rect">
            <a:avLst/>
          </a:prstGeom>
        </p:spPr>
        <p:txBody>
          <a:bodyPr lIns="90000" rIns="90000" tIns="45000" bIns="45000">
            <a:normAutofit/>
          </a:bodyPr>
          <a:p>
            <a:endParaRPr b="0" lang="it-IT" sz="3280" spc="-1" strike="noStrike">
              <a:latin typeface="Arial"/>
            </a:endParaRPr>
          </a:p>
        </p:txBody>
      </p:sp>
      <p:sp>
        <p:nvSpPr>
          <p:cNvPr id="128" name="CustomShape 3"/>
          <p:cNvSpPr/>
          <p:nvPr/>
        </p:nvSpPr>
        <p:spPr>
          <a:xfrm>
            <a:off x="4282200" y="10155600"/>
            <a:ext cx="3270960" cy="529200"/>
          </a:xfrm>
          <a:prstGeom prst="rect">
            <a:avLst/>
          </a:prstGeom>
          <a:noFill/>
          <a:ln>
            <a:noFill/>
          </a:ln>
        </p:spPr>
        <p:style>
          <a:lnRef idx="0"/>
          <a:fillRef idx="0"/>
          <a:effectRef idx="0"/>
          <a:fontRef idx="minor"/>
        </p:style>
        <p:txBody>
          <a:bodyPr lIns="90000" rIns="90000" tIns="45000" bIns="45000"/>
          <a:p>
            <a:pPr>
              <a:lnSpc>
                <a:spcPct val="100000"/>
              </a:lnSpc>
            </a:pPr>
            <a:fld id="{1E47FF28-127E-4548-987C-F01B9424094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1260000" y="801720"/>
            <a:ext cx="5034960" cy="4003920"/>
          </a:xfrm>
          <a:prstGeom prst="rect">
            <a:avLst/>
          </a:prstGeom>
        </p:spPr>
      </p:sp>
      <p:sp>
        <p:nvSpPr>
          <p:cNvPr id="130" name="PlaceHolder 2"/>
          <p:cNvSpPr>
            <a:spLocks noGrp="1"/>
          </p:cNvSpPr>
          <p:nvPr>
            <p:ph type="body"/>
          </p:nvPr>
        </p:nvSpPr>
        <p:spPr>
          <a:xfrm>
            <a:off x="756000" y="5078520"/>
            <a:ext cx="6042960" cy="4806000"/>
          </a:xfrm>
          <a:prstGeom prst="rect">
            <a:avLst/>
          </a:prstGeom>
        </p:spPr>
        <p:txBody>
          <a:bodyPr lIns="90000" rIns="90000" tIns="45000" bIns="45000">
            <a:normAutofit/>
          </a:bodyPr>
          <a:p>
            <a:endParaRPr b="0" lang="it-IT" sz="3280" spc="-1" strike="noStrike">
              <a:latin typeface="Arial"/>
            </a:endParaRPr>
          </a:p>
        </p:txBody>
      </p:sp>
      <p:sp>
        <p:nvSpPr>
          <p:cNvPr id="131" name="CustomShape 3"/>
          <p:cNvSpPr/>
          <p:nvPr/>
        </p:nvSpPr>
        <p:spPr>
          <a:xfrm>
            <a:off x="4282200" y="10155600"/>
            <a:ext cx="3270960" cy="529200"/>
          </a:xfrm>
          <a:prstGeom prst="rect">
            <a:avLst/>
          </a:prstGeom>
          <a:noFill/>
          <a:ln>
            <a:noFill/>
          </a:ln>
        </p:spPr>
        <p:style>
          <a:lnRef idx="0"/>
          <a:fillRef idx="0"/>
          <a:effectRef idx="0"/>
          <a:fontRef idx="minor"/>
        </p:style>
        <p:txBody>
          <a:bodyPr lIns="90000" rIns="90000" tIns="45000" bIns="45000"/>
          <a:p>
            <a:pPr>
              <a:lnSpc>
                <a:spcPct val="100000"/>
              </a:lnSpc>
            </a:pPr>
            <a:fld id="{A104D944-D1A9-46D5-897A-AE5CD944CB2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1260000" y="801720"/>
            <a:ext cx="5034960" cy="4003920"/>
          </a:xfrm>
          <a:prstGeom prst="rect">
            <a:avLst/>
          </a:prstGeom>
        </p:spPr>
      </p:sp>
      <p:sp>
        <p:nvSpPr>
          <p:cNvPr id="133" name="PlaceHolder 2"/>
          <p:cNvSpPr>
            <a:spLocks noGrp="1"/>
          </p:cNvSpPr>
          <p:nvPr>
            <p:ph type="body"/>
          </p:nvPr>
        </p:nvSpPr>
        <p:spPr>
          <a:xfrm>
            <a:off x="756000" y="5078520"/>
            <a:ext cx="6042960" cy="4806000"/>
          </a:xfrm>
          <a:prstGeom prst="rect">
            <a:avLst/>
          </a:prstGeom>
        </p:spPr>
        <p:txBody>
          <a:bodyPr lIns="90000" rIns="90000" tIns="45000" bIns="45000">
            <a:normAutofit/>
          </a:bodyPr>
          <a:p>
            <a:endParaRPr b="0" lang="it-IT" sz="3280" spc="-1" strike="noStrike">
              <a:latin typeface="Arial"/>
            </a:endParaRPr>
          </a:p>
        </p:txBody>
      </p:sp>
      <p:sp>
        <p:nvSpPr>
          <p:cNvPr id="134" name="CustomShape 3"/>
          <p:cNvSpPr/>
          <p:nvPr/>
        </p:nvSpPr>
        <p:spPr>
          <a:xfrm>
            <a:off x="4282200" y="10155600"/>
            <a:ext cx="3270960" cy="529200"/>
          </a:xfrm>
          <a:prstGeom prst="rect">
            <a:avLst/>
          </a:prstGeom>
          <a:noFill/>
          <a:ln>
            <a:noFill/>
          </a:ln>
        </p:spPr>
        <p:style>
          <a:lnRef idx="0"/>
          <a:fillRef idx="0"/>
          <a:effectRef idx="0"/>
          <a:fontRef idx="minor"/>
        </p:style>
        <p:txBody>
          <a:bodyPr lIns="90000" rIns="90000" tIns="45000" bIns="45000"/>
          <a:p>
            <a:pPr>
              <a:lnSpc>
                <a:spcPct val="100000"/>
              </a:lnSpc>
            </a:pPr>
            <a:fld id="{77D05164-D88D-428C-8FE6-73C6B1105F8B}"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1260000" y="801720"/>
            <a:ext cx="5034960" cy="4003920"/>
          </a:xfrm>
          <a:prstGeom prst="rect">
            <a:avLst/>
          </a:prstGeom>
        </p:spPr>
      </p:sp>
      <p:sp>
        <p:nvSpPr>
          <p:cNvPr id="136" name="PlaceHolder 2"/>
          <p:cNvSpPr>
            <a:spLocks noGrp="1"/>
          </p:cNvSpPr>
          <p:nvPr>
            <p:ph type="body"/>
          </p:nvPr>
        </p:nvSpPr>
        <p:spPr>
          <a:xfrm>
            <a:off x="756000" y="5078520"/>
            <a:ext cx="6042960" cy="4806000"/>
          </a:xfrm>
          <a:prstGeom prst="rect">
            <a:avLst/>
          </a:prstGeom>
        </p:spPr>
        <p:txBody>
          <a:bodyPr lIns="90000" rIns="90000" tIns="45000" bIns="45000">
            <a:normAutofit/>
          </a:bodyPr>
          <a:p>
            <a:endParaRPr b="0" lang="it-IT" sz="3280" spc="-1" strike="noStrike">
              <a:latin typeface="Arial"/>
            </a:endParaRPr>
          </a:p>
        </p:txBody>
      </p:sp>
      <p:sp>
        <p:nvSpPr>
          <p:cNvPr id="137" name="CustomShape 3"/>
          <p:cNvSpPr/>
          <p:nvPr/>
        </p:nvSpPr>
        <p:spPr>
          <a:xfrm>
            <a:off x="4282200" y="10155600"/>
            <a:ext cx="3270960" cy="529200"/>
          </a:xfrm>
          <a:prstGeom prst="rect">
            <a:avLst/>
          </a:prstGeom>
          <a:noFill/>
          <a:ln>
            <a:noFill/>
          </a:ln>
        </p:spPr>
        <p:style>
          <a:lnRef idx="0"/>
          <a:fillRef idx="0"/>
          <a:effectRef idx="0"/>
          <a:fontRef idx="minor"/>
        </p:style>
        <p:txBody>
          <a:bodyPr lIns="90000" rIns="90000" tIns="45000" bIns="45000"/>
          <a:p>
            <a:pPr>
              <a:lnSpc>
                <a:spcPct val="100000"/>
              </a:lnSpc>
            </a:pPr>
            <a:fld id="{ABE18ADA-A15B-44B1-B5CF-5D2A352D9417}"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1260000" y="801720"/>
            <a:ext cx="5034960" cy="4003920"/>
          </a:xfrm>
          <a:prstGeom prst="rect">
            <a:avLst/>
          </a:prstGeom>
        </p:spPr>
      </p:sp>
      <p:sp>
        <p:nvSpPr>
          <p:cNvPr id="139" name="PlaceHolder 2"/>
          <p:cNvSpPr>
            <a:spLocks noGrp="1"/>
          </p:cNvSpPr>
          <p:nvPr>
            <p:ph type="body"/>
          </p:nvPr>
        </p:nvSpPr>
        <p:spPr>
          <a:xfrm>
            <a:off x="756000" y="5078520"/>
            <a:ext cx="6042960" cy="4806000"/>
          </a:xfrm>
          <a:prstGeom prst="rect">
            <a:avLst/>
          </a:prstGeom>
        </p:spPr>
        <p:txBody>
          <a:bodyPr lIns="90000" rIns="90000" tIns="45000" bIns="45000">
            <a:normAutofit/>
          </a:bodyPr>
          <a:p>
            <a:endParaRPr b="0" lang="it-IT" sz="3280" spc="-1" strike="noStrike">
              <a:latin typeface="Arial"/>
            </a:endParaRPr>
          </a:p>
        </p:txBody>
      </p:sp>
      <p:sp>
        <p:nvSpPr>
          <p:cNvPr id="140" name="CustomShape 3"/>
          <p:cNvSpPr/>
          <p:nvPr/>
        </p:nvSpPr>
        <p:spPr>
          <a:xfrm>
            <a:off x="4282200" y="10155600"/>
            <a:ext cx="3270960" cy="529200"/>
          </a:xfrm>
          <a:prstGeom prst="rect">
            <a:avLst/>
          </a:prstGeom>
          <a:noFill/>
          <a:ln>
            <a:noFill/>
          </a:ln>
        </p:spPr>
        <p:style>
          <a:lnRef idx="0"/>
          <a:fillRef idx="0"/>
          <a:effectRef idx="0"/>
          <a:fontRef idx="minor"/>
        </p:style>
        <p:txBody>
          <a:bodyPr lIns="90000" rIns="90000" tIns="45000" bIns="45000"/>
          <a:p>
            <a:pPr>
              <a:lnSpc>
                <a:spcPct val="100000"/>
              </a:lnSpc>
            </a:pPr>
            <a:fld id="{26FD380F-5A9F-474B-886F-0A9E4E352E0B}"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Img"/>
          </p:nvPr>
        </p:nvSpPr>
        <p:spPr>
          <a:xfrm>
            <a:off x="1260000" y="801720"/>
            <a:ext cx="5034960" cy="4003920"/>
          </a:xfrm>
          <a:prstGeom prst="rect">
            <a:avLst/>
          </a:prstGeom>
        </p:spPr>
      </p:sp>
      <p:sp>
        <p:nvSpPr>
          <p:cNvPr id="142" name="PlaceHolder 2"/>
          <p:cNvSpPr>
            <a:spLocks noGrp="1"/>
          </p:cNvSpPr>
          <p:nvPr>
            <p:ph type="body"/>
          </p:nvPr>
        </p:nvSpPr>
        <p:spPr>
          <a:xfrm>
            <a:off x="756000" y="5078520"/>
            <a:ext cx="6042960" cy="4806000"/>
          </a:xfrm>
          <a:prstGeom prst="rect">
            <a:avLst/>
          </a:prstGeom>
        </p:spPr>
        <p:txBody>
          <a:bodyPr lIns="90000" rIns="90000" tIns="45000" bIns="45000">
            <a:normAutofit/>
          </a:bodyPr>
          <a:p>
            <a:endParaRPr b="0" lang="it-IT" sz="3280" spc="-1" strike="noStrike">
              <a:latin typeface="Arial"/>
            </a:endParaRPr>
          </a:p>
        </p:txBody>
      </p:sp>
      <p:sp>
        <p:nvSpPr>
          <p:cNvPr id="143" name="CustomShape 3"/>
          <p:cNvSpPr/>
          <p:nvPr/>
        </p:nvSpPr>
        <p:spPr>
          <a:xfrm>
            <a:off x="4282200" y="10155600"/>
            <a:ext cx="3270960" cy="529200"/>
          </a:xfrm>
          <a:prstGeom prst="rect">
            <a:avLst/>
          </a:prstGeom>
          <a:noFill/>
          <a:ln>
            <a:noFill/>
          </a:ln>
        </p:spPr>
        <p:style>
          <a:lnRef idx="0"/>
          <a:fillRef idx="0"/>
          <a:effectRef idx="0"/>
          <a:fontRef idx="minor"/>
        </p:style>
        <p:txBody>
          <a:bodyPr lIns="90000" rIns="90000" tIns="45000" bIns="45000"/>
          <a:p>
            <a:pPr>
              <a:lnSpc>
                <a:spcPct val="100000"/>
              </a:lnSpc>
            </a:pPr>
            <a:fld id="{11013E53-47D3-4416-918E-FF879241F60E}"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1260000" y="801720"/>
            <a:ext cx="5034960" cy="4003920"/>
          </a:xfrm>
          <a:prstGeom prst="rect">
            <a:avLst/>
          </a:prstGeom>
        </p:spPr>
      </p:sp>
      <p:sp>
        <p:nvSpPr>
          <p:cNvPr id="145" name="PlaceHolder 2"/>
          <p:cNvSpPr>
            <a:spLocks noGrp="1"/>
          </p:cNvSpPr>
          <p:nvPr>
            <p:ph type="body"/>
          </p:nvPr>
        </p:nvSpPr>
        <p:spPr>
          <a:xfrm>
            <a:off x="756000" y="5078520"/>
            <a:ext cx="6042960" cy="4806000"/>
          </a:xfrm>
          <a:prstGeom prst="rect">
            <a:avLst/>
          </a:prstGeom>
        </p:spPr>
        <p:txBody>
          <a:bodyPr lIns="90000" rIns="90000" tIns="45000" bIns="45000">
            <a:normAutofit/>
          </a:bodyPr>
          <a:p>
            <a:endParaRPr b="0" lang="it-IT" sz="3280" spc="-1" strike="noStrike">
              <a:latin typeface="Arial"/>
            </a:endParaRPr>
          </a:p>
        </p:txBody>
      </p:sp>
      <p:sp>
        <p:nvSpPr>
          <p:cNvPr id="146" name="CustomShape 3"/>
          <p:cNvSpPr/>
          <p:nvPr/>
        </p:nvSpPr>
        <p:spPr>
          <a:xfrm>
            <a:off x="4282200" y="10155600"/>
            <a:ext cx="3270960" cy="529200"/>
          </a:xfrm>
          <a:prstGeom prst="rect">
            <a:avLst/>
          </a:prstGeom>
          <a:noFill/>
          <a:ln>
            <a:noFill/>
          </a:ln>
        </p:spPr>
        <p:style>
          <a:lnRef idx="0"/>
          <a:fillRef idx="0"/>
          <a:effectRef idx="0"/>
          <a:fontRef idx="minor"/>
        </p:style>
        <p:txBody>
          <a:bodyPr lIns="90000" rIns="90000" tIns="45000" bIns="45000"/>
          <a:p>
            <a:pPr>
              <a:lnSpc>
                <a:spcPct val="100000"/>
              </a:lnSpc>
            </a:pPr>
            <a:fld id="{2B7BAE42-7C4C-449E-9274-F6C7D7A5D5C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27" name="PlaceHolder 2"/>
          <p:cNvSpPr>
            <a:spLocks noGrp="1"/>
          </p:cNvSpPr>
          <p:nvPr>
            <p:ph type="body"/>
          </p:nvPr>
        </p:nvSpPr>
        <p:spPr>
          <a:xfrm>
            <a:off x="504000" y="1326240"/>
            <a:ext cx="9071640" cy="1568160"/>
          </a:xfrm>
          <a:prstGeom prst="rect">
            <a:avLst/>
          </a:prstGeom>
        </p:spPr>
        <p:txBody>
          <a:bodyPr lIns="0" rIns="0" tIns="0" bIns="0">
            <a:normAutofit/>
          </a:bodyPr>
          <a:p>
            <a:endParaRPr b="0" lang="it-IT" sz="2640" spc="-1" strike="noStrike">
              <a:latin typeface="Arial"/>
            </a:endParaRPr>
          </a:p>
        </p:txBody>
      </p:sp>
      <p:sp>
        <p:nvSpPr>
          <p:cNvPr id="28" name="PlaceHolder 3"/>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30"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31"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32"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
        <p:nvSpPr>
          <p:cNvPr id="33" name="PlaceHolder 5"/>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35" name="PlaceHolder 2"/>
          <p:cNvSpPr>
            <a:spLocks noGrp="1"/>
          </p:cNvSpPr>
          <p:nvPr>
            <p:ph type="body"/>
          </p:nvPr>
        </p:nvSpPr>
        <p:spPr>
          <a:xfrm>
            <a:off x="504000" y="1326240"/>
            <a:ext cx="2920680" cy="1568160"/>
          </a:xfrm>
          <a:prstGeom prst="rect">
            <a:avLst/>
          </a:prstGeom>
        </p:spPr>
        <p:txBody>
          <a:bodyPr lIns="0" rIns="0" tIns="0" bIns="0">
            <a:normAutofit/>
          </a:bodyPr>
          <a:p>
            <a:endParaRPr b="0" lang="it-IT" sz="2640" spc="-1" strike="noStrike">
              <a:latin typeface="Arial"/>
            </a:endParaRPr>
          </a:p>
        </p:txBody>
      </p:sp>
      <p:sp>
        <p:nvSpPr>
          <p:cNvPr id="36" name="PlaceHolder 3"/>
          <p:cNvSpPr>
            <a:spLocks noGrp="1"/>
          </p:cNvSpPr>
          <p:nvPr>
            <p:ph type="body"/>
          </p:nvPr>
        </p:nvSpPr>
        <p:spPr>
          <a:xfrm>
            <a:off x="3571200" y="1326240"/>
            <a:ext cx="2920680" cy="1568160"/>
          </a:xfrm>
          <a:prstGeom prst="rect">
            <a:avLst/>
          </a:prstGeom>
        </p:spPr>
        <p:txBody>
          <a:bodyPr lIns="0" rIns="0" tIns="0" bIns="0">
            <a:normAutofit/>
          </a:bodyPr>
          <a:p>
            <a:endParaRPr b="0" lang="it-IT" sz="2640" spc="-1" strike="noStrike">
              <a:latin typeface="Arial"/>
            </a:endParaRPr>
          </a:p>
        </p:txBody>
      </p:sp>
      <p:sp>
        <p:nvSpPr>
          <p:cNvPr id="37" name="PlaceHolder 4"/>
          <p:cNvSpPr>
            <a:spLocks noGrp="1"/>
          </p:cNvSpPr>
          <p:nvPr>
            <p:ph type="body"/>
          </p:nvPr>
        </p:nvSpPr>
        <p:spPr>
          <a:xfrm>
            <a:off x="6638040" y="1326240"/>
            <a:ext cx="2920680" cy="1568160"/>
          </a:xfrm>
          <a:prstGeom prst="rect">
            <a:avLst/>
          </a:prstGeom>
        </p:spPr>
        <p:txBody>
          <a:bodyPr lIns="0" rIns="0" tIns="0" bIns="0">
            <a:normAutofit/>
          </a:bodyPr>
          <a:p>
            <a:endParaRPr b="0" lang="it-IT" sz="2640" spc="-1" strike="noStrike">
              <a:latin typeface="Arial"/>
            </a:endParaRPr>
          </a:p>
        </p:txBody>
      </p:sp>
      <p:sp>
        <p:nvSpPr>
          <p:cNvPr id="38" name="PlaceHolder 5"/>
          <p:cNvSpPr>
            <a:spLocks noGrp="1"/>
          </p:cNvSpPr>
          <p:nvPr>
            <p:ph type="body"/>
          </p:nvPr>
        </p:nvSpPr>
        <p:spPr>
          <a:xfrm>
            <a:off x="504000" y="3043800"/>
            <a:ext cx="2920680" cy="1568160"/>
          </a:xfrm>
          <a:prstGeom prst="rect">
            <a:avLst/>
          </a:prstGeom>
        </p:spPr>
        <p:txBody>
          <a:bodyPr lIns="0" rIns="0" tIns="0" bIns="0">
            <a:normAutofit/>
          </a:bodyPr>
          <a:p>
            <a:endParaRPr b="0" lang="it-IT" sz="2640" spc="-1" strike="noStrike">
              <a:latin typeface="Arial"/>
            </a:endParaRPr>
          </a:p>
        </p:txBody>
      </p:sp>
      <p:sp>
        <p:nvSpPr>
          <p:cNvPr id="39" name="PlaceHolder 6"/>
          <p:cNvSpPr>
            <a:spLocks noGrp="1"/>
          </p:cNvSpPr>
          <p:nvPr>
            <p:ph type="body"/>
          </p:nvPr>
        </p:nvSpPr>
        <p:spPr>
          <a:xfrm>
            <a:off x="3571200" y="3043800"/>
            <a:ext cx="2920680" cy="1568160"/>
          </a:xfrm>
          <a:prstGeom prst="rect">
            <a:avLst/>
          </a:prstGeom>
        </p:spPr>
        <p:txBody>
          <a:bodyPr lIns="0" rIns="0" tIns="0" bIns="0">
            <a:normAutofit/>
          </a:bodyPr>
          <a:p>
            <a:endParaRPr b="0" lang="it-IT" sz="2640" spc="-1" strike="noStrike">
              <a:latin typeface="Arial"/>
            </a:endParaRPr>
          </a:p>
        </p:txBody>
      </p:sp>
      <p:sp>
        <p:nvSpPr>
          <p:cNvPr id="40" name="PlaceHolder 7"/>
          <p:cNvSpPr>
            <a:spLocks noGrp="1"/>
          </p:cNvSpPr>
          <p:nvPr>
            <p:ph type="body"/>
          </p:nvPr>
        </p:nvSpPr>
        <p:spPr>
          <a:xfrm>
            <a:off x="6638040" y="3043800"/>
            <a:ext cx="292068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0" name="PlaceHolder 2"/>
          <p:cNvSpPr>
            <a:spLocks noGrp="1"/>
          </p:cNvSpPr>
          <p:nvPr>
            <p:ph type="subTitle"/>
          </p:nvPr>
        </p:nvSpPr>
        <p:spPr>
          <a:xfrm>
            <a:off x="504000" y="1326240"/>
            <a:ext cx="9071640" cy="32882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2" name="PlaceHolder 2"/>
          <p:cNvSpPr>
            <a:spLocks noGrp="1"/>
          </p:cNvSpPr>
          <p:nvPr>
            <p:ph type="body"/>
          </p:nvPr>
        </p:nvSpPr>
        <p:spPr>
          <a:xfrm>
            <a:off x="504000" y="1326240"/>
            <a:ext cx="907164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4"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55"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9"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60"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
        <p:nvSpPr>
          <p:cNvPr id="61"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 name="PlaceHolder 2"/>
          <p:cNvSpPr>
            <a:spLocks noGrp="1"/>
          </p:cNvSpPr>
          <p:nvPr>
            <p:ph type="subTitle"/>
          </p:nvPr>
        </p:nvSpPr>
        <p:spPr>
          <a:xfrm>
            <a:off x="504000" y="1326240"/>
            <a:ext cx="9071640" cy="32882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3"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64"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65" name="PlaceHolder 4"/>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7"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68"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69" name="PlaceHolder 4"/>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1" name="PlaceHolder 2"/>
          <p:cNvSpPr>
            <a:spLocks noGrp="1"/>
          </p:cNvSpPr>
          <p:nvPr>
            <p:ph type="body"/>
          </p:nvPr>
        </p:nvSpPr>
        <p:spPr>
          <a:xfrm>
            <a:off x="504000" y="1326240"/>
            <a:ext cx="9071640" cy="1568160"/>
          </a:xfrm>
          <a:prstGeom prst="rect">
            <a:avLst/>
          </a:prstGeom>
        </p:spPr>
        <p:txBody>
          <a:bodyPr lIns="0" rIns="0" tIns="0" bIns="0">
            <a:normAutofit/>
          </a:bodyPr>
          <a:p>
            <a:endParaRPr b="0" lang="it-IT" sz="2640" spc="-1" strike="noStrike">
              <a:latin typeface="Arial"/>
            </a:endParaRPr>
          </a:p>
        </p:txBody>
      </p:sp>
      <p:sp>
        <p:nvSpPr>
          <p:cNvPr id="72" name="PlaceHolder 3"/>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4"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75"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76"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
        <p:nvSpPr>
          <p:cNvPr id="77" name="PlaceHolder 5"/>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9" name="PlaceHolder 2"/>
          <p:cNvSpPr>
            <a:spLocks noGrp="1"/>
          </p:cNvSpPr>
          <p:nvPr>
            <p:ph type="body"/>
          </p:nvPr>
        </p:nvSpPr>
        <p:spPr>
          <a:xfrm>
            <a:off x="504000" y="1326240"/>
            <a:ext cx="2920680" cy="1568160"/>
          </a:xfrm>
          <a:prstGeom prst="rect">
            <a:avLst/>
          </a:prstGeom>
        </p:spPr>
        <p:txBody>
          <a:bodyPr lIns="0" rIns="0" tIns="0" bIns="0">
            <a:normAutofit/>
          </a:bodyPr>
          <a:p>
            <a:endParaRPr b="0" lang="it-IT" sz="2640" spc="-1" strike="noStrike">
              <a:latin typeface="Arial"/>
            </a:endParaRPr>
          </a:p>
        </p:txBody>
      </p:sp>
      <p:sp>
        <p:nvSpPr>
          <p:cNvPr id="80" name="PlaceHolder 3"/>
          <p:cNvSpPr>
            <a:spLocks noGrp="1"/>
          </p:cNvSpPr>
          <p:nvPr>
            <p:ph type="body"/>
          </p:nvPr>
        </p:nvSpPr>
        <p:spPr>
          <a:xfrm>
            <a:off x="3571200" y="1326240"/>
            <a:ext cx="2920680" cy="1568160"/>
          </a:xfrm>
          <a:prstGeom prst="rect">
            <a:avLst/>
          </a:prstGeom>
        </p:spPr>
        <p:txBody>
          <a:bodyPr lIns="0" rIns="0" tIns="0" bIns="0">
            <a:normAutofit/>
          </a:bodyPr>
          <a:p>
            <a:endParaRPr b="0" lang="it-IT" sz="2640" spc="-1" strike="noStrike">
              <a:latin typeface="Arial"/>
            </a:endParaRPr>
          </a:p>
        </p:txBody>
      </p:sp>
      <p:sp>
        <p:nvSpPr>
          <p:cNvPr id="81" name="PlaceHolder 4"/>
          <p:cNvSpPr>
            <a:spLocks noGrp="1"/>
          </p:cNvSpPr>
          <p:nvPr>
            <p:ph type="body"/>
          </p:nvPr>
        </p:nvSpPr>
        <p:spPr>
          <a:xfrm>
            <a:off x="6638040" y="1326240"/>
            <a:ext cx="2920680" cy="1568160"/>
          </a:xfrm>
          <a:prstGeom prst="rect">
            <a:avLst/>
          </a:prstGeom>
        </p:spPr>
        <p:txBody>
          <a:bodyPr lIns="0" rIns="0" tIns="0" bIns="0">
            <a:normAutofit/>
          </a:bodyPr>
          <a:p>
            <a:endParaRPr b="0" lang="it-IT" sz="2640" spc="-1" strike="noStrike">
              <a:latin typeface="Arial"/>
            </a:endParaRPr>
          </a:p>
        </p:txBody>
      </p:sp>
      <p:sp>
        <p:nvSpPr>
          <p:cNvPr id="82" name="PlaceHolder 5"/>
          <p:cNvSpPr>
            <a:spLocks noGrp="1"/>
          </p:cNvSpPr>
          <p:nvPr>
            <p:ph type="body"/>
          </p:nvPr>
        </p:nvSpPr>
        <p:spPr>
          <a:xfrm>
            <a:off x="504000" y="3043800"/>
            <a:ext cx="2920680" cy="1568160"/>
          </a:xfrm>
          <a:prstGeom prst="rect">
            <a:avLst/>
          </a:prstGeom>
        </p:spPr>
        <p:txBody>
          <a:bodyPr lIns="0" rIns="0" tIns="0" bIns="0">
            <a:normAutofit/>
          </a:bodyPr>
          <a:p>
            <a:endParaRPr b="0" lang="it-IT" sz="2640" spc="-1" strike="noStrike">
              <a:latin typeface="Arial"/>
            </a:endParaRPr>
          </a:p>
        </p:txBody>
      </p:sp>
      <p:sp>
        <p:nvSpPr>
          <p:cNvPr id="83" name="PlaceHolder 6"/>
          <p:cNvSpPr>
            <a:spLocks noGrp="1"/>
          </p:cNvSpPr>
          <p:nvPr>
            <p:ph type="body"/>
          </p:nvPr>
        </p:nvSpPr>
        <p:spPr>
          <a:xfrm>
            <a:off x="3571200" y="3043800"/>
            <a:ext cx="2920680" cy="1568160"/>
          </a:xfrm>
          <a:prstGeom prst="rect">
            <a:avLst/>
          </a:prstGeom>
        </p:spPr>
        <p:txBody>
          <a:bodyPr lIns="0" rIns="0" tIns="0" bIns="0">
            <a:normAutofit/>
          </a:bodyPr>
          <a:p>
            <a:endParaRPr b="0" lang="it-IT" sz="2640" spc="-1" strike="noStrike">
              <a:latin typeface="Arial"/>
            </a:endParaRPr>
          </a:p>
        </p:txBody>
      </p:sp>
      <p:sp>
        <p:nvSpPr>
          <p:cNvPr id="84" name="PlaceHolder 7"/>
          <p:cNvSpPr>
            <a:spLocks noGrp="1"/>
          </p:cNvSpPr>
          <p:nvPr>
            <p:ph type="body"/>
          </p:nvPr>
        </p:nvSpPr>
        <p:spPr>
          <a:xfrm>
            <a:off x="6638040" y="3043800"/>
            <a:ext cx="292068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8" name="PlaceHolder 2"/>
          <p:cNvSpPr>
            <a:spLocks noGrp="1"/>
          </p:cNvSpPr>
          <p:nvPr>
            <p:ph type="body"/>
          </p:nvPr>
        </p:nvSpPr>
        <p:spPr>
          <a:xfrm>
            <a:off x="504000" y="1326240"/>
            <a:ext cx="907164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0"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11"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5"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16"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
        <p:nvSpPr>
          <p:cNvPr id="17"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9"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20"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21" name="PlaceHolder 4"/>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23"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24"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25" name="PlaceHolder 4"/>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slideLayout" Target="../slideLayouts/slideLayout19.xml"/><Relationship Id="rId15" Type="http://schemas.openxmlformats.org/officeDocument/2006/relationships/slideLayout" Target="../slideLayouts/slideLayout20.xml"/><Relationship Id="rId16" Type="http://schemas.openxmlformats.org/officeDocument/2006/relationships/slideLayout" Target="../slideLayouts/slideLayout21.xml"/><Relationship Id="rId17" Type="http://schemas.openxmlformats.org/officeDocument/2006/relationships/slideLayout" Target="../slideLayouts/slideLayout22.xml"/><Relationship Id="rId18" Type="http://schemas.openxmlformats.org/officeDocument/2006/relationships/slideLayout" Target="../slideLayouts/slideLayout23.xml"/><Relationship Id="rId19"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it-IT" sz="4400" spc="-1" strike="noStrike">
                <a:latin typeface="Arial"/>
              </a:rPr>
              <a:t>Fai </a:t>
            </a:r>
            <a:r>
              <a:rPr b="0" lang="it-IT" sz="4400" spc="-1" strike="noStrike">
                <a:latin typeface="Arial"/>
              </a:rPr>
              <a:t>clic </a:t>
            </a:r>
            <a:r>
              <a:rPr b="0" lang="it-IT" sz="4400" spc="-1" strike="noStrike">
                <a:latin typeface="Arial"/>
              </a:rPr>
              <a:t>per </a:t>
            </a:r>
            <a:r>
              <a:rPr b="0" lang="it-IT" sz="4400" spc="-1" strike="noStrike">
                <a:latin typeface="Arial"/>
              </a:rPr>
              <a:t>modifi</a:t>
            </a:r>
            <a:r>
              <a:rPr b="0" lang="it-IT" sz="4400" spc="-1" strike="noStrike">
                <a:latin typeface="Arial"/>
              </a:rPr>
              <a:t>care il </a:t>
            </a:r>
            <a:r>
              <a:rPr b="0" lang="it-IT" sz="4400" spc="-1" strike="noStrike">
                <a:latin typeface="Arial"/>
              </a:rPr>
              <a:t>forma</a:t>
            </a:r>
            <a:r>
              <a:rPr b="0" lang="it-IT" sz="4400" spc="-1" strike="noStrike">
                <a:latin typeface="Arial"/>
              </a:rPr>
              <a:t>to del </a:t>
            </a:r>
            <a:r>
              <a:rPr b="0" lang="it-IT" sz="4400" spc="-1" strike="noStrike">
                <a:latin typeface="Arial"/>
              </a:rPr>
              <a:t>testo </a:t>
            </a:r>
            <a:r>
              <a:rPr b="0" lang="it-IT" sz="4400" spc="-1" strike="noStrike">
                <a:latin typeface="Arial"/>
              </a:rPr>
              <a:t>del </a:t>
            </a:r>
            <a:r>
              <a:rPr b="0" lang="it-IT" sz="4400" spc="-1" strike="noStrike">
                <a:latin typeface="Arial"/>
              </a:rPr>
              <a:t>titolo</a:t>
            </a:r>
            <a:endParaRPr b="0" lang="it-IT"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it-IT" sz="1400" spc="-1" strike="noStrike">
                <a:latin typeface="Times New Roman"/>
              </a:rPr>
              <a:t>&lt;data/ora&gt;</a:t>
            </a:r>
            <a:endParaRPr b="0" lang="it-IT"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it-IT" sz="1400" spc="-1" strike="noStrike">
                <a:latin typeface="Times New Roman"/>
              </a:rPr>
              <a:t>&lt;piè di pagina&gt;</a:t>
            </a:r>
            <a:endParaRPr b="0" lang="it-IT"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582A632C-178C-41E8-8439-7EC078474F2A}" type="slidenum">
              <a:rPr b="0" lang="it-IT" sz="1400" spc="-1" strike="noStrike">
                <a:latin typeface="Times New Roman"/>
              </a:rPr>
              <a:t>&lt;numero&gt;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deded"/>
        </a:solidFill>
      </p:bgPr>
    </p:bg>
    <p:spTree>
      <p:nvGrpSpPr>
        <p:cNvPr id="1" name=""/>
        <p:cNvGrpSpPr/>
        <p:nvPr/>
      </p:nvGrpSpPr>
      <p:grpSpPr>
        <a:xfrm>
          <a:off x="0" y="0"/>
          <a:ext cx="0" cy="0"/>
          <a:chOff x="0" y="0"/>
          <a:chExt cx="0" cy="0"/>
        </a:xfrm>
      </p:grpSpPr>
      <p:pic>
        <p:nvPicPr>
          <p:cNvPr id="41" name="image5.png" descr=""/>
          <p:cNvPicPr/>
          <p:nvPr/>
        </p:nvPicPr>
        <p:blipFill>
          <a:blip r:embed="rId2"/>
          <a:stretch/>
        </p:blipFill>
        <p:spPr>
          <a:xfrm>
            <a:off x="720" y="0"/>
            <a:ext cx="10073520" cy="5665680"/>
          </a:xfrm>
          <a:prstGeom prst="rect">
            <a:avLst/>
          </a:prstGeom>
          <a:ln>
            <a:noFill/>
          </a:ln>
        </p:spPr>
      </p:pic>
      <p:pic>
        <p:nvPicPr>
          <p:cNvPr id="42" name="image6.png" descr=""/>
          <p:cNvPicPr/>
          <p:nvPr/>
        </p:nvPicPr>
        <p:blipFill>
          <a:blip r:embed="rId3"/>
          <a:stretch/>
        </p:blipFill>
        <p:spPr>
          <a:xfrm>
            <a:off x="720" y="0"/>
            <a:ext cx="10073520" cy="5665680"/>
          </a:xfrm>
          <a:prstGeom prst="rect">
            <a:avLst/>
          </a:prstGeom>
          <a:ln>
            <a:noFill/>
          </a:ln>
        </p:spPr>
      </p:pic>
      <p:pic>
        <p:nvPicPr>
          <p:cNvPr id="43" name="image1.jpg" descr=""/>
          <p:cNvPicPr/>
          <p:nvPr/>
        </p:nvPicPr>
        <p:blipFill>
          <a:blip r:embed="rId4"/>
          <a:stretch/>
        </p:blipFill>
        <p:spPr>
          <a:xfrm>
            <a:off x="0" y="0"/>
            <a:ext cx="10074960" cy="5666040"/>
          </a:xfrm>
          <a:prstGeom prst="rect">
            <a:avLst/>
          </a:prstGeom>
          <a:ln>
            <a:noFill/>
          </a:ln>
        </p:spPr>
      </p:pic>
      <p:pic>
        <p:nvPicPr>
          <p:cNvPr id="44" name="image2.png" descr=""/>
          <p:cNvPicPr/>
          <p:nvPr/>
        </p:nvPicPr>
        <p:blipFill>
          <a:blip r:embed="rId5"/>
          <a:stretch/>
        </p:blipFill>
        <p:spPr>
          <a:xfrm>
            <a:off x="720" y="0"/>
            <a:ext cx="10073520" cy="5665680"/>
          </a:xfrm>
          <a:prstGeom prst="rect">
            <a:avLst/>
          </a:prstGeom>
          <a:ln>
            <a:noFill/>
          </a:ln>
        </p:spPr>
      </p:pic>
      <p:pic>
        <p:nvPicPr>
          <p:cNvPr id="45" name="image3.png" descr=""/>
          <p:cNvPicPr/>
          <p:nvPr/>
        </p:nvPicPr>
        <p:blipFill>
          <a:blip r:embed="rId6"/>
          <a:stretch/>
        </p:blipFill>
        <p:spPr>
          <a:xfrm>
            <a:off x="720" y="0"/>
            <a:ext cx="10073520" cy="5665680"/>
          </a:xfrm>
          <a:prstGeom prst="rect">
            <a:avLst/>
          </a:prstGeom>
          <a:ln>
            <a:noFill/>
          </a:ln>
        </p:spPr>
      </p:pic>
      <p:pic>
        <p:nvPicPr>
          <p:cNvPr id="46" name="image4.png" descr=""/>
          <p:cNvPicPr/>
          <p:nvPr/>
        </p:nvPicPr>
        <p:blipFill>
          <a:blip r:embed="rId7"/>
          <a:stretch/>
        </p:blipFill>
        <p:spPr>
          <a:xfrm>
            <a:off x="720" y="0"/>
            <a:ext cx="10073520" cy="5665680"/>
          </a:xfrm>
          <a:prstGeom prst="rect">
            <a:avLst/>
          </a:prstGeom>
          <a:ln>
            <a:noFill/>
          </a:ln>
        </p:spPr>
      </p:pic>
      <p:sp>
        <p:nvSpPr>
          <p:cNvPr id="47" name="PlaceHolder 1"/>
          <p:cNvSpPr>
            <a:spLocks noGrp="1"/>
          </p:cNvSpPr>
          <p:nvPr>
            <p:ph type="title"/>
          </p:nvPr>
        </p:nvSpPr>
        <p:spPr>
          <a:xfrm>
            <a:off x="504000" y="226080"/>
            <a:ext cx="9071640" cy="946440"/>
          </a:xfrm>
          <a:prstGeom prst="rect">
            <a:avLst/>
          </a:prstGeom>
        </p:spPr>
        <p:txBody>
          <a:bodyPr lIns="0" rIns="0" tIns="0" bIns="0" anchor="ctr"/>
          <a:p>
            <a:pPr algn="ctr"/>
            <a:r>
              <a:rPr b="0" lang="it-IT" sz="4250" spc="-1" strike="noStrike">
                <a:latin typeface="Arial"/>
              </a:rPr>
              <a:t>Fai clic per modificare il formato del testo del titolo</a:t>
            </a:r>
            <a:endParaRPr b="0" lang="it-IT" sz="4250" spc="-1" strike="noStrike">
              <a:latin typeface="Arial"/>
            </a:endParaRPr>
          </a:p>
        </p:txBody>
      </p:sp>
      <p:sp>
        <p:nvSpPr>
          <p:cNvPr id="48" name="PlaceHolder 2"/>
          <p:cNvSpPr>
            <a:spLocks noGrp="1"/>
          </p:cNvSpPr>
          <p:nvPr>
            <p:ph type="body"/>
          </p:nvPr>
        </p:nvSpPr>
        <p:spPr>
          <a:xfrm>
            <a:off x="504000" y="1326240"/>
            <a:ext cx="9071640" cy="3288240"/>
          </a:xfrm>
          <a:prstGeom prst="rect">
            <a:avLst/>
          </a:prstGeom>
        </p:spPr>
        <p:txBody>
          <a:bodyPr lIns="0" rIns="0" tIns="0" bIns="0">
            <a:normAutofit/>
          </a:bodyPr>
          <a:p>
            <a:pPr marL="432000" indent="-324000">
              <a:spcBef>
                <a:spcPts val="1171"/>
              </a:spcBef>
              <a:buClr>
                <a:srgbClr val="000000"/>
              </a:buClr>
              <a:buSzPct val="45000"/>
              <a:buFont typeface="Wingdings" charset="2"/>
              <a:buChar char=""/>
            </a:pPr>
            <a:r>
              <a:rPr b="0" lang="it-IT" sz="2640" spc="-1" strike="noStrike">
                <a:latin typeface="Arial"/>
              </a:rPr>
              <a:t>Fai clic per modificare il formato del testo della struttura</a:t>
            </a:r>
            <a:endParaRPr b="0" lang="it-IT" sz="2640" spc="-1" strike="noStrike">
              <a:latin typeface="Arial"/>
            </a:endParaRPr>
          </a:p>
          <a:p>
            <a:pPr lvl="1" marL="864000" indent="-324000">
              <a:spcBef>
                <a:spcPts val="935"/>
              </a:spcBef>
              <a:buClr>
                <a:srgbClr val="000000"/>
              </a:buClr>
              <a:buSzPct val="75000"/>
              <a:buFont typeface="Symbol" charset="2"/>
              <a:buChar char=""/>
            </a:pPr>
            <a:r>
              <a:rPr b="0" lang="it-IT" sz="2320" spc="-1" strike="noStrike">
                <a:latin typeface="Arial"/>
              </a:rPr>
              <a:t>Secondo livello struttura</a:t>
            </a:r>
            <a:endParaRPr b="0" lang="it-IT" sz="2320" spc="-1" strike="noStrike">
              <a:latin typeface="Arial"/>
            </a:endParaRPr>
          </a:p>
          <a:p>
            <a:pPr lvl="2" marL="1296000" indent="-288000">
              <a:spcBef>
                <a:spcPts val="700"/>
              </a:spcBef>
              <a:buClr>
                <a:srgbClr val="000000"/>
              </a:buClr>
              <a:buSzPct val="45000"/>
              <a:buFont typeface="Wingdings" charset="2"/>
              <a:buChar char=""/>
            </a:pPr>
            <a:r>
              <a:rPr b="0" lang="it-IT" sz="1979" spc="-1" strike="noStrike">
                <a:latin typeface="Arial"/>
              </a:rPr>
              <a:t>Terzo livello struttura</a:t>
            </a:r>
            <a:endParaRPr b="0" lang="it-IT" sz="1979" spc="-1" strike="noStrike">
              <a:latin typeface="Arial"/>
            </a:endParaRPr>
          </a:p>
          <a:p>
            <a:pPr lvl="3" marL="1728000" indent="-216000">
              <a:spcBef>
                <a:spcPts val="468"/>
              </a:spcBef>
              <a:buClr>
                <a:srgbClr val="000000"/>
              </a:buClr>
              <a:buSzPct val="75000"/>
              <a:buFont typeface="Symbol" charset="2"/>
              <a:buChar char=""/>
            </a:pPr>
            <a:r>
              <a:rPr b="0" lang="it-IT" sz="1650" spc="-1" strike="noStrike">
                <a:latin typeface="Arial"/>
              </a:rPr>
              <a:t>Quarto livello struttura</a:t>
            </a:r>
            <a:endParaRPr b="0" lang="it-IT" sz="1650" spc="-1" strike="noStrike">
              <a:latin typeface="Arial"/>
            </a:endParaRPr>
          </a:p>
          <a:p>
            <a:pPr lvl="4" marL="2160000" indent="-216000">
              <a:spcBef>
                <a:spcPts val="232"/>
              </a:spcBef>
              <a:buClr>
                <a:srgbClr val="000000"/>
              </a:buClr>
              <a:buSzPct val="45000"/>
              <a:buFont typeface="Wingdings" charset="2"/>
              <a:buChar char=""/>
            </a:pPr>
            <a:r>
              <a:rPr b="0" lang="it-IT" sz="1650" spc="-1" strike="noStrike">
                <a:latin typeface="Arial"/>
              </a:rPr>
              <a:t>Quinto livello struttura</a:t>
            </a:r>
            <a:endParaRPr b="0" lang="it-IT" sz="1650" spc="-1" strike="noStrike">
              <a:latin typeface="Arial"/>
            </a:endParaRPr>
          </a:p>
          <a:p>
            <a:pPr lvl="5" marL="2592000" indent="-216000">
              <a:spcBef>
                <a:spcPts val="232"/>
              </a:spcBef>
              <a:buClr>
                <a:srgbClr val="000000"/>
              </a:buClr>
              <a:buSzPct val="45000"/>
              <a:buFont typeface="Wingdings" charset="2"/>
              <a:buChar char=""/>
            </a:pPr>
            <a:r>
              <a:rPr b="0" lang="it-IT" sz="1650" spc="-1" strike="noStrike">
                <a:latin typeface="Arial"/>
              </a:rPr>
              <a:t>Sesto livello struttura</a:t>
            </a:r>
            <a:endParaRPr b="0" lang="it-IT" sz="1650" spc="-1" strike="noStrike">
              <a:latin typeface="Arial"/>
            </a:endParaRPr>
          </a:p>
          <a:p>
            <a:pPr lvl="6" marL="3024000" indent="-216000">
              <a:spcBef>
                <a:spcPts val="232"/>
              </a:spcBef>
              <a:buClr>
                <a:srgbClr val="000000"/>
              </a:buClr>
              <a:buSzPct val="45000"/>
              <a:buFont typeface="Wingdings" charset="2"/>
              <a:buChar char=""/>
            </a:pPr>
            <a:r>
              <a:rPr b="0" lang="it-IT" sz="1650" spc="-1" strike="noStrike">
                <a:latin typeface="Arial"/>
              </a:rPr>
              <a:t>Settimo livello struttura</a:t>
            </a:r>
            <a:endParaRPr b="0" lang="it-IT"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786000" y="96480"/>
            <a:ext cx="3135960" cy="57348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2" name="CustomShape 2"/>
          <p:cNvSpPr/>
          <p:nvPr/>
        </p:nvSpPr>
        <p:spPr>
          <a:xfrm>
            <a:off x="46440" y="453600"/>
            <a:ext cx="3650760" cy="29772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dei Bean</a:t>
            </a:r>
            <a:endParaRPr b="0" lang="it-IT" sz="1800" spc="-1" strike="noStrike">
              <a:latin typeface="Arial"/>
            </a:endParaRPr>
          </a:p>
        </p:txBody>
      </p:sp>
      <p:sp>
        <p:nvSpPr>
          <p:cNvPr id="93" name="CustomShape 3"/>
          <p:cNvSpPr/>
          <p:nvPr/>
        </p:nvSpPr>
        <p:spPr>
          <a:xfrm>
            <a:off x="198000" y="989280"/>
            <a:ext cx="9599760" cy="2111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Precedentemente  abbiamo visto come configurare i bean di Spring usando un file di configurazione XML.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 configurazione dei bean basata su Java ci permette di scrivere la maggior parte delle configurazioni di Spring senza scrivere codice XML che viene sostituito da poche annotazioni che andranno inserite all’interno del codice delle nostre classi Java.</a:t>
            </a:r>
            <a:endParaRPr b="0" lang="it-IT"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6786000" y="96480"/>
            <a:ext cx="3135960" cy="57348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5" name="CustomShape 2"/>
          <p:cNvSpPr/>
          <p:nvPr/>
        </p:nvSpPr>
        <p:spPr>
          <a:xfrm>
            <a:off x="-91440" y="453600"/>
            <a:ext cx="5569560" cy="29772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96" name="CustomShape 3"/>
          <p:cNvSpPr/>
          <p:nvPr/>
        </p:nvSpPr>
        <p:spPr>
          <a:xfrm>
            <a:off x="277200" y="989280"/>
            <a:ext cx="9361800" cy="1431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Annotando una </a:t>
            </a:r>
            <a:r>
              <a:rPr b="1" lang="it-IT" sz="1800" spc="-1" strike="noStrike">
                <a:solidFill>
                  <a:srgbClr val="000000"/>
                </a:solidFill>
                <a:latin typeface="Corbel"/>
                <a:ea typeface="DejaVu Sans"/>
              </a:rPr>
              <a:t>classe</a:t>
            </a:r>
            <a:r>
              <a:rPr b="0" lang="it-IT" sz="1800" spc="-1" strike="noStrike">
                <a:solidFill>
                  <a:srgbClr val="000000"/>
                </a:solidFill>
                <a:latin typeface="Corbel"/>
                <a:ea typeface="DejaVu Sans"/>
              </a:rPr>
              <a:t> con l’annotazione </a:t>
            </a:r>
            <a:r>
              <a:rPr b="1" lang="it-IT" sz="1800" spc="-1" strike="noStrike">
                <a:solidFill>
                  <a:srgbClr val="000000"/>
                </a:solidFill>
                <a:latin typeface="Corbel"/>
                <a:ea typeface="DejaVu Sans"/>
              </a:rPr>
              <a:t>@Configuration</a:t>
            </a:r>
            <a:r>
              <a:rPr b="0" lang="it-IT" sz="1800" spc="-1" strike="noStrike">
                <a:solidFill>
                  <a:srgbClr val="000000"/>
                </a:solidFill>
                <a:latin typeface="Corbel"/>
                <a:ea typeface="DejaVu Sans"/>
              </a:rPr>
              <a:t> si indica al framework che quella classe può essere usata dallo IoC Container di Spring come una sorgente di definizioni di bean.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L’annotazione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invece si applica ai metodi e dice a Spring che un metodo annotato con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ritornerà un oggetto che dovrà essere inserito come un bean nell’application context di Spring. </a:t>
            </a:r>
            <a:endParaRPr b="0" lang="it-IT"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6786000" y="96480"/>
            <a:ext cx="3135960" cy="57348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8" name="CustomShape 2"/>
          <p:cNvSpPr/>
          <p:nvPr/>
        </p:nvSpPr>
        <p:spPr>
          <a:xfrm>
            <a:off x="-91440" y="453600"/>
            <a:ext cx="5569560" cy="29772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99" name="CustomShape 3"/>
          <p:cNvSpPr/>
          <p:nvPr/>
        </p:nvSpPr>
        <p:spPr>
          <a:xfrm>
            <a:off x="257040" y="809640"/>
            <a:ext cx="9460800" cy="3926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package org.andrea.myexample.myJavaConfiguration;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import org.springframework.context.annotation.*;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Classe annotata con @Configuration: la classe può essere usata dallo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IoC Container di Spring come sorgente di definizione dei bean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@Configuration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class HelloWorldConfig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Metodo annotato  @Bean che restituisce un oggetto HelloWorld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da inserire nell'application context di Spring</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@Bean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HelloWorld helloWorld()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return new HelloWorld();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6786000" y="96480"/>
            <a:ext cx="3135960" cy="57348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1" name="CustomShape 2"/>
          <p:cNvSpPr/>
          <p:nvPr/>
        </p:nvSpPr>
        <p:spPr>
          <a:xfrm>
            <a:off x="-91440" y="453600"/>
            <a:ext cx="5569560" cy="29772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102" name="CustomShape 3"/>
          <p:cNvSpPr/>
          <p:nvPr/>
        </p:nvSpPr>
        <p:spPr>
          <a:xfrm>
            <a:off x="277200" y="929880"/>
            <a:ext cx="9044280" cy="1658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HelloWordConfiguration coincide con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&lt;beans&gt;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&lt;beanid="helloWorld"class="</a:t>
            </a:r>
            <a:r>
              <a:rPr b="0" lang="it-IT" sz="1800" spc="-1" strike="noStrike">
                <a:solidFill>
                  <a:srgbClr val="000000"/>
                </a:solidFill>
                <a:latin typeface="Corbel"/>
                <a:ea typeface="DejaVu Sans"/>
              </a:rPr>
              <a:t>org.andrea.myexample.myJavaConfiguration.HelloWorld</a:t>
            </a:r>
            <a:r>
              <a:rPr b="1" lang="it-IT" sz="1800" spc="-1" strike="noStrike">
                <a:solidFill>
                  <a:srgbClr val="000000"/>
                </a:solidFill>
                <a:latin typeface="Corbel"/>
                <a:ea typeface="DejaVu Sans"/>
              </a:rPr>
              <a:t>"/&gt;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&lt;/beans&gt;</a:t>
            </a:r>
            <a:endParaRPr b="0" lang="it-IT" sz="1800" spc="-1" strike="noStrike">
              <a:latin typeface="Arial"/>
            </a:endParaRPr>
          </a:p>
        </p:txBody>
      </p:sp>
      <p:sp>
        <p:nvSpPr>
          <p:cNvPr id="103" name="CustomShape 4"/>
          <p:cNvSpPr/>
          <p:nvPr/>
        </p:nvSpPr>
        <p:spPr>
          <a:xfrm>
            <a:off x="435960" y="2596680"/>
            <a:ext cx="9282240" cy="1658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In questo caso il metodo annotato mediante l’annotazione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si comporta come l’ID del bean helloWorld e crea e ritorna il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 nostra classe di configurazione può anche contenere dichiarazioni per più di un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Una volta che abbiamo definito le nostre classi possiamo caricarle e fornirle al container di Spring usando</a:t>
            </a:r>
            <a:r>
              <a:rPr b="0" lang="it-IT" sz="1800" spc="-1" strike="noStrike" u="sng">
                <a:solidFill>
                  <a:srgbClr val="000000"/>
                </a:solidFill>
                <a:uFillTx/>
                <a:latin typeface="Corbel"/>
                <a:ea typeface="DejaVu Sans"/>
              </a:rPr>
              <a:t> </a:t>
            </a:r>
            <a:r>
              <a:rPr b="1" i="1" lang="it-IT" sz="1800" spc="-1" strike="noStrike" u="sng">
                <a:solidFill>
                  <a:srgbClr val="000000"/>
                </a:solidFill>
                <a:uFillTx/>
                <a:latin typeface="Corbel"/>
                <a:ea typeface="DejaVu Sans"/>
              </a:rPr>
              <a:t>AnnotationConfig</a:t>
            </a:r>
            <a:r>
              <a:rPr b="1" i="1" lang="it-IT" sz="1800" spc="-1" strike="noStrike">
                <a:solidFill>
                  <a:srgbClr val="000000"/>
                </a:solidFill>
                <a:latin typeface="Corbel"/>
                <a:ea typeface="DejaVu Sans"/>
              </a:rPr>
              <a:t>ApplicationContext</a:t>
            </a:r>
            <a:r>
              <a:rPr b="1"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come mostrato di seguito:</a:t>
            </a:r>
            <a:endParaRPr b="0" lang="it-IT"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6786000" y="96480"/>
            <a:ext cx="3135960" cy="57348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5" name="CustomShape 2"/>
          <p:cNvSpPr/>
          <p:nvPr/>
        </p:nvSpPr>
        <p:spPr>
          <a:xfrm>
            <a:off x="-91440" y="453600"/>
            <a:ext cx="5569560" cy="29772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106" name="CustomShape 3"/>
          <p:cNvSpPr/>
          <p:nvPr/>
        </p:nvSpPr>
        <p:spPr>
          <a:xfrm>
            <a:off x="277200" y="1227240"/>
            <a:ext cx="9520560" cy="3019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public static void </a:t>
            </a:r>
            <a:r>
              <a:rPr b="1" lang="it-IT" sz="1800" spc="-1" strike="noStrike">
                <a:solidFill>
                  <a:srgbClr val="000000"/>
                </a:solidFill>
                <a:latin typeface="Corbel"/>
                <a:ea typeface="DejaVu Sans"/>
              </a:rPr>
              <a:t>main</a:t>
            </a:r>
            <a:r>
              <a:rPr b="0" lang="it-IT" sz="1800" spc="-1" strike="noStrike">
                <a:solidFill>
                  <a:srgbClr val="000000"/>
                </a:solidFill>
                <a:latin typeface="Corbel"/>
                <a:ea typeface="DejaVu Sans"/>
              </a:rPr>
              <a:t>(String[] args)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Crea il contesto applicativo in base alle impostazioni della</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classe annotata HelloWorldConfig.class che abbiamo definito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ApplicationContext ctx = new AnnotationConfigApplicationContext(HelloWorldConfig.class);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Recupera un bean avente tipo HelloWorld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HelloWorld helloWorld = ctx.getBean(HelloWorld.class);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helloWorld.setMessage("Hello World!");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helloWorld.getMessage();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6786000" y="96480"/>
            <a:ext cx="3135960" cy="57348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8" name="CustomShape 2"/>
          <p:cNvSpPr/>
          <p:nvPr/>
        </p:nvSpPr>
        <p:spPr>
          <a:xfrm>
            <a:off x="-91440" y="453600"/>
            <a:ext cx="5569560" cy="29772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109" name="CustomShape 3"/>
          <p:cNvSpPr/>
          <p:nvPr/>
        </p:nvSpPr>
        <p:spPr>
          <a:xfrm>
            <a:off x="417600" y="989280"/>
            <a:ext cx="8665560" cy="297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Possiamo anche caricare più classi di configurazione, come segue:</a:t>
            </a:r>
            <a:endParaRPr b="0" lang="it-IT" sz="1800" spc="-1" strike="noStrike">
              <a:latin typeface="Arial"/>
            </a:endParaRPr>
          </a:p>
        </p:txBody>
      </p:sp>
      <p:sp>
        <p:nvSpPr>
          <p:cNvPr id="110" name="CustomShape 4"/>
          <p:cNvSpPr/>
          <p:nvPr/>
        </p:nvSpPr>
        <p:spPr>
          <a:xfrm>
            <a:off x="435960" y="1294560"/>
            <a:ext cx="9441000" cy="4380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public static void </a:t>
            </a:r>
            <a:r>
              <a:rPr b="1" lang="it-IT" sz="1800" spc="-1" strike="noStrike">
                <a:solidFill>
                  <a:srgbClr val="000000"/>
                </a:solidFill>
                <a:latin typeface="Corbel"/>
                <a:ea typeface="DejaVu Sans"/>
              </a:rPr>
              <a:t>main</a:t>
            </a:r>
            <a:r>
              <a:rPr b="0" lang="it-IT" sz="1800" spc="-1" strike="noStrike">
                <a:solidFill>
                  <a:srgbClr val="000000"/>
                </a:solidFill>
                <a:latin typeface="Corbel"/>
                <a:ea typeface="DejaVu Sans"/>
              </a:rPr>
              <a:t>(String[] args)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Crea il contesto applicativo in base alle impostazioni di</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classi annotate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AnnotationConfigApplicationContext ctx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new AnnotationConfigApplicationContext();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Registra più classi di configurazione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ctx.register(AppConfig.class, OtherConfig.class);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ctx.register(AdditionalConfig.class);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Carica o esegue il refresh di rappresentazioni persistenti di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configurazioni come classi o file XML</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ctx.refresh();</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Recupera un bean avente tipo MyService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MyService myService = ctx.getBean(MyService.class);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myService.doStuff();</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6786000" y="96480"/>
            <a:ext cx="3135960" cy="57348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2" name="CustomShape 2"/>
          <p:cNvSpPr/>
          <p:nvPr/>
        </p:nvSpPr>
        <p:spPr>
          <a:xfrm>
            <a:off x="-91440" y="453600"/>
            <a:ext cx="5569560" cy="29772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113" name="CustomShape 3"/>
          <p:cNvSpPr/>
          <p:nvPr/>
        </p:nvSpPr>
        <p:spPr>
          <a:xfrm>
            <a:off x="334800" y="1048680"/>
            <a:ext cx="1686600" cy="2977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LEZIONE 22</a:t>
            </a:r>
            <a:endParaRPr b="0" lang="it-IT" sz="1800" spc="-1" strike="noStrike">
              <a:latin typeface="Arial"/>
            </a:endParaRPr>
          </a:p>
        </p:txBody>
      </p:sp>
      <p:sp>
        <p:nvSpPr>
          <p:cNvPr id="114" name="CustomShape 4"/>
          <p:cNvSpPr/>
          <p:nvPr/>
        </p:nvSpPr>
        <p:spPr>
          <a:xfrm>
            <a:off x="594720" y="1763280"/>
            <a:ext cx="5034960" cy="1204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&lt;dependency&gt;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&lt;groupId&gt; cglib&lt;/groupId&gt;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&lt;artifactId&gt; cglib&lt;/artifactId&gt;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&lt;version&gt; 2.2.2&lt;/version&gt;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&lt;/dependency&gt;</a:t>
            </a:r>
            <a:endParaRPr b="0" lang="it-IT"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6786000" y="96480"/>
            <a:ext cx="3135960" cy="57348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6" name="CustomShape 2"/>
          <p:cNvSpPr/>
          <p:nvPr/>
        </p:nvSpPr>
        <p:spPr>
          <a:xfrm>
            <a:off x="-91440" y="453600"/>
            <a:ext cx="5569560" cy="29772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117" name="CustomShape 3"/>
          <p:cNvSpPr/>
          <p:nvPr/>
        </p:nvSpPr>
        <p:spPr>
          <a:xfrm>
            <a:off x="331920" y="989280"/>
            <a:ext cx="9239760" cy="12045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vedere la classe </a:t>
            </a:r>
            <a:r>
              <a:rPr b="1" lang="it-IT" sz="1800" spc="-1" strike="noStrike">
                <a:solidFill>
                  <a:srgbClr val="000000"/>
                </a:solidFill>
                <a:latin typeface="Corbel"/>
                <a:ea typeface="DejaVu Sans"/>
              </a:rPr>
              <a:t>HelloWorldConfig</a:t>
            </a:r>
            <a:r>
              <a:rPr b="0" lang="it-IT" sz="1800" spc="-1" strike="noStrike">
                <a:solidFill>
                  <a:srgbClr val="000000"/>
                </a:solidFill>
                <a:latin typeface="Corbel"/>
                <a:ea typeface="DejaVu Sans"/>
              </a:rPr>
              <a:t> viene usata dal container di Spring come sorgente per la definizione di bean (grazie all’annotazione </a:t>
            </a:r>
            <a:r>
              <a:rPr b="1" lang="it-IT" sz="1800" spc="-1" strike="noStrike">
                <a:solidFill>
                  <a:srgbClr val="000000"/>
                </a:solidFill>
                <a:latin typeface="Corbel"/>
                <a:ea typeface="DejaVu Sans"/>
              </a:rPr>
              <a:t>@Configuration</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Tali oggetti vengono ritornati dal metodo helloWorld e registrati come bean all’interno del contesto di Spring mediante l’uso dell’annotazione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6786000" y="96480"/>
            <a:ext cx="3135960" cy="57348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9" name="CustomShape 2"/>
          <p:cNvSpPr/>
          <p:nvPr/>
        </p:nvSpPr>
        <p:spPr>
          <a:xfrm>
            <a:off x="475920" y="670320"/>
            <a:ext cx="6251760" cy="120492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Iniettare le dipendenze dei Bean</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può avere delle dipendenze verso altri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LEZIONE 23</a:t>
            </a:r>
            <a:endParaRPr b="0" lang="it-IT"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2019-04-03T10:25:48Z</dcterms:created>
  <dc:creator/>
  <dc:description/>
  <dc:language>it-IT</dc:language>
  <cp:lastModifiedBy/>
  <dcterms:modified xsi:type="dcterms:W3CDTF">2019-04-03T10:26:34Z</dcterms:modified>
  <cp:revision>1</cp:revision>
  <dc:subject/>
  <dc:title/>
</cp:coreProperties>
</file>