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Fare clic per modificare lo stile del titolo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7CBF66D-0EEC-4D69-9CA2-5F3E60528164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03/04/19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248F12-98E0-41EF-A4A2-5A4D7AC4B4B9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Fare clic per modificare lo stile del titolo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Fare clic per modificare stili del testo dello schema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D213AFF-1B01-4D05-AFB6-3E837AC5591F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03/04/19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56DC3F-1312-4CC1-9D45-757C075C7F02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715960" y="3828600"/>
            <a:ext cx="127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Subclipse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418040" y="59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76000" y="720000"/>
            <a:ext cx="6984000" cy="578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418040" y="59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92000" y="704160"/>
            <a:ext cx="7056000" cy="58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417680" y="59760"/>
            <a:ext cx="141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592000" y="792000"/>
            <a:ext cx="6912000" cy="57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418040" y="59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808000" y="864000"/>
            <a:ext cx="6624000" cy="548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429200" y="59760"/>
            <a:ext cx="138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Subsclipse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515480" y="1872000"/>
            <a:ext cx="2828520" cy="21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512000" y="77040"/>
            <a:ext cx="146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176000" y="2650320"/>
            <a:ext cx="36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Installazione Subeclipse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418760" y="59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096000" y="746640"/>
            <a:ext cx="6539760" cy="58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418760" y="59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535200" y="808200"/>
            <a:ext cx="5200200" cy="52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418040" y="59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456000" y="720000"/>
            <a:ext cx="4814280" cy="578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418040" y="59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960000" y="3348360"/>
            <a:ext cx="4317840" cy="15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it-IT" sz="1600" spc="-1" strike="noStrike">
                <a:latin typeface="Arial"/>
              </a:rPr>
              <a:t>SVN Repository Setup</a:t>
            </a:r>
            <a:endParaRPr b="1" lang="it-IT" sz="1600" spc="-1" strike="noStrike"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it-IT" sz="1600" spc="-1" strike="noStrike">
                <a:latin typeface="Arial"/>
              </a:rPr>
              <a:t>"Window » Open Perspective » Other" </a:t>
            </a:r>
            <a:endParaRPr b="1" lang="it-IT" sz="1600" spc="-1" strike="noStrike">
              <a:latin typeface="Arial"/>
            </a:endParaRPr>
          </a:p>
          <a:p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418040" y="59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592000" y="723600"/>
            <a:ext cx="7032600" cy="58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418040" y="59760"/>
            <a:ext cx="141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Subeclipse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399400" y="616680"/>
            <a:ext cx="7248600" cy="600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477800" y="59760"/>
            <a:ext cx="129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Subeclipe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304000" y="604080"/>
            <a:ext cx="7200000" cy="59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LibreOffice/6.0.7.3$Linux_X86_64 LibreOffice_project/00m0$Build-3</Application>
  <Words>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2019-04-03T09:21:57Z</dcterms:modified>
  <cp:revision>4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